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handoutMaster" Target="handoutMasters/handoutMaster1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Cuadro de texto 4"/>
          <p:cNvSpPr txBox="1"/>
          <p:nvPr/>
        </p:nvSpPr>
        <p:spPr>
          <a:xfrm>
            <a:off x="2755900" y="2353310"/>
            <a:ext cx="37915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Enlace permanente</a:t>
            </a:r>
            <a:endParaRPr lang="es-ES" altLang="en-US" sz="3200" b="1"/>
          </a:p>
        </p:txBody>
      </p:sp>
      <p:sp>
        <p:nvSpPr>
          <p:cNvPr id="6" name="Cuadro de texto 5"/>
          <p:cNvSpPr txBox="1"/>
          <p:nvPr/>
        </p:nvSpPr>
        <p:spPr>
          <a:xfrm>
            <a:off x="8754110" y="2353310"/>
            <a:ext cx="27698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Inicio de sesión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 flipH="1" flipV="1">
            <a:off x="2921635" y="414020"/>
            <a:ext cx="239395" cy="204152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/>
          <p:nvPr/>
        </p:nvCxnSpPr>
        <p:spPr>
          <a:xfrm flipV="1">
            <a:off x="10433685" y="798195"/>
            <a:ext cx="894080" cy="1657350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" name="Cuadro de texto 5"/>
          <p:cNvSpPr txBox="1"/>
          <p:nvPr/>
        </p:nvSpPr>
        <p:spPr>
          <a:xfrm>
            <a:off x="428625" y="2270760"/>
            <a:ext cx="2769870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s-ES" altLang="en-US" sz="3200" b="1"/>
              <a:t>Iniciar sesión</a:t>
            </a:r>
            <a:endParaRPr lang="es-ES" altLang="en-US" sz="3200" b="1"/>
          </a:p>
          <a:p>
            <a:pPr algn="ctr"/>
            <a:r>
              <a:rPr lang="es-ES" altLang="en-US" sz="3200" b="1"/>
              <a:t>o</a:t>
            </a:r>
            <a:endParaRPr lang="es-ES" altLang="en-US" sz="3200" b="1"/>
          </a:p>
          <a:p>
            <a:pPr algn="ctr"/>
            <a:r>
              <a:rPr lang="es-ES" altLang="en-US" sz="3200" b="1"/>
              <a:t>Registrarse</a:t>
            </a:r>
            <a:endParaRPr lang="es-ES" altLang="en-US" sz="3200" b="1"/>
          </a:p>
        </p:txBody>
      </p:sp>
      <p:cxnSp>
        <p:nvCxnSpPr>
          <p:cNvPr id="5" name="Conector curvado 4"/>
          <p:cNvCxnSpPr/>
          <p:nvPr/>
        </p:nvCxnSpPr>
        <p:spPr>
          <a:xfrm>
            <a:off x="2713990" y="3221355"/>
            <a:ext cx="1691005" cy="1259840"/>
          </a:xfrm>
          <a:prstGeom prst="curvedConnector3">
            <a:avLst>
              <a:gd name="adj1" fmla="val 50019"/>
            </a:avLst>
          </a:prstGeom>
          <a:ln w="38100" cmpd="thickThin">
            <a:solidFill>
              <a:schemeClr val="accent1">
                <a:shade val="50000"/>
              </a:schemeClr>
            </a:solidFill>
            <a:prstDash val="solid"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Imagen 1" descr="Screenshot 2025-01-31 15211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98495" y="0"/>
            <a:ext cx="8993505" cy="6858000"/>
          </a:xfrm>
          <a:prstGeom prst="rect">
            <a:avLst/>
          </a:prstGeom>
        </p:spPr>
      </p:pic>
      <p:sp>
        <p:nvSpPr>
          <p:cNvPr id="3" name="Cuadro de texto 2"/>
          <p:cNvSpPr txBox="1"/>
          <p:nvPr/>
        </p:nvSpPr>
        <p:spPr>
          <a:xfrm>
            <a:off x="147955" y="951865"/>
            <a:ext cx="27698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Filltrar eventos</a:t>
            </a:r>
            <a:endParaRPr lang="es-ES" altLang="en-US" sz="3200" b="1"/>
          </a:p>
        </p:txBody>
      </p:sp>
      <p:sp>
        <p:nvSpPr>
          <p:cNvPr id="4" name="Cuadro de texto 3"/>
          <p:cNvSpPr txBox="1"/>
          <p:nvPr/>
        </p:nvSpPr>
        <p:spPr>
          <a:xfrm>
            <a:off x="296545" y="4467225"/>
            <a:ext cx="34544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Añadir al carrito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861695" y="1563370"/>
            <a:ext cx="2621280" cy="387350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>
            <a:off x="2457450" y="5270500"/>
            <a:ext cx="4632325" cy="762000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Cuadro de texto 2"/>
          <p:cNvSpPr txBox="1"/>
          <p:nvPr/>
        </p:nvSpPr>
        <p:spPr>
          <a:xfrm>
            <a:off x="675640" y="2056130"/>
            <a:ext cx="37750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Visualizar detalles del evento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814320" y="2935605"/>
            <a:ext cx="2586355" cy="85280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Imagen 1" descr="Screenshot 2025-01-31 1522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422765" cy="5924550"/>
          </a:xfrm>
          <a:prstGeom prst="rect">
            <a:avLst/>
          </a:prstGeom>
        </p:spPr>
      </p:pic>
      <p:sp>
        <p:nvSpPr>
          <p:cNvPr id="3" name="Cuadro de texto 2"/>
          <p:cNvSpPr txBox="1"/>
          <p:nvPr/>
        </p:nvSpPr>
        <p:spPr>
          <a:xfrm>
            <a:off x="9603105" y="1726565"/>
            <a:ext cx="25888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Pagar evento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7388860" y="2284730"/>
            <a:ext cx="2216785" cy="42227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" name="Conector recto de flecha 3"/>
          <p:cNvCxnSpPr/>
          <p:nvPr/>
        </p:nvCxnSpPr>
        <p:spPr>
          <a:xfrm flipH="1" flipV="1">
            <a:off x="7388860" y="772160"/>
            <a:ext cx="2273300" cy="126936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Cuadro de texto 2"/>
          <p:cNvSpPr txBox="1"/>
          <p:nvPr/>
        </p:nvSpPr>
        <p:spPr>
          <a:xfrm>
            <a:off x="9323070" y="2802890"/>
            <a:ext cx="25888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Seleccionar continuar</a:t>
            </a:r>
            <a:endParaRPr lang="es-ES" altLang="en-US" sz="3200" b="1"/>
          </a:p>
        </p:txBody>
      </p:sp>
      <p:sp>
        <p:nvSpPr>
          <p:cNvPr id="4" name="Cuadro de texto 3"/>
          <p:cNvSpPr txBox="1"/>
          <p:nvPr/>
        </p:nvSpPr>
        <p:spPr>
          <a:xfrm>
            <a:off x="317500" y="1497330"/>
            <a:ext cx="258889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Seleccionar plataforma Transfermóvil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>
            <a:off x="2906395" y="2802890"/>
            <a:ext cx="2740660" cy="952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5" name="Conector recto de flecha 4"/>
          <p:cNvCxnSpPr/>
          <p:nvPr/>
        </p:nvCxnSpPr>
        <p:spPr>
          <a:xfrm flipH="1">
            <a:off x="8233410" y="3321050"/>
            <a:ext cx="1089660" cy="1268730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Cuadro de texto 2"/>
          <p:cNvSpPr txBox="1"/>
          <p:nvPr/>
        </p:nvSpPr>
        <p:spPr>
          <a:xfrm>
            <a:off x="124460" y="1726565"/>
            <a:ext cx="304990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Llenar campos requeridos con  datos personales</a:t>
            </a:r>
            <a:endParaRPr lang="es-ES" altLang="en-US" sz="3200" b="1"/>
          </a:p>
        </p:txBody>
      </p:sp>
      <p:cxnSp>
        <p:nvCxnSpPr>
          <p:cNvPr id="5" name="Conector curvado 4"/>
          <p:cNvCxnSpPr/>
          <p:nvPr/>
        </p:nvCxnSpPr>
        <p:spPr>
          <a:xfrm>
            <a:off x="1376680" y="3429000"/>
            <a:ext cx="1789430" cy="826135"/>
          </a:xfrm>
          <a:prstGeom prst="curvedConnector3">
            <a:avLst>
              <a:gd name="adj1" fmla="val 34315"/>
            </a:avLst>
          </a:prstGeom>
          <a:ln w="38100" cmpd="thickThin">
            <a:solidFill>
              <a:schemeClr val="accent1">
                <a:shade val="50000"/>
              </a:schemeClr>
            </a:solidFill>
            <a:prstDash val="solid"/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" name="Cuadro de texto 2"/>
          <p:cNvSpPr txBox="1"/>
          <p:nvPr/>
        </p:nvSpPr>
        <p:spPr>
          <a:xfrm>
            <a:off x="8881110" y="1546225"/>
            <a:ext cx="2588895" cy="1076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r>
              <a:rPr lang="es-ES" altLang="en-US" sz="3200" b="1"/>
              <a:t>Seleccionar Aceptar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8531860" y="2939415"/>
            <a:ext cx="1126490" cy="852805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" name="Cuadro de texto 4"/>
          <p:cNvSpPr txBox="1"/>
          <p:nvPr/>
        </p:nvSpPr>
        <p:spPr>
          <a:xfrm>
            <a:off x="9170035" y="2143760"/>
            <a:ext cx="258889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 sz="3200" b="1"/>
              <a:t>Seleccionar Pagar</a:t>
            </a:r>
            <a:endParaRPr lang="es-ES" altLang="en-US" sz="3200" b="1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8230235" y="3220085"/>
            <a:ext cx="1266190" cy="1021080"/>
          </a:xfrm>
          <a:prstGeom prst="straightConnector1">
            <a:avLst/>
          </a:prstGeom>
          <a:ln w="31750">
            <a:gradFill>
              <a:gsLst>
                <a:gs pos="0">
                  <a:srgbClr val="C00000"/>
                </a:gs>
                <a:gs pos="100000">
                  <a:schemeClr val="accent1"/>
                </a:gs>
              </a:gsLst>
            </a:gradFill>
            <a:tailEnd type="arrow" w="med" len="med"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</Words>
  <Application>WPS Presentation</Application>
  <PresentationFormat>宽屏</PresentationFormat>
  <Paragraphs>26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PC</cp:lastModifiedBy>
  <cp:revision>5</cp:revision>
  <dcterms:created xsi:type="dcterms:W3CDTF">2025-01-31T20:24:00Z</dcterms:created>
  <dcterms:modified xsi:type="dcterms:W3CDTF">2025-01-31T20:51:04Z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3082-12.2.0.19805</vt:lpwstr>
  </property>
  <property fmtid="{D5CDD505-2E9C-101B-9397-08002B2CF9AE}" pid="3" name="ICV">
    <vt:lpwstr>E1A8E9B47AFA43799E832810F2223B4E_12</vt:lpwstr>
  </property>
</Properties>
</file>