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89921" autoAdjust="0"/>
  </p:normalViewPr>
  <p:slideViewPr>
    <p:cSldViewPr snapToGrid="0">
      <p:cViewPr varScale="1">
        <p:scale>
          <a:sx n="59" d="100"/>
          <a:sy n="59" d="100"/>
        </p:scale>
        <p:origin x="12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D43A8-D72A-40C5-8713-09D90100BB1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C8-2630-45B2-B8C3-441229CF75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362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151C8-2630-45B2-B8C3-441229CF75C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216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72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847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73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04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82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00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44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80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568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06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53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313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nia@imre.uh.cu" TargetMode="External"/><Relationship Id="rId5" Type="http://schemas.openxmlformats.org/officeDocument/2006/relationships/hyperlink" Target="mailto:fariascu@gmail.com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8210" y="1074973"/>
            <a:ext cx="10761045" cy="965934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  <a:t>PLANTILLA </a:t>
            </a:r>
            <a:r>
              <a:rPr lang="es-ES" sz="2000" b="1" dirty="0">
                <a:solidFill>
                  <a:srgbClr val="660033"/>
                </a:solidFill>
                <a:latin typeface="Bookman Old Style" panose="02050604050505020204" pitchFamily="18" charset="0"/>
              </a:rPr>
              <a:t>PARA LA ELABORACIÓN DE LOS </a:t>
            </a:r>
            <a:r>
              <a:rPr lang="es-ES" sz="20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  <a:t>CARTELES</a:t>
            </a:r>
            <a:r>
              <a:rPr lang="es-ES" sz="24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  <a:t/>
            </a:r>
            <a:br>
              <a:rPr lang="es-ES" sz="24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</a:br>
            <a:endParaRPr lang="es-ES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2818" y="1796223"/>
            <a:ext cx="11425188" cy="1167912"/>
          </a:xfrm>
        </p:spPr>
        <p:txBody>
          <a:bodyPr>
            <a:noAutofit/>
          </a:bodyPr>
          <a:lstStyle/>
          <a:p>
            <a:r>
              <a:rPr lang="es-ES" sz="16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  <a:t>Autor1, Autor2,…</a:t>
            </a:r>
            <a:endParaRPr lang="es-ES" sz="1600" b="1" dirty="0">
              <a:solidFill>
                <a:srgbClr val="660033"/>
              </a:solidFill>
              <a:latin typeface="Bookman Old Style" panose="02050604050505020204" pitchFamily="18" charset="0"/>
            </a:endParaRPr>
          </a:p>
          <a:p>
            <a:r>
              <a:rPr lang="es-ES" sz="1400" i="1" dirty="0">
                <a:latin typeface="Bookman Old Style" panose="02050604050505020204" pitchFamily="18" charset="0"/>
              </a:rPr>
              <a:t> </a:t>
            </a:r>
            <a:r>
              <a:rPr lang="es-ES" sz="1400" i="1" baseline="30000" dirty="0" smtClean="0">
                <a:latin typeface="Bookman Old Style" panose="02050604050505020204" pitchFamily="18" charset="0"/>
              </a:rPr>
              <a:t>1</a:t>
            </a:r>
            <a:r>
              <a:rPr lang="es-ES" sz="1400" i="1" dirty="0" smtClean="0">
                <a:latin typeface="Bookman Old Style" panose="02050604050505020204" pitchFamily="18" charset="0"/>
              </a:rPr>
              <a:t> </a:t>
            </a:r>
            <a:r>
              <a:rPr lang="es-ES" sz="1400" i="1" dirty="0">
                <a:latin typeface="Bookman Old Style" panose="02050604050505020204" pitchFamily="18" charset="0"/>
              </a:rPr>
              <a:t>Facultad de Química, Universidad de La </a:t>
            </a:r>
            <a:r>
              <a:rPr lang="es-ES" sz="1400" i="1" dirty="0" smtClean="0">
                <a:latin typeface="Bookman Old Style" panose="02050604050505020204" pitchFamily="18" charset="0"/>
              </a:rPr>
              <a:t>Habana.</a:t>
            </a:r>
            <a:r>
              <a:rPr lang="es-ES" sz="1400" dirty="0" smtClean="0">
                <a:latin typeface="Bookman Old Style" panose="02050604050505020204" pitchFamily="18" charset="0"/>
              </a:rPr>
              <a:t> </a:t>
            </a:r>
            <a:r>
              <a:rPr lang="es-ES" sz="1400" i="1" baseline="30000" dirty="0" smtClean="0">
                <a:latin typeface="Bookman Old Style" panose="02050604050505020204" pitchFamily="18" charset="0"/>
              </a:rPr>
              <a:t>2</a:t>
            </a:r>
            <a:r>
              <a:rPr lang="es-ES" sz="1400" i="1" dirty="0" smtClean="0">
                <a:latin typeface="Bookman Old Style" panose="02050604050505020204" pitchFamily="18" charset="0"/>
              </a:rPr>
              <a:t> Instituto </a:t>
            </a:r>
            <a:r>
              <a:rPr lang="es-ES" sz="1400" i="1" dirty="0">
                <a:latin typeface="Bookman Old Style" panose="02050604050505020204" pitchFamily="18" charset="0"/>
              </a:rPr>
              <a:t>de Ciencia y Tecnología de Materiales (IMRE), Universidad de </a:t>
            </a:r>
            <a:r>
              <a:rPr lang="es-ES" sz="1400" i="1" dirty="0" smtClean="0">
                <a:latin typeface="Bookman Old Style" panose="02050604050505020204" pitchFamily="18" charset="0"/>
              </a:rPr>
              <a:t>La Habana……</a:t>
            </a:r>
            <a:endParaRPr lang="es-ES" sz="1400" dirty="0">
              <a:solidFill>
                <a:srgbClr val="800000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10139" y="2750095"/>
            <a:ext cx="11194181" cy="16004"/>
          </a:xfrm>
          <a:prstGeom prst="line">
            <a:avLst/>
          </a:prstGeom>
          <a:ln w="31750">
            <a:solidFill>
              <a:srgbClr val="8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 flipH="1">
            <a:off x="508424" y="2877533"/>
            <a:ext cx="1860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660033"/>
                </a:solidFill>
                <a:latin typeface="Bookman Old Style" panose="02050604050505020204" pitchFamily="18" charset="0"/>
                <a:ea typeface="+mj-ea"/>
                <a:cs typeface="+mj-cs"/>
              </a:rPr>
              <a:t>RESUMEN</a:t>
            </a:r>
          </a:p>
        </p:txBody>
      </p:sp>
      <p:pic>
        <p:nvPicPr>
          <p:cNvPr id="9" name="Imagen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571" y="32658"/>
            <a:ext cx="2721429" cy="1030148"/>
          </a:xfrm>
          <a:prstGeom prst="rect">
            <a:avLst/>
          </a:prstGeom>
          <a:noFill/>
        </p:spPr>
      </p:pic>
      <p:pic>
        <p:nvPicPr>
          <p:cNvPr id="2050" name="Picture 2" descr="https://eventos.uh.cu/event/101/attachments/286/1228/banner%20simposium%202025%20ania%20copia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79"/>
          <a:stretch/>
        </p:blipFill>
        <p:spPr bwMode="auto">
          <a:xfrm>
            <a:off x="21772" y="0"/>
            <a:ext cx="4212771" cy="10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508424" y="3230338"/>
            <a:ext cx="11195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Bookman Old Style" panose="02050604050505020204" pitchFamily="18" charset="0"/>
              </a:rPr>
              <a:t>La presentación de carteles en el </a:t>
            </a:r>
            <a:r>
              <a:rPr lang="es-ES" sz="1600" dirty="0" smtClean="0">
                <a:latin typeface="Bookman Old Style" panose="02050604050505020204" pitchFamily="18" charset="0"/>
              </a:rPr>
              <a:t>II</a:t>
            </a:r>
            <a:r>
              <a:rPr lang="es-ES" sz="1600" dirty="0">
                <a:latin typeface="Bookman Old Style" panose="02050604050505020204" pitchFamily="18" charset="0"/>
              </a:rPr>
              <a:t> Simposio Internacional de Ciencia de los Materiales no se llevará a cabo de la manera tradicional. La misma se realizará por medios digitales por lo que no habrá necesidad de imprimir el cartel. Cada trabajo se presentará en no más de 3 diapositivas (con relación de aspecto 16:9 en orientación horizontal). En la 1ra diapositiva debe aparecer el título del trabajo, los autores, sus instituciones y el resumen del trabajo. En las otras dos </a:t>
            </a:r>
            <a:r>
              <a:rPr lang="es-ES" sz="1600" dirty="0" smtClean="0">
                <a:latin typeface="Bookman Old Style" panose="02050604050505020204" pitchFamily="18" charset="0"/>
              </a:rPr>
              <a:t>diapositivas </a:t>
            </a:r>
            <a:r>
              <a:rPr lang="es-ES" sz="1600" dirty="0">
                <a:latin typeface="Bookman Old Style" panose="02050604050505020204" pitchFamily="18" charset="0"/>
              </a:rPr>
              <a:t>deben </a:t>
            </a:r>
            <a:r>
              <a:rPr lang="es-ES" sz="1600" dirty="0" smtClean="0">
                <a:latin typeface="Bookman Old Style" panose="02050604050505020204" pitchFamily="18" charset="0"/>
              </a:rPr>
              <a:t>aparecer el resto de las secciones, ej. </a:t>
            </a:r>
            <a:r>
              <a:rPr lang="es-ES" sz="1600" dirty="0">
                <a:latin typeface="Bookman Old Style" panose="02050604050505020204" pitchFamily="18" charset="0"/>
              </a:rPr>
              <a:t>Materiales y Métodos, Resultados, Conclusiones y Agradecimientos, </a:t>
            </a:r>
            <a:r>
              <a:rPr lang="es-ES" sz="1600" dirty="0" smtClean="0">
                <a:latin typeface="Bookman Old Style" panose="02050604050505020204" pitchFamily="18" charset="0"/>
              </a:rPr>
              <a:t>las </a:t>
            </a:r>
            <a:r>
              <a:rPr lang="es-ES" sz="1600" dirty="0">
                <a:latin typeface="Bookman Old Style" panose="02050604050505020204" pitchFamily="18" charset="0"/>
              </a:rPr>
              <a:t>cuales puede organizar según decida </a:t>
            </a:r>
            <a:r>
              <a:rPr lang="es-ES" sz="1600" dirty="0" smtClean="0">
                <a:latin typeface="Bookman Old Style" panose="02050604050505020204" pitchFamily="18" charset="0"/>
              </a:rPr>
              <a:t>el ponente y no necesariamente tienen que aparecer todas. Se recomienda usar esta plantilla para la </a:t>
            </a:r>
            <a:r>
              <a:rPr lang="es-ES" sz="1600" dirty="0" smtClean="0">
                <a:latin typeface="Bookman Old Style" panose="02050604050505020204" pitchFamily="18" charset="0"/>
              </a:rPr>
              <a:t>diapositiva 1. </a:t>
            </a:r>
            <a:r>
              <a:rPr lang="es-ES" sz="1600" dirty="0" smtClean="0">
                <a:latin typeface="Bookman Old Style" panose="02050604050505020204" pitchFamily="18" charset="0"/>
              </a:rPr>
              <a:t>Para el resto de las </a:t>
            </a:r>
            <a:r>
              <a:rPr lang="es-ES" sz="1600" dirty="0" smtClean="0">
                <a:latin typeface="Bookman Old Style" panose="02050604050505020204" pitchFamily="18" charset="0"/>
              </a:rPr>
              <a:t>diapositivas </a:t>
            </a:r>
            <a:r>
              <a:rPr lang="es-ES" sz="1600" dirty="0" smtClean="0">
                <a:latin typeface="Bookman Old Style" panose="02050604050505020204" pitchFamily="18" charset="0"/>
              </a:rPr>
              <a:t>el diseño queda a elección de cada ponente.</a:t>
            </a:r>
          </a:p>
          <a:p>
            <a:pPr algn="just"/>
            <a:endParaRPr lang="es-ES" sz="1600" dirty="0" smtClean="0">
              <a:latin typeface="Bookman Old Style" panose="02050604050505020204" pitchFamily="18" charset="0"/>
            </a:endParaRPr>
          </a:p>
          <a:p>
            <a:pPr algn="just"/>
            <a:r>
              <a:rPr lang="es-ES" sz="1600" dirty="0" smtClean="0">
                <a:latin typeface="Bookman Old Style" panose="02050604050505020204" pitchFamily="18" charset="0"/>
              </a:rPr>
              <a:t>El </a:t>
            </a:r>
            <a:r>
              <a:rPr lang="es-ES" sz="1600" dirty="0">
                <a:latin typeface="Bookman Old Style" panose="02050604050505020204" pitchFamily="18" charset="0"/>
              </a:rPr>
              <a:t>tiempo máximo </a:t>
            </a:r>
            <a:r>
              <a:rPr lang="es-ES" sz="1600" dirty="0" smtClean="0">
                <a:latin typeface="Bookman Old Style" panose="02050604050505020204" pitchFamily="18" charset="0"/>
              </a:rPr>
              <a:t>para la presentación de los carteles </a:t>
            </a:r>
            <a:r>
              <a:rPr lang="es-ES" sz="1600" dirty="0">
                <a:latin typeface="Bookman Old Style" panose="02050604050505020204" pitchFamily="18" charset="0"/>
              </a:rPr>
              <a:t>será de 5 </a:t>
            </a:r>
            <a:r>
              <a:rPr lang="es-ES" sz="1600" dirty="0" smtClean="0">
                <a:latin typeface="Bookman Old Style" panose="02050604050505020204" pitchFamily="18" charset="0"/>
              </a:rPr>
              <a:t>minutos, </a:t>
            </a:r>
            <a:r>
              <a:rPr lang="es-ES" sz="1600" dirty="0">
                <a:latin typeface="Bookman Old Style" panose="02050604050505020204" pitchFamily="18" charset="0"/>
              </a:rPr>
              <a:t>incluyendo las preguntas del público. </a:t>
            </a:r>
            <a:r>
              <a:rPr lang="es-ES" sz="1600" dirty="0" smtClean="0">
                <a:latin typeface="Bookman Old Style" panose="02050604050505020204" pitchFamily="18" charset="0"/>
              </a:rPr>
              <a:t>Para una mejor organización y optimización del tiempo se solicita que la </a:t>
            </a:r>
            <a:r>
              <a:rPr lang="es-ES" sz="1600" dirty="0">
                <a:latin typeface="Bookman Old Style" panose="02050604050505020204" pitchFamily="18" charset="0"/>
              </a:rPr>
              <a:t>presentación </a:t>
            </a:r>
            <a:r>
              <a:rPr lang="es-ES" sz="1600" dirty="0" smtClean="0">
                <a:latin typeface="Bookman Old Style" panose="02050604050505020204" pitchFamily="18" charset="0"/>
              </a:rPr>
              <a:t>se envíe en </a:t>
            </a:r>
            <a:r>
              <a:rPr lang="es-ES" sz="1600" dirty="0">
                <a:latin typeface="Bookman Old Style" panose="02050604050505020204" pitchFamily="18" charset="0"/>
              </a:rPr>
              <a:t>formato </a:t>
            </a:r>
            <a:r>
              <a:rPr lang="es-ES" sz="1600" dirty="0" err="1" smtClean="0">
                <a:latin typeface="Bookman Old Style" panose="02050604050505020204" pitchFamily="18" charset="0"/>
              </a:rPr>
              <a:t>pdf</a:t>
            </a:r>
            <a:r>
              <a:rPr lang="es-ES" sz="1600" dirty="0" smtClean="0">
                <a:latin typeface="Bookman Old Style" panose="02050604050505020204" pitchFamily="18" charset="0"/>
              </a:rPr>
              <a:t> </a:t>
            </a:r>
            <a:r>
              <a:rPr lang="es-ES" sz="1600" dirty="0">
                <a:latin typeface="Bookman Old Style" panose="02050604050505020204" pitchFamily="18" charset="0"/>
              </a:rPr>
              <a:t>antes del </a:t>
            </a:r>
            <a:r>
              <a:rPr lang="es-ES" sz="1600" dirty="0" smtClean="0">
                <a:latin typeface="Bookman Old Style" panose="02050604050505020204" pitchFamily="18" charset="0"/>
              </a:rPr>
              <a:t>27 </a:t>
            </a:r>
            <a:r>
              <a:rPr lang="es-ES" sz="1600" dirty="0">
                <a:latin typeface="Bookman Old Style" panose="02050604050505020204" pitchFamily="18" charset="0"/>
              </a:rPr>
              <a:t>de </a:t>
            </a:r>
            <a:r>
              <a:rPr lang="es-ES" sz="1600" dirty="0" smtClean="0">
                <a:latin typeface="Bookman Old Style" panose="02050604050505020204" pitchFamily="18" charset="0"/>
              </a:rPr>
              <a:t>mayo </a:t>
            </a:r>
            <a:r>
              <a:rPr lang="es-ES" sz="1600" dirty="0">
                <a:latin typeface="Bookman Old Style" panose="02050604050505020204" pitchFamily="18" charset="0"/>
              </a:rPr>
              <a:t>a la dirección de correo </a:t>
            </a:r>
            <a:r>
              <a:rPr lang="es-ES" sz="1600" dirty="0">
                <a:latin typeface="Bookman Old Style" panose="02050604050505020204" pitchFamily="18" charset="0"/>
                <a:hlinkClick r:id="rId5"/>
              </a:rPr>
              <a:t>fariascu@gmail.com</a:t>
            </a:r>
            <a:r>
              <a:rPr lang="es-ES" sz="1600" dirty="0">
                <a:latin typeface="Bookman Old Style" panose="02050604050505020204" pitchFamily="18" charset="0"/>
              </a:rPr>
              <a:t> </a:t>
            </a:r>
            <a:r>
              <a:rPr lang="es-ES" sz="1600" dirty="0" smtClean="0">
                <a:latin typeface="Bookman Old Style" panose="02050604050505020204" pitchFamily="18" charset="0"/>
              </a:rPr>
              <a:t>con </a:t>
            </a:r>
            <a:r>
              <a:rPr lang="es-ES" sz="1600" dirty="0">
                <a:latin typeface="Bookman Old Style" panose="02050604050505020204" pitchFamily="18" charset="0"/>
              </a:rPr>
              <a:t>copia a </a:t>
            </a:r>
            <a:r>
              <a:rPr lang="es-ES" sz="1600" dirty="0" smtClean="0">
                <a:latin typeface="Bookman Old Style" panose="02050604050505020204" pitchFamily="18" charset="0"/>
                <a:hlinkClick r:id="rId6"/>
              </a:rPr>
              <a:t>ania@imre.uh.cu</a:t>
            </a:r>
            <a:r>
              <a:rPr lang="es-ES" sz="1600" dirty="0" smtClean="0">
                <a:latin typeface="Bookman Old Style" panose="02050604050505020204" pitchFamily="18" charset="0"/>
              </a:rPr>
              <a:t>. </a:t>
            </a:r>
            <a:r>
              <a:rPr lang="es-ES" sz="1600" dirty="0">
                <a:latin typeface="Bookman Old Style" panose="02050604050505020204" pitchFamily="18" charset="0"/>
              </a:rPr>
              <a:t>En el asunto </a:t>
            </a:r>
            <a:r>
              <a:rPr lang="es-ES" sz="1600" dirty="0" smtClean="0">
                <a:latin typeface="Bookman Old Style" panose="02050604050505020204" pitchFamily="18" charset="0"/>
              </a:rPr>
              <a:t>del mensaje y en el nombre del documento se debe indicar el #ID del trabajo, según como aparece en el </a:t>
            </a:r>
            <a:r>
              <a:rPr lang="es-ES" sz="1600" dirty="0">
                <a:latin typeface="Bookman Old Style" panose="02050604050505020204" pitchFamily="18" charset="0"/>
              </a:rPr>
              <a:t>Programa Científico</a:t>
            </a:r>
            <a:r>
              <a:rPr lang="es-ES" sz="1600" dirty="0" smtClean="0">
                <a:latin typeface="Bookman Old Style" panose="02050604050505020204" pitchFamily="18" charset="0"/>
              </a:rPr>
              <a:t>.</a:t>
            </a:r>
            <a:endParaRPr lang="es-ES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3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8244</TotalTime>
  <Words>20</Words>
  <Application>Microsoft Office PowerPoint</Application>
  <PresentationFormat>Panorámica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Tema de Office</vt:lpstr>
      <vt:lpstr>PLANTILLA PARA LA ELABORACIÓN DE LOS CARTELES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Usuari</dc:creator>
  <cp:lastModifiedBy>Tania Farías</cp:lastModifiedBy>
  <cp:revision>79</cp:revision>
  <dcterms:created xsi:type="dcterms:W3CDTF">2023-04-13T13:36:59Z</dcterms:created>
  <dcterms:modified xsi:type="dcterms:W3CDTF">2025-05-15T17:57:29Z</dcterms:modified>
</cp:coreProperties>
</file>