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8"/>
  </p:notesMasterIdLst>
  <p:sldIdLst>
    <p:sldId id="256" r:id="rId2"/>
    <p:sldId id="285" r:id="rId3"/>
    <p:sldId id="287" r:id="rId4"/>
    <p:sldId id="290" r:id="rId5"/>
    <p:sldId id="283" r:id="rId6"/>
    <p:sldId id="257" r:id="rId7"/>
    <p:sldId id="264" r:id="rId8"/>
    <p:sldId id="289" r:id="rId9"/>
    <p:sldId id="272" r:id="rId10"/>
    <p:sldId id="260" r:id="rId11"/>
    <p:sldId id="262" r:id="rId12"/>
    <p:sldId id="261" r:id="rId13"/>
    <p:sldId id="263" r:id="rId14"/>
    <p:sldId id="275" r:id="rId15"/>
    <p:sldId id="277" r:id="rId16"/>
    <p:sldId id="29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Kievit Offc Pro" panose="020B0504030101020102" pitchFamily="34" charset="0"/>
      <p:regular r:id="rId23"/>
    </p:embeddedFont>
    <p:embeddedFont>
      <p:font typeface="Kulim Park"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a Sagaon" initials="JS" lastIdx="1" clrIdx="0">
    <p:extLst>
      <p:ext uri="{19B8F6BF-5375-455C-9EA6-DF929625EA0E}">
        <p15:presenceInfo xmlns:p15="http://schemas.microsoft.com/office/powerpoint/2012/main" userId="59652c3d01744d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CC5E8C-8932-4C50-BC92-68B6CE62A92C}">
  <a:tblStyle styleId="{95CC5E8C-8932-4C50-BC92-68B6CE62A92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A1B0A0-E66D-48AE-B0BC-7214E24B64F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8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b2fab6601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b2fab6601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70" y="1"/>
            <a:ext cx="4099451" cy="5145755"/>
          </a:xfrm>
          <a:custGeom>
            <a:avLst/>
            <a:gdLst/>
            <a:ahLst/>
            <a:cxnLst/>
            <a:rect l="l" t="t" r="r" b="b"/>
            <a:pathLst>
              <a:path w="2009535" h="2522429" extrusionOk="0">
                <a:moveTo>
                  <a:pt x="1578387" y="1949978"/>
                </a:moveTo>
                <a:lnTo>
                  <a:pt x="1358608" y="1751220"/>
                </a:lnTo>
                <a:lnTo>
                  <a:pt x="1358842" y="1750986"/>
                </a:lnTo>
                <a:lnTo>
                  <a:pt x="1667606" y="0"/>
                </a:lnTo>
                <a:lnTo>
                  <a:pt x="0" y="0"/>
                </a:lnTo>
                <a:lnTo>
                  <a:pt x="0" y="2522429"/>
                </a:lnTo>
                <a:lnTo>
                  <a:pt x="1880844" y="2522429"/>
                </a:lnTo>
                <a:lnTo>
                  <a:pt x="2009535" y="179302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 name="Google Shape;11;p2"/>
          <p:cNvSpPr txBox="1">
            <a:spLocks noGrp="1"/>
          </p:cNvSpPr>
          <p:nvPr>
            <p:ph type="ctrTitle"/>
          </p:nvPr>
        </p:nvSpPr>
        <p:spPr>
          <a:xfrm>
            <a:off x="4416450" y="701175"/>
            <a:ext cx="4099500" cy="2000100"/>
          </a:xfrm>
          <a:prstGeom prst="rect">
            <a:avLst/>
          </a:prstGeom>
        </p:spPr>
        <p:txBody>
          <a:bodyPr spcFirstLastPara="1" wrap="square" lIns="0" tIns="0" rIns="0" bIns="0" anchor="t" anchorCtr="0">
            <a:noAutofit/>
          </a:bodyPr>
          <a:lstStyle>
            <a:lvl1pPr lvl="0" rtl="0">
              <a:spcBef>
                <a:spcPts val="0"/>
              </a:spcBef>
              <a:spcAft>
                <a:spcPts val="0"/>
              </a:spcAft>
              <a:buSzPts val="5400"/>
              <a:buNone/>
              <a:defRPr sz="54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12" name="Google Shape;12;p2"/>
          <p:cNvSpPr/>
          <p:nvPr/>
        </p:nvSpPr>
        <p:spPr>
          <a:xfrm>
            <a:off x="2770809" y="0"/>
            <a:ext cx="1172070" cy="3570426"/>
          </a:xfrm>
          <a:custGeom>
            <a:avLst/>
            <a:gdLst/>
            <a:ahLst/>
            <a:cxnLst/>
            <a:rect l="l" t="t" r="r" b="b"/>
            <a:pathLst>
              <a:path w="21600" h="21600" extrusionOk="0">
                <a:moveTo>
                  <a:pt x="11603" y="0"/>
                </a:moveTo>
                <a:lnTo>
                  <a:pt x="0" y="21600"/>
                </a:lnTo>
                <a:lnTo>
                  <a:pt x="10690" y="20324"/>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 name="Google Shape;13;p2"/>
          <p:cNvSpPr/>
          <p:nvPr/>
        </p:nvSpPr>
        <p:spPr>
          <a:xfrm>
            <a:off x="3835223" y="3445179"/>
            <a:ext cx="841968" cy="1698300"/>
          </a:xfrm>
          <a:custGeom>
            <a:avLst/>
            <a:gdLst/>
            <a:ahLst/>
            <a:cxnLst/>
            <a:rect l="l" t="t" r="r" b="b"/>
            <a:pathLst>
              <a:path w="21600" h="21600" extrusionOk="0">
                <a:moveTo>
                  <a:pt x="13915" y="21600"/>
                </a:moveTo>
                <a:lnTo>
                  <a:pt x="21600" y="0"/>
                </a:lnTo>
                <a:lnTo>
                  <a:pt x="6732" y="268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 name="Google Shape;14;p2"/>
          <p:cNvSpPr/>
          <p:nvPr/>
        </p:nvSpPr>
        <p:spPr>
          <a:xfrm>
            <a:off x="2770334" y="3039892"/>
            <a:ext cx="1906902" cy="936306"/>
          </a:xfrm>
          <a:custGeom>
            <a:avLst/>
            <a:gdLst/>
            <a:ahLst/>
            <a:cxnLst/>
            <a:rect l="l" t="t" r="r" b="b"/>
            <a:pathLst>
              <a:path w="21600" h="21600" extrusionOk="0">
                <a:moveTo>
                  <a:pt x="21600" y="9350"/>
                </a:moveTo>
                <a:lnTo>
                  <a:pt x="5076" y="21600"/>
                </a:lnTo>
                <a:lnTo>
                  <a:pt x="0" y="12250"/>
                </a:lnTo>
                <a:lnTo>
                  <a:pt x="16518"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4"/>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4515075" y="605875"/>
            <a:ext cx="3999000" cy="819900"/>
          </a:xfrm>
          <a:prstGeom prst="rect">
            <a:avLst/>
          </a:prstGeom>
        </p:spPr>
        <p:txBody>
          <a:bodyPr spcFirstLastPara="1" wrap="square" lIns="0" tIns="0" rIns="0" bIns="0" anchor="t" anchorCtr="0">
            <a:noAutofit/>
          </a:bodyPr>
          <a:lstStyle>
            <a:lvl1pPr marL="457200" lvl="0" indent="-381000" rtl="0">
              <a:spcBef>
                <a:spcPts val="0"/>
              </a:spcBef>
              <a:spcAft>
                <a:spcPts val="0"/>
              </a:spcAft>
              <a:buClr>
                <a:schemeClr val="accent6"/>
              </a:buClr>
              <a:buSzPts val="2400"/>
              <a:buFont typeface="Kulim Park"/>
              <a:buChar char="▸"/>
              <a:defRPr>
                <a:solidFill>
                  <a:schemeClr val="accent6"/>
                </a:solidFill>
                <a:latin typeface="Kulim Park"/>
                <a:ea typeface="Kulim Park"/>
                <a:cs typeface="Kulim Park"/>
                <a:sym typeface="Kulim Park"/>
              </a:defRPr>
            </a:lvl1pPr>
            <a:lvl2pPr marL="914400" lvl="1" indent="-381000" rtl="0">
              <a:spcBef>
                <a:spcPts val="800"/>
              </a:spcBef>
              <a:spcAft>
                <a:spcPts val="0"/>
              </a:spcAft>
              <a:buClr>
                <a:schemeClr val="accent6"/>
              </a:buClr>
              <a:buSzPts val="2400"/>
              <a:buFont typeface="Kulim Park"/>
              <a:buChar char="▹"/>
              <a:defRPr>
                <a:solidFill>
                  <a:schemeClr val="accent6"/>
                </a:solidFill>
                <a:latin typeface="Kulim Park"/>
                <a:ea typeface="Kulim Park"/>
                <a:cs typeface="Kulim Park"/>
                <a:sym typeface="Kulim Park"/>
              </a:defRPr>
            </a:lvl2pPr>
            <a:lvl3pPr marL="1371600" lvl="2" indent="-381000" rtl="0">
              <a:spcBef>
                <a:spcPts val="800"/>
              </a:spcBef>
              <a:spcAft>
                <a:spcPts val="0"/>
              </a:spcAft>
              <a:buClr>
                <a:schemeClr val="accent6"/>
              </a:buClr>
              <a:buSzPts val="2400"/>
              <a:buFont typeface="Kulim Park"/>
              <a:buChar char="■"/>
              <a:defRPr>
                <a:solidFill>
                  <a:schemeClr val="accent6"/>
                </a:solidFill>
                <a:latin typeface="Kulim Park"/>
                <a:ea typeface="Kulim Park"/>
                <a:cs typeface="Kulim Park"/>
                <a:sym typeface="Kulim Park"/>
              </a:defRPr>
            </a:lvl3pPr>
            <a:lvl4pPr marL="1828800" lvl="3" indent="-381000" rtl="0">
              <a:spcBef>
                <a:spcPts val="800"/>
              </a:spcBef>
              <a:spcAft>
                <a:spcPts val="0"/>
              </a:spcAft>
              <a:buClr>
                <a:schemeClr val="accent6"/>
              </a:buClr>
              <a:buSzPts val="2400"/>
              <a:buFont typeface="Kulim Park"/>
              <a:buChar char="●"/>
              <a:defRPr>
                <a:solidFill>
                  <a:schemeClr val="accent6"/>
                </a:solidFill>
                <a:latin typeface="Kulim Park"/>
                <a:ea typeface="Kulim Park"/>
                <a:cs typeface="Kulim Park"/>
                <a:sym typeface="Kulim Park"/>
              </a:defRPr>
            </a:lvl4pPr>
            <a:lvl5pPr marL="2286000" lvl="4" indent="-381000" rtl="0">
              <a:spcBef>
                <a:spcPts val="800"/>
              </a:spcBef>
              <a:spcAft>
                <a:spcPts val="0"/>
              </a:spcAft>
              <a:buClr>
                <a:schemeClr val="accent6"/>
              </a:buClr>
              <a:buSzPts val="2400"/>
              <a:buFont typeface="Kulim Park"/>
              <a:buChar char="○"/>
              <a:defRPr>
                <a:solidFill>
                  <a:schemeClr val="accent6"/>
                </a:solidFill>
                <a:latin typeface="Kulim Park"/>
                <a:ea typeface="Kulim Park"/>
                <a:cs typeface="Kulim Park"/>
                <a:sym typeface="Kulim Park"/>
              </a:defRPr>
            </a:lvl5pPr>
            <a:lvl6pPr marL="2743200" lvl="5" indent="-381000" rtl="0">
              <a:spcBef>
                <a:spcPts val="800"/>
              </a:spcBef>
              <a:spcAft>
                <a:spcPts val="0"/>
              </a:spcAft>
              <a:buClr>
                <a:schemeClr val="accent6"/>
              </a:buClr>
              <a:buSzPts val="2400"/>
              <a:buFont typeface="Kulim Park"/>
              <a:buChar char="■"/>
              <a:defRPr>
                <a:solidFill>
                  <a:schemeClr val="accent6"/>
                </a:solidFill>
                <a:latin typeface="Kulim Park"/>
                <a:ea typeface="Kulim Park"/>
                <a:cs typeface="Kulim Park"/>
                <a:sym typeface="Kulim Park"/>
              </a:defRPr>
            </a:lvl6pPr>
            <a:lvl7pPr marL="3200400" lvl="6" indent="-381000" rtl="0">
              <a:spcBef>
                <a:spcPts val="800"/>
              </a:spcBef>
              <a:spcAft>
                <a:spcPts val="0"/>
              </a:spcAft>
              <a:buClr>
                <a:schemeClr val="accent6"/>
              </a:buClr>
              <a:buSzPts val="2400"/>
              <a:buFont typeface="Kulim Park"/>
              <a:buChar char="●"/>
              <a:defRPr>
                <a:solidFill>
                  <a:schemeClr val="accent6"/>
                </a:solidFill>
                <a:latin typeface="Kulim Park"/>
                <a:ea typeface="Kulim Park"/>
                <a:cs typeface="Kulim Park"/>
                <a:sym typeface="Kulim Park"/>
              </a:defRPr>
            </a:lvl7pPr>
            <a:lvl8pPr marL="3657600" lvl="7" indent="-381000" rtl="0">
              <a:spcBef>
                <a:spcPts val="800"/>
              </a:spcBef>
              <a:spcAft>
                <a:spcPts val="0"/>
              </a:spcAft>
              <a:buClr>
                <a:schemeClr val="accent6"/>
              </a:buClr>
              <a:buSzPts val="2400"/>
              <a:buFont typeface="Kulim Park"/>
              <a:buChar char="○"/>
              <a:defRPr>
                <a:solidFill>
                  <a:schemeClr val="accent6"/>
                </a:solidFill>
                <a:latin typeface="Kulim Park"/>
                <a:ea typeface="Kulim Park"/>
                <a:cs typeface="Kulim Park"/>
                <a:sym typeface="Kulim Park"/>
              </a:defRPr>
            </a:lvl8pPr>
            <a:lvl9pPr marL="4114800" lvl="8" indent="-381000" rtl="0">
              <a:spcBef>
                <a:spcPts val="800"/>
              </a:spcBef>
              <a:spcAft>
                <a:spcPts val="800"/>
              </a:spcAft>
              <a:buClr>
                <a:schemeClr val="accent6"/>
              </a:buClr>
              <a:buSzPts val="2400"/>
              <a:buFont typeface="Kulim Park"/>
              <a:buChar char="■"/>
              <a:defRPr>
                <a:solidFill>
                  <a:schemeClr val="accent6"/>
                </a:solidFill>
                <a:latin typeface="Kulim Park"/>
                <a:ea typeface="Kulim Park"/>
                <a:cs typeface="Kulim Park"/>
                <a:sym typeface="Kulim Park"/>
              </a:defRPr>
            </a:lvl9pPr>
          </a:lstStyle>
          <a:p>
            <a:endParaRPr/>
          </a:p>
        </p:txBody>
      </p:sp>
      <p:sp>
        <p:nvSpPr>
          <p:cNvPr id="24" name="Google Shape;24;p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‹Nº›</a:t>
            </a:fld>
            <a:endParaRPr/>
          </a:p>
        </p:txBody>
      </p:sp>
      <p:sp>
        <p:nvSpPr>
          <p:cNvPr id="25" name="Google Shape;25;p4"/>
          <p:cNvSpPr/>
          <p:nvPr/>
        </p:nvSpPr>
        <p:spPr>
          <a:xfrm>
            <a:off x="-970" y="1"/>
            <a:ext cx="4099451" cy="5145755"/>
          </a:xfrm>
          <a:custGeom>
            <a:avLst/>
            <a:gdLst/>
            <a:ahLst/>
            <a:cxnLst/>
            <a:rect l="l" t="t" r="r" b="b"/>
            <a:pathLst>
              <a:path w="2009535" h="2522429" extrusionOk="0">
                <a:moveTo>
                  <a:pt x="1578387" y="1949978"/>
                </a:moveTo>
                <a:lnTo>
                  <a:pt x="1358608" y="1751220"/>
                </a:lnTo>
                <a:lnTo>
                  <a:pt x="1358842" y="1750986"/>
                </a:lnTo>
                <a:lnTo>
                  <a:pt x="1667606" y="0"/>
                </a:lnTo>
                <a:lnTo>
                  <a:pt x="0" y="0"/>
                </a:lnTo>
                <a:lnTo>
                  <a:pt x="0" y="2522429"/>
                </a:lnTo>
                <a:lnTo>
                  <a:pt x="1880844" y="2522429"/>
                </a:lnTo>
                <a:lnTo>
                  <a:pt x="2009535" y="179302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 name="Google Shape;26;p4"/>
          <p:cNvSpPr/>
          <p:nvPr/>
        </p:nvSpPr>
        <p:spPr>
          <a:xfrm>
            <a:off x="2770809" y="0"/>
            <a:ext cx="1172070" cy="3570426"/>
          </a:xfrm>
          <a:custGeom>
            <a:avLst/>
            <a:gdLst/>
            <a:ahLst/>
            <a:cxnLst/>
            <a:rect l="l" t="t" r="r" b="b"/>
            <a:pathLst>
              <a:path w="21600" h="21600" extrusionOk="0">
                <a:moveTo>
                  <a:pt x="11603" y="0"/>
                </a:moveTo>
                <a:lnTo>
                  <a:pt x="0" y="21600"/>
                </a:lnTo>
                <a:lnTo>
                  <a:pt x="10690" y="20324"/>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7" name="Google Shape;27;p4"/>
          <p:cNvSpPr/>
          <p:nvPr/>
        </p:nvSpPr>
        <p:spPr>
          <a:xfrm>
            <a:off x="3835223" y="3445179"/>
            <a:ext cx="841968" cy="1698300"/>
          </a:xfrm>
          <a:custGeom>
            <a:avLst/>
            <a:gdLst/>
            <a:ahLst/>
            <a:cxnLst/>
            <a:rect l="l" t="t" r="r" b="b"/>
            <a:pathLst>
              <a:path w="21600" h="21600" extrusionOk="0">
                <a:moveTo>
                  <a:pt x="13915" y="21600"/>
                </a:moveTo>
                <a:lnTo>
                  <a:pt x="21600" y="0"/>
                </a:lnTo>
                <a:lnTo>
                  <a:pt x="6732" y="268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8" name="Google Shape;28;p4"/>
          <p:cNvSpPr/>
          <p:nvPr/>
        </p:nvSpPr>
        <p:spPr>
          <a:xfrm>
            <a:off x="2770334" y="3039892"/>
            <a:ext cx="1906902" cy="936306"/>
          </a:xfrm>
          <a:custGeom>
            <a:avLst/>
            <a:gdLst/>
            <a:ahLst/>
            <a:cxnLst/>
            <a:rect l="l" t="t" r="r" b="b"/>
            <a:pathLst>
              <a:path w="21600" h="21600" extrusionOk="0">
                <a:moveTo>
                  <a:pt x="21600" y="9350"/>
                </a:moveTo>
                <a:lnTo>
                  <a:pt x="5076" y="21600"/>
                </a:lnTo>
                <a:lnTo>
                  <a:pt x="0" y="12250"/>
                </a:lnTo>
                <a:lnTo>
                  <a:pt x="16518"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
        <p:cNvGrpSpPr/>
        <p:nvPr/>
      </p:nvGrpSpPr>
      <p:grpSpPr>
        <a:xfrm>
          <a:off x="0" y="0"/>
          <a:ext cx="0" cy="0"/>
          <a:chOff x="0" y="0"/>
          <a:chExt cx="0" cy="0"/>
        </a:xfrm>
      </p:grpSpPr>
      <p:sp>
        <p:nvSpPr>
          <p:cNvPr id="30" name="Google Shape;30;p5"/>
          <p:cNvSpPr/>
          <p:nvPr/>
        </p:nvSpPr>
        <p:spPr>
          <a:xfrm>
            <a:off x="6702144" y="6"/>
            <a:ext cx="2441849" cy="5145755"/>
          </a:xfrm>
          <a:custGeom>
            <a:avLst/>
            <a:gdLst/>
            <a:ahLst/>
            <a:cxnLst/>
            <a:rect l="l" t="t" r="r" b="b"/>
            <a:pathLst>
              <a:path w="1196985" h="2522429" extrusionOk="0">
                <a:moveTo>
                  <a:pt x="359680" y="0"/>
                </a:moveTo>
                <a:lnTo>
                  <a:pt x="0" y="2037095"/>
                </a:lnTo>
                <a:lnTo>
                  <a:pt x="263687" y="1931527"/>
                </a:lnTo>
                <a:lnTo>
                  <a:pt x="405224" y="2059283"/>
                </a:lnTo>
                <a:lnTo>
                  <a:pt x="317639" y="2522429"/>
                </a:lnTo>
                <a:lnTo>
                  <a:pt x="1196986" y="2522429"/>
                </a:lnTo>
                <a:lnTo>
                  <a:pt x="1196986"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 name="Google Shape;31;p5"/>
          <p:cNvSpPr txBox="1">
            <a:spLocks noGrp="1"/>
          </p:cNvSpPr>
          <p:nvPr>
            <p:ph type="title"/>
          </p:nvPr>
        </p:nvSpPr>
        <p:spPr>
          <a:xfrm>
            <a:off x="626700" y="836000"/>
            <a:ext cx="5276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2" name="Google Shape;32;p5"/>
          <p:cNvSpPr txBox="1">
            <a:spLocks noGrp="1"/>
          </p:cNvSpPr>
          <p:nvPr>
            <p:ph type="body" idx="1"/>
          </p:nvPr>
        </p:nvSpPr>
        <p:spPr>
          <a:xfrm>
            <a:off x="626700" y="1430148"/>
            <a:ext cx="52761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33" name="Google Shape;33;p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34" name="Google Shape;34;p5"/>
          <p:cNvGrpSpPr/>
          <p:nvPr/>
        </p:nvGrpSpPr>
        <p:grpSpPr>
          <a:xfrm>
            <a:off x="6327842" y="0"/>
            <a:ext cx="1202103" cy="5143503"/>
            <a:chOff x="3475252" y="0"/>
            <a:chExt cx="1202103" cy="5143503"/>
          </a:xfrm>
        </p:grpSpPr>
        <p:sp>
          <p:nvSpPr>
            <p:cNvPr id="35" name="Google Shape;35;p5"/>
            <p:cNvSpPr/>
            <p:nvPr/>
          </p:nvSpPr>
          <p:spPr>
            <a:xfrm>
              <a:off x="3475252" y="0"/>
              <a:ext cx="1109160" cy="4303854"/>
            </a:xfrm>
            <a:custGeom>
              <a:avLst/>
              <a:gdLst/>
              <a:ahLst/>
              <a:cxnLst/>
              <a:rect l="l" t="t" r="r" b="b"/>
              <a:pathLst>
                <a:path w="21600" h="21600" extrusionOk="0">
                  <a:moveTo>
                    <a:pt x="14802" y="0"/>
                  </a:moveTo>
                  <a:lnTo>
                    <a:pt x="21600" y="0"/>
                  </a:lnTo>
                  <a:lnTo>
                    <a:pt x="7262" y="20919"/>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 name="Google Shape;36;p5"/>
            <p:cNvSpPr/>
            <p:nvPr/>
          </p:nvSpPr>
          <p:spPr>
            <a:xfrm>
              <a:off x="4150099" y="4199096"/>
              <a:ext cx="527256" cy="944406"/>
            </a:xfrm>
            <a:custGeom>
              <a:avLst/>
              <a:gdLst/>
              <a:ahLst/>
              <a:cxnLst/>
              <a:rect l="l" t="t" r="r" b="b"/>
              <a:pathLst>
                <a:path w="21600" h="21600" extrusionOk="0">
                  <a:moveTo>
                    <a:pt x="0" y="21600"/>
                  </a:moveTo>
                  <a:lnTo>
                    <a:pt x="6322" y="3115"/>
                  </a:lnTo>
                  <a:lnTo>
                    <a:pt x="21600" y="0"/>
                  </a:lnTo>
                  <a:lnTo>
                    <a:pt x="14283"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7" name="Google Shape;37;p5"/>
            <p:cNvSpPr/>
            <p:nvPr/>
          </p:nvSpPr>
          <p:spPr>
            <a:xfrm>
              <a:off x="3475252" y="3938588"/>
              <a:ext cx="1202040" cy="626238"/>
            </a:xfrm>
            <a:custGeom>
              <a:avLst/>
              <a:gdLst/>
              <a:ahLst/>
              <a:cxnLst/>
              <a:rect l="l" t="t" r="r" b="b"/>
              <a:pathLst>
                <a:path w="21600" h="21600" extrusionOk="0">
                  <a:moveTo>
                    <a:pt x="0" y="12599"/>
                  </a:moveTo>
                  <a:lnTo>
                    <a:pt x="16414" y="0"/>
                  </a:lnTo>
                  <a:lnTo>
                    <a:pt x="21600" y="8985"/>
                  </a:lnTo>
                  <a:lnTo>
                    <a:pt x="5186"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325375" y="836000"/>
            <a:ext cx="4256100" cy="396300"/>
          </a:xfrm>
          <a:prstGeom prst="rect">
            <a:avLst/>
          </a:prstGeom>
        </p:spPr>
        <p:txBody>
          <a:bodyPr spcFirstLastPara="1" wrap="square" lIns="0" tIns="0" rIns="0" bIns="0" anchor="b" anchorCtr="0">
            <a:noAutofit/>
          </a:bodyPr>
          <a:lstStyle>
            <a:lvl1pPr lvl="0" rtl="0">
              <a:spcBef>
                <a:spcPts val="0"/>
              </a:spcBef>
              <a:spcAft>
                <a:spcPts val="0"/>
              </a:spcAft>
              <a:buSzPts val="2800"/>
              <a:buNone/>
              <a:defRPr sz="2800"/>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40" name="Google Shape;40;p6"/>
          <p:cNvSpPr txBox="1">
            <a:spLocks noGrp="1"/>
          </p:cNvSpPr>
          <p:nvPr>
            <p:ph type="body" idx="1"/>
          </p:nvPr>
        </p:nvSpPr>
        <p:spPr>
          <a:xfrm>
            <a:off x="4325375" y="1353949"/>
            <a:ext cx="4256100" cy="15696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41" name="Google Shape;41;p6"/>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
        <p:nvSpPr>
          <p:cNvPr id="42" name="Google Shape;42;p6"/>
          <p:cNvSpPr/>
          <p:nvPr/>
        </p:nvSpPr>
        <p:spPr>
          <a:xfrm>
            <a:off x="-970" y="1"/>
            <a:ext cx="4099451" cy="5145755"/>
          </a:xfrm>
          <a:custGeom>
            <a:avLst/>
            <a:gdLst/>
            <a:ahLst/>
            <a:cxnLst/>
            <a:rect l="l" t="t" r="r" b="b"/>
            <a:pathLst>
              <a:path w="2009535" h="2522429" extrusionOk="0">
                <a:moveTo>
                  <a:pt x="1578387" y="1949978"/>
                </a:moveTo>
                <a:lnTo>
                  <a:pt x="1358608" y="1751220"/>
                </a:lnTo>
                <a:lnTo>
                  <a:pt x="1358842" y="1750986"/>
                </a:lnTo>
                <a:lnTo>
                  <a:pt x="1667606" y="0"/>
                </a:lnTo>
                <a:lnTo>
                  <a:pt x="0" y="0"/>
                </a:lnTo>
                <a:lnTo>
                  <a:pt x="0" y="2522429"/>
                </a:lnTo>
                <a:lnTo>
                  <a:pt x="1880844" y="2522429"/>
                </a:lnTo>
                <a:lnTo>
                  <a:pt x="2009535" y="179302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3" name="Google Shape;43;p6"/>
          <p:cNvSpPr/>
          <p:nvPr/>
        </p:nvSpPr>
        <p:spPr>
          <a:xfrm>
            <a:off x="2770809" y="0"/>
            <a:ext cx="1172070" cy="3570426"/>
          </a:xfrm>
          <a:custGeom>
            <a:avLst/>
            <a:gdLst/>
            <a:ahLst/>
            <a:cxnLst/>
            <a:rect l="l" t="t" r="r" b="b"/>
            <a:pathLst>
              <a:path w="21600" h="21600" extrusionOk="0">
                <a:moveTo>
                  <a:pt x="11603" y="0"/>
                </a:moveTo>
                <a:lnTo>
                  <a:pt x="0" y="21600"/>
                </a:lnTo>
                <a:lnTo>
                  <a:pt x="10690" y="20324"/>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4" name="Google Shape;44;p6"/>
          <p:cNvSpPr/>
          <p:nvPr/>
        </p:nvSpPr>
        <p:spPr>
          <a:xfrm>
            <a:off x="3835223" y="3445179"/>
            <a:ext cx="841968" cy="1698300"/>
          </a:xfrm>
          <a:custGeom>
            <a:avLst/>
            <a:gdLst/>
            <a:ahLst/>
            <a:cxnLst/>
            <a:rect l="l" t="t" r="r" b="b"/>
            <a:pathLst>
              <a:path w="21600" h="21600" extrusionOk="0">
                <a:moveTo>
                  <a:pt x="13915" y="21600"/>
                </a:moveTo>
                <a:lnTo>
                  <a:pt x="21600" y="0"/>
                </a:lnTo>
                <a:lnTo>
                  <a:pt x="6732" y="268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5" name="Google Shape;45;p6"/>
          <p:cNvSpPr/>
          <p:nvPr/>
        </p:nvSpPr>
        <p:spPr>
          <a:xfrm>
            <a:off x="2770334" y="3039892"/>
            <a:ext cx="1906902" cy="936306"/>
          </a:xfrm>
          <a:custGeom>
            <a:avLst/>
            <a:gdLst/>
            <a:ahLst/>
            <a:cxnLst/>
            <a:rect l="l" t="t" r="r" b="b"/>
            <a:pathLst>
              <a:path w="21600" h="21600" extrusionOk="0">
                <a:moveTo>
                  <a:pt x="21600" y="9350"/>
                </a:moveTo>
                <a:lnTo>
                  <a:pt x="5076" y="21600"/>
                </a:lnTo>
                <a:lnTo>
                  <a:pt x="0" y="12250"/>
                </a:lnTo>
                <a:lnTo>
                  <a:pt x="16518"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6"/>
        <p:cNvGrpSpPr/>
        <p:nvPr/>
      </p:nvGrpSpPr>
      <p:grpSpPr>
        <a:xfrm>
          <a:off x="0" y="0"/>
          <a:ext cx="0" cy="0"/>
          <a:chOff x="0" y="0"/>
          <a:chExt cx="0" cy="0"/>
        </a:xfrm>
      </p:grpSpPr>
      <p:sp>
        <p:nvSpPr>
          <p:cNvPr id="47" name="Google Shape;47;p7"/>
          <p:cNvSpPr/>
          <p:nvPr/>
        </p:nvSpPr>
        <p:spPr>
          <a:xfrm>
            <a:off x="6702144" y="6"/>
            <a:ext cx="2441849" cy="5145755"/>
          </a:xfrm>
          <a:custGeom>
            <a:avLst/>
            <a:gdLst/>
            <a:ahLst/>
            <a:cxnLst/>
            <a:rect l="l" t="t" r="r" b="b"/>
            <a:pathLst>
              <a:path w="1196985" h="2522429" extrusionOk="0">
                <a:moveTo>
                  <a:pt x="359680" y="0"/>
                </a:moveTo>
                <a:lnTo>
                  <a:pt x="0" y="2037095"/>
                </a:lnTo>
                <a:lnTo>
                  <a:pt x="263687" y="1931527"/>
                </a:lnTo>
                <a:lnTo>
                  <a:pt x="405224" y="2059283"/>
                </a:lnTo>
                <a:lnTo>
                  <a:pt x="317639" y="2522429"/>
                </a:lnTo>
                <a:lnTo>
                  <a:pt x="1196986" y="2522429"/>
                </a:lnTo>
                <a:lnTo>
                  <a:pt x="1196986"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48" name="Google Shape;48;p7"/>
          <p:cNvGrpSpPr/>
          <p:nvPr/>
        </p:nvGrpSpPr>
        <p:grpSpPr>
          <a:xfrm>
            <a:off x="6327842" y="0"/>
            <a:ext cx="1202103" cy="5143503"/>
            <a:chOff x="3475252" y="0"/>
            <a:chExt cx="1202103" cy="5143503"/>
          </a:xfrm>
        </p:grpSpPr>
        <p:sp>
          <p:nvSpPr>
            <p:cNvPr id="49" name="Google Shape;49;p7"/>
            <p:cNvSpPr/>
            <p:nvPr/>
          </p:nvSpPr>
          <p:spPr>
            <a:xfrm>
              <a:off x="3475252" y="0"/>
              <a:ext cx="1109160" cy="4303854"/>
            </a:xfrm>
            <a:custGeom>
              <a:avLst/>
              <a:gdLst/>
              <a:ahLst/>
              <a:cxnLst/>
              <a:rect l="l" t="t" r="r" b="b"/>
              <a:pathLst>
                <a:path w="21600" h="21600" extrusionOk="0">
                  <a:moveTo>
                    <a:pt x="14802" y="0"/>
                  </a:moveTo>
                  <a:lnTo>
                    <a:pt x="21600" y="0"/>
                  </a:lnTo>
                  <a:lnTo>
                    <a:pt x="7262" y="20919"/>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0" name="Google Shape;50;p7"/>
            <p:cNvSpPr/>
            <p:nvPr/>
          </p:nvSpPr>
          <p:spPr>
            <a:xfrm>
              <a:off x="4150099" y="4199096"/>
              <a:ext cx="527256" cy="944406"/>
            </a:xfrm>
            <a:custGeom>
              <a:avLst/>
              <a:gdLst/>
              <a:ahLst/>
              <a:cxnLst/>
              <a:rect l="l" t="t" r="r" b="b"/>
              <a:pathLst>
                <a:path w="21600" h="21600" extrusionOk="0">
                  <a:moveTo>
                    <a:pt x="0" y="21600"/>
                  </a:moveTo>
                  <a:lnTo>
                    <a:pt x="6322" y="3115"/>
                  </a:lnTo>
                  <a:lnTo>
                    <a:pt x="21600" y="0"/>
                  </a:lnTo>
                  <a:lnTo>
                    <a:pt x="14283"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1" name="Google Shape;51;p7"/>
            <p:cNvSpPr/>
            <p:nvPr/>
          </p:nvSpPr>
          <p:spPr>
            <a:xfrm>
              <a:off x="3475252" y="3938588"/>
              <a:ext cx="1202040" cy="626238"/>
            </a:xfrm>
            <a:custGeom>
              <a:avLst/>
              <a:gdLst/>
              <a:ahLst/>
              <a:cxnLst/>
              <a:rect l="l" t="t" r="r" b="b"/>
              <a:pathLst>
                <a:path w="21600" h="21600" extrusionOk="0">
                  <a:moveTo>
                    <a:pt x="0" y="12599"/>
                  </a:moveTo>
                  <a:lnTo>
                    <a:pt x="16414" y="0"/>
                  </a:lnTo>
                  <a:lnTo>
                    <a:pt x="21600" y="8985"/>
                  </a:lnTo>
                  <a:lnTo>
                    <a:pt x="5186"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52" name="Google Shape;52;p7"/>
          <p:cNvSpPr txBox="1">
            <a:spLocks noGrp="1"/>
          </p:cNvSpPr>
          <p:nvPr>
            <p:ph type="title"/>
          </p:nvPr>
        </p:nvSpPr>
        <p:spPr>
          <a:xfrm>
            <a:off x="626700" y="836000"/>
            <a:ext cx="5276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3" name="Google Shape;53;p7"/>
          <p:cNvSpPr txBox="1">
            <a:spLocks noGrp="1"/>
          </p:cNvSpPr>
          <p:nvPr>
            <p:ph type="body" idx="1"/>
          </p:nvPr>
        </p:nvSpPr>
        <p:spPr>
          <a:xfrm>
            <a:off x="626700" y="1430150"/>
            <a:ext cx="2465100" cy="32217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4" name="Google Shape;54;p7"/>
          <p:cNvSpPr txBox="1">
            <a:spLocks noGrp="1"/>
          </p:cNvSpPr>
          <p:nvPr>
            <p:ph type="body" idx="2"/>
          </p:nvPr>
        </p:nvSpPr>
        <p:spPr>
          <a:xfrm>
            <a:off x="3437676" y="1430150"/>
            <a:ext cx="2465100" cy="32217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5" name="Google Shape;55;p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6"/>
        <p:cNvGrpSpPr/>
        <p:nvPr/>
      </p:nvGrpSpPr>
      <p:grpSpPr>
        <a:xfrm>
          <a:off x="0" y="0"/>
          <a:ext cx="0" cy="0"/>
          <a:chOff x="0" y="0"/>
          <a:chExt cx="0" cy="0"/>
        </a:xfrm>
      </p:grpSpPr>
      <p:grpSp>
        <p:nvGrpSpPr>
          <p:cNvPr id="57" name="Google Shape;57;p8"/>
          <p:cNvGrpSpPr/>
          <p:nvPr/>
        </p:nvGrpSpPr>
        <p:grpSpPr>
          <a:xfrm>
            <a:off x="7637092" y="0"/>
            <a:ext cx="1202103" cy="5143503"/>
            <a:chOff x="3475252" y="0"/>
            <a:chExt cx="1202103" cy="5143503"/>
          </a:xfrm>
        </p:grpSpPr>
        <p:sp>
          <p:nvSpPr>
            <p:cNvPr id="58" name="Google Shape;58;p8"/>
            <p:cNvSpPr/>
            <p:nvPr/>
          </p:nvSpPr>
          <p:spPr>
            <a:xfrm>
              <a:off x="3475252" y="0"/>
              <a:ext cx="1109160" cy="4303854"/>
            </a:xfrm>
            <a:custGeom>
              <a:avLst/>
              <a:gdLst/>
              <a:ahLst/>
              <a:cxnLst/>
              <a:rect l="l" t="t" r="r" b="b"/>
              <a:pathLst>
                <a:path w="21600" h="21600" extrusionOk="0">
                  <a:moveTo>
                    <a:pt x="14802" y="0"/>
                  </a:moveTo>
                  <a:lnTo>
                    <a:pt x="21600" y="0"/>
                  </a:lnTo>
                  <a:lnTo>
                    <a:pt x="7262" y="20919"/>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9" name="Google Shape;59;p8"/>
            <p:cNvSpPr/>
            <p:nvPr/>
          </p:nvSpPr>
          <p:spPr>
            <a:xfrm>
              <a:off x="4150099" y="4199096"/>
              <a:ext cx="527256" cy="944406"/>
            </a:xfrm>
            <a:custGeom>
              <a:avLst/>
              <a:gdLst/>
              <a:ahLst/>
              <a:cxnLst/>
              <a:rect l="l" t="t" r="r" b="b"/>
              <a:pathLst>
                <a:path w="21600" h="21600" extrusionOk="0">
                  <a:moveTo>
                    <a:pt x="0" y="21600"/>
                  </a:moveTo>
                  <a:lnTo>
                    <a:pt x="6322" y="3115"/>
                  </a:lnTo>
                  <a:lnTo>
                    <a:pt x="21600" y="0"/>
                  </a:lnTo>
                  <a:lnTo>
                    <a:pt x="14283"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0" name="Google Shape;60;p8"/>
            <p:cNvSpPr/>
            <p:nvPr/>
          </p:nvSpPr>
          <p:spPr>
            <a:xfrm>
              <a:off x="3475252" y="3938588"/>
              <a:ext cx="1202040" cy="626238"/>
            </a:xfrm>
            <a:custGeom>
              <a:avLst/>
              <a:gdLst/>
              <a:ahLst/>
              <a:cxnLst/>
              <a:rect l="l" t="t" r="r" b="b"/>
              <a:pathLst>
                <a:path w="21600" h="21600" extrusionOk="0">
                  <a:moveTo>
                    <a:pt x="0" y="12599"/>
                  </a:moveTo>
                  <a:lnTo>
                    <a:pt x="16414" y="0"/>
                  </a:lnTo>
                  <a:lnTo>
                    <a:pt x="21600" y="8985"/>
                  </a:lnTo>
                  <a:lnTo>
                    <a:pt x="5186"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61" name="Google Shape;61;p8"/>
          <p:cNvSpPr txBox="1">
            <a:spLocks noGrp="1"/>
          </p:cNvSpPr>
          <p:nvPr>
            <p:ph type="title"/>
          </p:nvPr>
        </p:nvSpPr>
        <p:spPr>
          <a:xfrm>
            <a:off x="626700" y="836000"/>
            <a:ext cx="65292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 name="Google Shape;62;p8"/>
          <p:cNvSpPr txBox="1">
            <a:spLocks noGrp="1"/>
          </p:cNvSpPr>
          <p:nvPr>
            <p:ph type="body" idx="1"/>
          </p:nvPr>
        </p:nvSpPr>
        <p:spPr>
          <a:xfrm>
            <a:off x="626600" y="1430150"/>
            <a:ext cx="2034000" cy="3206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3" name="Google Shape;63;p8"/>
          <p:cNvSpPr txBox="1">
            <a:spLocks noGrp="1"/>
          </p:cNvSpPr>
          <p:nvPr>
            <p:ph type="body" idx="2"/>
          </p:nvPr>
        </p:nvSpPr>
        <p:spPr>
          <a:xfrm>
            <a:off x="2874224" y="1430150"/>
            <a:ext cx="2034000" cy="3206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4" name="Google Shape;64;p8"/>
          <p:cNvSpPr txBox="1">
            <a:spLocks noGrp="1"/>
          </p:cNvSpPr>
          <p:nvPr>
            <p:ph type="body" idx="3"/>
          </p:nvPr>
        </p:nvSpPr>
        <p:spPr>
          <a:xfrm>
            <a:off x="5121848" y="1430150"/>
            <a:ext cx="2034000" cy="3206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5" name="Google Shape;65;p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 Wide">
  <p:cSld name="TITLE_ONLY_1">
    <p:spTree>
      <p:nvGrpSpPr>
        <p:cNvPr id="1" name="Shape 74"/>
        <p:cNvGrpSpPr/>
        <p:nvPr/>
      </p:nvGrpSpPr>
      <p:grpSpPr>
        <a:xfrm>
          <a:off x="0" y="0"/>
          <a:ext cx="0" cy="0"/>
          <a:chOff x="0" y="0"/>
          <a:chExt cx="0" cy="0"/>
        </a:xfrm>
      </p:grpSpPr>
      <p:grpSp>
        <p:nvGrpSpPr>
          <p:cNvPr id="75" name="Google Shape;75;p10"/>
          <p:cNvGrpSpPr/>
          <p:nvPr/>
        </p:nvGrpSpPr>
        <p:grpSpPr>
          <a:xfrm>
            <a:off x="7637092" y="0"/>
            <a:ext cx="1202103" cy="5143503"/>
            <a:chOff x="3475252" y="0"/>
            <a:chExt cx="1202103" cy="5143503"/>
          </a:xfrm>
        </p:grpSpPr>
        <p:sp>
          <p:nvSpPr>
            <p:cNvPr id="76" name="Google Shape;76;p10"/>
            <p:cNvSpPr/>
            <p:nvPr/>
          </p:nvSpPr>
          <p:spPr>
            <a:xfrm>
              <a:off x="3475252" y="0"/>
              <a:ext cx="1109160" cy="4303854"/>
            </a:xfrm>
            <a:custGeom>
              <a:avLst/>
              <a:gdLst/>
              <a:ahLst/>
              <a:cxnLst/>
              <a:rect l="l" t="t" r="r" b="b"/>
              <a:pathLst>
                <a:path w="21600" h="21600" extrusionOk="0">
                  <a:moveTo>
                    <a:pt x="14802" y="0"/>
                  </a:moveTo>
                  <a:lnTo>
                    <a:pt x="21600" y="0"/>
                  </a:lnTo>
                  <a:lnTo>
                    <a:pt x="7262" y="20919"/>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7" name="Google Shape;77;p10"/>
            <p:cNvSpPr/>
            <p:nvPr/>
          </p:nvSpPr>
          <p:spPr>
            <a:xfrm>
              <a:off x="4150099" y="4199096"/>
              <a:ext cx="527256" cy="944406"/>
            </a:xfrm>
            <a:custGeom>
              <a:avLst/>
              <a:gdLst/>
              <a:ahLst/>
              <a:cxnLst/>
              <a:rect l="l" t="t" r="r" b="b"/>
              <a:pathLst>
                <a:path w="21600" h="21600" extrusionOk="0">
                  <a:moveTo>
                    <a:pt x="0" y="21600"/>
                  </a:moveTo>
                  <a:lnTo>
                    <a:pt x="6322" y="3115"/>
                  </a:lnTo>
                  <a:lnTo>
                    <a:pt x="21600" y="0"/>
                  </a:lnTo>
                  <a:lnTo>
                    <a:pt x="14283"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8" name="Google Shape;78;p10"/>
            <p:cNvSpPr/>
            <p:nvPr/>
          </p:nvSpPr>
          <p:spPr>
            <a:xfrm>
              <a:off x="3475252" y="3938588"/>
              <a:ext cx="1202040" cy="626238"/>
            </a:xfrm>
            <a:custGeom>
              <a:avLst/>
              <a:gdLst/>
              <a:ahLst/>
              <a:cxnLst/>
              <a:rect l="l" t="t" r="r" b="b"/>
              <a:pathLst>
                <a:path w="21600" h="21600" extrusionOk="0">
                  <a:moveTo>
                    <a:pt x="0" y="12599"/>
                  </a:moveTo>
                  <a:lnTo>
                    <a:pt x="16414" y="0"/>
                  </a:lnTo>
                  <a:lnTo>
                    <a:pt x="21600" y="8985"/>
                  </a:lnTo>
                  <a:lnTo>
                    <a:pt x="5186"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79" name="Google Shape;79;p10"/>
          <p:cNvSpPr txBox="1">
            <a:spLocks noGrp="1"/>
          </p:cNvSpPr>
          <p:nvPr>
            <p:ph type="title"/>
          </p:nvPr>
        </p:nvSpPr>
        <p:spPr>
          <a:xfrm>
            <a:off x="626700" y="836000"/>
            <a:ext cx="5276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10"/>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12"/>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
        <p:nvSpPr>
          <p:cNvPr id="90" name="Google Shape;90;p12"/>
          <p:cNvSpPr/>
          <p:nvPr/>
        </p:nvSpPr>
        <p:spPr>
          <a:xfrm>
            <a:off x="699132" y="-1"/>
            <a:ext cx="1172563" cy="3572011"/>
          </a:xfrm>
          <a:custGeom>
            <a:avLst/>
            <a:gdLst/>
            <a:ahLst/>
            <a:cxnLst/>
            <a:rect l="l" t="t" r="r" b="b"/>
            <a:pathLst>
              <a:path w="574786" h="1750986" extrusionOk="0">
                <a:moveTo>
                  <a:pt x="308764" y="0"/>
                </a:moveTo>
                <a:lnTo>
                  <a:pt x="0" y="1750986"/>
                </a:lnTo>
                <a:lnTo>
                  <a:pt x="284240" y="1647520"/>
                </a:lnTo>
                <a:lnTo>
                  <a:pt x="57478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1" name="Google Shape;91;p12"/>
          <p:cNvSpPr/>
          <p:nvPr/>
        </p:nvSpPr>
        <p:spPr>
          <a:xfrm>
            <a:off x="1763563" y="3445190"/>
            <a:ext cx="841902" cy="1699051"/>
          </a:xfrm>
          <a:custGeom>
            <a:avLst/>
            <a:gdLst/>
            <a:ahLst/>
            <a:cxnLst/>
            <a:rect l="l" t="t" r="r" b="b"/>
            <a:pathLst>
              <a:path w="412697" h="832868" extrusionOk="0">
                <a:moveTo>
                  <a:pt x="266023" y="832869"/>
                </a:moveTo>
                <a:lnTo>
                  <a:pt x="412697" y="0"/>
                </a:lnTo>
                <a:lnTo>
                  <a:pt x="128457" y="103466"/>
                </a:lnTo>
                <a:lnTo>
                  <a:pt x="0" y="8328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2" name="Google Shape;92;p12"/>
          <p:cNvSpPr/>
          <p:nvPr/>
        </p:nvSpPr>
        <p:spPr>
          <a:xfrm>
            <a:off x="698180" y="3039902"/>
            <a:ext cx="1907741" cy="936717"/>
          </a:xfrm>
          <a:custGeom>
            <a:avLst/>
            <a:gdLst/>
            <a:ahLst/>
            <a:cxnLst/>
            <a:rect l="l" t="t" r="r" b="b"/>
            <a:pathLst>
              <a:path w="935167" h="459175" extrusionOk="0">
                <a:moveTo>
                  <a:pt x="935167" y="198758"/>
                </a:moveTo>
                <a:lnTo>
                  <a:pt x="220012" y="459176"/>
                </a:lnTo>
                <a:lnTo>
                  <a:pt x="0" y="260417"/>
                </a:lnTo>
                <a:lnTo>
                  <a:pt x="715389"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3" name="Google Shape;93;p12"/>
          <p:cNvSpPr/>
          <p:nvPr/>
        </p:nvSpPr>
        <p:spPr>
          <a:xfrm>
            <a:off x="-9" y="-1"/>
            <a:ext cx="2026379" cy="5145755"/>
          </a:xfrm>
          <a:custGeom>
            <a:avLst/>
            <a:gdLst/>
            <a:ahLst/>
            <a:cxnLst/>
            <a:rect l="l" t="t" r="r" b="b"/>
            <a:pathLst>
              <a:path w="993323" h="2522429" extrusionOk="0">
                <a:moveTo>
                  <a:pt x="562408" y="1949978"/>
                </a:moveTo>
                <a:lnTo>
                  <a:pt x="342396" y="1751220"/>
                </a:lnTo>
                <a:lnTo>
                  <a:pt x="342864" y="1750986"/>
                </a:lnTo>
                <a:lnTo>
                  <a:pt x="651627" y="0"/>
                </a:lnTo>
                <a:lnTo>
                  <a:pt x="0" y="0"/>
                </a:lnTo>
                <a:lnTo>
                  <a:pt x="0" y="2522429"/>
                </a:lnTo>
                <a:lnTo>
                  <a:pt x="864866" y="2522429"/>
                </a:lnTo>
                <a:lnTo>
                  <a:pt x="993323" y="179302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6700" y="836000"/>
            <a:ext cx="5276100" cy="396300"/>
          </a:xfrm>
          <a:prstGeom prst="rect">
            <a:avLst/>
          </a:prstGeom>
          <a:noFill/>
          <a:ln>
            <a:noFill/>
          </a:ln>
        </p:spPr>
        <p:txBody>
          <a:bodyPr spcFirstLastPara="1" wrap="square" lIns="0" tIns="0" rIns="0" bIns="0" anchor="b" anchorCtr="0">
            <a:noAutofit/>
          </a:bodyPr>
          <a:lstStyle>
            <a:lvl1pPr lvl="0"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1pPr>
            <a:lvl2pPr lvl="1"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2pPr>
            <a:lvl3pPr lvl="2"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3pPr>
            <a:lvl4pPr lvl="3"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4pPr>
            <a:lvl5pPr lvl="4"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5pPr>
            <a:lvl6pPr lvl="5"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6pPr>
            <a:lvl7pPr lvl="6"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7pPr>
            <a:lvl8pPr lvl="7"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8pPr>
            <a:lvl9pPr lvl="8" rtl="0">
              <a:lnSpc>
                <a:spcPct val="80000"/>
              </a:lnSpc>
              <a:spcBef>
                <a:spcPts val="0"/>
              </a:spcBef>
              <a:spcAft>
                <a:spcPts val="0"/>
              </a:spcAft>
              <a:buClr>
                <a:schemeClr val="accent3"/>
              </a:buClr>
              <a:buSzPts val="3200"/>
              <a:buFont typeface="Kulim Park"/>
              <a:buNone/>
              <a:defRPr sz="3200" b="1">
                <a:solidFill>
                  <a:schemeClr val="accent3"/>
                </a:solidFill>
                <a:latin typeface="Kulim Park"/>
                <a:ea typeface="Kulim Park"/>
                <a:cs typeface="Kulim Park"/>
                <a:sym typeface="Kulim Park"/>
              </a:defRPr>
            </a:lvl9pPr>
          </a:lstStyle>
          <a:p>
            <a:endParaRPr/>
          </a:p>
        </p:txBody>
      </p:sp>
      <p:sp>
        <p:nvSpPr>
          <p:cNvPr id="7" name="Google Shape;7;p1"/>
          <p:cNvSpPr txBox="1">
            <a:spLocks noGrp="1"/>
          </p:cNvSpPr>
          <p:nvPr>
            <p:ph type="body" idx="1"/>
          </p:nvPr>
        </p:nvSpPr>
        <p:spPr>
          <a:xfrm>
            <a:off x="626700" y="1430148"/>
            <a:ext cx="52761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1"/>
              </a:buClr>
              <a:buSzPts val="2400"/>
              <a:buFont typeface="Kulim Park"/>
              <a:buChar char="▸"/>
              <a:defRPr sz="2400">
                <a:solidFill>
                  <a:schemeClr val="dk1"/>
                </a:solidFill>
                <a:latin typeface="Kulim Park"/>
                <a:ea typeface="Kulim Park"/>
                <a:cs typeface="Kulim Park"/>
                <a:sym typeface="Kulim Park"/>
              </a:defRPr>
            </a:lvl1pPr>
            <a:lvl2pPr marL="914400" lvl="1" indent="-381000" rtl="0">
              <a:lnSpc>
                <a:spcPct val="115000"/>
              </a:lnSpc>
              <a:spcBef>
                <a:spcPts val="800"/>
              </a:spcBef>
              <a:spcAft>
                <a:spcPts val="0"/>
              </a:spcAft>
              <a:buClr>
                <a:schemeClr val="accent1"/>
              </a:buClr>
              <a:buSzPts val="2400"/>
              <a:buFont typeface="Kulim Park"/>
              <a:buChar char="▹"/>
              <a:defRPr sz="2400">
                <a:solidFill>
                  <a:schemeClr val="dk1"/>
                </a:solidFill>
                <a:latin typeface="Kulim Park"/>
                <a:ea typeface="Kulim Park"/>
                <a:cs typeface="Kulim Park"/>
                <a:sym typeface="Kulim Park"/>
              </a:defRPr>
            </a:lvl2pPr>
            <a:lvl3pPr marL="1371600" lvl="2" indent="-381000" rtl="0">
              <a:lnSpc>
                <a:spcPct val="115000"/>
              </a:lnSpc>
              <a:spcBef>
                <a:spcPts val="800"/>
              </a:spcBef>
              <a:spcAft>
                <a:spcPts val="0"/>
              </a:spcAft>
              <a:buClr>
                <a:schemeClr val="accent1"/>
              </a:buClr>
              <a:buSzPts val="2400"/>
              <a:buFont typeface="Kulim Park"/>
              <a:buChar char="■"/>
              <a:defRPr sz="2400">
                <a:solidFill>
                  <a:schemeClr val="dk1"/>
                </a:solidFill>
                <a:latin typeface="Kulim Park"/>
                <a:ea typeface="Kulim Park"/>
                <a:cs typeface="Kulim Park"/>
                <a:sym typeface="Kulim Park"/>
              </a:defRPr>
            </a:lvl3pPr>
            <a:lvl4pPr marL="1828800" lvl="3" indent="-381000" rtl="0">
              <a:lnSpc>
                <a:spcPct val="115000"/>
              </a:lnSpc>
              <a:spcBef>
                <a:spcPts val="800"/>
              </a:spcBef>
              <a:spcAft>
                <a:spcPts val="0"/>
              </a:spcAft>
              <a:buClr>
                <a:schemeClr val="dk1"/>
              </a:buClr>
              <a:buSzPts val="2400"/>
              <a:buFont typeface="Kulim Park"/>
              <a:buChar char="●"/>
              <a:defRPr sz="2400">
                <a:solidFill>
                  <a:schemeClr val="dk1"/>
                </a:solidFill>
                <a:latin typeface="Kulim Park"/>
                <a:ea typeface="Kulim Park"/>
                <a:cs typeface="Kulim Park"/>
                <a:sym typeface="Kulim Park"/>
              </a:defRPr>
            </a:lvl4pPr>
            <a:lvl5pPr marL="2286000" lvl="4" indent="-381000" rtl="0">
              <a:lnSpc>
                <a:spcPct val="115000"/>
              </a:lnSpc>
              <a:spcBef>
                <a:spcPts val="800"/>
              </a:spcBef>
              <a:spcAft>
                <a:spcPts val="0"/>
              </a:spcAft>
              <a:buClr>
                <a:schemeClr val="dk1"/>
              </a:buClr>
              <a:buSzPts val="2400"/>
              <a:buFont typeface="Kulim Park"/>
              <a:buChar char="○"/>
              <a:defRPr sz="2400">
                <a:solidFill>
                  <a:schemeClr val="dk1"/>
                </a:solidFill>
                <a:latin typeface="Kulim Park"/>
                <a:ea typeface="Kulim Park"/>
                <a:cs typeface="Kulim Park"/>
                <a:sym typeface="Kulim Park"/>
              </a:defRPr>
            </a:lvl5pPr>
            <a:lvl6pPr marL="2743200" lvl="5" indent="-381000" rtl="0">
              <a:lnSpc>
                <a:spcPct val="115000"/>
              </a:lnSpc>
              <a:spcBef>
                <a:spcPts val="800"/>
              </a:spcBef>
              <a:spcAft>
                <a:spcPts val="0"/>
              </a:spcAft>
              <a:buClr>
                <a:schemeClr val="dk1"/>
              </a:buClr>
              <a:buSzPts val="2400"/>
              <a:buFont typeface="Kulim Park"/>
              <a:buChar char="■"/>
              <a:defRPr sz="2400">
                <a:solidFill>
                  <a:schemeClr val="dk1"/>
                </a:solidFill>
                <a:latin typeface="Kulim Park"/>
                <a:ea typeface="Kulim Park"/>
                <a:cs typeface="Kulim Park"/>
                <a:sym typeface="Kulim Park"/>
              </a:defRPr>
            </a:lvl6pPr>
            <a:lvl7pPr marL="3200400" lvl="6" indent="-381000" rtl="0">
              <a:lnSpc>
                <a:spcPct val="115000"/>
              </a:lnSpc>
              <a:spcBef>
                <a:spcPts val="800"/>
              </a:spcBef>
              <a:spcAft>
                <a:spcPts val="0"/>
              </a:spcAft>
              <a:buClr>
                <a:schemeClr val="dk1"/>
              </a:buClr>
              <a:buSzPts val="2400"/>
              <a:buFont typeface="Kulim Park"/>
              <a:buChar char="●"/>
              <a:defRPr sz="2400">
                <a:solidFill>
                  <a:schemeClr val="dk1"/>
                </a:solidFill>
                <a:latin typeface="Kulim Park"/>
                <a:ea typeface="Kulim Park"/>
                <a:cs typeface="Kulim Park"/>
                <a:sym typeface="Kulim Park"/>
              </a:defRPr>
            </a:lvl7pPr>
            <a:lvl8pPr marL="3657600" lvl="7" indent="-381000" rtl="0">
              <a:lnSpc>
                <a:spcPct val="115000"/>
              </a:lnSpc>
              <a:spcBef>
                <a:spcPts val="800"/>
              </a:spcBef>
              <a:spcAft>
                <a:spcPts val="0"/>
              </a:spcAft>
              <a:buClr>
                <a:schemeClr val="dk1"/>
              </a:buClr>
              <a:buSzPts val="2400"/>
              <a:buFont typeface="Kulim Park"/>
              <a:buChar char="○"/>
              <a:defRPr sz="2400">
                <a:solidFill>
                  <a:schemeClr val="dk1"/>
                </a:solidFill>
                <a:latin typeface="Kulim Park"/>
                <a:ea typeface="Kulim Park"/>
                <a:cs typeface="Kulim Park"/>
                <a:sym typeface="Kulim Park"/>
              </a:defRPr>
            </a:lvl8pPr>
            <a:lvl9pPr marL="4114800" lvl="8" indent="-381000" rtl="0">
              <a:lnSpc>
                <a:spcPct val="115000"/>
              </a:lnSpc>
              <a:spcBef>
                <a:spcPts val="800"/>
              </a:spcBef>
              <a:spcAft>
                <a:spcPts val="800"/>
              </a:spcAft>
              <a:buClr>
                <a:schemeClr val="dk1"/>
              </a:buClr>
              <a:buSzPts val="2400"/>
              <a:buFont typeface="Kulim Park"/>
              <a:buChar char="■"/>
              <a:defRPr sz="2400">
                <a:solidFill>
                  <a:schemeClr val="dk1"/>
                </a:solidFill>
                <a:latin typeface="Kulim Park"/>
                <a:ea typeface="Kulim Park"/>
                <a:cs typeface="Kulim Park"/>
                <a:sym typeface="Kulim Park"/>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lvl="0" algn="r" rtl="0">
              <a:buNone/>
              <a:defRPr sz="1300" b="1">
                <a:solidFill>
                  <a:schemeClr val="accent3"/>
                </a:solidFill>
                <a:latin typeface="Kulim Park"/>
                <a:ea typeface="Kulim Park"/>
                <a:cs typeface="Kulim Park"/>
                <a:sym typeface="Kulim Park"/>
              </a:defRPr>
            </a:lvl1pPr>
            <a:lvl2pPr lvl="1" algn="r" rtl="0">
              <a:buNone/>
              <a:defRPr sz="1300" b="1">
                <a:solidFill>
                  <a:schemeClr val="accent3"/>
                </a:solidFill>
                <a:latin typeface="Kulim Park"/>
                <a:ea typeface="Kulim Park"/>
                <a:cs typeface="Kulim Park"/>
                <a:sym typeface="Kulim Park"/>
              </a:defRPr>
            </a:lvl2pPr>
            <a:lvl3pPr lvl="2" algn="r" rtl="0">
              <a:buNone/>
              <a:defRPr sz="1300" b="1">
                <a:solidFill>
                  <a:schemeClr val="accent3"/>
                </a:solidFill>
                <a:latin typeface="Kulim Park"/>
                <a:ea typeface="Kulim Park"/>
                <a:cs typeface="Kulim Park"/>
                <a:sym typeface="Kulim Park"/>
              </a:defRPr>
            </a:lvl3pPr>
            <a:lvl4pPr lvl="3" algn="r" rtl="0">
              <a:buNone/>
              <a:defRPr sz="1300" b="1">
                <a:solidFill>
                  <a:schemeClr val="accent3"/>
                </a:solidFill>
                <a:latin typeface="Kulim Park"/>
                <a:ea typeface="Kulim Park"/>
                <a:cs typeface="Kulim Park"/>
                <a:sym typeface="Kulim Park"/>
              </a:defRPr>
            </a:lvl4pPr>
            <a:lvl5pPr lvl="4" algn="r" rtl="0">
              <a:buNone/>
              <a:defRPr sz="1300" b="1">
                <a:solidFill>
                  <a:schemeClr val="accent3"/>
                </a:solidFill>
                <a:latin typeface="Kulim Park"/>
                <a:ea typeface="Kulim Park"/>
                <a:cs typeface="Kulim Park"/>
                <a:sym typeface="Kulim Park"/>
              </a:defRPr>
            </a:lvl5pPr>
            <a:lvl6pPr lvl="5" algn="r" rtl="0">
              <a:buNone/>
              <a:defRPr sz="1300" b="1">
                <a:solidFill>
                  <a:schemeClr val="accent3"/>
                </a:solidFill>
                <a:latin typeface="Kulim Park"/>
                <a:ea typeface="Kulim Park"/>
                <a:cs typeface="Kulim Park"/>
                <a:sym typeface="Kulim Park"/>
              </a:defRPr>
            </a:lvl6pPr>
            <a:lvl7pPr lvl="6" algn="r" rtl="0">
              <a:buNone/>
              <a:defRPr sz="1300" b="1">
                <a:solidFill>
                  <a:schemeClr val="accent3"/>
                </a:solidFill>
                <a:latin typeface="Kulim Park"/>
                <a:ea typeface="Kulim Park"/>
                <a:cs typeface="Kulim Park"/>
                <a:sym typeface="Kulim Park"/>
              </a:defRPr>
            </a:lvl7pPr>
            <a:lvl8pPr lvl="7" algn="r" rtl="0">
              <a:buNone/>
              <a:defRPr sz="1300" b="1">
                <a:solidFill>
                  <a:schemeClr val="accent3"/>
                </a:solidFill>
                <a:latin typeface="Kulim Park"/>
                <a:ea typeface="Kulim Park"/>
                <a:cs typeface="Kulim Park"/>
                <a:sym typeface="Kulim Park"/>
              </a:defRPr>
            </a:lvl8pPr>
            <a:lvl9pPr lvl="8" algn="r" rtl="0">
              <a:buNone/>
              <a:defRPr sz="1300" b="1">
                <a:solidFill>
                  <a:schemeClr val="accent3"/>
                </a:solidFill>
                <a:latin typeface="Kulim Park"/>
                <a:ea typeface="Kulim Park"/>
                <a:cs typeface="Kulim Park"/>
                <a:sym typeface="Kulim Park"/>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8"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s://www.inegi.org.mx/app/" TargetMode="External"/><Relationship Id="rId2" Type="http://schemas.openxmlformats.org/officeDocument/2006/relationships/hyperlink" Target="https://www.inegi.org.mx/investigacion/ecovided/2020/" TargetMode="External"/><Relationship Id="rId1" Type="http://schemas.openxmlformats.org/officeDocument/2006/relationships/slideLayout" Target="../slideLayouts/slideLayout3.xml"/><Relationship Id="rId5" Type="http://schemas.openxmlformats.org/officeDocument/2006/relationships/hyperlink" Target="https://www.paho.org/es/temas/coronavirus" TargetMode="External"/><Relationship Id="rId4" Type="http://schemas.openxmlformats.org/officeDocument/2006/relationships/hyperlink" Target="https://www.who.int/es/news-room/fact-sheets/detail/protecting-workers'-health"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2.wdp"/><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 name="Imagen 1">
            <a:extLst>
              <a:ext uri="{FF2B5EF4-FFF2-40B4-BE49-F238E27FC236}">
                <a16:creationId xmlns:a16="http://schemas.microsoft.com/office/drawing/2014/main" id="{33F178C3-BCA9-4D00-87C6-613A4141DA45}"/>
              </a:ext>
            </a:extLst>
          </p:cNvPr>
          <p:cNvPicPr>
            <a:picLocks noChangeAspect="1"/>
          </p:cNvPicPr>
          <p:nvPr/>
        </p:nvPicPr>
        <p:blipFill>
          <a:blip r:embed="rId3"/>
          <a:stretch>
            <a:fillRect/>
          </a:stretch>
        </p:blipFill>
        <p:spPr>
          <a:xfrm>
            <a:off x="4727552" y="1"/>
            <a:ext cx="4416448" cy="5143500"/>
          </a:xfrm>
          <a:prstGeom prst="rect">
            <a:avLst/>
          </a:prstGeom>
        </p:spPr>
      </p:pic>
      <p:sp>
        <p:nvSpPr>
          <p:cNvPr id="104" name="Google Shape;104;p14"/>
          <p:cNvSpPr txBox="1">
            <a:spLocks noGrp="1"/>
          </p:cNvSpPr>
          <p:nvPr>
            <p:ph type="ctrTitle"/>
          </p:nvPr>
        </p:nvSpPr>
        <p:spPr>
          <a:xfrm>
            <a:off x="153664" y="737508"/>
            <a:ext cx="2894336" cy="3929742"/>
          </a:xfrm>
          <a:prstGeom prst="rect">
            <a:avLst/>
          </a:prstGeom>
        </p:spPr>
        <p:txBody>
          <a:bodyPr spcFirstLastPara="1" wrap="square" lIns="0" tIns="0" rIns="0" bIns="0" anchor="t" anchorCtr="0">
            <a:noAutofit/>
          </a:bodyPr>
          <a:lstStyle/>
          <a:p>
            <a:pPr lvl="0" algn="ctr"/>
            <a:r>
              <a:rPr lang="es-MX" sz="4000" spc="50" dirty="0">
                <a:ln w="9525" cmpd="sng">
                  <a:solidFill>
                    <a:schemeClr val="accent1"/>
                  </a:solidFill>
                  <a:prstDash val="solid"/>
                </a:ln>
                <a:solidFill>
                  <a:srgbClr val="70AD47">
                    <a:tint val="1000"/>
                  </a:srgbClr>
                </a:solidFill>
                <a:effectLst>
                  <a:glow rad="38100">
                    <a:schemeClr val="accent1">
                      <a:alpha val="40000"/>
                    </a:schemeClr>
                  </a:glow>
                </a:effectLst>
                <a:latin typeface="Kievit Offc Pro" panose="020B0504030101020102" pitchFamily="34" charset="0"/>
              </a:rPr>
              <a:t>Síndrome de Burnout en docentes de Preescolar provocado por la Pandemia de</a:t>
            </a:r>
            <a:br>
              <a:rPr lang="es-MX" sz="4000" spc="50" dirty="0">
                <a:ln w="9525" cmpd="sng">
                  <a:solidFill>
                    <a:schemeClr val="accent1"/>
                  </a:solidFill>
                  <a:prstDash val="solid"/>
                </a:ln>
                <a:solidFill>
                  <a:srgbClr val="70AD47">
                    <a:tint val="1000"/>
                  </a:srgbClr>
                </a:solidFill>
                <a:effectLst>
                  <a:glow rad="38100">
                    <a:schemeClr val="accent1">
                      <a:alpha val="40000"/>
                    </a:schemeClr>
                  </a:glow>
                </a:effectLst>
                <a:latin typeface="Kievit Offc Pro" panose="020B0504030101020102" pitchFamily="34" charset="0"/>
              </a:rPr>
            </a:br>
            <a:r>
              <a:rPr lang="es-MX" sz="4000" spc="50" dirty="0">
                <a:ln w="9525" cmpd="sng">
                  <a:solidFill>
                    <a:schemeClr val="accent1"/>
                  </a:solidFill>
                  <a:prstDash val="solid"/>
                </a:ln>
                <a:solidFill>
                  <a:srgbClr val="70AD47">
                    <a:tint val="1000"/>
                  </a:srgbClr>
                </a:solidFill>
                <a:effectLst>
                  <a:glow rad="38100">
                    <a:schemeClr val="accent1">
                      <a:alpha val="40000"/>
                    </a:schemeClr>
                  </a:glow>
                </a:effectLst>
                <a:latin typeface="Kievit Offc Pro" panose="020B0504030101020102" pitchFamily="34" charset="0"/>
              </a:rPr>
              <a:t>COVID-19.</a:t>
            </a:r>
            <a:endParaRPr sz="4000" spc="50" dirty="0">
              <a:ln w="9525" cmpd="sng">
                <a:solidFill>
                  <a:schemeClr val="accent1"/>
                </a:solidFill>
                <a:prstDash val="solid"/>
              </a:ln>
              <a:solidFill>
                <a:srgbClr val="70AD47">
                  <a:tint val="1000"/>
                </a:srgbClr>
              </a:solidFill>
              <a:effectLst>
                <a:glow rad="38100">
                  <a:schemeClr val="accent1">
                    <a:alpha val="40000"/>
                  </a:schemeClr>
                </a:glow>
              </a:effectLst>
              <a:latin typeface="Kievit Offc Pro" panose="020B0504030101020102" pitchFamily="34" charset="0"/>
            </a:endParaRP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 name="Título 1">
            <a:extLst>
              <a:ext uri="{FF2B5EF4-FFF2-40B4-BE49-F238E27FC236}">
                <a16:creationId xmlns:a16="http://schemas.microsoft.com/office/drawing/2014/main" id="{4D08A918-C91E-4AB8-B91B-22C930410697}"/>
              </a:ext>
            </a:extLst>
          </p:cNvPr>
          <p:cNvSpPr>
            <a:spLocks noGrp="1"/>
          </p:cNvSpPr>
          <p:nvPr>
            <p:ph type="title"/>
          </p:nvPr>
        </p:nvSpPr>
        <p:spPr>
          <a:xfrm>
            <a:off x="3080051" y="144809"/>
            <a:ext cx="2268900" cy="396300"/>
          </a:xfrm>
        </p:spPr>
        <p:txBody>
          <a:bodyPr/>
          <a:lstStyle/>
          <a:p>
            <a:r>
              <a:rPr lang="es-MX" dirty="0"/>
              <a:t>Metodología</a:t>
            </a:r>
          </a:p>
        </p:txBody>
      </p:sp>
      <p:sp>
        <p:nvSpPr>
          <p:cNvPr id="3" name="Marcador de texto 2">
            <a:extLst>
              <a:ext uri="{FF2B5EF4-FFF2-40B4-BE49-F238E27FC236}">
                <a16:creationId xmlns:a16="http://schemas.microsoft.com/office/drawing/2014/main" id="{9899B8D9-A4A4-4373-B114-D38169AE3B49}"/>
              </a:ext>
            </a:extLst>
          </p:cNvPr>
          <p:cNvSpPr>
            <a:spLocks noGrp="1"/>
          </p:cNvSpPr>
          <p:nvPr>
            <p:ph type="body" idx="1"/>
          </p:nvPr>
        </p:nvSpPr>
        <p:spPr>
          <a:xfrm>
            <a:off x="513570" y="1264455"/>
            <a:ext cx="2465257" cy="2976387"/>
          </a:xfrm>
        </p:spPr>
        <p:txBody>
          <a:bodyPr/>
          <a:lstStyle/>
          <a:p>
            <a:r>
              <a:rPr lang="es-MX" sz="1400" b="1" dirty="0"/>
              <a:t>Describir los datos y características de lo que se está estudiando, así como también poder obtener una mejor comprensión del tema, se utiliza la exploración de fenómenos ya existentes analizando, observando, registrando, describiendo y clasificándolo.</a:t>
            </a:r>
          </a:p>
          <a:p>
            <a:endParaRPr lang="es-MX" sz="1400" b="1" dirty="0"/>
          </a:p>
        </p:txBody>
      </p:sp>
      <p:sp>
        <p:nvSpPr>
          <p:cNvPr id="4" name="Marcador de texto 3">
            <a:extLst>
              <a:ext uri="{FF2B5EF4-FFF2-40B4-BE49-F238E27FC236}">
                <a16:creationId xmlns:a16="http://schemas.microsoft.com/office/drawing/2014/main" id="{BF1F3C46-2817-4843-9782-1AEE03AE17A7}"/>
              </a:ext>
            </a:extLst>
          </p:cNvPr>
          <p:cNvSpPr>
            <a:spLocks noGrp="1"/>
          </p:cNvSpPr>
          <p:nvPr>
            <p:ph type="body" idx="2"/>
          </p:nvPr>
        </p:nvSpPr>
        <p:spPr>
          <a:xfrm>
            <a:off x="3026271" y="1640869"/>
            <a:ext cx="2034000" cy="2223560"/>
          </a:xfrm>
        </p:spPr>
        <p:txBody>
          <a:bodyPr/>
          <a:lstStyle/>
          <a:p>
            <a:r>
              <a:rPr lang="es-MX" sz="1400" b="1" dirty="0"/>
              <a:t>También posee estas cualidades, se centra en las experiencias de la vida cotidiana de los individuos, comprender mejor las prácticas sociales existentes</a:t>
            </a:r>
          </a:p>
          <a:p>
            <a:endParaRPr lang="es-MX" sz="1400" b="1" dirty="0"/>
          </a:p>
        </p:txBody>
      </p:sp>
      <p:sp>
        <p:nvSpPr>
          <p:cNvPr id="5" name="Marcador de texto 4">
            <a:extLst>
              <a:ext uri="{FF2B5EF4-FFF2-40B4-BE49-F238E27FC236}">
                <a16:creationId xmlns:a16="http://schemas.microsoft.com/office/drawing/2014/main" id="{3CFA80FB-0797-4ADC-BAD3-FC8A1E106BE5}"/>
              </a:ext>
            </a:extLst>
          </p:cNvPr>
          <p:cNvSpPr>
            <a:spLocks noGrp="1"/>
          </p:cNvSpPr>
          <p:nvPr>
            <p:ph type="body" idx="3"/>
          </p:nvPr>
        </p:nvSpPr>
        <p:spPr>
          <a:xfrm>
            <a:off x="5060271" y="1098087"/>
            <a:ext cx="2957175" cy="3969164"/>
          </a:xfrm>
        </p:spPr>
        <p:txBody>
          <a:bodyPr/>
          <a:lstStyle/>
          <a:p>
            <a:r>
              <a:rPr lang="es-MX" sz="1400" b="1" dirty="0"/>
              <a:t>Por un lado  puede proporcionar datos numéricos y estadísticos: tasa de incidencia los factores de riesgo y la efectividad de las intervenciones. Por otro lado una comprensión más profunda de la experiencia de los individuos que sufren de burnout como los síntomas específicos que experimentan  y las estrategias que se utilizarán para hacer frente a la situación. </a:t>
            </a:r>
          </a:p>
          <a:p>
            <a:endParaRPr lang="es-MX" sz="1400" b="1" dirty="0"/>
          </a:p>
        </p:txBody>
      </p:sp>
      <p:sp>
        <p:nvSpPr>
          <p:cNvPr id="136" name="Google Shape;136;p1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9" name="Título 1">
            <a:extLst>
              <a:ext uri="{FF2B5EF4-FFF2-40B4-BE49-F238E27FC236}">
                <a16:creationId xmlns:a16="http://schemas.microsoft.com/office/drawing/2014/main" id="{262D2D8D-CE9D-44E1-87C5-F003ABD9E177}"/>
              </a:ext>
            </a:extLst>
          </p:cNvPr>
          <p:cNvSpPr txBox="1">
            <a:spLocks/>
          </p:cNvSpPr>
          <p:nvPr/>
        </p:nvSpPr>
        <p:spPr>
          <a:xfrm>
            <a:off x="1068692" y="848269"/>
            <a:ext cx="1355012"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1pPr>
            <a:lvl2pPr marR="0" lvl="1"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2pPr>
            <a:lvl3pPr marR="0" lvl="2"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3pPr>
            <a:lvl4pPr marR="0" lvl="3"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4pPr>
            <a:lvl5pPr marR="0" lvl="4"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5pPr>
            <a:lvl6pPr marR="0" lvl="5"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6pPr>
            <a:lvl7pPr marR="0" lvl="6"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7pPr>
            <a:lvl8pPr marR="0" lvl="7"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8pPr>
            <a:lvl9pPr marR="0" lvl="8"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9pPr>
          </a:lstStyle>
          <a:p>
            <a:r>
              <a:rPr lang="es-MX" sz="2000" dirty="0"/>
              <a:t>Descriptivo</a:t>
            </a:r>
          </a:p>
        </p:txBody>
      </p:sp>
      <p:sp>
        <p:nvSpPr>
          <p:cNvPr id="10" name="Título 1">
            <a:extLst>
              <a:ext uri="{FF2B5EF4-FFF2-40B4-BE49-F238E27FC236}">
                <a16:creationId xmlns:a16="http://schemas.microsoft.com/office/drawing/2014/main" id="{C3823E05-7676-4EC1-8D8B-5EDE6FCB8E6F}"/>
              </a:ext>
            </a:extLst>
          </p:cNvPr>
          <p:cNvSpPr txBox="1">
            <a:spLocks/>
          </p:cNvSpPr>
          <p:nvPr/>
        </p:nvSpPr>
        <p:spPr>
          <a:xfrm>
            <a:off x="3365765" y="1244569"/>
            <a:ext cx="1355012"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1pPr>
            <a:lvl2pPr marR="0" lvl="1"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2pPr>
            <a:lvl3pPr marR="0" lvl="2"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3pPr>
            <a:lvl4pPr marR="0" lvl="3"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4pPr>
            <a:lvl5pPr marR="0" lvl="4"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5pPr>
            <a:lvl6pPr marR="0" lvl="5"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6pPr>
            <a:lvl7pPr marR="0" lvl="6"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7pPr>
            <a:lvl8pPr marR="0" lvl="7"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8pPr>
            <a:lvl9pPr marR="0" lvl="8"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9pPr>
          </a:lstStyle>
          <a:p>
            <a:r>
              <a:rPr lang="es-MX" sz="2000" dirty="0"/>
              <a:t>Etnográfico</a:t>
            </a:r>
          </a:p>
        </p:txBody>
      </p:sp>
      <p:sp>
        <p:nvSpPr>
          <p:cNvPr id="11" name="Título 1">
            <a:extLst>
              <a:ext uri="{FF2B5EF4-FFF2-40B4-BE49-F238E27FC236}">
                <a16:creationId xmlns:a16="http://schemas.microsoft.com/office/drawing/2014/main" id="{C0DE58CA-ED60-4391-B40F-8AD67BFFE85D}"/>
              </a:ext>
            </a:extLst>
          </p:cNvPr>
          <p:cNvSpPr txBox="1">
            <a:spLocks/>
          </p:cNvSpPr>
          <p:nvPr/>
        </p:nvSpPr>
        <p:spPr>
          <a:xfrm>
            <a:off x="6141721" y="652618"/>
            <a:ext cx="672507"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1pPr>
            <a:lvl2pPr marR="0" lvl="1"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2pPr>
            <a:lvl3pPr marR="0" lvl="2"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3pPr>
            <a:lvl4pPr marR="0" lvl="3"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4pPr>
            <a:lvl5pPr marR="0" lvl="4"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5pPr>
            <a:lvl6pPr marR="0" lvl="5"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6pPr>
            <a:lvl7pPr marR="0" lvl="6"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7pPr>
            <a:lvl8pPr marR="0" lvl="7"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8pPr>
            <a:lvl9pPr marR="0" lvl="8" algn="l" rtl="0">
              <a:lnSpc>
                <a:spcPct val="80000"/>
              </a:lnSpc>
              <a:spcBef>
                <a:spcPts val="0"/>
              </a:spcBef>
              <a:spcAft>
                <a:spcPts val="0"/>
              </a:spcAft>
              <a:buClr>
                <a:schemeClr val="accent3"/>
              </a:buClr>
              <a:buSzPts val="3200"/>
              <a:buFont typeface="Kulim Park"/>
              <a:buNone/>
              <a:defRPr sz="3200" b="1" i="0" u="none" strike="noStrike" cap="none">
                <a:solidFill>
                  <a:schemeClr val="accent3"/>
                </a:solidFill>
                <a:latin typeface="Kulim Park"/>
                <a:ea typeface="Kulim Park"/>
                <a:cs typeface="Kulim Park"/>
                <a:sym typeface="Kulim Park"/>
              </a:defRPr>
            </a:lvl9pPr>
          </a:lstStyle>
          <a:p>
            <a:r>
              <a:rPr lang="es-MX" sz="2000" dirty="0"/>
              <a:t>Mixto</a:t>
            </a:r>
          </a:p>
        </p:txBody>
      </p:sp>
    </p:spTree>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9"/>
        <p:cNvGrpSpPr/>
        <p:nvPr/>
      </p:nvGrpSpPr>
      <p:grpSpPr>
        <a:xfrm>
          <a:off x="0" y="0"/>
          <a:ext cx="0" cy="0"/>
          <a:chOff x="0" y="0"/>
          <a:chExt cx="0" cy="0"/>
        </a:xfrm>
      </p:grpSpPr>
      <p:sp>
        <p:nvSpPr>
          <p:cNvPr id="150" name="Google Shape;150;p20"/>
          <p:cNvSpPr txBox="1">
            <a:spLocks noGrp="1"/>
          </p:cNvSpPr>
          <p:nvPr>
            <p:ph type="ctrTitle" idx="4294967295"/>
          </p:nvPr>
        </p:nvSpPr>
        <p:spPr>
          <a:xfrm>
            <a:off x="4671825" y="1040350"/>
            <a:ext cx="3925500" cy="1518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600" dirty="0">
                <a:solidFill>
                  <a:schemeClr val="lt1"/>
                </a:solidFill>
              </a:rPr>
              <a:t>Alcances</a:t>
            </a:r>
            <a:endParaRPr sz="6600" dirty="0">
              <a:solidFill>
                <a:schemeClr val="lt1"/>
              </a:solidFill>
            </a:endParaRPr>
          </a:p>
        </p:txBody>
      </p:sp>
      <p:sp>
        <p:nvSpPr>
          <p:cNvPr id="151" name="Google Shape;151;p20"/>
          <p:cNvSpPr txBox="1">
            <a:spLocks noGrp="1"/>
          </p:cNvSpPr>
          <p:nvPr>
            <p:ph type="subTitle" idx="4294967295"/>
          </p:nvPr>
        </p:nvSpPr>
        <p:spPr>
          <a:xfrm>
            <a:off x="2838163" y="2713540"/>
            <a:ext cx="5990151" cy="15189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s-MX" sz="2000" dirty="0">
                <a:solidFill>
                  <a:schemeClr val="accent1"/>
                </a:solidFill>
              </a:rPr>
              <a:t>Toma de conciencia de los riesgos que presentan los docentes al padecer estrés o síndrome de burnout como consecuencia de los estragos de la pandemia por COVID-19.</a:t>
            </a:r>
            <a:endParaRPr sz="2000" dirty="0">
              <a:solidFill>
                <a:schemeClr val="accent1"/>
              </a:solidFill>
            </a:endParaRPr>
          </a:p>
        </p:txBody>
      </p:sp>
      <p:sp>
        <p:nvSpPr>
          <p:cNvPr id="152" name="Google Shape;152;p20"/>
          <p:cNvSpPr/>
          <p:nvPr/>
        </p:nvSpPr>
        <p:spPr>
          <a:xfrm>
            <a:off x="3441892" y="2461889"/>
            <a:ext cx="277249" cy="26472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20"/>
          <p:cNvGrpSpPr/>
          <p:nvPr/>
        </p:nvGrpSpPr>
        <p:grpSpPr>
          <a:xfrm>
            <a:off x="3097725" y="975249"/>
            <a:ext cx="1187822" cy="1188140"/>
            <a:chOff x="6654650" y="3665275"/>
            <a:chExt cx="409100" cy="409125"/>
          </a:xfrm>
        </p:grpSpPr>
        <p:sp>
          <p:nvSpPr>
            <p:cNvPr id="154" name="Google Shape;154;p20"/>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0"/>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20"/>
          <p:cNvGrpSpPr/>
          <p:nvPr/>
        </p:nvGrpSpPr>
        <p:grpSpPr>
          <a:xfrm rot="1057031">
            <a:off x="1953010" y="1909261"/>
            <a:ext cx="784787" cy="784846"/>
            <a:chOff x="570875" y="4322250"/>
            <a:chExt cx="443300" cy="443325"/>
          </a:xfrm>
        </p:grpSpPr>
        <p:sp>
          <p:nvSpPr>
            <p:cNvPr id="157" name="Google Shape;157;p2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0"/>
          <p:cNvSpPr/>
          <p:nvPr/>
        </p:nvSpPr>
        <p:spPr>
          <a:xfrm rot="2466642">
            <a:off x="2041086" y="1205503"/>
            <a:ext cx="385213" cy="36781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p:nvPr/>
        </p:nvSpPr>
        <p:spPr>
          <a:xfrm rot="-1609441">
            <a:off x="2604445" y="1436939"/>
            <a:ext cx="277205" cy="26468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0"/>
          <p:cNvSpPr/>
          <p:nvPr/>
        </p:nvSpPr>
        <p:spPr>
          <a:xfrm rot="2926250">
            <a:off x="4285316" y="1646635"/>
            <a:ext cx="207604" cy="19822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0"/>
          <p:cNvSpPr/>
          <p:nvPr/>
        </p:nvSpPr>
        <p:spPr>
          <a:xfrm rot="-1609151">
            <a:off x="3421388" y="318670"/>
            <a:ext cx="187044" cy="17859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5" name="Imagen 4">
            <a:extLst>
              <a:ext uri="{FF2B5EF4-FFF2-40B4-BE49-F238E27FC236}">
                <a16:creationId xmlns:a16="http://schemas.microsoft.com/office/drawing/2014/main" id="{3CCC6C16-3FC3-4F16-AEDD-19783A9873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854" t="12184" r="10525" b="11353"/>
          <a:stretch/>
        </p:blipFill>
        <p:spPr>
          <a:xfrm>
            <a:off x="5589397" y="978926"/>
            <a:ext cx="2444259" cy="3020497"/>
          </a:xfrm>
          <a:prstGeom prst="rect">
            <a:avLst/>
          </a:prstGeom>
        </p:spPr>
      </p:pic>
      <p:sp>
        <p:nvSpPr>
          <p:cNvPr id="143" name="Google Shape;143;p19"/>
          <p:cNvSpPr txBox="1">
            <a:spLocks noGrp="1"/>
          </p:cNvSpPr>
          <p:nvPr>
            <p:ph type="body" idx="1"/>
          </p:nvPr>
        </p:nvSpPr>
        <p:spPr>
          <a:xfrm>
            <a:off x="445867" y="978926"/>
            <a:ext cx="5276100" cy="3185647"/>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 sz="1400" b="1" dirty="0"/>
              <a:t>Los y las docentes como trabajadores pueden tener consecuencias generadas por la angustia de los cambios que vive la sociedad actual, como la pandemia COVID-19.</a:t>
            </a:r>
          </a:p>
          <a:p>
            <a:pPr marL="457200" lvl="0" indent="-381000" algn="l" rtl="0">
              <a:spcBef>
                <a:spcPts val="0"/>
              </a:spcBef>
              <a:spcAft>
                <a:spcPts val="0"/>
              </a:spcAft>
              <a:buSzPts val="2400"/>
              <a:buChar char="▸"/>
            </a:pPr>
            <a:r>
              <a:rPr lang="en" sz="1400" b="1" dirty="0"/>
              <a:t>Puede provocarle desde cambios emocionales hasta trastornos que son factores de riesgo tanto físicos como psiquicos y con las relaciones interpersonales.</a:t>
            </a:r>
          </a:p>
          <a:p>
            <a:pPr marL="457200" lvl="0" indent="-381000" algn="l" rtl="0">
              <a:spcBef>
                <a:spcPts val="0"/>
              </a:spcBef>
              <a:spcAft>
                <a:spcPts val="0"/>
              </a:spcAft>
              <a:buSzPts val="2400"/>
              <a:buChar char="▸"/>
            </a:pPr>
            <a:r>
              <a:rPr lang="en" sz="1400" b="1" dirty="0"/>
              <a:t>Un docente que experimenta este tipo de estrés laboral tendrá mayor dificultad.</a:t>
            </a:r>
          </a:p>
          <a:p>
            <a:pPr marL="457200" lvl="0" indent="-381000" algn="l" rtl="0">
              <a:spcBef>
                <a:spcPts val="0"/>
              </a:spcBef>
              <a:spcAft>
                <a:spcPts val="0"/>
              </a:spcAft>
              <a:buSzPts val="2400"/>
              <a:buChar char="▸"/>
            </a:pPr>
            <a:r>
              <a:rPr lang="en" sz="1400" b="1" dirty="0"/>
              <a:t>Su rendimiento laboral puede verse disminuido.</a:t>
            </a:r>
          </a:p>
          <a:p>
            <a:pPr marL="457200" lvl="0" indent="-381000" algn="l" rtl="0">
              <a:spcBef>
                <a:spcPts val="0"/>
              </a:spcBef>
              <a:spcAft>
                <a:spcPts val="0"/>
              </a:spcAft>
              <a:buSzPts val="2400"/>
              <a:buChar char="▸"/>
            </a:pPr>
            <a:r>
              <a:rPr lang="en" sz="1400" b="1" dirty="0"/>
              <a:t>Es de suma importancia comprender que en él recae la responsabilidad de formar individuos.</a:t>
            </a:r>
          </a:p>
          <a:p>
            <a:pPr marL="457200" lvl="0" indent="-381000" algn="l" rtl="0">
              <a:spcBef>
                <a:spcPts val="0"/>
              </a:spcBef>
              <a:spcAft>
                <a:spcPts val="0"/>
              </a:spcAft>
              <a:buSzPts val="2400"/>
              <a:buChar char="▸"/>
            </a:pPr>
            <a:r>
              <a:rPr lang="en" sz="1400" b="1" dirty="0"/>
              <a:t>Muy importante su bienestar.</a:t>
            </a:r>
            <a:endParaRPr sz="1400" b="1" dirty="0"/>
          </a:p>
        </p:txBody>
      </p:sp>
      <p:sp>
        <p:nvSpPr>
          <p:cNvPr id="144" name="Google Shape;144;p19"/>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body" idx="1"/>
          </p:nvPr>
        </p:nvSpPr>
        <p:spPr>
          <a:xfrm>
            <a:off x="293557" y="469849"/>
            <a:ext cx="3172414" cy="233630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MX" sz="1400" b="1" dirty="0"/>
              <a:t>Se pretende que la comunidad escolar tome conciencia de los riesgos que presentan los docentes al padecer estrés laboral o síndrome de burnout como consecuencia de los estragos de la pandemia por COVID-9.</a:t>
            </a:r>
          </a:p>
        </p:txBody>
      </p:sp>
      <p:sp>
        <p:nvSpPr>
          <p:cNvPr id="172" name="Google Shape;172;p21"/>
          <p:cNvSpPr txBox="1">
            <a:spLocks noGrp="1"/>
          </p:cNvSpPr>
          <p:nvPr>
            <p:ph type="body" idx="2"/>
          </p:nvPr>
        </p:nvSpPr>
        <p:spPr>
          <a:xfrm>
            <a:off x="2687948" y="2170408"/>
            <a:ext cx="3768104" cy="2085906"/>
          </a:xfrm>
          <a:prstGeom prst="rect">
            <a:avLst/>
          </a:prstGeom>
        </p:spPr>
        <p:txBody>
          <a:bodyPr spcFirstLastPara="1" wrap="square" lIns="0" tIns="0" rIns="0" bIns="0" anchor="t" anchorCtr="0">
            <a:noAutofit/>
          </a:bodyPr>
          <a:lstStyle/>
          <a:p>
            <a:pPr marL="0" lvl="0" indent="0" algn="l" rtl="0">
              <a:spcBef>
                <a:spcPts val="800"/>
              </a:spcBef>
              <a:spcAft>
                <a:spcPts val="800"/>
              </a:spcAft>
              <a:buNone/>
            </a:pPr>
            <a:r>
              <a:rPr lang="en" sz="1400" b="1" dirty="0"/>
              <a:t>Así como también que el docente conozca que existen consecuencias para sí mismo con este síndrome con lo que pueden desarrollar enfermedades, lo que puede provocar que se encuentre menos motivado para realizar su labor adecuadamente y que en él recae la responsabilidad de formar a los nuevos ciudadanos de nuestro país.</a:t>
            </a:r>
            <a:endParaRPr sz="1400" b="1" dirty="0"/>
          </a:p>
        </p:txBody>
      </p:sp>
      <p:sp>
        <p:nvSpPr>
          <p:cNvPr id="173" name="Google Shape;173;p21"/>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4" name="Imagen 3">
            <a:extLst>
              <a:ext uri="{FF2B5EF4-FFF2-40B4-BE49-F238E27FC236}">
                <a16:creationId xmlns:a16="http://schemas.microsoft.com/office/drawing/2014/main" id="{A80C22F8-BCBB-4A5E-8867-6D28F5D991F9}"/>
              </a:ext>
            </a:extLst>
          </p:cNvPr>
          <p:cNvPicPr>
            <a:picLocks noChangeAspect="1"/>
          </p:cNvPicPr>
          <p:nvPr/>
        </p:nvPicPr>
        <p:blipFill rotWithShape="1">
          <a:blip r:embed="rId3"/>
          <a:srcRect/>
          <a:stretch/>
        </p:blipFill>
        <p:spPr>
          <a:xfrm>
            <a:off x="46418" y="2882405"/>
            <a:ext cx="3066537" cy="2261095"/>
          </a:xfrm>
          <a:prstGeom prst="rect">
            <a:avLst/>
          </a:prstGeom>
        </p:spPr>
      </p:pic>
      <p:pic>
        <p:nvPicPr>
          <p:cNvPr id="5" name="Imagen 4">
            <a:extLst>
              <a:ext uri="{FF2B5EF4-FFF2-40B4-BE49-F238E27FC236}">
                <a16:creationId xmlns:a16="http://schemas.microsoft.com/office/drawing/2014/main" id="{C3B98FE6-BBEB-4B61-B815-2FC0DFF645A0}"/>
              </a:ext>
            </a:extLst>
          </p:cNvPr>
          <p:cNvPicPr>
            <a:picLocks noChangeAspect="1"/>
          </p:cNvPicPr>
          <p:nvPr/>
        </p:nvPicPr>
        <p:blipFill rotWithShape="1">
          <a:blip r:embed="rId4"/>
          <a:srcRect l="3333" t="19762" r="4149" b="19407"/>
          <a:stretch/>
        </p:blipFill>
        <p:spPr>
          <a:xfrm>
            <a:off x="7104884" y="1839452"/>
            <a:ext cx="2039116" cy="20859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32"/>
        <p:cNvGrpSpPr/>
        <p:nvPr/>
      </p:nvGrpSpPr>
      <p:grpSpPr>
        <a:xfrm>
          <a:off x="0" y="0"/>
          <a:ext cx="0" cy="0"/>
          <a:chOff x="0" y="0"/>
          <a:chExt cx="0" cy="0"/>
        </a:xfrm>
      </p:grpSpPr>
      <p:sp>
        <p:nvSpPr>
          <p:cNvPr id="334" name="Google Shape;334;p33"/>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grpSp>
        <p:nvGrpSpPr>
          <p:cNvPr id="335" name="Google Shape;335;p33"/>
          <p:cNvGrpSpPr/>
          <p:nvPr/>
        </p:nvGrpSpPr>
        <p:grpSpPr>
          <a:xfrm>
            <a:off x="2680218" y="433526"/>
            <a:ext cx="2119546" cy="4396359"/>
            <a:chOff x="2547150" y="238125"/>
            <a:chExt cx="2525675" cy="5238750"/>
          </a:xfrm>
        </p:grpSpPr>
        <p:sp>
          <p:nvSpPr>
            <p:cNvPr id="336" name="Google Shape;336;p33"/>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n 1">
            <a:extLst>
              <a:ext uri="{FF2B5EF4-FFF2-40B4-BE49-F238E27FC236}">
                <a16:creationId xmlns:a16="http://schemas.microsoft.com/office/drawing/2014/main" id="{27A96D54-20A9-4269-B742-5770AAEBCAD4}"/>
              </a:ext>
            </a:extLst>
          </p:cNvPr>
          <p:cNvPicPr>
            <a:picLocks noChangeAspect="1"/>
          </p:cNvPicPr>
          <p:nvPr/>
        </p:nvPicPr>
        <p:blipFill>
          <a:blip r:embed="rId3"/>
          <a:stretch>
            <a:fillRect/>
          </a:stretch>
        </p:blipFill>
        <p:spPr>
          <a:xfrm>
            <a:off x="5080751" y="264192"/>
            <a:ext cx="3584277" cy="4687863"/>
          </a:xfrm>
          <a:prstGeom prst="rect">
            <a:avLst/>
          </a:prstGeom>
        </p:spPr>
      </p:pic>
      <p:sp>
        <p:nvSpPr>
          <p:cNvPr id="4" name="CuadroTexto 3">
            <a:extLst>
              <a:ext uri="{FF2B5EF4-FFF2-40B4-BE49-F238E27FC236}">
                <a16:creationId xmlns:a16="http://schemas.microsoft.com/office/drawing/2014/main" id="{D245B900-AA75-43F6-B4DC-65A78282191D}"/>
              </a:ext>
            </a:extLst>
          </p:cNvPr>
          <p:cNvSpPr txBox="1"/>
          <p:nvPr/>
        </p:nvSpPr>
        <p:spPr>
          <a:xfrm>
            <a:off x="2782869" y="1161574"/>
            <a:ext cx="1912670" cy="2893100"/>
          </a:xfrm>
          <a:prstGeom prst="rect">
            <a:avLst/>
          </a:prstGeom>
          <a:noFill/>
        </p:spPr>
        <p:txBody>
          <a:bodyPr wrap="square" rtlCol="0">
            <a:spAutoFit/>
          </a:bodyPr>
          <a:lstStyle/>
          <a:p>
            <a:pPr algn="ctr"/>
            <a:r>
              <a:rPr lang="es-MX" dirty="0">
                <a:solidFill>
                  <a:schemeClr val="bg1"/>
                </a:solidFill>
                <a:latin typeface="Kulim Park" panose="020B0604020202020204" charset="0"/>
              </a:rPr>
              <a:t>Una forma de disminuir el estrés tiene que ver con la capacitación, que incluye los conocimientos, habilidades y actitudes hacia la prevención de los riesgos laborales, aunado a la formación profesional del trabajador.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56"/>
        <p:cNvGrpSpPr/>
        <p:nvPr/>
      </p:nvGrpSpPr>
      <p:grpSpPr>
        <a:xfrm>
          <a:off x="0" y="0"/>
          <a:ext cx="0" cy="0"/>
          <a:chOff x="0" y="0"/>
          <a:chExt cx="0" cy="0"/>
        </a:xfrm>
      </p:grpSpPr>
      <p:sp>
        <p:nvSpPr>
          <p:cNvPr id="357" name="Google Shape;357;p3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grpSp>
        <p:nvGrpSpPr>
          <p:cNvPr id="358" name="Google Shape;358;p35"/>
          <p:cNvGrpSpPr/>
          <p:nvPr/>
        </p:nvGrpSpPr>
        <p:grpSpPr>
          <a:xfrm>
            <a:off x="3557374" y="1934504"/>
            <a:ext cx="4542205" cy="2661224"/>
            <a:chOff x="1177450" y="241631"/>
            <a:chExt cx="6173152" cy="3616776"/>
          </a:xfrm>
        </p:grpSpPr>
        <p:sp>
          <p:nvSpPr>
            <p:cNvPr id="359" name="Google Shape;359;p35"/>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35"/>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35"/>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35"/>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364;p35"/>
          <p:cNvSpPr txBox="1">
            <a:spLocks noGrp="1"/>
          </p:cNvSpPr>
          <p:nvPr>
            <p:ph type="body" idx="4294967295"/>
          </p:nvPr>
        </p:nvSpPr>
        <p:spPr>
          <a:xfrm>
            <a:off x="4316599" y="2293131"/>
            <a:ext cx="3085685" cy="1997226"/>
          </a:xfrm>
          <a:prstGeom prst="rect">
            <a:avLst/>
          </a:prstGeom>
        </p:spPr>
        <p:txBody>
          <a:bodyPr spcFirstLastPara="1" wrap="square" lIns="0" tIns="0" rIns="0" bIns="0" anchor="t" anchorCtr="0">
            <a:noAutofit/>
          </a:bodyPr>
          <a:lstStyle/>
          <a:p>
            <a:pPr marL="0" indent="0" algn="ctr">
              <a:spcBef>
                <a:spcPts val="800"/>
              </a:spcBef>
              <a:spcAft>
                <a:spcPts val="800"/>
              </a:spcAft>
              <a:buNone/>
            </a:pPr>
            <a:r>
              <a:rPr lang="es-MX" sz="3200" dirty="0">
                <a:solidFill>
                  <a:schemeClr val="accent4"/>
                </a:solidFill>
              </a:rPr>
              <a:t>¡Gracias por su atención!</a:t>
            </a:r>
            <a:endParaRPr lang="es-MX" sz="3200" dirty="0">
              <a:solidFill>
                <a:schemeClr val="lt1"/>
              </a:solidFill>
            </a:endParaRPr>
          </a:p>
          <a:p>
            <a:pPr marL="0" lvl="0" indent="0" algn="ctr" rtl="0">
              <a:spcBef>
                <a:spcPts val="800"/>
              </a:spcBef>
              <a:spcAft>
                <a:spcPts val="800"/>
              </a:spcAft>
              <a:buNone/>
            </a:pPr>
            <a:r>
              <a:rPr lang="en" sz="3200" dirty="0">
                <a:solidFill>
                  <a:schemeClr val="accent4"/>
                </a:solidFill>
              </a:rPr>
              <a:t>Thanks!</a:t>
            </a:r>
          </a:p>
        </p:txBody>
      </p:sp>
      <p:sp>
        <p:nvSpPr>
          <p:cNvPr id="2" name="CuadroTexto 1">
            <a:extLst>
              <a:ext uri="{FF2B5EF4-FFF2-40B4-BE49-F238E27FC236}">
                <a16:creationId xmlns:a16="http://schemas.microsoft.com/office/drawing/2014/main" id="{118910FE-DF81-498D-935A-07BD7E9BACFD}"/>
              </a:ext>
            </a:extLst>
          </p:cNvPr>
          <p:cNvSpPr txBox="1"/>
          <p:nvPr/>
        </p:nvSpPr>
        <p:spPr>
          <a:xfrm>
            <a:off x="1682795" y="-62379"/>
            <a:ext cx="4066012" cy="2031325"/>
          </a:xfrm>
          <a:prstGeom prst="rect">
            <a:avLst/>
          </a:prstGeom>
          <a:noFill/>
        </p:spPr>
        <p:txBody>
          <a:bodyPr wrap="square" rtlCol="0">
            <a:spAutoFit/>
          </a:bodyPr>
          <a:lstStyle/>
          <a:p>
            <a:pPr algn="ctr"/>
            <a:r>
              <a:rPr lang="es-MX" dirty="0">
                <a:solidFill>
                  <a:schemeClr val="bg1"/>
                </a:solidFill>
                <a:latin typeface="Kulim Park" panose="020B0604020202020204" charset="0"/>
              </a:rPr>
              <a:t>Alumna: Joanna Montserrat Sagaón Leyva</a:t>
            </a:r>
          </a:p>
          <a:p>
            <a:pPr algn="ctr"/>
            <a:endParaRPr lang="es-MX" dirty="0">
              <a:solidFill>
                <a:schemeClr val="bg1"/>
              </a:solidFill>
              <a:latin typeface="Kulim Park" panose="020B0604020202020204" charset="0"/>
            </a:endParaRPr>
          </a:p>
          <a:p>
            <a:pPr algn="ctr"/>
            <a:r>
              <a:rPr lang="es-MX" dirty="0">
                <a:solidFill>
                  <a:schemeClr val="bg1"/>
                </a:solidFill>
                <a:latin typeface="Kulim Park" panose="020B0604020202020204" charset="0"/>
              </a:rPr>
              <a:t>Universidad Autónoma del Estado de Hidalgo. UAEH</a:t>
            </a:r>
          </a:p>
          <a:p>
            <a:pPr algn="ctr"/>
            <a:r>
              <a:rPr lang="es-MX" dirty="0">
                <a:solidFill>
                  <a:schemeClr val="bg1"/>
                </a:solidFill>
                <a:latin typeface="Kulim Park" panose="020B0604020202020204" charset="0"/>
              </a:rPr>
              <a:t>Instituto de Ciencias Sociales y Humanidades. ICSHU</a:t>
            </a:r>
          </a:p>
          <a:p>
            <a:pPr algn="ctr"/>
            <a:r>
              <a:rPr lang="es-MX" dirty="0">
                <a:solidFill>
                  <a:schemeClr val="bg1"/>
                </a:solidFill>
                <a:latin typeface="Kulim Park" panose="020B0604020202020204" charset="0"/>
              </a:rPr>
              <a:t>Maestría en Ciencias Sociales </a:t>
            </a:r>
            <a:br>
              <a:rPr lang="es-MX" dirty="0">
                <a:solidFill>
                  <a:schemeClr val="bg1"/>
                </a:solidFill>
                <a:latin typeface="Kulim Park" panose="020B0604020202020204" charset="0"/>
              </a:rPr>
            </a:br>
            <a:r>
              <a:rPr lang="es-MX" dirty="0">
                <a:solidFill>
                  <a:schemeClr val="bg1"/>
                </a:solidFill>
                <a:latin typeface="Kulim Park" panose="020B0604020202020204" charset="0"/>
              </a:rPr>
              <a:t>3° semestre Enero-Julio 2023</a:t>
            </a:r>
            <a:br>
              <a:rPr lang="es-MX" dirty="0">
                <a:solidFill>
                  <a:schemeClr val="bg1"/>
                </a:solidFill>
                <a:latin typeface="Kulim Park" panose="020B0604020202020204" charset="0"/>
              </a:rPr>
            </a:br>
            <a:r>
              <a:rPr lang="es-MX" dirty="0">
                <a:solidFill>
                  <a:schemeClr val="bg1"/>
                </a:solidFill>
                <a:latin typeface="Kulim Park" panose="020B0604020202020204" charset="0"/>
              </a:rPr>
              <a:t>13° Generación</a:t>
            </a:r>
          </a:p>
        </p:txBody>
      </p:sp>
      <p:pic>
        <p:nvPicPr>
          <p:cNvPr id="11" name="Picture 2">
            <a:extLst>
              <a:ext uri="{FF2B5EF4-FFF2-40B4-BE49-F238E27FC236}">
                <a16:creationId xmlns:a16="http://schemas.microsoft.com/office/drawing/2014/main" id="{72C937A2-9923-4360-A78C-3A9A40850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0172" y="122678"/>
            <a:ext cx="1785774" cy="8132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688ED379-EF0F-4BBB-ABC5-44B5F0065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39" y="25179"/>
            <a:ext cx="779073" cy="100821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7EF0AD7-230C-445B-92DF-7C86B65FFF57}"/>
              </a:ext>
            </a:extLst>
          </p:cNvPr>
          <p:cNvPicPr>
            <a:picLocks noChangeAspect="1"/>
          </p:cNvPicPr>
          <p:nvPr/>
        </p:nvPicPr>
        <p:blipFill>
          <a:blip r:embed="rId5"/>
          <a:stretch>
            <a:fillRect/>
          </a:stretch>
        </p:blipFill>
        <p:spPr>
          <a:xfrm>
            <a:off x="80078" y="3957553"/>
            <a:ext cx="3105150" cy="12763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CCF61A3-2B69-4A4D-9A7B-1446C9321839}"/>
              </a:ext>
            </a:extLst>
          </p:cNvPr>
          <p:cNvSpPr>
            <a:spLocks noGrp="1"/>
          </p:cNvSpPr>
          <p:nvPr>
            <p:ph type="title"/>
          </p:nvPr>
        </p:nvSpPr>
        <p:spPr>
          <a:xfrm>
            <a:off x="707927" y="185021"/>
            <a:ext cx="5276100" cy="396300"/>
          </a:xfrm>
        </p:spPr>
        <p:txBody>
          <a:bodyPr/>
          <a:lstStyle/>
          <a:p>
            <a:r>
              <a:rPr lang="es-MX" dirty="0"/>
              <a:t>Referencias.</a:t>
            </a:r>
          </a:p>
        </p:txBody>
      </p:sp>
      <p:sp>
        <p:nvSpPr>
          <p:cNvPr id="4" name="Marcador de texto 3">
            <a:extLst>
              <a:ext uri="{FF2B5EF4-FFF2-40B4-BE49-F238E27FC236}">
                <a16:creationId xmlns:a16="http://schemas.microsoft.com/office/drawing/2014/main" id="{C21F4913-F34E-4829-A700-F1B3F4C98950}"/>
              </a:ext>
            </a:extLst>
          </p:cNvPr>
          <p:cNvSpPr>
            <a:spLocks noGrp="1"/>
          </p:cNvSpPr>
          <p:nvPr>
            <p:ph type="body" idx="1"/>
          </p:nvPr>
        </p:nvSpPr>
        <p:spPr>
          <a:xfrm>
            <a:off x="190916" y="581321"/>
            <a:ext cx="8245157" cy="4381500"/>
          </a:xfrm>
        </p:spPr>
        <p:txBody>
          <a:bodyPr/>
          <a:lstStyle/>
          <a:p>
            <a:r>
              <a:rPr lang="es-MX" sz="1050" dirty="0" err="1"/>
              <a:t>Burke</a:t>
            </a:r>
            <a:r>
              <a:rPr lang="es-MX" sz="1050" dirty="0"/>
              <a:t>, R. J. y </a:t>
            </a:r>
            <a:r>
              <a:rPr lang="es-MX" sz="1050" dirty="0" err="1"/>
              <a:t>Richardsen</a:t>
            </a:r>
            <a:r>
              <a:rPr lang="es-MX" sz="1050" dirty="0"/>
              <a:t>, A. M. (1993). </a:t>
            </a:r>
            <a:r>
              <a:rPr lang="es-MX" sz="1050" dirty="0" err="1"/>
              <a:t>Psychological</a:t>
            </a:r>
            <a:r>
              <a:rPr lang="es-MX" sz="1050" dirty="0"/>
              <a:t> burnout in </a:t>
            </a:r>
            <a:r>
              <a:rPr lang="es-MX" sz="1050" dirty="0" err="1"/>
              <a:t>organizations</a:t>
            </a:r>
            <a:r>
              <a:rPr lang="es-MX" sz="1050" dirty="0"/>
              <a:t>. En R.T. </a:t>
            </a:r>
            <a:r>
              <a:rPr lang="es-MX" sz="1050" dirty="0" err="1"/>
              <a:t>Golembiewski</a:t>
            </a:r>
            <a:r>
              <a:rPr lang="es-MX" sz="1050" dirty="0"/>
              <a:t> (Ed.), </a:t>
            </a:r>
            <a:r>
              <a:rPr lang="es-MX" sz="1050" dirty="0" err="1"/>
              <a:t>Handbook</a:t>
            </a:r>
            <a:r>
              <a:rPr lang="es-MX" sz="1050" dirty="0"/>
              <a:t> </a:t>
            </a:r>
            <a:r>
              <a:rPr lang="es-MX" sz="1050" dirty="0" err="1"/>
              <a:t>of</a:t>
            </a:r>
            <a:r>
              <a:rPr lang="es-MX" sz="1050" dirty="0"/>
              <a:t> </a:t>
            </a:r>
            <a:r>
              <a:rPr lang="es-MX" sz="1050" dirty="0" err="1"/>
              <a:t>organizational</a:t>
            </a:r>
            <a:r>
              <a:rPr lang="es-MX" sz="1050" dirty="0"/>
              <a:t> </a:t>
            </a:r>
            <a:r>
              <a:rPr lang="es-MX" sz="1050" dirty="0" err="1"/>
              <a:t>behaviour</a:t>
            </a:r>
            <a:r>
              <a:rPr lang="es-MX" sz="1050" dirty="0"/>
              <a:t>, en español: Burnout psicológico en las organizaciones. En R. T. </a:t>
            </a:r>
            <a:r>
              <a:rPr lang="es-MX" sz="1050" dirty="0" err="1"/>
              <a:t>Golembiewski</a:t>
            </a:r>
            <a:r>
              <a:rPr lang="es-MX" sz="1050" dirty="0"/>
              <a:t> (Ed.), Manual de comportamiento organizacional pp. 263-299. New York: Marcel </a:t>
            </a:r>
            <a:r>
              <a:rPr lang="es-MX" sz="1050" dirty="0" err="1"/>
              <a:t>Dekker</a:t>
            </a:r>
            <a:endParaRPr lang="es-MX" sz="1050" dirty="0"/>
          </a:p>
          <a:p>
            <a:r>
              <a:rPr lang="es-MX" sz="1050" dirty="0"/>
              <a:t>Farber, B.A. (1983). Estrés y agotamiento en las profesiones de servicios humanos. Nueva York: </a:t>
            </a:r>
            <a:r>
              <a:rPr lang="es-MX" sz="1050" dirty="0" err="1"/>
              <a:t>Pergamon</a:t>
            </a:r>
            <a:r>
              <a:rPr lang="es-MX" sz="1050" dirty="0"/>
              <a:t> </a:t>
            </a:r>
            <a:r>
              <a:rPr lang="es-MX" sz="1050" dirty="0" err="1"/>
              <a:t>Press</a:t>
            </a:r>
            <a:r>
              <a:rPr lang="es-MX" sz="1050" dirty="0"/>
              <a:t>.</a:t>
            </a:r>
          </a:p>
          <a:p>
            <a:r>
              <a:rPr lang="es-MX" sz="1050" dirty="0" err="1"/>
              <a:t>Freudenberger</a:t>
            </a:r>
            <a:r>
              <a:rPr lang="es-MX" sz="1050" dirty="0"/>
              <a:t>, H. J. y </a:t>
            </a:r>
            <a:r>
              <a:rPr lang="es-MX" sz="1050" dirty="0" err="1"/>
              <a:t>Richelson</a:t>
            </a:r>
            <a:r>
              <a:rPr lang="es-MX" sz="1050" dirty="0"/>
              <a:t>, G. (1980). Burnout: </a:t>
            </a:r>
            <a:r>
              <a:rPr lang="es-MX" sz="1050" dirty="0" err="1"/>
              <a:t>The</a:t>
            </a:r>
            <a:r>
              <a:rPr lang="es-MX" sz="1050" dirty="0"/>
              <a:t> </a:t>
            </a:r>
            <a:r>
              <a:rPr lang="es-MX" sz="1050" dirty="0" err="1"/>
              <a:t>high</a:t>
            </a:r>
            <a:r>
              <a:rPr lang="es-MX" sz="1050" dirty="0"/>
              <a:t> </a:t>
            </a:r>
            <a:r>
              <a:rPr lang="es-MX" sz="1050" dirty="0" err="1"/>
              <a:t>cost</a:t>
            </a:r>
            <a:r>
              <a:rPr lang="es-MX" sz="1050" dirty="0"/>
              <a:t> </a:t>
            </a:r>
            <a:r>
              <a:rPr lang="es-MX" sz="1050" dirty="0" err="1"/>
              <a:t>of</a:t>
            </a:r>
            <a:r>
              <a:rPr lang="es-MX" sz="1050" dirty="0"/>
              <a:t> </a:t>
            </a:r>
            <a:r>
              <a:rPr lang="es-MX" sz="1050" dirty="0" err="1"/>
              <a:t>high</a:t>
            </a:r>
            <a:r>
              <a:rPr lang="es-MX" sz="1050" dirty="0"/>
              <a:t> </a:t>
            </a:r>
            <a:r>
              <a:rPr lang="es-MX" sz="1050" dirty="0" err="1"/>
              <a:t>achievement</a:t>
            </a:r>
            <a:r>
              <a:rPr lang="es-MX" sz="1050" dirty="0"/>
              <a:t>. En español: Burnout: El alto costo de los altos logros. Nueva York: Anchor </a:t>
            </a:r>
            <a:r>
              <a:rPr lang="es-MX" sz="1050" dirty="0" err="1"/>
              <a:t>Press</a:t>
            </a:r>
            <a:r>
              <a:rPr lang="es-MX" sz="1050" dirty="0"/>
              <a:t>.</a:t>
            </a:r>
          </a:p>
          <a:p>
            <a:r>
              <a:rPr lang="es-MX" sz="1050" dirty="0"/>
              <a:t>Garden, A. (1987). </a:t>
            </a:r>
            <a:r>
              <a:rPr lang="es-MX" sz="1050" dirty="0" err="1"/>
              <a:t>Depersonalization</a:t>
            </a:r>
            <a:r>
              <a:rPr lang="es-MX" sz="1050" dirty="0"/>
              <a:t>: A </a:t>
            </a:r>
            <a:r>
              <a:rPr lang="es-MX" sz="1050" dirty="0" err="1"/>
              <a:t>valid</a:t>
            </a:r>
            <a:r>
              <a:rPr lang="es-MX" sz="1050" dirty="0"/>
              <a:t> </a:t>
            </a:r>
            <a:r>
              <a:rPr lang="es-MX" sz="1050" dirty="0" err="1"/>
              <a:t>dimension</a:t>
            </a:r>
            <a:r>
              <a:rPr lang="es-MX" sz="1050" dirty="0"/>
              <a:t> </a:t>
            </a:r>
            <a:r>
              <a:rPr lang="es-MX" sz="1050" dirty="0" err="1"/>
              <a:t>of</a:t>
            </a:r>
            <a:r>
              <a:rPr lang="es-MX" sz="1050" dirty="0"/>
              <a:t> burnout? Human </a:t>
            </a:r>
            <a:r>
              <a:rPr lang="es-MX" sz="1050" dirty="0" err="1"/>
              <a:t>Relations</a:t>
            </a:r>
            <a:r>
              <a:rPr lang="es-MX" sz="1050" dirty="0"/>
              <a:t>, en español: Despersonalización: Una dimensión válida del burnout? Relaciones humanas. No 40, Vol. 9, pp. 545-560.</a:t>
            </a:r>
          </a:p>
          <a:p>
            <a:r>
              <a:rPr lang="es-MX" sz="1050" dirty="0"/>
              <a:t>Gil-Monte, P. R. (2005). El Síndrome de Quemarse por el Trabajo. Una enfermedad laboral en la sociedad del bienestar. Madrid: Ediciones Pirámide.</a:t>
            </a:r>
          </a:p>
          <a:p>
            <a:r>
              <a:rPr lang="es-MX" sz="1050" dirty="0"/>
              <a:t>Gil-Monte, P. R., y Peiró, J. M. (1997). Desgaste psíquico en el trabajo: El síndrome de quemarse. Madrid: Síntesis.</a:t>
            </a:r>
          </a:p>
          <a:p>
            <a:r>
              <a:rPr lang="es-MX" sz="1050" dirty="0"/>
              <a:t>Instituto Nacional de Estadística y Geografía INEGI (2020). Encuesta para la Medición del Impacto COVID-19 en la Educación (ECOVID-ED). consultado en: </a:t>
            </a:r>
            <a:r>
              <a:rPr lang="es-MX" sz="1050" dirty="0">
                <a:hlinkClick r:id="rId2"/>
              </a:rPr>
              <a:t>https://www.inegi.org.mx/investigacion/ecovided/2020/</a:t>
            </a:r>
            <a:r>
              <a:rPr lang="es-MX" sz="1050" dirty="0"/>
              <a:t> </a:t>
            </a:r>
          </a:p>
          <a:p>
            <a:r>
              <a:rPr lang="es-MX" sz="1050" dirty="0"/>
              <a:t>Instituto Nacional de Estadística y Geografía INEGI (2022). Maestros y escuelas por entidad federativa según nivel educativo, ciclos escolares seleccionados de 2000/2001 a 2021/2022. Consultado en: </a:t>
            </a:r>
            <a:r>
              <a:rPr lang="es-MX" sz="1050" dirty="0">
                <a:hlinkClick r:id="rId3"/>
              </a:rPr>
              <a:t>https://www.inegi.org.mx/app/</a:t>
            </a:r>
            <a:r>
              <a:rPr lang="es-MX" sz="1050" dirty="0"/>
              <a:t> </a:t>
            </a:r>
          </a:p>
          <a:p>
            <a:r>
              <a:rPr lang="es-MX" sz="1050" dirty="0"/>
              <a:t>Maslach, C. y Jackson, S. E. (1986). Maslach Burnout </a:t>
            </a:r>
            <a:r>
              <a:rPr lang="es-MX" sz="1050" dirty="0" err="1"/>
              <a:t>Inventory</a:t>
            </a:r>
            <a:r>
              <a:rPr lang="es-MX" sz="1050" dirty="0"/>
              <a:t> Manual (2° ed.). Palo Alto, California: </a:t>
            </a:r>
            <a:r>
              <a:rPr lang="es-MX" sz="1050" dirty="0" err="1"/>
              <a:t>Consulting</a:t>
            </a:r>
            <a:r>
              <a:rPr lang="es-MX" sz="1050" dirty="0"/>
              <a:t> </a:t>
            </a:r>
            <a:r>
              <a:rPr lang="es-MX" sz="1050" dirty="0" err="1"/>
              <a:t>Psychologists</a:t>
            </a:r>
            <a:r>
              <a:rPr lang="es-MX" sz="1050" dirty="0"/>
              <a:t> </a:t>
            </a:r>
            <a:r>
              <a:rPr lang="es-MX" sz="1050" dirty="0" err="1"/>
              <a:t>Press</a:t>
            </a:r>
            <a:r>
              <a:rPr lang="es-MX" sz="1050" dirty="0"/>
              <a:t>. Manual del inventario de agotamiento de Maslach 2° edición, Palo Alto, California: Prensa de Psicólogos Consultores.</a:t>
            </a:r>
          </a:p>
          <a:p>
            <a:r>
              <a:rPr lang="es-MX" sz="1050" dirty="0"/>
              <a:t>Organización Mundial de la Salud. OMS (2023). Protección de la salud de los trabajadores, consultado en: </a:t>
            </a:r>
            <a:r>
              <a:rPr lang="es-MX" sz="1050" dirty="0">
                <a:hlinkClick r:id="rId4"/>
              </a:rPr>
              <a:t>https://www.who.int/es/news-room/fact-sheets/detail/protecting-workers'-health</a:t>
            </a:r>
            <a:endParaRPr lang="es-MX" sz="1050" dirty="0"/>
          </a:p>
          <a:p>
            <a:r>
              <a:rPr lang="es-MX" sz="1050" dirty="0"/>
              <a:t>Organización Mundial de la Salud. OMS (2023). Brote de enfermedad por el Coronavirus (COVID-19). Recuperado de: </a:t>
            </a:r>
            <a:r>
              <a:rPr lang="es-MX" sz="1050" dirty="0">
                <a:hlinkClick r:id="rId5"/>
              </a:rPr>
              <a:t>https://www.paho.org/es/temas/coronavirus</a:t>
            </a:r>
            <a:r>
              <a:rPr lang="es-MX" sz="1050" dirty="0"/>
              <a:t> </a:t>
            </a:r>
          </a:p>
          <a:p>
            <a:r>
              <a:rPr lang="es-MX" sz="1050" dirty="0"/>
              <a:t>Smith, N., </a:t>
            </a:r>
            <a:r>
              <a:rPr lang="es-MX" sz="1050" dirty="0" err="1"/>
              <a:t>Watstein</a:t>
            </a:r>
            <a:r>
              <a:rPr lang="es-MX" sz="1050" dirty="0"/>
              <a:t>, S. y </a:t>
            </a:r>
            <a:r>
              <a:rPr lang="es-MX" sz="1050" dirty="0" err="1"/>
              <a:t>Wuehler</a:t>
            </a:r>
            <a:r>
              <a:rPr lang="es-MX" sz="1050" dirty="0"/>
              <a:t>, A. (1986). Burnout and social </a:t>
            </a:r>
            <a:r>
              <a:rPr lang="es-MX" sz="1050" dirty="0" err="1"/>
              <a:t>interest</a:t>
            </a:r>
            <a:r>
              <a:rPr lang="es-MX" sz="1050" dirty="0"/>
              <a:t> in </a:t>
            </a:r>
            <a:r>
              <a:rPr lang="es-MX" sz="1050" dirty="0" err="1"/>
              <a:t>librarians</a:t>
            </a:r>
            <a:r>
              <a:rPr lang="es-MX" sz="1050" dirty="0"/>
              <a:t> and </a:t>
            </a:r>
            <a:r>
              <a:rPr lang="es-MX" sz="1050" dirty="0" err="1"/>
              <a:t>library</a:t>
            </a:r>
            <a:r>
              <a:rPr lang="es-MX" sz="1050" dirty="0"/>
              <a:t> </a:t>
            </a:r>
            <a:r>
              <a:rPr lang="es-MX" sz="1050" dirty="0" err="1"/>
              <a:t>school</a:t>
            </a:r>
            <a:r>
              <a:rPr lang="es-MX" sz="1050" dirty="0"/>
              <a:t> </a:t>
            </a:r>
            <a:r>
              <a:rPr lang="es-MX" sz="1050" dirty="0" err="1"/>
              <a:t>students</a:t>
            </a:r>
            <a:r>
              <a:rPr lang="es-MX" sz="1050" dirty="0"/>
              <a:t>. En español: Burnout e interés social en bibliotecarios y estudiantes. 21ts Century Mountain Plains Library </a:t>
            </a:r>
            <a:r>
              <a:rPr lang="es-MX" sz="1050" dirty="0" err="1"/>
              <a:t>Association</a:t>
            </a:r>
            <a:r>
              <a:rPr lang="es-MX" sz="1050" dirty="0"/>
              <a:t> </a:t>
            </a:r>
            <a:r>
              <a:rPr lang="es-MX" sz="1050" dirty="0" err="1"/>
              <a:t>Academic</a:t>
            </a:r>
            <a:r>
              <a:rPr lang="es-MX" sz="1050" dirty="0"/>
              <a:t> Library </a:t>
            </a:r>
            <a:r>
              <a:rPr lang="es-MX" sz="1050" dirty="0" err="1"/>
              <a:t>Section</a:t>
            </a:r>
            <a:r>
              <a:rPr lang="es-MX" sz="1050" dirty="0"/>
              <a:t> </a:t>
            </a:r>
            <a:r>
              <a:rPr lang="es-MX" sz="1050" dirty="0" err="1"/>
              <a:t>Research</a:t>
            </a:r>
            <a:r>
              <a:rPr lang="es-MX" sz="1050" dirty="0"/>
              <a:t> </a:t>
            </a:r>
            <a:r>
              <a:rPr lang="es-MX" sz="1050" dirty="0" err="1"/>
              <a:t>Forum</a:t>
            </a:r>
            <a:r>
              <a:rPr lang="es-MX" sz="1050" dirty="0"/>
              <a:t>. Emporia </a:t>
            </a:r>
            <a:r>
              <a:rPr lang="es-MX" sz="1050" dirty="0" err="1"/>
              <a:t>State</a:t>
            </a:r>
            <a:r>
              <a:rPr lang="es-MX" sz="1050" dirty="0"/>
              <a:t> </a:t>
            </a:r>
            <a:r>
              <a:rPr lang="es-MX" sz="1050" dirty="0" err="1"/>
              <a:t>University</a:t>
            </a:r>
            <a:r>
              <a:rPr lang="es-MX" sz="1050" dirty="0"/>
              <a:t> </a:t>
            </a:r>
            <a:r>
              <a:rPr lang="es-MX" sz="1050" dirty="0" err="1"/>
              <a:t>of</a:t>
            </a:r>
            <a:r>
              <a:rPr lang="es-MX" sz="1050" dirty="0"/>
              <a:t> Kansas.</a:t>
            </a:r>
          </a:p>
        </p:txBody>
      </p:sp>
      <p:sp>
        <p:nvSpPr>
          <p:cNvPr id="2" name="Marcador de número de diapositiva 1">
            <a:extLst>
              <a:ext uri="{FF2B5EF4-FFF2-40B4-BE49-F238E27FC236}">
                <a16:creationId xmlns:a16="http://schemas.microsoft.com/office/drawing/2014/main" id="{9E81A2A1-06E5-44D3-BD13-D4C89F43A4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16</a:t>
            </a:fld>
            <a:endParaRPr lang="es-MX"/>
          </a:p>
        </p:txBody>
      </p:sp>
    </p:spTree>
    <p:extLst>
      <p:ext uri="{BB962C8B-B14F-4D97-AF65-F5344CB8AC3E}">
        <p14:creationId xmlns:p14="http://schemas.microsoft.com/office/powerpoint/2010/main" val="755298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Marcador de texto 1">
            <a:extLst>
              <a:ext uri="{FF2B5EF4-FFF2-40B4-BE49-F238E27FC236}">
                <a16:creationId xmlns:a16="http://schemas.microsoft.com/office/drawing/2014/main" id="{77BD1B4D-34B0-4950-9E59-FB2E1FF9265B}"/>
              </a:ext>
            </a:extLst>
          </p:cNvPr>
          <p:cNvSpPr>
            <a:spLocks noGrp="1"/>
          </p:cNvSpPr>
          <p:nvPr>
            <p:ph type="body" idx="1"/>
          </p:nvPr>
        </p:nvSpPr>
        <p:spPr/>
        <p:txBody>
          <a:bodyPr/>
          <a:lstStyle/>
          <a:p>
            <a:endParaRPr lang="es-MX"/>
          </a:p>
        </p:txBody>
      </p:sp>
      <p:sp>
        <p:nvSpPr>
          <p:cNvPr id="160" name="Google Shape;160;p24"/>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pic>
        <p:nvPicPr>
          <p:cNvPr id="5" name="Video 4" title="Floating Numbers And Letters On Top Of A Book">
            <a:hlinkClick r:id="" action="ppaction://media"/>
            <a:extLst>
              <a:ext uri="{FF2B5EF4-FFF2-40B4-BE49-F238E27FC236}">
                <a16:creationId xmlns:a16="http://schemas.microsoft.com/office/drawing/2014/main" id="{15A95669-61D0-462A-9734-0953D15A33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CuadroTexto 2">
            <a:extLst>
              <a:ext uri="{FF2B5EF4-FFF2-40B4-BE49-F238E27FC236}">
                <a16:creationId xmlns:a16="http://schemas.microsoft.com/office/drawing/2014/main" id="{C4FB02FF-E01E-42D5-A413-59454F4602F1}"/>
              </a:ext>
            </a:extLst>
          </p:cNvPr>
          <p:cNvSpPr txBox="1"/>
          <p:nvPr/>
        </p:nvSpPr>
        <p:spPr>
          <a:xfrm>
            <a:off x="-90311" y="0"/>
            <a:ext cx="9234311" cy="5401479"/>
          </a:xfrm>
          <a:prstGeom prst="rect">
            <a:avLst/>
          </a:prstGeom>
          <a:solidFill>
            <a:schemeClr val="bg1">
              <a:alpha val="26000"/>
            </a:schemeClr>
          </a:solidFill>
        </p:spPr>
        <p:txBody>
          <a:bodyPr wrap="square" rtlCol="0">
            <a:spAutoFit/>
          </a:bodyPr>
          <a:lstStyle/>
          <a:p>
            <a:pPr algn="ctr"/>
            <a:r>
              <a:rPr lang="es-MX" sz="11500" b="1" dirty="0">
                <a:solidFill>
                  <a:schemeClr val="tx1"/>
                </a:solidFill>
                <a:latin typeface="Kulim Park" panose="020B0604020202020204" charset="0"/>
              </a:rPr>
              <a:t>Síndrome de Burnout</a:t>
            </a:r>
          </a:p>
          <a:p>
            <a:pPr algn="ctr"/>
            <a:r>
              <a:rPr lang="es-MX" sz="11500" b="1" dirty="0">
                <a:solidFill>
                  <a:schemeClr val="accent4">
                    <a:lumMod val="75000"/>
                  </a:schemeClr>
                </a:solidFill>
                <a:latin typeface="Kulim Park" panose="020B0604020202020204" charset="0"/>
              </a:rPr>
              <a:t>Qué 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6" name="Título 5">
            <a:extLst>
              <a:ext uri="{FF2B5EF4-FFF2-40B4-BE49-F238E27FC236}">
                <a16:creationId xmlns:a16="http://schemas.microsoft.com/office/drawing/2014/main" id="{F645084D-5881-442D-9798-0EAEC9350814}"/>
              </a:ext>
            </a:extLst>
          </p:cNvPr>
          <p:cNvSpPr>
            <a:spLocks noGrp="1"/>
          </p:cNvSpPr>
          <p:nvPr>
            <p:ph type="ctrTitle"/>
          </p:nvPr>
        </p:nvSpPr>
        <p:spPr/>
        <p:txBody>
          <a:bodyPr/>
          <a:lstStyle/>
          <a:p>
            <a:pPr algn="ctr"/>
            <a:r>
              <a:rPr lang="es-MX" dirty="0"/>
              <a:t>Definiciones.</a:t>
            </a:r>
          </a:p>
        </p:txBody>
      </p:sp>
      <p:sp>
        <p:nvSpPr>
          <p:cNvPr id="288" name="Google Shape;288;p34"/>
          <p:cNvSpPr txBox="1">
            <a:spLocks noGrp="1"/>
          </p:cNvSpPr>
          <p:nvPr>
            <p:ph type="body" idx="4294967295"/>
          </p:nvPr>
        </p:nvSpPr>
        <p:spPr>
          <a:xfrm>
            <a:off x="4706938" y="1452563"/>
            <a:ext cx="4437062" cy="2306637"/>
          </a:xfrm>
          <a:prstGeom prst="rect">
            <a:avLst/>
          </a:prstGeom>
          <a:noFill/>
          <a:ln>
            <a:noFill/>
          </a:ln>
        </p:spPr>
        <p:txBody>
          <a:bodyPr spcFirstLastPara="1" wrap="square" lIns="91425" tIns="91425" rIns="91425" bIns="91425" anchor="t" anchorCtr="0">
            <a:noAutofit/>
          </a:bodyPr>
          <a:lstStyle/>
          <a:p>
            <a:pPr marL="342900" indent="-342900"/>
            <a:r>
              <a:rPr lang="es-MX" sz="1400" b="1" dirty="0"/>
              <a:t>Definición según la OMS (2000, 2022).</a:t>
            </a:r>
          </a:p>
          <a:p>
            <a:pPr marL="342900" indent="-342900"/>
            <a:r>
              <a:rPr lang="es-MX" sz="1400" b="1" dirty="0"/>
              <a:t>Herbert J. </a:t>
            </a:r>
            <a:r>
              <a:rPr lang="es-MX" sz="1400" b="1" dirty="0" err="1"/>
              <a:t>Freudenberger</a:t>
            </a:r>
            <a:r>
              <a:rPr lang="es-MX" sz="1400" b="1" dirty="0"/>
              <a:t> (1974)</a:t>
            </a:r>
          </a:p>
          <a:p>
            <a:pPr marL="342900" indent="-342900"/>
            <a:r>
              <a:rPr lang="es-MX" sz="1400" b="1" dirty="0"/>
              <a:t>Christina Maslach y Susan Jackson (1981, 1986)</a:t>
            </a:r>
          </a:p>
          <a:p>
            <a:pPr marL="342900" indent="-342900"/>
            <a:r>
              <a:rPr lang="es-MX" sz="1400" b="1" dirty="0"/>
              <a:t>Farber (1983).</a:t>
            </a:r>
          </a:p>
          <a:p>
            <a:pPr marL="342900" indent="-342900"/>
            <a:r>
              <a:rPr lang="de-DE" sz="1400" b="1" dirty="0"/>
              <a:t>Smith, Watstein y Wuehler (1986) </a:t>
            </a:r>
          </a:p>
          <a:p>
            <a:pPr marL="342900" indent="-342900"/>
            <a:r>
              <a:rPr lang="de-DE" sz="1400" b="1" dirty="0"/>
              <a:t>Garden, (1987).</a:t>
            </a:r>
          </a:p>
          <a:p>
            <a:pPr marL="342900" indent="-342900"/>
            <a:r>
              <a:rPr lang="de-DE" sz="1400" b="1" dirty="0"/>
              <a:t>Burke y Richardsen, (1993).</a:t>
            </a:r>
          </a:p>
          <a:p>
            <a:pPr marL="342900" indent="-342900"/>
            <a:r>
              <a:rPr lang="de-DE" sz="1400" b="1" dirty="0"/>
              <a:t>Schaufeli y Buunk, (1996).</a:t>
            </a:r>
          </a:p>
          <a:p>
            <a:pPr marL="342900" indent="-342900"/>
            <a:r>
              <a:rPr lang="es-MX" sz="1400" b="1" dirty="0"/>
              <a:t>Gil-Monte y Peiró (1997).</a:t>
            </a:r>
          </a:p>
        </p:txBody>
      </p:sp>
      <p:sp>
        <p:nvSpPr>
          <p:cNvPr id="289" name="Google Shape;289;p34"/>
          <p:cNvSpPr txBox="1">
            <a:spLocks noGrp="1"/>
          </p:cNvSpPr>
          <p:nvPr>
            <p:ph type="sldNum" idx="4294967295"/>
          </p:nvPr>
        </p:nvSpPr>
        <p:spPr>
          <a:xfrm>
            <a:off x="8594725" y="4673600"/>
            <a:ext cx="549275" cy="39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pic>
        <p:nvPicPr>
          <p:cNvPr id="7" name="Imagen 6">
            <a:extLst>
              <a:ext uri="{FF2B5EF4-FFF2-40B4-BE49-F238E27FC236}">
                <a16:creationId xmlns:a16="http://schemas.microsoft.com/office/drawing/2014/main" id="{9BA23FD9-7879-42FD-BCCE-C812C5DAD916}"/>
              </a:ext>
            </a:extLst>
          </p:cNvPr>
          <p:cNvPicPr>
            <a:picLocks noChangeAspect="1"/>
          </p:cNvPicPr>
          <p:nvPr/>
        </p:nvPicPr>
        <p:blipFill rotWithShape="1">
          <a:blip r:embed="rId3"/>
          <a:srcRect l="32883" t="42239"/>
          <a:stretch/>
        </p:blipFill>
        <p:spPr>
          <a:xfrm>
            <a:off x="206828" y="1548496"/>
            <a:ext cx="2813828" cy="2305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DC9424B-5DF2-4A47-A2B4-459CFFEA3EC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063" b="84411" l="19643" r="85769"/>
                    </a14:imgEffect>
                  </a14:imgLayer>
                </a14:imgProps>
              </a:ext>
            </a:extLst>
          </a:blip>
          <a:srcRect l="19644" t="15323" r="36200" b="13948"/>
          <a:stretch/>
        </p:blipFill>
        <p:spPr>
          <a:xfrm>
            <a:off x="413044" y="1314449"/>
            <a:ext cx="2384584" cy="2514601"/>
          </a:xfrm>
          <a:prstGeom prst="rect">
            <a:avLst/>
          </a:prstGeom>
        </p:spPr>
      </p:pic>
      <p:sp>
        <p:nvSpPr>
          <p:cNvPr id="5" name="Marcador de texto 4">
            <a:extLst>
              <a:ext uri="{FF2B5EF4-FFF2-40B4-BE49-F238E27FC236}">
                <a16:creationId xmlns:a16="http://schemas.microsoft.com/office/drawing/2014/main" id="{4DDFEC9B-9B26-420D-882B-CC8F4A50E29C}"/>
              </a:ext>
            </a:extLst>
          </p:cNvPr>
          <p:cNvSpPr>
            <a:spLocks noGrp="1"/>
          </p:cNvSpPr>
          <p:nvPr>
            <p:ph type="body" idx="1"/>
          </p:nvPr>
        </p:nvSpPr>
        <p:spPr>
          <a:xfrm>
            <a:off x="4572000" y="409075"/>
            <a:ext cx="3999000" cy="4461376"/>
          </a:xfrm>
        </p:spPr>
        <p:txBody>
          <a:bodyPr/>
          <a:lstStyle/>
          <a:p>
            <a:r>
              <a:rPr lang="es-MX" sz="1400" b="1" dirty="0"/>
              <a:t>El síndrome de burnout es un trastorno que se presenta como resultado del estrés crónico relacionado con el trabajo y puede manifestarse como un agotamiento emocional, despersonalización y una disminución en el rendimiento laboral.</a:t>
            </a:r>
          </a:p>
          <a:p>
            <a:r>
              <a:rPr lang="es-MX" sz="1400" b="1" dirty="0"/>
              <a:t>Es un problema que afecta a una gran cantidad de personas en todo el mundo.</a:t>
            </a:r>
          </a:p>
          <a:p>
            <a:r>
              <a:rPr lang="es-MX" sz="1400" b="1" dirty="0"/>
              <a:t>Es importante mencionar y enfatizar el problema en los docentes, pues es en este caso específico donde se centra esta investigación </a:t>
            </a:r>
          </a:p>
          <a:p>
            <a:r>
              <a:rPr lang="es-MX" sz="1400" b="1" dirty="0"/>
              <a:t>Es importante estudiarlo para encontrar formas de prevenirlo y tratarlo de manera efectiva.</a:t>
            </a:r>
          </a:p>
          <a:p>
            <a:r>
              <a:rPr lang="es-MX" sz="1400" b="1" dirty="0"/>
              <a:t>Requieren ser visualizados para poder brindar su práctica de forma adecuada y efectiva.</a:t>
            </a:r>
          </a:p>
          <a:p>
            <a:endParaRPr lang="es-MX" sz="1400" b="1" dirty="0"/>
          </a:p>
          <a:p>
            <a:endParaRPr lang="es-MX" sz="1400" b="1" dirty="0"/>
          </a:p>
        </p:txBody>
      </p:sp>
      <p:sp>
        <p:nvSpPr>
          <p:cNvPr id="2" name="Marcador de número de diapositiva 1">
            <a:extLst>
              <a:ext uri="{FF2B5EF4-FFF2-40B4-BE49-F238E27FC236}">
                <a16:creationId xmlns:a16="http://schemas.microsoft.com/office/drawing/2014/main" id="{5027C868-8DE5-48C2-8BB8-921458923B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a:t>
            </a:fld>
            <a:endParaRPr lang="es-MX"/>
          </a:p>
        </p:txBody>
      </p:sp>
    </p:spTree>
    <p:extLst>
      <p:ext uri="{BB962C8B-B14F-4D97-AF65-F5344CB8AC3E}">
        <p14:creationId xmlns:p14="http://schemas.microsoft.com/office/powerpoint/2010/main" val="266023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1"/>
          <p:cNvSpPr txBox="1">
            <a:spLocks noGrp="1"/>
          </p:cNvSpPr>
          <p:nvPr>
            <p:ph type="title"/>
          </p:nvPr>
        </p:nvSpPr>
        <p:spPr>
          <a:xfrm>
            <a:off x="159910" y="195943"/>
            <a:ext cx="7024654" cy="85670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s-MX" dirty="0"/>
              <a:t>El proceso de adquisición y desarrollo del burnout.</a:t>
            </a:r>
            <a:endParaRPr dirty="0"/>
          </a:p>
        </p:txBody>
      </p:sp>
      <p:sp>
        <p:nvSpPr>
          <p:cNvPr id="443" name="Google Shape;443;p41"/>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444" name="Google Shape;444;p41"/>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41"/>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446" name="Google Shape;446;p41"/>
          <p:cNvGrpSpPr/>
          <p:nvPr/>
        </p:nvGrpSpPr>
        <p:grpSpPr>
          <a:xfrm>
            <a:off x="1786339" y="1703401"/>
            <a:ext cx="473400" cy="473400"/>
            <a:chOff x="1786339" y="1703401"/>
            <a:chExt cx="473400" cy="473400"/>
          </a:xfrm>
        </p:grpSpPr>
        <p:sp>
          <p:nvSpPr>
            <p:cNvPr id="447" name="Google Shape;447;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Kulim Park"/>
                  <a:ea typeface="Kulim Park"/>
                  <a:cs typeface="Kulim Park"/>
                  <a:sym typeface="Kulim Park"/>
                </a:rPr>
                <a:t>1</a:t>
              </a:r>
              <a:endParaRPr sz="600">
                <a:solidFill>
                  <a:schemeClr val="dk2"/>
                </a:solidFill>
                <a:latin typeface="Kulim Park"/>
                <a:ea typeface="Kulim Park"/>
                <a:cs typeface="Kulim Park"/>
                <a:sym typeface="Kulim Park"/>
              </a:endParaRPr>
            </a:p>
          </p:txBody>
        </p:sp>
      </p:grpSp>
      <p:grpSp>
        <p:nvGrpSpPr>
          <p:cNvPr id="449" name="Google Shape;449;p41"/>
          <p:cNvGrpSpPr/>
          <p:nvPr/>
        </p:nvGrpSpPr>
        <p:grpSpPr>
          <a:xfrm>
            <a:off x="3814414" y="1703401"/>
            <a:ext cx="473400" cy="473400"/>
            <a:chOff x="3814414" y="1703401"/>
            <a:chExt cx="473400" cy="473400"/>
          </a:xfrm>
        </p:grpSpPr>
        <p:sp>
          <p:nvSpPr>
            <p:cNvPr id="450" name="Google Shape;450;p41"/>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Kulim Park"/>
                  <a:ea typeface="Kulim Park"/>
                  <a:cs typeface="Kulim Park"/>
                  <a:sym typeface="Kulim Park"/>
                </a:rPr>
                <a:t>3</a:t>
              </a:r>
              <a:endParaRPr sz="600">
                <a:solidFill>
                  <a:schemeClr val="dk2"/>
                </a:solidFill>
                <a:latin typeface="Kulim Park"/>
                <a:ea typeface="Kulim Park"/>
                <a:cs typeface="Kulim Park"/>
                <a:sym typeface="Kulim Park"/>
              </a:endParaRPr>
            </a:p>
          </p:txBody>
        </p:sp>
      </p:grpSp>
      <p:grpSp>
        <p:nvGrpSpPr>
          <p:cNvPr id="452" name="Google Shape;452;p41"/>
          <p:cNvGrpSpPr/>
          <p:nvPr/>
        </p:nvGrpSpPr>
        <p:grpSpPr>
          <a:xfrm>
            <a:off x="5842489" y="1703401"/>
            <a:ext cx="473400" cy="473400"/>
            <a:chOff x="5842489" y="1703401"/>
            <a:chExt cx="473400" cy="473400"/>
          </a:xfrm>
        </p:grpSpPr>
        <p:sp>
          <p:nvSpPr>
            <p:cNvPr id="453" name="Google Shape;453;p41"/>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Kulim Park"/>
                  <a:ea typeface="Kulim Park"/>
                  <a:cs typeface="Kulim Park"/>
                  <a:sym typeface="Kulim Park"/>
                </a:rPr>
                <a:t>5</a:t>
              </a:r>
              <a:endParaRPr sz="600">
                <a:solidFill>
                  <a:schemeClr val="dk2"/>
                </a:solidFill>
                <a:latin typeface="Kulim Park"/>
                <a:ea typeface="Kulim Park"/>
                <a:cs typeface="Kulim Park"/>
                <a:sym typeface="Kulim Park"/>
              </a:endParaRPr>
            </a:p>
          </p:txBody>
        </p:sp>
      </p:grpSp>
      <p:grpSp>
        <p:nvGrpSpPr>
          <p:cNvPr id="455" name="Google Shape;455;p41"/>
          <p:cNvGrpSpPr/>
          <p:nvPr/>
        </p:nvGrpSpPr>
        <p:grpSpPr>
          <a:xfrm>
            <a:off x="6880814" y="3576300"/>
            <a:ext cx="473400" cy="473400"/>
            <a:chOff x="6880814" y="3576300"/>
            <a:chExt cx="473400" cy="473400"/>
          </a:xfrm>
        </p:grpSpPr>
        <p:sp>
          <p:nvSpPr>
            <p:cNvPr id="456" name="Google Shape;456;p41"/>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1"/>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Kulim Park"/>
                  <a:ea typeface="Kulim Park"/>
                  <a:cs typeface="Kulim Park"/>
                  <a:sym typeface="Kulim Park"/>
                </a:rPr>
                <a:t>6</a:t>
              </a:r>
              <a:endParaRPr sz="600">
                <a:solidFill>
                  <a:schemeClr val="dk2"/>
                </a:solidFill>
                <a:latin typeface="Kulim Park"/>
                <a:ea typeface="Kulim Park"/>
                <a:cs typeface="Kulim Park"/>
                <a:sym typeface="Kulim Park"/>
              </a:endParaRPr>
            </a:p>
          </p:txBody>
        </p:sp>
      </p:grpSp>
      <p:grpSp>
        <p:nvGrpSpPr>
          <p:cNvPr id="458" name="Google Shape;458;p41"/>
          <p:cNvGrpSpPr/>
          <p:nvPr/>
        </p:nvGrpSpPr>
        <p:grpSpPr>
          <a:xfrm>
            <a:off x="4852739" y="3576300"/>
            <a:ext cx="473400" cy="473400"/>
            <a:chOff x="4852739" y="3576300"/>
            <a:chExt cx="473400" cy="473400"/>
          </a:xfrm>
        </p:grpSpPr>
        <p:sp>
          <p:nvSpPr>
            <p:cNvPr id="459" name="Google Shape;459;p41"/>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Kulim Park"/>
                  <a:ea typeface="Kulim Park"/>
                  <a:cs typeface="Kulim Park"/>
                  <a:sym typeface="Kulim Park"/>
                </a:rPr>
                <a:t>4</a:t>
              </a:r>
              <a:endParaRPr sz="600">
                <a:solidFill>
                  <a:schemeClr val="dk2"/>
                </a:solidFill>
                <a:latin typeface="Kulim Park"/>
                <a:ea typeface="Kulim Park"/>
                <a:cs typeface="Kulim Park"/>
                <a:sym typeface="Kulim Park"/>
              </a:endParaRPr>
            </a:p>
          </p:txBody>
        </p:sp>
      </p:grpSp>
      <p:grpSp>
        <p:nvGrpSpPr>
          <p:cNvPr id="461" name="Google Shape;461;p41"/>
          <p:cNvGrpSpPr/>
          <p:nvPr/>
        </p:nvGrpSpPr>
        <p:grpSpPr>
          <a:xfrm>
            <a:off x="2824664" y="3576300"/>
            <a:ext cx="473400" cy="473400"/>
            <a:chOff x="2824664" y="3576300"/>
            <a:chExt cx="473400" cy="473400"/>
          </a:xfrm>
        </p:grpSpPr>
        <p:sp>
          <p:nvSpPr>
            <p:cNvPr id="462" name="Google Shape;462;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Kulim Park"/>
                  <a:ea typeface="Kulim Park"/>
                  <a:cs typeface="Kulim Park"/>
                  <a:sym typeface="Kulim Park"/>
                </a:rPr>
                <a:t>2</a:t>
              </a:r>
              <a:endParaRPr sz="600">
                <a:solidFill>
                  <a:schemeClr val="dk2"/>
                </a:solidFill>
                <a:latin typeface="Kulim Park"/>
                <a:ea typeface="Kulim Park"/>
                <a:cs typeface="Kulim Park"/>
                <a:sym typeface="Kulim Park"/>
              </a:endParaRPr>
            </a:p>
          </p:txBody>
        </p:sp>
      </p:grpSp>
      <p:sp>
        <p:nvSpPr>
          <p:cNvPr id="464" name="Google Shape;464;p41"/>
          <p:cNvSpPr txBox="1"/>
          <p:nvPr/>
        </p:nvSpPr>
        <p:spPr>
          <a:xfrm>
            <a:off x="1379850"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endParaRPr sz="900" dirty="0">
              <a:solidFill>
                <a:schemeClr val="dk2"/>
              </a:solidFill>
              <a:latin typeface="Kulim Park"/>
              <a:ea typeface="Kulim Park"/>
              <a:cs typeface="Kulim Park"/>
              <a:sym typeface="Kulim Park"/>
            </a:endParaRPr>
          </a:p>
        </p:txBody>
      </p:sp>
      <p:sp>
        <p:nvSpPr>
          <p:cNvPr id="465" name="Google Shape;465;p41"/>
          <p:cNvSpPr txBox="1"/>
          <p:nvPr/>
        </p:nvSpPr>
        <p:spPr>
          <a:xfrm>
            <a:off x="3377205" y="701915"/>
            <a:ext cx="1286400" cy="98758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s-MX" sz="900" b="1" dirty="0">
                <a:solidFill>
                  <a:schemeClr val="dk2"/>
                </a:solidFill>
                <a:latin typeface="Kulim Park"/>
                <a:ea typeface="Kulim Park"/>
                <a:cs typeface="Kulim Park"/>
                <a:sym typeface="Kulim Park"/>
              </a:rPr>
              <a:t>El trabajo comienza a pesar cada vez más; lo que afrontaba y realizaba con gusto y dedicación, ahora se le hace un esfuerzo abrupto. </a:t>
            </a:r>
          </a:p>
        </p:txBody>
      </p:sp>
      <p:sp>
        <p:nvSpPr>
          <p:cNvPr id="466" name="Google Shape;466;p41"/>
          <p:cNvSpPr txBox="1"/>
          <p:nvPr/>
        </p:nvSpPr>
        <p:spPr>
          <a:xfrm>
            <a:off x="5436010" y="1010773"/>
            <a:ext cx="1286400" cy="678727"/>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s-MX" sz="900" b="1" dirty="0">
                <a:solidFill>
                  <a:schemeClr val="dk2"/>
                </a:solidFill>
                <a:latin typeface="Kulim Park"/>
                <a:ea typeface="Kulim Park"/>
                <a:cs typeface="Kulim Park"/>
                <a:sym typeface="Kulim Park"/>
              </a:rPr>
              <a:t>Es intrínseco, un cúmulo de sensaciones y de vivencias que modifica la vida de quien lo padece</a:t>
            </a:r>
          </a:p>
        </p:txBody>
      </p:sp>
      <p:sp>
        <p:nvSpPr>
          <p:cNvPr id="467" name="Google Shape;467;p41"/>
          <p:cNvSpPr txBox="1"/>
          <p:nvPr/>
        </p:nvSpPr>
        <p:spPr>
          <a:xfrm>
            <a:off x="2418175" y="4074699"/>
            <a:ext cx="1286400" cy="366886"/>
          </a:xfrm>
          <a:prstGeom prst="rect">
            <a:avLst/>
          </a:prstGeom>
          <a:noFill/>
          <a:ln>
            <a:noFill/>
          </a:ln>
        </p:spPr>
        <p:txBody>
          <a:bodyPr spcFirstLastPara="1" wrap="square" lIns="0" tIns="0" rIns="0" bIns="0" anchor="t" anchorCtr="0">
            <a:noAutofit/>
          </a:bodyPr>
          <a:lstStyle/>
          <a:p>
            <a:pPr algn="ctr"/>
            <a:r>
              <a:rPr lang="es-MX" sz="900" b="1" dirty="0">
                <a:solidFill>
                  <a:schemeClr val="bg2"/>
                </a:solidFill>
                <a:latin typeface="Kulim Park" panose="020B0604020202020204" charset="0"/>
                <a:ea typeface="Source Sans Pro"/>
                <a:cs typeface="Source Sans Pro"/>
                <a:sym typeface="Source Sans Pro"/>
              </a:rPr>
              <a:t>Cambios lentos y paulatinamente.</a:t>
            </a:r>
          </a:p>
        </p:txBody>
      </p:sp>
      <p:sp>
        <p:nvSpPr>
          <p:cNvPr id="468" name="Google Shape;468;p41"/>
          <p:cNvSpPr txBox="1"/>
          <p:nvPr/>
        </p:nvSpPr>
        <p:spPr>
          <a:xfrm>
            <a:off x="4446255" y="4063600"/>
            <a:ext cx="1286400" cy="101104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s-MX" sz="900" b="1">
                <a:solidFill>
                  <a:schemeClr val="dk2"/>
                </a:solidFill>
                <a:latin typeface="Kulim Park"/>
                <a:ea typeface="Kulim Park"/>
                <a:cs typeface="Kulim Park"/>
                <a:sym typeface="Kulim Park"/>
              </a:rPr>
              <a:t>Se manifiesta irritable, está desgastado, desganado, tiene la sensación de no poder más y de estar perdiendo el control de su rumbo y de su vida. </a:t>
            </a:r>
            <a:endParaRPr lang="es-MX" sz="900" b="1" dirty="0">
              <a:solidFill>
                <a:schemeClr val="dk2"/>
              </a:solidFill>
              <a:latin typeface="Kulim Park"/>
              <a:ea typeface="Kulim Park"/>
              <a:cs typeface="Kulim Park"/>
              <a:sym typeface="Kulim Park"/>
            </a:endParaRPr>
          </a:p>
        </p:txBody>
      </p:sp>
      <p:sp>
        <p:nvSpPr>
          <p:cNvPr id="469" name="Google Shape;469;p41"/>
          <p:cNvSpPr txBox="1"/>
          <p:nvPr/>
        </p:nvSpPr>
        <p:spPr>
          <a:xfrm>
            <a:off x="6474335" y="4063599"/>
            <a:ext cx="1286400" cy="70434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s-MX" sz="900" b="1" dirty="0">
                <a:solidFill>
                  <a:schemeClr val="dk2"/>
                </a:solidFill>
                <a:latin typeface="Kulim Park"/>
                <a:ea typeface="Kulim Park"/>
                <a:cs typeface="Kulim Park"/>
                <a:sym typeface="Kulim Park"/>
              </a:rPr>
              <a:t>El burnout, es un problema de salud y debe conocerse para poder alcanzar la calidad de la vida laboral</a:t>
            </a:r>
          </a:p>
        </p:txBody>
      </p:sp>
      <p:sp>
        <p:nvSpPr>
          <p:cNvPr id="30" name="Google Shape;418;p42">
            <a:extLst>
              <a:ext uri="{FF2B5EF4-FFF2-40B4-BE49-F238E27FC236}">
                <a16:creationId xmlns:a16="http://schemas.microsoft.com/office/drawing/2014/main" id="{6419A1FF-38DD-42B1-86AF-FBA17B857FEE}"/>
              </a:ext>
            </a:extLst>
          </p:cNvPr>
          <p:cNvSpPr txBox="1"/>
          <p:nvPr/>
        </p:nvSpPr>
        <p:spPr>
          <a:xfrm>
            <a:off x="1066346" y="1134193"/>
            <a:ext cx="1927967" cy="562258"/>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s-MX" sz="900" b="1" dirty="0">
                <a:solidFill>
                  <a:schemeClr val="bg2"/>
                </a:solidFill>
                <a:latin typeface="Kulim Park" panose="020B0604020202020204" charset="0"/>
                <a:ea typeface="Source Sans Pro"/>
                <a:cs typeface="Source Sans Pro"/>
                <a:sym typeface="Source Sans Pro"/>
              </a:rPr>
              <a:t>Respuesta a la experiencia cotidiana de acontecimientos y se desarrolla en cuanto a la aparición de rasgos y síntomas globales.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566057" y="164005"/>
            <a:ext cx="6089786" cy="842093"/>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Transformaciones en el ambito educativo.</a:t>
            </a:r>
            <a:endParaRPr dirty="0"/>
          </a:p>
        </p:txBody>
      </p:sp>
      <p:sp>
        <p:nvSpPr>
          <p:cNvPr id="111" name="Google Shape;111;p15"/>
          <p:cNvSpPr txBox="1">
            <a:spLocks noGrp="1"/>
          </p:cNvSpPr>
          <p:nvPr>
            <p:ph type="body" idx="2"/>
          </p:nvPr>
        </p:nvSpPr>
        <p:spPr>
          <a:xfrm>
            <a:off x="566057" y="1116095"/>
            <a:ext cx="3581400" cy="2524742"/>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MX" sz="1400" b="1" dirty="0"/>
              <a:t>Se trabajó de manera híbrida, sin embargo, ya se trabaja de manera presencial en su totalidad. </a:t>
            </a:r>
          </a:p>
          <a:p>
            <a:pPr marL="0" lvl="0" indent="0" algn="l" rtl="0">
              <a:spcBef>
                <a:spcPts val="0"/>
              </a:spcBef>
              <a:spcAft>
                <a:spcPts val="0"/>
              </a:spcAft>
              <a:buNone/>
            </a:pPr>
            <a:endParaRPr lang="es-MX" sz="1400" b="1" dirty="0"/>
          </a:p>
          <a:p>
            <a:pPr marL="0" lvl="0" indent="0" algn="l" rtl="0">
              <a:spcBef>
                <a:spcPts val="0"/>
              </a:spcBef>
              <a:spcAft>
                <a:spcPts val="0"/>
              </a:spcAft>
              <a:buNone/>
            </a:pPr>
            <a:r>
              <a:rPr lang="es-MX" sz="1400" b="1" dirty="0"/>
              <a:t>Según cifras del INEGI, (2020) el porcentaje de inscripción en escuelas, mas aún en el nivel de preescolar públicas y privadas del país para el ciclo escolar 2020-2021, se redujo debido a que en este periodo la pandemia estaba en su máximo auge.</a:t>
            </a:r>
            <a:endParaRPr lang="en" sz="1400" b="1" dirty="0"/>
          </a:p>
          <a:p>
            <a:pPr marL="0" lvl="0" indent="0" algn="l" rtl="0">
              <a:spcBef>
                <a:spcPts val="0"/>
              </a:spcBef>
              <a:spcAft>
                <a:spcPts val="0"/>
              </a:spcAft>
              <a:buNone/>
            </a:pPr>
            <a:endParaRPr sz="1400" dirty="0"/>
          </a:p>
          <a:p>
            <a:pPr marL="0" lvl="0" indent="0" algn="l" rtl="0">
              <a:spcBef>
                <a:spcPts val="800"/>
              </a:spcBef>
              <a:spcAft>
                <a:spcPts val="800"/>
              </a:spcAft>
              <a:buClr>
                <a:schemeClr val="dk1"/>
              </a:buClr>
              <a:buSzPts val="1100"/>
              <a:buFont typeface="Arial"/>
              <a:buNone/>
            </a:pPr>
            <a:endParaRPr sz="1400" b="1" dirty="0"/>
          </a:p>
        </p:txBody>
      </p:sp>
      <p:sp>
        <p:nvSpPr>
          <p:cNvPr id="114" name="Google Shape;114;p1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8" name="Google Shape;94;p16">
            <a:extLst>
              <a:ext uri="{FF2B5EF4-FFF2-40B4-BE49-F238E27FC236}">
                <a16:creationId xmlns:a16="http://schemas.microsoft.com/office/drawing/2014/main" id="{35B5F88A-7F06-4E1A-B647-76B36BAF0403}"/>
              </a:ext>
            </a:extLst>
          </p:cNvPr>
          <p:cNvSpPr txBox="1"/>
          <p:nvPr/>
        </p:nvSpPr>
        <p:spPr>
          <a:xfrm>
            <a:off x="4711620" y="1006098"/>
            <a:ext cx="1851768" cy="2369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b="1" dirty="0">
                <a:solidFill>
                  <a:schemeClr val="accent3"/>
                </a:solidFill>
                <a:latin typeface="Kulim Park" panose="020B0604020202020204" charset="0"/>
                <a:ea typeface="Source Sans Pro"/>
                <a:cs typeface="Source Sans Pro"/>
                <a:sym typeface="Source Sans Pro"/>
              </a:rPr>
              <a:t>USO DE LAS TIC</a:t>
            </a:r>
            <a:endParaRPr lang="es-MX" b="1" dirty="0">
              <a:solidFill>
                <a:schemeClr val="accent3"/>
              </a:solidFill>
              <a:latin typeface="Kulim Park" panose="020B0604020202020204" charset="0"/>
              <a:ea typeface="Source Sans Pro"/>
              <a:cs typeface="Source Sans Pro"/>
              <a:sym typeface="Source Sans Pro"/>
            </a:endParaRPr>
          </a:p>
          <a:p>
            <a:pPr>
              <a:spcBef>
                <a:spcPts val="600"/>
              </a:spcBef>
            </a:pPr>
            <a:r>
              <a:rPr lang="es-MX" b="1" dirty="0">
                <a:solidFill>
                  <a:schemeClr val="dk1"/>
                </a:solidFill>
                <a:latin typeface="Kulim Park" panose="020B0604020202020204" charset="0"/>
                <a:ea typeface="Source Sans Pro"/>
                <a:cs typeface="Source Sans Pro"/>
                <a:sym typeface="Source Sans Pro"/>
              </a:rPr>
              <a:t>Los programas de estudio continuaron con el uso de las Tecnologías de la Información y Comunicación (TIC).</a:t>
            </a:r>
            <a:endParaRPr lang="en" b="1" dirty="0">
              <a:solidFill>
                <a:schemeClr val="dk1"/>
              </a:solidFill>
              <a:latin typeface="Kulim Park" panose="020B0604020202020204" charset="0"/>
              <a:ea typeface="Source Sans Pro"/>
              <a:cs typeface="Source Sans Pro"/>
              <a:sym typeface="Source Sans Pro"/>
            </a:endParaRPr>
          </a:p>
        </p:txBody>
      </p:sp>
      <p:sp>
        <p:nvSpPr>
          <p:cNvPr id="9" name="Google Shape;95;p16">
            <a:extLst>
              <a:ext uri="{FF2B5EF4-FFF2-40B4-BE49-F238E27FC236}">
                <a16:creationId xmlns:a16="http://schemas.microsoft.com/office/drawing/2014/main" id="{323BD751-C973-4060-9268-ABC1222FE774}"/>
              </a:ext>
            </a:extLst>
          </p:cNvPr>
          <p:cNvSpPr txBox="1"/>
          <p:nvPr/>
        </p:nvSpPr>
        <p:spPr>
          <a:xfrm>
            <a:off x="323388" y="3733392"/>
            <a:ext cx="6240000" cy="1116095"/>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s-MX" b="1" dirty="0">
                <a:solidFill>
                  <a:schemeClr val="accent1"/>
                </a:solidFill>
                <a:latin typeface="Kulim Park" panose="020B0604020202020204" charset="0"/>
                <a:ea typeface="Source Sans Pro"/>
                <a:cs typeface="Source Sans Pro"/>
                <a:sym typeface="Source Sans Pro"/>
              </a:rPr>
              <a:t>Se sabe que no en todos los hogares estos dispositivos funcionan al 100%, por diversas situaciones, pero la mayor dificultad es que muchas familias no cuentan con ningún dispositivo y existen zonas en el país que no cuentan con el acceso a estas herramientas. </a:t>
            </a:r>
          </a:p>
          <a:p>
            <a:pPr marL="0" lvl="0" indent="0" algn="l" rtl="0">
              <a:spcBef>
                <a:spcPts val="1000"/>
              </a:spcBef>
              <a:spcAft>
                <a:spcPts val="0"/>
              </a:spcAft>
              <a:buNone/>
            </a:pPr>
            <a:endParaRPr dirty="0">
              <a:solidFill>
                <a:schemeClr val="accent1"/>
              </a:solidFill>
              <a:latin typeface="Kulim Park" panose="020B0604020202020204" charset="0"/>
              <a:ea typeface="Source Sans Pro"/>
              <a:cs typeface="Source Sans Pro"/>
              <a:sym typeface="Source Sans Pro"/>
            </a:endParaRPr>
          </a:p>
          <a:p>
            <a:pPr marL="0" lvl="0" indent="0" algn="l" rtl="0">
              <a:spcBef>
                <a:spcPts val="1000"/>
              </a:spcBef>
              <a:spcAft>
                <a:spcPts val="1000"/>
              </a:spcAft>
              <a:buNone/>
            </a:pPr>
            <a:endParaRPr dirty="0">
              <a:solidFill>
                <a:schemeClr val="accent1"/>
              </a:solidFill>
              <a:latin typeface="Kulim Park" panose="020B0604020202020204" charset="0"/>
              <a:ea typeface="Source Sans Pro"/>
              <a:cs typeface="Source Sans Pro"/>
              <a:sym typeface="Source Sans Pro"/>
            </a:endParaRPr>
          </a:p>
        </p:txBody>
      </p:sp>
      <p:pic>
        <p:nvPicPr>
          <p:cNvPr id="10" name="Imagen 9">
            <a:extLst>
              <a:ext uri="{FF2B5EF4-FFF2-40B4-BE49-F238E27FC236}">
                <a16:creationId xmlns:a16="http://schemas.microsoft.com/office/drawing/2014/main" id="{18078261-B1B0-4CB6-9A21-5BB6658CBB1B}"/>
              </a:ext>
            </a:extLst>
          </p:cNvPr>
          <p:cNvPicPr>
            <a:picLocks noChangeAspect="1"/>
          </p:cNvPicPr>
          <p:nvPr/>
        </p:nvPicPr>
        <p:blipFill>
          <a:blip r:embed="rId3"/>
          <a:stretch>
            <a:fillRect/>
          </a:stretch>
        </p:blipFill>
        <p:spPr>
          <a:xfrm>
            <a:off x="7051352" y="409005"/>
            <a:ext cx="2033930" cy="3882435"/>
          </a:xfrm>
          <a:prstGeom prst="rect">
            <a:avLst/>
          </a:prstGeom>
        </p:spPr>
      </p:pic>
      <p:sp>
        <p:nvSpPr>
          <p:cNvPr id="11" name="CuadroTexto 10">
            <a:extLst>
              <a:ext uri="{FF2B5EF4-FFF2-40B4-BE49-F238E27FC236}">
                <a16:creationId xmlns:a16="http://schemas.microsoft.com/office/drawing/2014/main" id="{E30E443A-C618-42E1-8B8B-C757DE36FA72}"/>
              </a:ext>
            </a:extLst>
          </p:cNvPr>
          <p:cNvSpPr txBox="1"/>
          <p:nvPr/>
        </p:nvSpPr>
        <p:spPr>
          <a:xfrm>
            <a:off x="7051351" y="1006098"/>
            <a:ext cx="2033931" cy="29700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kumimoji="0" lang="es-MX" sz="1400" b="1" i="0" u="none" strike="noStrike" kern="0" cap="none" spc="0" normalizeH="0" baseline="0" noProof="0" dirty="0">
                <a:ln>
                  <a:noFill/>
                </a:ln>
                <a:solidFill>
                  <a:srgbClr val="2F3848"/>
                </a:solidFill>
                <a:effectLst/>
                <a:uLnTx/>
                <a:uFillTx/>
                <a:latin typeface="Kulim Park" panose="020B0604020202020204" charset="0"/>
                <a:ea typeface="Source Sans Pro"/>
                <a:cs typeface="Source Sans Pro"/>
                <a:sym typeface="Source Sans Pro"/>
              </a:rPr>
              <a:t>La herramienta digital más utilizada por los alumnos, fue el teléfono inteligente con el 65.7%, le siguió la computadora portátil con el 18.2%, computadora de escritorio 7.2%, la televisión digital 5.3% y la tableta con el 3.6% (INEGI, 2020).</a:t>
            </a: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kumimoji="0" lang="es-MX" sz="1400" b="1" i="0" u="none" strike="noStrike" kern="0" cap="none" spc="0" normalizeH="0" baseline="0" noProof="0" dirty="0">
                <a:ln>
                  <a:noFill/>
                </a:ln>
                <a:solidFill>
                  <a:srgbClr val="2F3848"/>
                </a:solidFill>
                <a:effectLst/>
                <a:uLnTx/>
                <a:uFillTx/>
                <a:latin typeface="Kulim Park" panose="020B0604020202020204" charset="0"/>
                <a:ea typeface="Source Sans Pro"/>
                <a:cs typeface="Source Sans Pro"/>
                <a:sym typeface="Source Sans Pro"/>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a:spLocks noGrp="1"/>
          </p:cNvSpPr>
          <p:nvPr>
            <p:ph type="title"/>
          </p:nvPr>
        </p:nvSpPr>
        <p:spPr>
          <a:xfrm>
            <a:off x="372158" y="68612"/>
            <a:ext cx="2715214"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s-MX" dirty="0"/>
              <a:t>Por lo tanto…</a:t>
            </a:r>
            <a:endParaRPr dirty="0"/>
          </a:p>
        </p:txBody>
      </p:sp>
      <p:sp>
        <p:nvSpPr>
          <p:cNvPr id="180" name="Google Shape;180;p22"/>
          <p:cNvSpPr txBox="1">
            <a:spLocks noGrp="1"/>
          </p:cNvSpPr>
          <p:nvPr>
            <p:ph type="body" idx="1"/>
          </p:nvPr>
        </p:nvSpPr>
        <p:spPr>
          <a:xfrm>
            <a:off x="285833" y="679243"/>
            <a:ext cx="2715214" cy="119601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MX" sz="1400" b="1" dirty="0"/>
              <a:t>Los docentes, fueron desfavorecidos igualmente, no pudiendo implementar sus clases adecuadamente o habitualmente.</a:t>
            </a:r>
          </a:p>
          <a:p>
            <a:pPr marL="0" lvl="0" indent="0" algn="l" rtl="0">
              <a:spcBef>
                <a:spcPts val="0"/>
              </a:spcBef>
              <a:spcAft>
                <a:spcPts val="0"/>
              </a:spcAft>
              <a:buNone/>
            </a:pPr>
            <a:endParaRPr sz="1400" b="1" dirty="0"/>
          </a:p>
        </p:txBody>
      </p:sp>
      <p:sp>
        <p:nvSpPr>
          <p:cNvPr id="181" name="Google Shape;181;p22"/>
          <p:cNvSpPr txBox="1">
            <a:spLocks noGrp="1"/>
          </p:cNvSpPr>
          <p:nvPr>
            <p:ph type="body" idx="2"/>
          </p:nvPr>
        </p:nvSpPr>
        <p:spPr>
          <a:xfrm>
            <a:off x="3341278" y="627579"/>
            <a:ext cx="1904885" cy="129934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MX" sz="1400" b="1" dirty="0"/>
              <a:t>Tuvieron que buscar herramientas o la modificación total de sus competencias profesionales.</a:t>
            </a:r>
          </a:p>
        </p:txBody>
      </p:sp>
      <p:sp>
        <p:nvSpPr>
          <p:cNvPr id="182" name="Google Shape;182;p22"/>
          <p:cNvSpPr txBox="1">
            <a:spLocks noGrp="1"/>
          </p:cNvSpPr>
          <p:nvPr>
            <p:ph type="body" idx="3"/>
          </p:nvPr>
        </p:nvSpPr>
        <p:spPr>
          <a:xfrm>
            <a:off x="5965371" y="624370"/>
            <a:ext cx="2161918" cy="1299346"/>
          </a:xfrm>
          <a:prstGeom prst="rect">
            <a:avLst/>
          </a:prstGeom>
        </p:spPr>
        <p:txBody>
          <a:bodyPr spcFirstLastPara="1" wrap="square" lIns="0" tIns="0" rIns="0" bIns="0" anchor="t" anchorCtr="0">
            <a:noAutofit/>
          </a:bodyPr>
          <a:lstStyle/>
          <a:p>
            <a:pPr marL="0" lvl="0" indent="0" algn="l" rtl="0">
              <a:spcBef>
                <a:spcPts val="800"/>
              </a:spcBef>
              <a:spcAft>
                <a:spcPts val="800"/>
              </a:spcAft>
              <a:buNone/>
            </a:pPr>
            <a:r>
              <a:rPr lang="es-MX" sz="1400" b="1" dirty="0"/>
              <a:t>El desconocimiento del uso de las herramientas tecnológicas lo que propició nuevos desafíos.</a:t>
            </a:r>
          </a:p>
        </p:txBody>
      </p:sp>
      <p:sp>
        <p:nvSpPr>
          <p:cNvPr id="183" name="Google Shape;183;p22"/>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7" name="Imagen 6">
            <a:extLst>
              <a:ext uri="{FF2B5EF4-FFF2-40B4-BE49-F238E27FC236}">
                <a16:creationId xmlns:a16="http://schemas.microsoft.com/office/drawing/2014/main" id="{B21C847A-D5CE-479F-ADE8-41B22BE46B72}"/>
              </a:ext>
            </a:extLst>
          </p:cNvPr>
          <p:cNvPicPr>
            <a:picLocks noChangeAspect="1"/>
          </p:cNvPicPr>
          <p:nvPr/>
        </p:nvPicPr>
        <p:blipFill rotWithShape="1">
          <a:blip r:embed="rId3"/>
          <a:srcRect l="15921" t="13516" r="18915"/>
          <a:stretch/>
        </p:blipFill>
        <p:spPr>
          <a:xfrm>
            <a:off x="653672" y="1801783"/>
            <a:ext cx="1384028" cy="1196019"/>
          </a:xfrm>
          <a:prstGeom prst="rect">
            <a:avLst/>
          </a:prstGeom>
        </p:spPr>
      </p:pic>
      <p:pic>
        <p:nvPicPr>
          <p:cNvPr id="8" name="Imagen 7">
            <a:extLst>
              <a:ext uri="{FF2B5EF4-FFF2-40B4-BE49-F238E27FC236}">
                <a16:creationId xmlns:a16="http://schemas.microsoft.com/office/drawing/2014/main" id="{5301EAF3-C80B-4529-8280-B590153882F1}"/>
              </a:ext>
            </a:extLst>
          </p:cNvPr>
          <p:cNvPicPr>
            <a:picLocks noChangeAspect="1"/>
          </p:cNvPicPr>
          <p:nvPr/>
        </p:nvPicPr>
        <p:blipFill rotWithShape="1">
          <a:blip r:embed="rId4"/>
          <a:srcRect l="10762" r="5804"/>
          <a:stretch/>
        </p:blipFill>
        <p:spPr>
          <a:xfrm>
            <a:off x="6179755" y="1801783"/>
            <a:ext cx="1589314" cy="1344523"/>
          </a:xfrm>
          <a:prstGeom prst="rect">
            <a:avLst/>
          </a:prstGeom>
        </p:spPr>
      </p:pic>
      <p:pic>
        <p:nvPicPr>
          <p:cNvPr id="9" name="Imagen 8">
            <a:extLst>
              <a:ext uri="{FF2B5EF4-FFF2-40B4-BE49-F238E27FC236}">
                <a16:creationId xmlns:a16="http://schemas.microsoft.com/office/drawing/2014/main" id="{ECB6E979-A1D2-4EE8-8F00-C22DB7615770}"/>
              </a:ext>
            </a:extLst>
          </p:cNvPr>
          <p:cNvPicPr>
            <a:picLocks noChangeAspect="1"/>
          </p:cNvPicPr>
          <p:nvPr/>
        </p:nvPicPr>
        <p:blipFill rotWithShape="1">
          <a:blip r:embed="rId5"/>
          <a:srcRect l="5011" t="19047" r="4501" b="15556"/>
          <a:stretch/>
        </p:blipFill>
        <p:spPr>
          <a:xfrm>
            <a:off x="3557607" y="1926925"/>
            <a:ext cx="1352913" cy="1382938"/>
          </a:xfrm>
          <a:prstGeom prst="rect">
            <a:avLst/>
          </a:prstGeom>
        </p:spPr>
      </p:pic>
      <p:sp>
        <p:nvSpPr>
          <p:cNvPr id="10" name="Marcador de texto 2">
            <a:extLst>
              <a:ext uri="{FF2B5EF4-FFF2-40B4-BE49-F238E27FC236}">
                <a16:creationId xmlns:a16="http://schemas.microsoft.com/office/drawing/2014/main" id="{1C89A7B3-F993-4BA8-9630-11F965F91258}"/>
              </a:ext>
            </a:extLst>
          </p:cNvPr>
          <p:cNvSpPr txBox="1">
            <a:spLocks/>
          </p:cNvSpPr>
          <p:nvPr/>
        </p:nvSpPr>
        <p:spPr>
          <a:xfrm>
            <a:off x="285833" y="3617252"/>
            <a:ext cx="2555338" cy="10563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1"/>
              </a:buClr>
              <a:buSzPts val="2400"/>
              <a:buFont typeface="Kulim Park"/>
              <a:buChar char="▸"/>
              <a:defRPr sz="2400" b="0" i="0" u="none" strike="noStrike" cap="none">
                <a:solidFill>
                  <a:schemeClr val="dk1"/>
                </a:solidFill>
                <a:latin typeface="Kulim Park"/>
                <a:ea typeface="Kulim Park"/>
                <a:cs typeface="Kulim Park"/>
                <a:sym typeface="Kulim Park"/>
              </a:defRPr>
            </a:lvl1pPr>
            <a:lvl2pPr marL="914400" marR="0" lvl="1" indent="-381000" algn="l" rtl="0">
              <a:lnSpc>
                <a:spcPct val="115000"/>
              </a:lnSpc>
              <a:spcBef>
                <a:spcPts val="800"/>
              </a:spcBef>
              <a:spcAft>
                <a:spcPts val="0"/>
              </a:spcAft>
              <a:buClr>
                <a:schemeClr val="accent1"/>
              </a:buClr>
              <a:buSzPts val="2400"/>
              <a:buFont typeface="Kulim Park"/>
              <a:buChar char="▹"/>
              <a:defRPr sz="2400" b="0" i="0" u="none" strike="noStrike" cap="none">
                <a:solidFill>
                  <a:schemeClr val="dk1"/>
                </a:solidFill>
                <a:latin typeface="Kulim Park"/>
                <a:ea typeface="Kulim Park"/>
                <a:cs typeface="Kulim Park"/>
                <a:sym typeface="Kulim Park"/>
              </a:defRPr>
            </a:lvl2pPr>
            <a:lvl3pPr marL="1371600" marR="0" lvl="2" indent="-381000" algn="l" rtl="0">
              <a:lnSpc>
                <a:spcPct val="115000"/>
              </a:lnSpc>
              <a:spcBef>
                <a:spcPts val="800"/>
              </a:spcBef>
              <a:spcAft>
                <a:spcPts val="0"/>
              </a:spcAft>
              <a:buClr>
                <a:schemeClr val="accent1"/>
              </a:buClr>
              <a:buSzPts val="2400"/>
              <a:buFont typeface="Kulim Park"/>
              <a:buChar char="■"/>
              <a:defRPr sz="2400" b="0" i="0" u="none" strike="noStrike" cap="none">
                <a:solidFill>
                  <a:schemeClr val="dk1"/>
                </a:solidFill>
                <a:latin typeface="Kulim Park"/>
                <a:ea typeface="Kulim Park"/>
                <a:cs typeface="Kulim Park"/>
                <a:sym typeface="Kulim Park"/>
              </a:defRPr>
            </a:lvl3pPr>
            <a:lvl4pPr marL="1828800" marR="0" lvl="3"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4pPr>
            <a:lvl5pPr marL="2286000" marR="0" lvl="4"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5pPr>
            <a:lvl6pPr marL="2743200" marR="0" lvl="5"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6pPr>
            <a:lvl7pPr marL="3200400" marR="0" lvl="6"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7pPr>
            <a:lvl8pPr marL="3657600" marR="0" lvl="7"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8pPr>
            <a:lvl9pPr marL="4114800" marR="0" lvl="8" indent="-381000" algn="l" rtl="0">
              <a:lnSpc>
                <a:spcPct val="115000"/>
              </a:lnSpc>
              <a:spcBef>
                <a:spcPts val="800"/>
              </a:spcBef>
              <a:spcAft>
                <a:spcPts val="80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9pPr>
          </a:lstStyle>
          <a:p>
            <a:r>
              <a:rPr lang="es-MX" sz="1400" b="1" dirty="0"/>
              <a:t>Muestran desinterés, estrés, desmotivación, preocupación, hasta llegar al síndrome.</a:t>
            </a:r>
          </a:p>
          <a:p>
            <a:endParaRPr lang="es-MX" sz="1400" b="1" dirty="0"/>
          </a:p>
        </p:txBody>
      </p:sp>
      <p:sp>
        <p:nvSpPr>
          <p:cNvPr id="11" name="Marcador de texto 3">
            <a:extLst>
              <a:ext uri="{FF2B5EF4-FFF2-40B4-BE49-F238E27FC236}">
                <a16:creationId xmlns:a16="http://schemas.microsoft.com/office/drawing/2014/main" id="{8B3D6257-2372-4345-9195-4B9B1133FF2D}"/>
              </a:ext>
            </a:extLst>
          </p:cNvPr>
          <p:cNvSpPr txBox="1">
            <a:spLocks/>
          </p:cNvSpPr>
          <p:nvPr/>
        </p:nvSpPr>
        <p:spPr>
          <a:xfrm>
            <a:off x="3557607" y="3674874"/>
            <a:ext cx="3856452" cy="1056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1"/>
              </a:buClr>
              <a:buSzPts val="2400"/>
              <a:buFont typeface="Kulim Park"/>
              <a:buChar char="▸"/>
              <a:defRPr sz="2400" b="0" i="0" u="none" strike="noStrike" cap="none">
                <a:solidFill>
                  <a:schemeClr val="dk1"/>
                </a:solidFill>
                <a:latin typeface="Kulim Park"/>
                <a:ea typeface="Kulim Park"/>
                <a:cs typeface="Kulim Park"/>
                <a:sym typeface="Kulim Park"/>
              </a:defRPr>
            </a:lvl1pPr>
            <a:lvl2pPr marL="914400" marR="0" lvl="1" indent="-381000" algn="l" rtl="0">
              <a:lnSpc>
                <a:spcPct val="115000"/>
              </a:lnSpc>
              <a:spcBef>
                <a:spcPts val="800"/>
              </a:spcBef>
              <a:spcAft>
                <a:spcPts val="0"/>
              </a:spcAft>
              <a:buClr>
                <a:schemeClr val="accent1"/>
              </a:buClr>
              <a:buSzPts val="2400"/>
              <a:buFont typeface="Kulim Park"/>
              <a:buChar char="▹"/>
              <a:defRPr sz="2400" b="0" i="0" u="none" strike="noStrike" cap="none">
                <a:solidFill>
                  <a:schemeClr val="dk1"/>
                </a:solidFill>
                <a:latin typeface="Kulim Park"/>
                <a:ea typeface="Kulim Park"/>
                <a:cs typeface="Kulim Park"/>
                <a:sym typeface="Kulim Park"/>
              </a:defRPr>
            </a:lvl2pPr>
            <a:lvl3pPr marL="1371600" marR="0" lvl="2" indent="-381000" algn="l" rtl="0">
              <a:lnSpc>
                <a:spcPct val="115000"/>
              </a:lnSpc>
              <a:spcBef>
                <a:spcPts val="800"/>
              </a:spcBef>
              <a:spcAft>
                <a:spcPts val="0"/>
              </a:spcAft>
              <a:buClr>
                <a:schemeClr val="accent1"/>
              </a:buClr>
              <a:buSzPts val="2400"/>
              <a:buFont typeface="Kulim Park"/>
              <a:buChar char="■"/>
              <a:defRPr sz="2400" b="0" i="0" u="none" strike="noStrike" cap="none">
                <a:solidFill>
                  <a:schemeClr val="dk1"/>
                </a:solidFill>
                <a:latin typeface="Kulim Park"/>
                <a:ea typeface="Kulim Park"/>
                <a:cs typeface="Kulim Park"/>
                <a:sym typeface="Kulim Park"/>
              </a:defRPr>
            </a:lvl3pPr>
            <a:lvl4pPr marL="1828800" marR="0" lvl="3"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4pPr>
            <a:lvl5pPr marL="2286000" marR="0" lvl="4"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5pPr>
            <a:lvl6pPr marL="2743200" marR="0" lvl="5"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6pPr>
            <a:lvl7pPr marL="3200400" marR="0" lvl="6"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7pPr>
            <a:lvl8pPr marL="3657600" marR="0" lvl="7" indent="-381000" algn="l" rtl="0">
              <a:lnSpc>
                <a:spcPct val="115000"/>
              </a:lnSpc>
              <a:spcBef>
                <a:spcPts val="800"/>
              </a:spcBef>
              <a:spcAft>
                <a:spcPts val="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8pPr>
            <a:lvl9pPr marL="4114800" marR="0" lvl="8" indent="-381000" algn="l" rtl="0">
              <a:lnSpc>
                <a:spcPct val="115000"/>
              </a:lnSpc>
              <a:spcBef>
                <a:spcPts val="800"/>
              </a:spcBef>
              <a:spcAft>
                <a:spcPts val="800"/>
              </a:spcAft>
              <a:buClr>
                <a:schemeClr val="dk1"/>
              </a:buClr>
              <a:buSzPts val="2400"/>
              <a:buFont typeface="Kulim Park"/>
              <a:buChar char="■"/>
              <a:defRPr sz="2400" b="0" i="0" u="none" strike="noStrike" cap="none">
                <a:solidFill>
                  <a:schemeClr val="dk1"/>
                </a:solidFill>
                <a:latin typeface="Kulim Park"/>
                <a:ea typeface="Kulim Park"/>
                <a:cs typeface="Kulim Park"/>
                <a:sym typeface="Kulim Park"/>
              </a:defRPr>
            </a:lvl9pPr>
          </a:lstStyle>
          <a:p>
            <a:pPr marL="76200" indent="0">
              <a:buNone/>
            </a:pPr>
            <a:r>
              <a:rPr lang="es-MX" sz="1400" b="1" dirty="0"/>
              <a:t>No basta con hablar sobre el trabajo desarrollado por los docentes, sino que es necesario involucrarse al contexto en el que se insertaban durante el trabajo a distancia.</a:t>
            </a:r>
          </a:p>
          <a:p>
            <a:endParaRPr lang="es-MX" sz="1400" b="1" dirty="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6" name="Video 5" title="Children Drawing And Coloring">
            <a:hlinkClick r:id="" action="ppaction://media"/>
            <a:extLst>
              <a:ext uri="{FF2B5EF4-FFF2-40B4-BE49-F238E27FC236}">
                <a16:creationId xmlns:a16="http://schemas.microsoft.com/office/drawing/2014/main" id="{5D103074-5BA0-498B-902C-1E214A298C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403"/>
            <a:ext cx="9144000" cy="5143500"/>
          </a:xfrm>
          <a:prstGeom prst="rect">
            <a:avLst/>
          </a:prstGeom>
        </p:spPr>
      </p:pic>
      <p:sp>
        <p:nvSpPr>
          <p:cNvPr id="171" name="Google Shape;171;p26"/>
          <p:cNvSpPr/>
          <p:nvPr/>
        </p:nvSpPr>
        <p:spPr>
          <a:xfrm>
            <a:off x="3255949" y="1525400"/>
            <a:ext cx="2437280" cy="1968914"/>
          </a:xfrm>
          <a:prstGeom prst="ellipse">
            <a:avLst/>
          </a:prstGeom>
          <a:solidFill>
            <a:schemeClr val="accent5">
              <a:alpha val="30000"/>
            </a:schemeClr>
          </a:solidFill>
          <a:ln w="66675" cap="flat" cmpd="sng">
            <a:solidFill>
              <a:schemeClr val="accent3">
                <a:lumMod val="75000"/>
                <a:alpha val="52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b="1" dirty="0">
                <a:solidFill>
                  <a:schemeClr val="tx1"/>
                </a:solidFill>
                <a:latin typeface="Kulim Park" panose="020B0604020202020204" charset="0"/>
                <a:ea typeface="Source Sans Pro"/>
                <a:cs typeface="Source Sans Pro"/>
                <a:sym typeface="Source Sans Pro"/>
              </a:rPr>
              <a:t>Síndrome de Burnout en docentes de preescolar provocado por las implicaciones de la Pandemia de COVID-19.</a:t>
            </a:r>
          </a:p>
        </p:txBody>
      </p:sp>
      <p:sp>
        <p:nvSpPr>
          <p:cNvPr id="175" name="Google Shape;175;p26"/>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
        <p:nvSpPr>
          <p:cNvPr id="4" name="Elipse 3">
            <a:extLst>
              <a:ext uri="{FF2B5EF4-FFF2-40B4-BE49-F238E27FC236}">
                <a16:creationId xmlns:a16="http://schemas.microsoft.com/office/drawing/2014/main" id="{78C3185B-AF81-4DF5-8E55-5B038A537955}"/>
              </a:ext>
            </a:extLst>
          </p:cNvPr>
          <p:cNvSpPr/>
          <p:nvPr/>
        </p:nvSpPr>
        <p:spPr>
          <a:xfrm>
            <a:off x="2374886" y="379449"/>
            <a:ext cx="1636418" cy="1311090"/>
          </a:xfrm>
          <a:prstGeom prst="ellipse">
            <a:avLst/>
          </a:prstGeom>
          <a:solidFill>
            <a:schemeClr val="accent1">
              <a:lumMod val="40000"/>
              <a:lumOff val="60000"/>
              <a:alpha val="16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Kulim Park" panose="020B0604020202020204" charset="0"/>
                <a:ea typeface="Source Sans Pro" panose="020B0503030403020204" pitchFamily="34" charset="0"/>
              </a:rPr>
              <a:t>Estrés:</a:t>
            </a:r>
          </a:p>
          <a:p>
            <a:pPr algn="ctr"/>
            <a:r>
              <a:rPr lang="es-MX" b="1" dirty="0">
                <a:solidFill>
                  <a:schemeClr val="tx1"/>
                </a:solidFill>
                <a:latin typeface="Kulim Park" panose="020B0604020202020204" charset="0"/>
                <a:ea typeface="Source Sans Pro" panose="020B0503030403020204" pitchFamily="34" charset="0"/>
              </a:rPr>
              <a:t>el malestar de nuestra civilización</a:t>
            </a:r>
          </a:p>
        </p:txBody>
      </p:sp>
      <p:sp>
        <p:nvSpPr>
          <p:cNvPr id="19" name="Elipse 18">
            <a:extLst>
              <a:ext uri="{FF2B5EF4-FFF2-40B4-BE49-F238E27FC236}">
                <a16:creationId xmlns:a16="http://schemas.microsoft.com/office/drawing/2014/main" id="{887F1F8E-D7A1-48C5-A07D-9255FE7DCA7B}"/>
              </a:ext>
            </a:extLst>
          </p:cNvPr>
          <p:cNvSpPr/>
          <p:nvPr/>
        </p:nvSpPr>
        <p:spPr>
          <a:xfrm>
            <a:off x="1144201" y="1525400"/>
            <a:ext cx="1511994" cy="1311090"/>
          </a:xfrm>
          <a:prstGeom prst="ellipse">
            <a:avLst/>
          </a:prstGeom>
          <a:solidFill>
            <a:schemeClr val="accent1">
              <a:lumMod val="40000"/>
              <a:lumOff val="60000"/>
              <a:alpha val="16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b="1" dirty="0">
                <a:solidFill>
                  <a:schemeClr val="tx1"/>
                </a:solidFill>
                <a:latin typeface="Kulim Park" panose="020B0604020202020204" charset="0"/>
                <a:ea typeface="Source Sans Pro" panose="020B0503030403020204" pitchFamily="34" charset="0"/>
              </a:rPr>
              <a:t>La educación se enfrenta a un nuevo modelo pedagógico de aprendizaje.</a:t>
            </a:r>
          </a:p>
        </p:txBody>
      </p:sp>
      <p:sp>
        <p:nvSpPr>
          <p:cNvPr id="20" name="Elipse 19">
            <a:extLst>
              <a:ext uri="{FF2B5EF4-FFF2-40B4-BE49-F238E27FC236}">
                <a16:creationId xmlns:a16="http://schemas.microsoft.com/office/drawing/2014/main" id="{6A3CC485-2890-40B3-A5A8-D2438BED0B8E}"/>
              </a:ext>
            </a:extLst>
          </p:cNvPr>
          <p:cNvSpPr/>
          <p:nvPr/>
        </p:nvSpPr>
        <p:spPr>
          <a:xfrm>
            <a:off x="5312389" y="467190"/>
            <a:ext cx="1404256" cy="1233427"/>
          </a:xfrm>
          <a:prstGeom prst="ellipse">
            <a:avLst/>
          </a:prstGeom>
          <a:solidFill>
            <a:schemeClr val="accent1">
              <a:lumMod val="40000"/>
              <a:lumOff val="60000"/>
              <a:alpha val="16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b="1" dirty="0">
                <a:solidFill>
                  <a:schemeClr val="tx1"/>
                </a:solidFill>
                <a:latin typeface="Kulim Park" panose="020B0604020202020204" charset="0"/>
                <a:ea typeface="Source Sans Pro" panose="020B0503030403020204" pitchFamily="34" charset="0"/>
              </a:rPr>
              <a:t>Profesiones que requieren un contacto directo con las personas</a:t>
            </a:r>
          </a:p>
        </p:txBody>
      </p:sp>
      <p:sp>
        <p:nvSpPr>
          <p:cNvPr id="21" name="Elipse 20">
            <a:extLst>
              <a:ext uri="{FF2B5EF4-FFF2-40B4-BE49-F238E27FC236}">
                <a16:creationId xmlns:a16="http://schemas.microsoft.com/office/drawing/2014/main" id="{405BC5D7-5F17-4076-9A65-9BE32577E26B}"/>
              </a:ext>
            </a:extLst>
          </p:cNvPr>
          <p:cNvSpPr/>
          <p:nvPr/>
        </p:nvSpPr>
        <p:spPr>
          <a:xfrm>
            <a:off x="1987002" y="2897856"/>
            <a:ext cx="1496946" cy="1512351"/>
          </a:xfrm>
          <a:prstGeom prst="ellipse">
            <a:avLst/>
          </a:prstGeom>
          <a:solidFill>
            <a:schemeClr val="accent1">
              <a:lumMod val="40000"/>
              <a:lumOff val="60000"/>
              <a:alpha val="16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b="1" dirty="0">
                <a:solidFill>
                  <a:schemeClr val="tx1"/>
                </a:solidFill>
                <a:latin typeface="Kulim Park" panose="020B0604020202020204" charset="0"/>
                <a:ea typeface="Source Sans Pro" panose="020B0503030403020204" pitchFamily="34" charset="0"/>
              </a:rPr>
              <a:t>Es normal encontrar momentos en los que los docentes se encuentren más estresados</a:t>
            </a:r>
          </a:p>
        </p:txBody>
      </p:sp>
      <p:sp>
        <p:nvSpPr>
          <p:cNvPr id="22" name="Elipse 21">
            <a:extLst>
              <a:ext uri="{FF2B5EF4-FFF2-40B4-BE49-F238E27FC236}">
                <a16:creationId xmlns:a16="http://schemas.microsoft.com/office/drawing/2014/main" id="{9D4ACB60-6F8E-4280-B2DD-297F1B669FF6}"/>
              </a:ext>
            </a:extLst>
          </p:cNvPr>
          <p:cNvSpPr/>
          <p:nvPr/>
        </p:nvSpPr>
        <p:spPr>
          <a:xfrm>
            <a:off x="5478876" y="3037538"/>
            <a:ext cx="1607724" cy="1512351"/>
          </a:xfrm>
          <a:prstGeom prst="ellipse">
            <a:avLst/>
          </a:prstGeom>
          <a:solidFill>
            <a:schemeClr val="accent1">
              <a:lumMod val="40000"/>
              <a:lumOff val="60000"/>
              <a:alpha val="16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b="1" dirty="0">
                <a:solidFill>
                  <a:schemeClr val="tx1"/>
                </a:solidFill>
                <a:latin typeface="Kulim Park" panose="020B0604020202020204" charset="0"/>
                <a:ea typeface="Source Sans Pro" panose="020B0503030403020204" pitchFamily="34" charset="0"/>
              </a:rPr>
              <a:t>Influye en la disminución de la calidad de atención a los alumnos y la falta de compromiso en la práctica </a:t>
            </a:r>
          </a:p>
        </p:txBody>
      </p:sp>
      <p:sp>
        <p:nvSpPr>
          <p:cNvPr id="23" name="Elipse 22">
            <a:extLst>
              <a:ext uri="{FF2B5EF4-FFF2-40B4-BE49-F238E27FC236}">
                <a16:creationId xmlns:a16="http://schemas.microsoft.com/office/drawing/2014/main" id="{31E7B681-A1BF-49D0-BF07-B00E4E6F7AEA}"/>
              </a:ext>
            </a:extLst>
          </p:cNvPr>
          <p:cNvSpPr/>
          <p:nvPr/>
        </p:nvSpPr>
        <p:spPr>
          <a:xfrm>
            <a:off x="6424812" y="1525400"/>
            <a:ext cx="1450241" cy="1512352"/>
          </a:xfrm>
          <a:prstGeom prst="ellipse">
            <a:avLst/>
          </a:prstGeom>
          <a:solidFill>
            <a:schemeClr val="accent1">
              <a:lumMod val="40000"/>
              <a:lumOff val="60000"/>
              <a:alpha val="16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b="1" dirty="0">
                <a:solidFill>
                  <a:schemeClr val="tx1"/>
                </a:solidFill>
                <a:latin typeface="Kulim Park" panose="020B0604020202020204" charset="0"/>
                <a:ea typeface="Source Sans Pro" panose="020B0503030403020204" pitchFamily="34" charset="0"/>
              </a:rPr>
              <a:t>Produce un efecto negativo en la calidad de la prestación de los servicios educativos.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45" name="Google Shape;281;p30">
            <a:extLst>
              <a:ext uri="{FF2B5EF4-FFF2-40B4-BE49-F238E27FC236}">
                <a16:creationId xmlns:a16="http://schemas.microsoft.com/office/drawing/2014/main" id="{48C4DFB4-8C31-42E9-9C93-4E852FBFCE7A}"/>
              </a:ext>
            </a:extLst>
          </p:cNvPr>
          <p:cNvSpPr/>
          <p:nvPr/>
        </p:nvSpPr>
        <p:spPr>
          <a:xfrm>
            <a:off x="2973134" y="1883447"/>
            <a:ext cx="3122110" cy="1287800"/>
          </a:xfrm>
          <a:custGeom>
            <a:avLst/>
            <a:gdLst/>
            <a:ahLst/>
            <a:cxnLst/>
            <a:rect l="l" t="t" r="r" b="b"/>
            <a:pathLst>
              <a:path w="126826" h="43529" extrusionOk="0">
                <a:moveTo>
                  <a:pt x="0" y="20002"/>
                </a:moveTo>
                <a:lnTo>
                  <a:pt x="63389" y="43529"/>
                </a:lnTo>
                <a:lnTo>
                  <a:pt x="126826" y="19907"/>
                </a:lnTo>
                <a:lnTo>
                  <a:pt x="63580" y="0"/>
                </a:lnTo>
                <a:close/>
              </a:path>
            </a:pathLst>
          </a:custGeom>
          <a:solidFill>
            <a:schemeClr val="lt2"/>
          </a:solidFill>
          <a:ln>
            <a:noFill/>
          </a:ln>
        </p:spPr>
      </p:sp>
      <p:sp>
        <p:nvSpPr>
          <p:cNvPr id="264" name="Google Shape;264;p30"/>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grpSp>
        <p:nvGrpSpPr>
          <p:cNvPr id="265" name="Google Shape;265;p30"/>
          <p:cNvGrpSpPr/>
          <p:nvPr/>
        </p:nvGrpSpPr>
        <p:grpSpPr>
          <a:xfrm>
            <a:off x="5916840" y="1360571"/>
            <a:ext cx="2152445" cy="1228744"/>
            <a:chOff x="6038025" y="2598925"/>
            <a:chExt cx="2266553" cy="1384500"/>
          </a:xfrm>
        </p:grpSpPr>
        <p:cxnSp>
          <p:nvCxnSpPr>
            <p:cNvPr id="266" name="Google Shape;266;p30"/>
            <p:cNvCxnSpPr/>
            <p:nvPr/>
          </p:nvCxnSpPr>
          <p:spPr>
            <a:xfrm>
              <a:off x="6038025" y="3312550"/>
              <a:ext cx="582000" cy="0"/>
            </a:xfrm>
            <a:prstGeom prst="straightConnector1">
              <a:avLst/>
            </a:prstGeom>
            <a:noFill/>
            <a:ln w="9525" cap="flat" cmpd="sng">
              <a:solidFill>
                <a:schemeClr val="dk2"/>
              </a:solidFill>
              <a:prstDash val="solid"/>
              <a:round/>
              <a:headEnd type="none" w="sm" len="sm"/>
              <a:tailEnd type="none" w="sm" len="sm"/>
            </a:ln>
          </p:spPr>
        </p:cxnSp>
        <p:sp>
          <p:nvSpPr>
            <p:cNvPr id="267" name="Google Shape;267;p30"/>
            <p:cNvSpPr txBox="1"/>
            <p:nvPr/>
          </p:nvSpPr>
          <p:spPr>
            <a:xfrm>
              <a:off x="6640487" y="2598925"/>
              <a:ext cx="1664091"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MX" sz="1200" b="1" dirty="0">
                  <a:solidFill>
                    <a:schemeClr val="dk1"/>
                  </a:solidFill>
                  <a:latin typeface="Kulim Park"/>
                  <a:ea typeface="Kulim Park"/>
                  <a:cs typeface="Kulim Park"/>
                  <a:sym typeface="Kulim Park"/>
                </a:rPr>
                <a:t>Un docente agotado emocionalmente tendrá serias dificultades para dar respuesta a las necesidades de los alumnos.</a:t>
              </a:r>
            </a:p>
          </p:txBody>
        </p:sp>
        <p:sp>
          <p:nvSpPr>
            <p:cNvPr id="268" name="Google Shape;268;p30"/>
            <p:cNvSpPr/>
            <p:nvPr/>
          </p:nvSpPr>
          <p:spPr>
            <a:xfrm>
              <a:off x="6424027" y="3212150"/>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chemeClr val="dk1"/>
                  </a:solidFill>
                  <a:latin typeface="Kulim Park"/>
                  <a:ea typeface="Kulim Park"/>
                  <a:cs typeface="Kulim Park"/>
                  <a:sym typeface="Kulim Park"/>
                </a:rPr>
                <a:t>3</a:t>
              </a:r>
              <a:endParaRPr sz="800">
                <a:solidFill>
                  <a:schemeClr val="dk1"/>
                </a:solidFill>
                <a:latin typeface="Kulim Park"/>
                <a:ea typeface="Kulim Park"/>
                <a:cs typeface="Kulim Park"/>
                <a:sym typeface="Kulim Park"/>
              </a:endParaRPr>
            </a:p>
          </p:txBody>
        </p:sp>
      </p:grpSp>
      <p:grpSp>
        <p:nvGrpSpPr>
          <p:cNvPr id="270" name="Google Shape;270;p30"/>
          <p:cNvGrpSpPr/>
          <p:nvPr/>
        </p:nvGrpSpPr>
        <p:grpSpPr>
          <a:xfrm>
            <a:off x="900074" y="891860"/>
            <a:ext cx="2657822" cy="1228744"/>
            <a:chOff x="636321" y="1844098"/>
            <a:chExt cx="2994729" cy="1384500"/>
          </a:xfrm>
        </p:grpSpPr>
        <p:sp>
          <p:nvSpPr>
            <p:cNvPr id="271" name="Google Shape;271;p30"/>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s-MX" sz="1000" b="1" dirty="0">
                  <a:solidFill>
                    <a:schemeClr val="dk1"/>
                  </a:solidFill>
                  <a:latin typeface="Kulim Park"/>
                  <a:ea typeface="Kulim Park"/>
                  <a:cs typeface="Kulim Park"/>
                  <a:sym typeface="Kulim Park"/>
                </a:rPr>
                <a:t>Dentro de la educación preescolar se requirió la adaptación tanto de docentes, padres y niños al uso de la tecnología para la impartición de clases y así alcanzar los aprendizajes esperados.</a:t>
              </a:r>
            </a:p>
            <a:p>
              <a:pPr marL="0" lvl="0" indent="0" algn="r" rtl="0">
                <a:spcBef>
                  <a:spcPts val="0"/>
                </a:spcBef>
                <a:spcAft>
                  <a:spcPts val="1600"/>
                </a:spcAft>
                <a:buNone/>
              </a:pPr>
              <a:r>
                <a:rPr lang="en" sz="1000" b="1" dirty="0">
                  <a:solidFill>
                    <a:schemeClr val="dk1"/>
                  </a:solidFill>
                  <a:latin typeface="Kulim Park"/>
                  <a:ea typeface="Kulim Park"/>
                  <a:cs typeface="Kulim Park"/>
                  <a:sym typeface="Kulim Park"/>
                </a:rPr>
                <a:t>.</a:t>
              </a:r>
              <a:endParaRPr sz="1000" b="1" dirty="0">
                <a:solidFill>
                  <a:schemeClr val="dk1"/>
                </a:solidFill>
                <a:latin typeface="Kulim Park"/>
                <a:ea typeface="Kulim Park"/>
                <a:cs typeface="Kulim Park"/>
                <a:sym typeface="Kulim Park"/>
              </a:endParaRPr>
            </a:p>
          </p:txBody>
        </p:sp>
        <p:cxnSp>
          <p:nvCxnSpPr>
            <p:cNvPr id="272" name="Google Shape;272;p30"/>
            <p:cNvCxnSpPr/>
            <p:nvPr/>
          </p:nvCxnSpPr>
          <p:spPr>
            <a:xfrm rot="10800000">
              <a:off x="2587350" y="2536350"/>
              <a:ext cx="1043700" cy="0"/>
            </a:xfrm>
            <a:prstGeom prst="straightConnector1">
              <a:avLst/>
            </a:prstGeom>
            <a:noFill/>
            <a:ln w="9525" cap="flat" cmpd="sng">
              <a:solidFill>
                <a:schemeClr val="dk2"/>
              </a:solidFill>
              <a:prstDash val="solid"/>
              <a:round/>
              <a:headEnd type="none" w="sm" len="sm"/>
              <a:tailEnd type="none" w="sm" len="sm"/>
            </a:ln>
          </p:spPr>
        </p:cxnSp>
        <p:sp>
          <p:nvSpPr>
            <p:cNvPr id="273" name="Google Shape;273;p30"/>
            <p:cNvSpPr/>
            <p:nvPr/>
          </p:nvSpPr>
          <p:spPr>
            <a:xfrm>
              <a:off x="2523501" y="2431050"/>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chemeClr val="dk1"/>
                  </a:solidFill>
                  <a:latin typeface="Kulim Park"/>
                  <a:ea typeface="Kulim Park"/>
                  <a:cs typeface="Kulim Park"/>
                  <a:sym typeface="Kulim Park"/>
                </a:rPr>
                <a:t>2</a:t>
              </a:r>
              <a:endParaRPr sz="800">
                <a:solidFill>
                  <a:schemeClr val="dk1"/>
                </a:solidFill>
                <a:latin typeface="Kulim Park"/>
                <a:ea typeface="Kulim Park"/>
                <a:cs typeface="Kulim Park"/>
                <a:sym typeface="Kulim Park"/>
              </a:endParaRPr>
            </a:p>
          </p:txBody>
        </p:sp>
      </p:grpSp>
      <p:grpSp>
        <p:nvGrpSpPr>
          <p:cNvPr id="275" name="Google Shape;275;p30"/>
          <p:cNvGrpSpPr/>
          <p:nvPr/>
        </p:nvGrpSpPr>
        <p:grpSpPr>
          <a:xfrm>
            <a:off x="4897178" y="102915"/>
            <a:ext cx="3194633" cy="1228744"/>
            <a:chOff x="4908100" y="889950"/>
            <a:chExt cx="3599586" cy="1384500"/>
          </a:xfrm>
        </p:grpSpPr>
        <p:cxnSp>
          <p:nvCxnSpPr>
            <p:cNvPr id="276" name="Google Shape;276;p30"/>
            <p:cNvCxnSpPr/>
            <p:nvPr/>
          </p:nvCxnSpPr>
          <p:spPr>
            <a:xfrm>
              <a:off x="4908100" y="1593250"/>
              <a:ext cx="1715100" cy="0"/>
            </a:xfrm>
            <a:prstGeom prst="straightConnector1">
              <a:avLst/>
            </a:prstGeom>
            <a:noFill/>
            <a:ln w="9525" cap="flat" cmpd="sng">
              <a:solidFill>
                <a:schemeClr val="dk2"/>
              </a:solidFill>
              <a:prstDash val="solid"/>
              <a:round/>
              <a:headEnd type="none" w="sm" len="sm"/>
              <a:tailEnd type="none" w="sm" len="sm"/>
            </a:ln>
          </p:spPr>
        </p:cxnSp>
        <p:sp>
          <p:nvSpPr>
            <p:cNvPr id="277" name="Google Shape;277;p30"/>
            <p:cNvSpPr txBox="1"/>
            <p:nvPr/>
          </p:nvSpPr>
          <p:spPr>
            <a:xfrm>
              <a:off x="6640486" y="889950"/>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MX" sz="1000" b="1" dirty="0">
                  <a:solidFill>
                    <a:schemeClr val="dk1"/>
                  </a:solidFill>
                  <a:latin typeface="Kulim Park"/>
                  <a:ea typeface="Kulim Park"/>
                  <a:cs typeface="Kulim Park"/>
                  <a:sym typeface="Kulim Park"/>
                </a:rPr>
                <a:t>La pandemia por COVID-19 implicó diversos retos en la educación, desde el nivel inicial hasta el nivel universitario.</a:t>
              </a:r>
            </a:p>
            <a:p>
              <a:pPr marL="0" lvl="0" indent="0" algn="l" rtl="0">
                <a:spcBef>
                  <a:spcPts val="0"/>
                </a:spcBef>
                <a:spcAft>
                  <a:spcPts val="0"/>
                </a:spcAft>
                <a:buNone/>
              </a:pPr>
              <a:r>
                <a:rPr lang="es-MX" sz="1000" b="1" dirty="0">
                  <a:solidFill>
                    <a:schemeClr val="dk1"/>
                  </a:solidFill>
                  <a:latin typeface="Kulim Park"/>
                  <a:ea typeface="Kulim Park"/>
                  <a:cs typeface="Kulim Park"/>
                  <a:sym typeface="Kulim Park"/>
                </a:rPr>
                <a:t> </a:t>
              </a:r>
              <a:endParaRPr sz="1000" b="1" dirty="0">
                <a:solidFill>
                  <a:schemeClr val="dk1"/>
                </a:solidFill>
                <a:latin typeface="Kulim Park"/>
                <a:ea typeface="Kulim Park"/>
                <a:cs typeface="Kulim Park"/>
                <a:sym typeface="Kulim Park"/>
              </a:endParaRPr>
            </a:p>
          </p:txBody>
        </p:sp>
        <p:sp>
          <p:nvSpPr>
            <p:cNvPr id="278" name="Google Shape;278;p30"/>
            <p:cNvSpPr/>
            <p:nvPr/>
          </p:nvSpPr>
          <p:spPr>
            <a:xfrm>
              <a:off x="6427830" y="1493307"/>
              <a:ext cx="198600" cy="198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chemeClr val="dk1"/>
                  </a:solidFill>
                  <a:latin typeface="Kulim Park"/>
                  <a:ea typeface="Kulim Park"/>
                  <a:cs typeface="Kulim Park"/>
                  <a:sym typeface="Kulim Park"/>
                </a:rPr>
                <a:t>1</a:t>
              </a:r>
              <a:endParaRPr sz="800">
                <a:solidFill>
                  <a:schemeClr val="dk1"/>
                </a:solidFill>
                <a:latin typeface="Kulim Park"/>
                <a:ea typeface="Kulim Park"/>
                <a:cs typeface="Kulim Park"/>
                <a:sym typeface="Kulim Park"/>
              </a:endParaRPr>
            </a:p>
          </p:txBody>
        </p:sp>
      </p:grpSp>
      <p:grpSp>
        <p:nvGrpSpPr>
          <p:cNvPr id="280" name="Google Shape;280;p30"/>
          <p:cNvGrpSpPr/>
          <p:nvPr/>
        </p:nvGrpSpPr>
        <p:grpSpPr>
          <a:xfrm>
            <a:off x="2989319" y="-5937"/>
            <a:ext cx="3119395" cy="2886152"/>
            <a:chOff x="2991269" y="1153325"/>
            <a:chExt cx="3514811" cy="3252003"/>
          </a:xfrm>
        </p:grpSpPr>
        <p:sp>
          <p:nvSpPr>
            <p:cNvPr id="281" name="Google Shape;281;p30"/>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chemeClr val="lt2"/>
            </a:solidFill>
            <a:ln>
              <a:noFill/>
            </a:ln>
          </p:spPr>
        </p:sp>
        <p:sp>
          <p:nvSpPr>
            <p:cNvPr id="282" name="Google Shape;282;p30"/>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chemeClr val="accent4"/>
            </a:solidFill>
            <a:ln>
              <a:noFill/>
            </a:ln>
          </p:spPr>
        </p:sp>
        <p:sp>
          <p:nvSpPr>
            <p:cNvPr id="283" name="Google Shape;283;p30"/>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chemeClr val="accent4"/>
            </a:solidFill>
            <a:ln>
              <a:noFill/>
            </a:ln>
          </p:spPr>
          <p:txBody>
            <a:bodyPr/>
            <a:lstStyle/>
            <a:p>
              <a:endParaRPr lang="es-MX" dirty="0"/>
            </a:p>
          </p:txBody>
        </p:sp>
        <p:sp>
          <p:nvSpPr>
            <p:cNvPr id="284" name="Google Shape;284;p30"/>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chemeClr val="lt2"/>
            </a:solidFill>
            <a:ln>
              <a:noFill/>
            </a:ln>
          </p:spPr>
        </p:sp>
        <p:sp>
          <p:nvSpPr>
            <p:cNvPr id="285" name="Google Shape;285;p30"/>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chemeClr val="accent1"/>
            </a:solidFill>
            <a:ln>
              <a:noFill/>
            </a:ln>
          </p:spPr>
        </p:sp>
        <p:sp>
          <p:nvSpPr>
            <p:cNvPr id="286" name="Google Shape;286;p30"/>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chemeClr val="accent1"/>
            </a:solidFill>
            <a:ln>
              <a:noFill/>
            </a:ln>
          </p:spPr>
        </p:sp>
        <p:sp>
          <p:nvSpPr>
            <p:cNvPr id="287" name="Google Shape;287;p30"/>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chemeClr val="accent5"/>
            </a:solidFill>
            <a:ln>
              <a:noFill/>
            </a:ln>
          </p:spPr>
        </p:sp>
        <p:sp>
          <p:nvSpPr>
            <p:cNvPr id="288" name="Google Shape;288;p30"/>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chemeClr val="accent5"/>
            </a:solidFill>
            <a:ln>
              <a:noFill/>
            </a:ln>
          </p:spPr>
        </p:sp>
      </p:grpSp>
      <p:grpSp>
        <p:nvGrpSpPr>
          <p:cNvPr id="289" name="Google Shape;289;p30"/>
          <p:cNvGrpSpPr/>
          <p:nvPr/>
        </p:nvGrpSpPr>
        <p:grpSpPr>
          <a:xfrm>
            <a:off x="3038938" y="-39641"/>
            <a:ext cx="1563154" cy="2886152"/>
            <a:chOff x="2991269" y="1153325"/>
            <a:chExt cx="1761300" cy="3252003"/>
          </a:xfrm>
        </p:grpSpPr>
        <p:sp>
          <p:nvSpPr>
            <p:cNvPr id="290" name="Google Shape;290;p30"/>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122431">
                <a:alpha val="7260"/>
              </a:srgbClr>
            </a:solidFill>
            <a:ln>
              <a:noFill/>
            </a:ln>
          </p:spPr>
          <p:txBody>
            <a:bodyPr/>
            <a:lstStyle/>
            <a:p>
              <a:endParaRPr lang="es-MX" dirty="0"/>
            </a:p>
          </p:txBody>
        </p:sp>
        <p:sp>
          <p:nvSpPr>
            <p:cNvPr id="291" name="Google Shape;291;p30"/>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122431">
                <a:alpha val="7260"/>
              </a:srgbClr>
            </a:solidFill>
            <a:ln>
              <a:noFill/>
            </a:ln>
          </p:spPr>
        </p:sp>
        <p:sp>
          <p:nvSpPr>
            <p:cNvPr id="292" name="Google Shape;292;p30"/>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122431">
                <a:alpha val="7260"/>
              </a:srgbClr>
            </a:solidFill>
            <a:ln>
              <a:noFill/>
            </a:ln>
          </p:spPr>
        </p:sp>
      </p:grpSp>
      <p:pic>
        <p:nvPicPr>
          <p:cNvPr id="5" name="Imagen 4">
            <a:extLst>
              <a:ext uri="{FF2B5EF4-FFF2-40B4-BE49-F238E27FC236}">
                <a16:creationId xmlns:a16="http://schemas.microsoft.com/office/drawing/2014/main" id="{1ECC3F9A-0D1F-4E5E-8FFA-40D8C79B856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Lst>
          </a:blip>
          <a:stretch>
            <a:fillRect/>
          </a:stretch>
        </p:blipFill>
        <p:spPr>
          <a:xfrm rot="21291894">
            <a:off x="4490923" y="2348160"/>
            <a:ext cx="2408111" cy="1407567"/>
          </a:xfrm>
          <a:prstGeom prst="rect">
            <a:avLst/>
          </a:prstGeom>
        </p:spPr>
      </p:pic>
      <p:pic>
        <p:nvPicPr>
          <p:cNvPr id="9" name="Imagen 8">
            <a:extLst>
              <a:ext uri="{FF2B5EF4-FFF2-40B4-BE49-F238E27FC236}">
                <a16:creationId xmlns:a16="http://schemas.microsoft.com/office/drawing/2014/main" id="{CAD96764-2298-4726-8B6C-57EBE026633B}"/>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rot="2383728">
            <a:off x="2607330" y="2484461"/>
            <a:ext cx="2184436" cy="1332581"/>
          </a:xfrm>
          <a:prstGeom prst="rect">
            <a:avLst/>
          </a:prstGeom>
        </p:spPr>
      </p:pic>
      <p:pic>
        <p:nvPicPr>
          <p:cNvPr id="43" name="Imagen 42">
            <a:extLst>
              <a:ext uri="{FF2B5EF4-FFF2-40B4-BE49-F238E27FC236}">
                <a16:creationId xmlns:a16="http://schemas.microsoft.com/office/drawing/2014/main" id="{B5BD6C15-018A-4F0C-BE43-0C6340473DD9}"/>
              </a:ext>
            </a:extLst>
          </p:cNvPr>
          <p:cNvPicPr>
            <a:picLocks noChangeAspect="1"/>
          </p:cNvPicPr>
          <p:nvPr/>
        </p:nvPicPr>
        <p:blipFill>
          <a:blip r:embed="rId7">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rot="2270222">
            <a:off x="1844384" y="3334740"/>
            <a:ext cx="3262751" cy="1779774"/>
          </a:xfrm>
          <a:prstGeom prst="rect">
            <a:avLst/>
          </a:prstGeom>
        </p:spPr>
      </p:pic>
      <p:pic>
        <p:nvPicPr>
          <p:cNvPr id="44" name="Imagen 43">
            <a:extLst>
              <a:ext uri="{FF2B5EF4-FFF2-40B4-BE49-F238E27FC236}">
                <a16:creationId xmlns:a16="http://schemas.microsoft.com/office/drawing/2014/main" id="{EFF284B9-E824-4AE7-9C92-CDF63B92E539}"/>
              </a:ext>
            </a:extLst>
          </p:cNvPr>
          <p:cNvPicPr>
            <a:picLocks noChangeAspect="1"/>
          </p:cNvPicPr>
          <p:nvPr/>
        </p:nvPicPr>
        <p:blipFill>
          <a:blip r:embed="rId8">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rot="21166397">
            <a:off x="4607385" y="3064351"/>
            <a:ext cx="3379004" cy="1893507"/>
          </a:xfrm>
          <a:prstGeom prst="rect">
            <a:avLst/>
          </a:prstGeom>
        </p:spPr>
      </p:pic>
      <p:sp>
        <p:nvSpPr>
          <p:cNvPr id="64" name="Google Shape;290;p30">
            <a:extLst>
              <a:ext uri="{FF2B5EF4-FFF2-40B4-BE49-F238E27FC236}">
                <a16:creationId xmlns:a16="http://schemas.microsoft.com/office/drawing/2014/main" id="{C73E0143-EEEA-4ED8-9147-841ADC765316}"/>
              </a:ext>
            </a:extLst>
          </p:cNvPr>
          <p:cNvSpPr/>
          <p:nvPr/>
        </p:nvSpPr>
        <p:spPr>
          <a:xfrm>
            <a:off x="2375180" y="2286317"/>
            <a:ext cx="2159389" cy="1674021"/>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122431">
              <a:alpha val="7260"/>
            </a:srgbClr>
          </a:solidFill>
          <a:ln>
            <a:noFill/>
          </a:ln>
        </p:spPr>
        <p:txBody>
          <a:bodyPr/>
          <a:lstStyle/>
          <a:p>
            <a:endParaRPr lang="es-MX" dirty="0"/>
          </a:p>
        </p:txBody>
      </p:sp>
      <p:sp>
        <p:nvSpPr>
          <p:cNvPr id="65" name="Google Shape;290;p30">
            <a:extLst>
              <a:ext uri="{FF2B5EF4-FFF2-40B4-BE49-F238E27FC236}">
                <a16:creationId xmlns:a16="http://schemas.microsoft.com/office/drawing/2014/main" id="{83B25EAF-B7F6-4F28-AABB-DA68B4050313}"/>
              </a:ext>
            </a:extLst>
          </p:cNvPr>
          <p:cNvSpPr/>
          <p:nvPr/>
        </p:nvSpPr>
        <p:spPr>
          <a:xfrm>
            <a:off x="1550878" y="2987559"/>
            <a:ext cx="3055779" cy="2175311"/>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122431">
              <a:alpha val="7260"/>
            </a:srgbClr>
          </a:solidFill>
          <a:ln>
            <a:noFill/>
          </a:ln>
        </p:spPr>
        <p:txBody>
          <a:bodyPr/>
          <a:lstStyle/>
          <a:p>
            <a:endParaRPr lang="es-MX" dirty="0"/>
          </a:p>
        </p:txBody>
      </p:sp>
      <p:grpSp>
        <p:nvGrpSpPr>
          <p:cNvPr id="68" name="Google Shape;270;p30">
            <a:extLst>
              <a:ext uri="{FF2B5EF4-FFF2-40B4-BE49-F238E27FC236}">
                <a16:creationId xmlns:a16="http://schemas.microsoft.com/office/drawing/2014/main" id="{6B6020E2-BAE0-41BF-AF89-CAF0C31D5D9D}"/>
              </a:ext>
            </a:extLst>
          </p:cNvPr>
          <p:cNvGrpSpPr/>
          <p:nvPr/>
        </p:nvGrpSpPr>
        <p:grpSpPr>
          <a:xfrm>
            <a:off x="119743" y="2602354"/>
            <a:ext cx="2311057" cy="1228744"/>
            <a:chOff x="861196" y="1844098"/>
            <a:chExt cx="2769854" cy="1384500"/>
          </a:xfrm>
        </p:grpSpPr>
        <p:sp>
          <p:nvSpPr>
            <p:cNvPr id="69" name="Google Shape;271;p30">
              <a:extLst>
                <a:ext uri="{FF2B5EF4-FFF2-40B4-BE49-F238E27FC236}">
                  <a16:creationId xmlns:a16="http://schemas.microsoft.com/office/drawing/2014/main" id="{1CE67AF4-6B52-4622-9AAB-C3C00BA5FA7B}"/>
                </a:ext>
              </a:extLst>
            </p:cNvPr>
            <p:cNvSpPr txBox="1"/>
            <p:nvPr/>
          </p:nvSpPr>
          <p:spPr>
            <a:xfrm>
              <a:off x="861196" y="1844098"/>
              <a:ext cx="1642326"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s-MX" sz="1000" b="1" dirty="0">
                  <a:solidFill>
                    <a:schemeClr val="dk1"/>
                  </a:solidFill>
                  <a:latin typeface="Kulim Park"/>
                  <a:ea typeface="Kulim Park"/>
                  <a:cs typeface="Kulim Park"/>
                  <a:sym typeface="Kulim Park"/>
                </a:rPr>
                <a:t>El trabajo que realiza el docente de nivel preescolar es sumamente demandante.</a:t>
              </a:r>
              <a:endParaRPr sz="1000" b="1" dirty="0">
                <a:solidFill>
                  <a:schemeClr val="dk1"/>
                </a:solidFill>
                <a:latin typeface="Kulim Park"/>
                <a:ea typeface="Kulim Park"/>
                <a:cs typeface="Kulim Park"/>
                <a:sym typeface="Kulim Park"/>
              </a:endParaRPr>
            </a:p>
          </p:txBody>
        </p:sp>
        <p:cxnSp>
          <p:nvCxnSpPr>
            <p:cNvPr id="70" name="Google Shape;272;p30">
              <a:extLst>
                <a:ext uri="{FF2B5EF4-FFF2-40B4-BE49-F238E27FC236}">
                  <a16:creationId xmlns:a16="http://schemas.microsoft.com/office/drawing/2014/main" id="{6953AD85-31F1-4007-8462-77E38F3407EC}"/>
                </a:ext>
              </a:extLst>
            </p:cNvPr>
            <p:cNvCxnSpPr/>
            <p:nvPr/>
          </p:nvCxnSpPr>
          <p:spPr>
            <a:xfrm rot="10800000">
              <a:off x="2587350" y="2536350"/>
              <a:ext cx="1043700" cy="0"/>
            </a:xfrm>
            <a:prstGeom prst="straightConnector1">
              <a:avLst/>
            </a:prstGeom>
            <a:noFill/>
            <a:ln w="9525" cap="flat" cmpd="sng">
              <a:solidFill>
                <a:schemeClr val="dk2"/>
              </a:solidFill>
              <a:prstDash val="solid"/>
              <a:round/>
              <a:headEnd type="none" w="sm" len="sm"/>
              <a:tailEnd type="none" w="sm" len="sm"/>
            </a:ln>
          </p:spPr>
        </p:cxnSp>
        <p:sp>
          <p:nvSpPr>
            <p:cNvPr id="71" name="Google Shape;273;p30">
              <a:extLst>
                <a:ext uri="{FF2B5EF4-FFF2-40B4-BE49-F238E27FC236}">
                  <a16:creationId xmlns:a16="http://schemas.microsoft.com/office/drawing/2014/main" id="{987FCEC1-80A2-4CFD-B5FB-A9ABCEA71143}"/>
                </a:ext>
              </a:extLst>
            </p:cNvPr>
            <p:cNvSpPr/>
            <p:nvPr/>
          </p:nvSpPr>
          <p:spPr>
            <a:xfrm>
              <a:off x="2523501" y="2431050"/>
              <a:ext cx="198600" cy="198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4;p30">
              <a:extLst>
                <a:ext uri="{FF2B5EF4-FFF2-40B4-BE49-F238E27FC236}">
                  <a16:creationId xmlns:a16="http://schemas.microsoft.com/office/drawing/2014/main" id="{BC404B90-4887-4C28-840B-3B054CC9CE01}"/>
                </a:ext>
              </a:extLst>
            </p:cNvPr>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dirty="0">
                  <a:solidFill>
                    <a:schemeClr val="dk1"/>
                  </a:solidFill>
                  <a:latin typeface="Kulim Park"/>
                  <a:ea typeface="Kulim Park"/>
                  <a:cs typeface="Kulim Park"/>
                  <a:sym typeface="Kulim Park"/>
                </a:rPr>
                <a:t>4</a:t>
              </a:r>
              <a:endParaRPr sz="800" dirty="0">
                <a:solidFill>
                  <a:schemeClr val="dk1"/>
                </a:solidFill>
                <a:latin typeface="Kulim Park"/>
                <a:ea typeface="Kulim Park"/>
                <a:cs typeface="Kulim Park"/>
                <a:sym typeface="Kulim Park"/>
              </a:endParaRPr>
            </a:p>
          </p:txBody>
        </p:sp>
      </p:grpSp>
      <p:grpSp>
        <p:nvGrpSpPr>
          <p:cNvPr id="78" name="Google Shape;265;p30">
            <a:extLst>
              <a:ext uri="{FF2B5EF4-FFF2-40B4-BE49-F238E27FC236}">
                <a16:creationId xmlns:a16="http://schemas.microsoft.com/office/drawing/2014/main" id="{16AF46FA-2342-480F-8A69-915A82ED897A}"/>
              </a:ext>
            </a:extLst>
          </p:cNvPr>
          <p:cNvGrpSpPr/>
          <p:nvPr/>
        </p:nvGrpSpPr>
        <p:grpSpPr>
          <a:xfrm>
            <a:off x="5820918" y="4039579"/>
            <a:ext cx="2351267" cy="1287800"/>
            <a:chOff x="6038025" y="2638917"/>
            <a:chExt cx="2520502" cy="1384500"/>
          </a:xfrm>
        </p:grpSpPr>
        <p:cxnSp>
          <p:nvCxnSpPr>
            <p:cNvPr id="79" name="Google Shape;266;p30">
              <a:extLst>
                <a:ext uri="{FF2B5EF4-FFF2-40B4-BE49-F238E27FC236}">
                  <a16:creationId xmlns:a16="http://schemas.microsoft.com/office/drawing/2014/main" id="{767CB5E9-52C0-47A2-BBFB-D2810CA41871}"/>
                </a:ext>
              </a:extLst>
            </p:cNvPr>
            <p:cNvCxnSpPr/>
            <p:nvPr/>
          </p:nvCxnSpPr>
          <p:spPr>
            <a:xfrm>
              <a:off x="6038025" y="3312550"/>
              <a:ext cx="582000" cy="0"/>
            </a:xfrm>
            <a:prstGeom prst="straightConnector1">
              <a:avLst/>
            </a:prstGeom>
            <a:noFill/>
            <a:ln w="9525" cap="flat" cmpd="sng">
              <a:solidFill>
                <a:schemeClr val="dk2"/>
              </a:solidFill>
              <a:prstDash val="solid"/>
              <a:round/>
              <a:headEnd type="none" w="sm" len="sm"/>
              <a:tailEnd type="none" w="sm" len="sm"/>
            </a:ln>
          </p:spPr>
        </p:cxnSp>
        <p:sp>
          <p:nvSpPr>
            <p:cNvPr id="80" name="Google Shape;267;p30">
              <a:extLst>
                <a:ext uri="{FF2B5EF4-FFF2-40B4-BE49-F238E27FC236}">
                  <a16:creationId xmlns:a16="http://schemas.microsoft.com/office/drawing/2014/main" id="{A0AFA95A-48FF-4A20-AEEC-3DAAAEC21843}"/>
                </a:ext>
              </a:extLst>
            </p:cNvPr>
            <p:cNvSpPr txBox="1"/>
            <p:nvPr/>
          </p:nvSpPr>
          <p:spPr>
            <a:xfrm>
              <a:off x="6691328" y="2638917"/>
              <a:ext cx="1867199"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MX" sz="1000" b="1" dirty="0">
                  <a:solidFill>
                    <a:schemeClr val="dk1"/>
                  </a:solidFill>
                  <a:latin typeface="Kulim Park"/>
                  <a:ea typeface="Kulim Park"/>
                  <a:cs typeface="Kulim Park"/>
                  <a:sym typeface="Kulim Park"/>
                </a:rPr>
                <a:t>Necesidad de importante visualización y reflexión sobre el trabajo del docente en el entorno de la pandemia por COVID-19.</a:t>
              </a:r>
              <a:endParaRPr sz="1000" b="1" dirty="0">
                <a:solidFill>
                  <a:schemeClr val="dk1"/>
                </a:solidFill>
                <a:latin typeface="Kulim Park"/>
                <a:ea typeface="Kulim Park"/>
                <a:cs typeface="Kulim Park"/>
                <a:sym typeface="Kulim Park"/>
              </a:endParaRPr>
            </a:p>
          </p:txBody>
        </p:sp>
        <p:sp>
          <p:nvSpPr>
            <p:cNvPr id="81" name="Google Shape;268;p30">
              <a:extLst>
                <a:ext uri="{FF2B5EF4-FFF2-40B4-BE49-F238E27FC236}">
                  <a16:creationId xmlns:a16="http://schemas.microsoft.com/office/drawing/2014/main" id="{E44D4A41-86C8-467E-AD86-71C5EAFBFA27}"/>
                </a:ext>
              </a:extLst>
            </p:cNvPr>
            <p:cNvSpPr/>
            <p:nvPr/>
          </p:nvSpPr>
          <p:spPr>
            <a:xfrm>
              <a:off x="6424027" y="3212150"/>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9;p30">
              <a:extLst>
                <a:ext uri="{FF2B5EF4-FFF2-40B4-BE49-F238E27FC236}">
                  <a16:creationId xmlns:a16="http://schemas.microsoft.com/office/drawing/2014/main" id="{EBD0A49B-C2DA-40AF-815B-C5787EE1C2EE}"/>
                </a:ext>
              </a:extLst>
            </p:cNvPr>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dirty="0">
                  <a:solidFill>
                    <a:schemeClr val="dk1"/>
                  </a:solidFill>
                  <a:latin typeface="Kulim Park"/>
                  <a:ea typeface="Kulim Park"/>
                  <a:cs typeface="Kulim Park"/>
                  <a:sym typeface="Kulim Park"/>
                </a:rPr>
                <a:t>5</a:t>
              </a:r>
              <a:endParaRPr sz="800" dirty="0">
                <a:solidFill>
                  <a:schemeClr val="dk1"/>
                </a:solidFill>
                <a:latin typeface="Kulim Park"/>
                <a:ea typeface="Kulim Park"/>
                <a:cs typeface="Kulim Park"/>
                <a:sym typeface="Kulim Park"/>
              </a:endParaRPr>
            </a:p>
          </p:txBody>
        </p:sp>
      </p:grpSp>
      <p:pic>
        <p:nvPicPr>
          <p:cNvPr id="17" name="Imagen 16">
            <a:extLst>
              <a:ext uri="{FF2B5EF4-FFF2-40B4-BE49-F238E27FC236}">
                <a16:creationId xmlns:a16="http://schemas.microsoft.com/office/drawing/2014/main" id="{CABF5EA4-F217-4497-9BBC-54339FB88B0B}"/>
              </a:ext>
            </a:extLst>
          </p:cNvPr>
          <p:cNvPicPr>
            <a:picLocks noChangeAspect="1"/>
          </p:cNvPicPr>
          <p:nvPr/>
        </p:nvPicPr>
        <p:blipFill rotWithShape="1">
          <a:blip r:embed="rId9"/>
          <a:srcRect l="34555" t="16168" r="34077" b="9532"/>
          <a:stretch/>
        </p:blipFill>
        <p:spPr>
          <a:xfrm>
            <a:off x="2598250" y="2931157"/>
            <a:ext cx="1030778" cy="1033238"/>
          </a:xfrm>
          <a:prstGeom prst="rect">
            <a:avLst/>
          </a:prstGeom>
        </p:spPr>
      </p:pic>
      <p:pic>
        <p:nvPicPr>
          <p:cNvPr id="18" name="Imagen 17">
            <a:extLst>
              <a:ext uri="{FF2B5EF4-FFF2-40B4-BE49-F238E27FC236}">
                <a16:creationId xmlns:a16="http://schemas.microsoft.com/office/drawing/2014/main" id="{FDFEE126-48EB-46B7-BBE5-29D131CB0F86}"/>
              </a:ext>
            </a:extLst>
          </p:cNvPr>
          <p:cNvPicPr>
            <a:picLocks noChangeAspect="1"/>
          </p:cNvPicPr>
          <p:nvPr/>
        </p:nvPicPr>
        <p:blipFill rotWithShape="1">
          <a:blip r:embed="rId10"/>
          <a:srcRect r="65532" b="56656"/>
          <a:stretch/>
        </p:blipFill>
        <p:spPr>
          <a:xfrm>
            <a:off x="4234355" y="4229946"/>
            <a:ext cx="952078" cy="718355"/>
          </a:xfrm>
          <a:prstGeom prst="rect">
            <a:avLst/>
          </a:prstGeom>
        </p:spPr>
      </p:pic>
      <p:pic>
        <p:nvPicPr>
          <p:cNvPr id="19" name="Imagen 18">
            <a:extLst>
              <a:ext uri="{FF2B5EF4-FFF2-40B4-BE49-F238E27FC236}">
                <a16:creationId xmlns:a16="http://schemas.microsoft.com/office/drawing/2014/main" id="{837C489A-BFF1-4DBE-8858-B34CCA24761A}"/>
              </a:ext>
            </a:extLst>
          </p:cNvPr>
          <p:cNvPicPr>
            <a:picLocks noChangeAspect="1"/>
          </p:cNvPicPr>
          <p:nvPr/>
        </p:nvPicPr>
        <p:blipFill rotWithShape="1">
          <a:blip r:embed="rId10"/>
          <a:srcRect l="56358" t="51174" r="3744" b="3342"/>
          <a:stretch/>
        </p:blipFill>
        <p:spPr>
          <a:xfrm>
            <a:off x="4070807" y="1331034"/>
            <a:ext cx="1102079" cy="753828"/>
          </a:xfrm>
          <a:prstGeom prst="rect">
            <a:avLst/>
          </a:prstGeom>
        </p:spPr>
      </p:pic>
      <p:pic>
        <p:nvPicPr>
          <p:cNvPr id="20" name="Imagen 19">
            <a:extLst>
              <a:ext uri="{FF2B5EF4-FFF2-40B4-BE49-F238E27FC236}">
                <a16:creationId xmlns:a16="http://schemas.microsoft.com/office/drawing/2014/main" id="{1D89D556-B3BB-4E2B-8795-514D4389E56E}"/>
              </a:ext>
            </a:extLst>
          </p:cNvPr>
          <p:cNvPicPr>
            <a:picLocks noChangeAspect="1"/>
          </p:cNvPicPr>
          <p:nvPr/>
        </p:nvPicPr>
        <p:blipFill rotWithShape="1">
          <a:blip r:embed="rId10"/>
          <a:srcRect t="51847" r="47213"/>
          <a:stretch/>
        </p:blipFill>
        <p:spPr>
          <a:xfrm>
            <a:off x="5490338" y="3101928"/>
            <a:ext cx="1458110" cy="798071"/>
          </a:xfrm>
          <a:prstGeom prst="rect">
            <a:avLst/>
          </a:prstGeom>
        </p:spPr>
      </p:pic>
      <p:pic>
        <p:nvPicPr>
          <p:cNvPr id="21" name="Imagen 20">
            <a:extLst>
              <a:ext uri="{FF2B5EF4-FFF2-40B4-BE49-F238E27FC236}">
                <a16:creationId xmlns:a16="http://schemas.microsoft.com/office/drawing/2014/main" id="{7F7E505D-F382-42B8-A166-9B29A5AF6BC9}"/>
              </a:ext>
            </a:extLst>
          </p:cNvPr>
          <p:cNvPicPr>
            <a:picLocks noChangeAspect="1"/>
          </p:cNvPicPr>
          <p:nvPr/>
        </p:nvPicPr>
        <p:blipFill rotWithShape="1">
          <a:blip r:embed="rId10"/>
          <a:srcRect l="35375" r="8205" b="63956"/>
          <a:stretch/>
        </p:blipFill>
        <p:spPr>
          <a:xfrm>
            <a:off x="3918093" y="3486451"/>
            <a:ext cx="1385875" cy="556941"/>
          </a:xfrm>
          <a:prstGeom prst="rect">
            <a:avLst/>
          </a:prstGeom>
        </p:spPr>
      </p:pic>
      <p:pic>
        <p:nvPicPr>
          <p:cNvPr id="22" name="Imagen 21">
            <a:extLst>
              <a:ext uri="{FF2B5EF4-FFF2-40B4-BE49-F238E27FC236}">
                <a16:creationId xmlns:a16="http://schemas.microsoft.com/office/drawing/2014/main" id="{323641AE-AA9B-48DD-A0A9-A2C60E847512}"/>
              </a:ext>
            </a:extLst>
          </p:cNvPr>
          <p:cNvPicPr>
            <a:picLocks noChangeAspect="1"/>
          </p:cNvPicPr>
          <p:nvPr/>
        </p:nvPicPr>
        <p:blipFill>
          <a:blip r:embed="rId11"/>
          <a:stretch>
            <a:fillRect/>
          </a:stretch>
        </p:blipFill>
        <p:spPr>
          <a:xfrm>
            <a:off x="3917695" y="2406883"/>
            <a:ext cx="1522814" cy="750632"/>
          </a:xfrm>
          <a:prstGeom prst="rect">
            <a:avLst/>
          </a:prstGeom>
        </p:spPr>
      </p:pic>
      <p:sp>
        <p:nvSpPr>
          <p:cNvPr id="23" name="AutoShape 2" descr="Signs you might be experiencing a burnout and how to regain balance in your  life | Darling Downs Health">
            <a:extLst>
              <a:ext uri="{FF2B5EF4-FFF2-40B4-BE49-F238E27FC236}">
                <a16:creationId xmlns:a16="http://schemas.microsoft.com/office/drawing/2014/main" id="{FB00653F-4499-4DA4-9270-6E1F006B9C4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4" name="Imagen 23">
            <a:extLst>
              <a:ext uri="{FF2B5EF4-FFF2-40B4-BE49-F238E27FC236}">
                <a16:creationId xmlns:a16="http://schemas.microsoft.com/office/drawing/2014/main" id="{78073BD6-5E3C-47F6-B7AB-EDCEF4BAC2FA}"/>
              </a:ext>
            </a:extLst>
          </p:cNvPr>
          <p:cNvPicPr>
            <a:picLocks noChangeAspect="1"/>
          </p:cNvPicPr>
          <p:nvPr/>
        </p:nvPicPr>
        <p:blipFill>
          <a:blip r:embed="rId12"/>
          <a:stretch>
            <a:fillRect/>
          </a:stretch>
        </p:blipFill>
        <p:spPr>
          <a:xfrm>
            <a:off x="4126711" y="535568"/>
            <a:ext cx="844468" cy="475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Gregory template">
  <a:themeElements>
    <a:clrScheme name="Custom 347">
      <a:dk1>
        <a:srgbClr val="122431"/>
      </a:dk1>
      <a:lt1>
        <a:srgbClr val="FFFFFF"/>
      </a:lt1>
      <a:dk2>
        <a:srgbClr val="84898D"/>
      </a:dk2>
      <a:lt2>
        <a:srgbClr val="ECEFF3"/>
      </a:lt2>
      <a:accent1>
        <a:srgbClr val="FEC200"/>
      </a:accent1>
      <a:accent2>
        <a:srgbClr val="A2EAE9"/>
      </a:accent2>
      <a:accent3>
        <a:srgbClr val="0B6AB1"/>
      </a:accent3>
      <a:accent4>
        <a:srgbClr val="FF981F"/>
      </a:accent4>
      <a:accent5>
        <a:srgbClr val="FFE03F"/>
      </a:accent5>
      <a:accent6>
        <a:srgbClr val="023E69"/>
      </a:accent6>
      <a:hlink>
        <a:srgbClr val="0B6AB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5269</TotalTime>
  <Words>1752</Words>
  <Application>Microsoft Office PowerPoint</Application>
  <PresentationFormat>Presentación en pantalla (16:9)</PresentationFormat>
  <Paragraphs>119</Paragraphs>
  <Slides>16</Slides>
  <Notes>14</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Calibri</vt:lpstr>
      <vt:lpstr>Kievit Offc Pro</vt:lpstr>
      <vt:lpstr>Arial</vt:lpstr>
      <vt:lpstr>Kulim Park</vt:lpstr>
      <vt:lpstr>Gregory template</vt:lpstr>
      <vt:lpstr>Síndrome de Burnout en docentes de Preescolar provocado por la Pandemia de COVID-19.</vt:lpstr>
      <vt:lpstr>Presentación de PowerPoint</vt:lpstr>
      <vt:lpstr>Definiciones.</vt:lpstr>
      <vt:lpstr>Presentación de PowerPoint</vt:lpstr>
      <vt:lpstr>El proceso de adquisición y desarrollo del burnout.</vt:lpstr>
      <vt:lpstr>Transformaciones en el ambito educativo.</vt:lpstr>
      <vt:lpstr>Por lo tanto…</vt:lpstr>
      <vt:lpstr>Presentación de PowerPoint</vt:lpstr>
      <vt:lpstr>Presentación de PowerPoint</vt:lpstr>
      <vt:lpstr>Metodología</vt:lpstr>
      <vt:lpstr>Alcances</vt:lpstr>
      <vt:lpstr>Presentación de PowerPoint</vt:lpstr>
      <vt:lpstr>Presentación de PowerPoint</vt:lpstr>
      <vt:lpstr>Presentación de PowerPoint</vt:lpstr>
      <vt:lpstr>Presentación de PowerPoint</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Síndrome de Burnout en docentes de Preescolar causado por la Pandemia de COVID-19.</dc:title>
  <dc:creator>Joanna Sagaon</dc:creator>
  <cp:lastModifiedBy>Joanna Sagaon</cp:lastModifiedBy>
  <cp:revision>45</cp:revision>
  <dcterms:modified xsi:type="dcterms:W3CDTF">2023-05-29T04:47:50Z</dcterms:modified>
</cp:coreProperties>
</file>