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B02F7-8132-40D4-B0F8-1E6099C79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FFAAD5-0827-4D17-9A9C-DC66780AD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B4805-6117-4F9D-9D69-4EEFE212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4965-1A36-499D-BB7D-8ECCAB3C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9DB7F-608E-4E9A-960C-069648EA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8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37D1F-60B1-4D1C-B33E-EE8FF8958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57468-C35F-4BDE-9F67-AA265EA07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2E9C6-22F4-448C-BAB6-352DAD1F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E1802-4EFE-4207-A77E-885D0A60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F0E36-367E-4EE3-820D-12F69E3D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8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D67EC-F093-416A-A7FA-52AE33A92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A32C4-60B5-4FC7-AC72-B6BC0A60D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2D1F3-CF69-46CA-AA9D-CB255E88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B21E1-F9B3-4B1D-9F0B-78E59D517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B206E-9B42-4217-A8D0-45ADBF46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7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32B7E-DAA5-49FF-95CE-6E5D7614B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E4A34-DCAE-4B83-9285-EDD9E5CB0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5BEDF-E7CF-4883-8A74-4DB2FCA3E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E221B-0483-4E42-B462-022E01D7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E6ECE-A097-410B-9CCB-38784BE46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2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AC76-3E31-4D0A-B6D9-3EAD72EF6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17A35-22DC-4E37-8CBF-89C715CD8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BD2F9-79D6-47E9-81C5-299F492E3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5D97E-6E92-45AB-9133-A8AFA4ADC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61BE-A51E-40F0-9B1B-A5E8B567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2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C66D-2B60-4F70-A3AD-13EC8A082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BA57C-4C74-422C-A86A-71F19A0A99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285521-56EA-48CA-8AD6-C9A1726D8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C4CBF-077D-42BF-BB83-B5AAFF2A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88F75-5C5A-4D0A-8AA0-A6243E0BC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14FE1-7D1C-4D83-B577-7B66715CE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2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27713-E00B-410E-93F3-6AA33272A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CC29-0AF0-4A2B-8D24-53AF22684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6C9EE-0224-46D1-B2FA-6A1075CED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4F284D-CFC9-4CF3-8711-4216C982B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C0C53-D8C6-4FB8-A5DB-74B851421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3EEA0D-8B9E-4908-9473-52E45624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E832A2-9DCB-4D14-BE79-8F05E4A18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EF920-033F-4B10-B482-326194DB6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EACA7-3626-4FE2-8E7D-1D8278160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BDC80E-E211-4370-AA00-1C349DF5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52673-7C71-42C1-8D6E-72F31D038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7957BF-2502-4300-BC09-5C83FEF2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5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F2EEB7-0A63-42C7-8B84-79F993EDB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FE7A0A-E5C8-482E-8B65-9FCC16AF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0E142-B764-4041-95B4-D132532DD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4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C370D-AFC7-4D06-BB46-76BBA953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A6624-E4C0-4B54-8F40-532CB811D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B7968-58DE-44DB-8382-180940006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13FB7-1D4A-4517-996B-1794A8DC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48531-EC8D-4015-B3F7-39A47264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A8A0F-3CB8-4F78-A488-1781A224E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25B7-9EE4-4E4E-8FAA-9BCF6578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389254-A13C-491E-8E4A-4BEEBAE23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3FBF7-A38F-4CAF-ADB0-71BFBB6E8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1E4EF-51C6-46F6-8849-BC2A7562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2FBD7-131B-47FD-B75B-20AD5F86A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6AF19-F744-445D-B236-68CDD1F8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60925A-ACC1-43DD-9FBD-71E25CC99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546A2-6BAD-4F24-8B69-1E55991B6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E60EF-5E8D-4079-BE1C-52573E013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34326-D651-4BF7-8CF6-C68ADF721DB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8AC2B-5C96-48C6-AD86-2B9D11765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27832-8E8B-4A3A-8DA6-C4781566C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F7CC3-2F68-4F98-B102-DE936C411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A482E3-9937-438A-B3C7-B14172CB4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BC2D3E7-8327-46D9-A8C8-D6860B2A069B}"/>
              </a:ext>
            </a:extLst>
          </p:cNvPr>
          <p:cNvCxnSpPr/>
          <p:nvPr/>
        </p:nvCxnSpPr>
        <p:spPr>
          <a:xfrm flipV="1">
            <a:off x="1504950" y="400050"/>
            <a:ext cx="514350" cy="828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67DE527-0413-487A-817A-D7343FE37832}"/>
              </a:ext>
            </a:extLst>
          </p:cNvPr>
          <p:cNvSpPr txBox="1"/>
          <p:nvPr/>
        </p:nvSpPr>
        <p:spPr>
          <a:xfrm>
            <a:off x="180975" y="1228725"/>
            <a:ext cx="18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URL </a:t>
            </a:r>
            <a:r>
              <a:rPr lang="en-US" dirty="0" err="1"/>
              <a:t>permanente</a:t>
            </a:r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70694F7-D2C3-41C5-9B6C-E7EFC117B02C}"/>
              </a:ext>
            </a:extLst>
          </p:cNvPr>
          <p:cNvCxnSpPr/>
          <p:nvPr/>
        </p:nvCxnSpPr>
        <p:spPr>
          <a:xfrm flipV="1">
            <a:off x="9096375" y="552450"/>
            <a:ext cx="600075" cy="523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CD4066-AD3D-4348-878B-D31D9F622DCD}"/>
              </a:ext>
            </a:extLst>
          </p:cNvPr>
          <p:cNvSpPr txBox="1"/>
          <p:nvPr/>
        </p:nvSpPr>
        <p:spPr>
          <a:xfrm>
            <a:off x="7981950" y="1076325"/>
            <a:ext cx="18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1.- </a:t>
            </a:r>
            <a:r>
              <a:rPr lang="en-US" dirty="0" err="1"/>
              <a:t>Iniciar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s-ES" dirty="0"/>
              <a:t>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3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E31DE-577F-44F8-AA1B-B1D357DF6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94594-8CF9-4BE5-A6B8-B90F9E65A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C15BCB-B5E7-48CC-83D1-E4B3243BD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87E130-31A9-42B2-B13F-C65BC863D199}"/>
              </a:ext>
            </a:extLst>
          </p:cNvPr>
          <p:cNvCxnSpPr/>
          <p:nvPr/>
        </p:nvCxnSpPr>
        <p:spPr>
          <a:xfrm>
            <a:off x="2905125" y="1619250"/>
            <a:ext cx="1990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99FAA45-47A0-473C-A028-6034012B437E}"/>
              </a:ext>
            </a:extLst>
          </p:cNvPr>
          <p:cNvSpPr txBox="1"/>
          <p:nvPr/>
        </p:nvSpPr>
        <p:spPr>
          <a:xfrm>
            <a:off x="781051" y="973327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Se autentica en </a:t>
            </a:r>
            <a:r>
              <a:rPr lang="es-ES" sz="3200" dirty="0" err="1"/>
              <a:t>EnZona</a:t>
            </a:r>
            <a:r>
              <a:rPr lang="es-ES" sz="3200" dirty="0"/>
              <a:t> con normalidad.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676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8F76A-D994-4835-9B3E-824A23F0F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011F3-E702-45FB-8A68-404722C7D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0A1613-1CE2-487A-81D2-198281A2A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192000" cy="683895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688BD42-0E09-40CE-B805-EECAD994E10E}"/>
              </a:ext>
            </a:extLst>
          </p:cNvPr>
          <p:cNvCxnSpPr/>
          <p:nvPr/>
        </p:nvCxnSpPr>
        <p:spPr>
          <a:xfrm flipV="1">
            <a:off x="9067800" y="600075"/>
            <a:ext cx="180975" cy="26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D5C57C-2F53-49E2-B0F5-5DCE428D9CCF}"/>
              </a:ext>
            </a:extLst>
          </p:cNvPr>
          <p:cNvSpPr txBox="1"/>
          <p:nvPr/>
        </p:nvSpPr>
        <p:spPr>
          <a:xfrm>
            <a:off x="7019925" y="866775"/>
            <a:ext cx="3171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Usuario autenticado</a:t>
            </a:r>
            <a:endParaRPr lang="en-US" sz="24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9EFE90E-B8EC-4617-8E48-71E2982503FE}"/>
              </a:ext>
            </a:extLst>
          </p:cNvPr>
          <p:cNvCxnSpPr>
            <a:cxnSpLocks/>
          </p:cNvCxnSpPr>
          <p:nvPr/>
        </p:nvCxnSpPr>
        <p:spPr>
          <a:xfrm>
            <a:off x="2495550" y="2714625"/>
            <a:ext cx="4695825" cy="2781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AEF75C7-A48B-4EA1-ACBF-CC9561127277}"/>
              </a:ext>
            </a:extLst>
          </p:cNvPr>
          <p:cNvSpPr txBox="1"/>
          <p:nvPr/>
        </p:nvSpPr>
        <p:spPr>
          <a:xfrm>
            <a:off x="114299" y="2055813"/>
            <a:ext cx="2505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/>
              <a:t>3.- Escoger evento principal al que desea asistir. También, debajo, se puede seleccionar otro evento de interés.</a:t>
            </a:r>
            <a:endParaRPr lang="en-US" sz="20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782A03-4F7D-46CA-993A-535C87B1AC8D}"/>
              </a:ext>
            </a:extLst>
          </p:cNvPr>
          <p:cNvCxnSpPr/>
          <p:nvPr/>
        </p:nvCxnSpPr>
        <p:spPr>
          <a:xfrm>
            <a:off x="7191375" y="6492875"/>
            <a:ext cx="2057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02F5BC8-7219-4CCE-BB2F-F463CED83ED8}"/>
              </a:ext>
            </a:extLst>
          </p:cNvPr>
          <p:cNvSpPr txBox="1"/>
          <p:nvPr/>
        </p:nvSpPr>
        <p:spPr>
          <a:xfrm>
            <a:off x="5172076" y="6438900"/>
            <a:ext cx="407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4.- Añadir a la cesta de compra</a:t>
            </a:r>
            <a:r>
              <a:rPr lang="es-E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8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53D46-AA4E-4EAB-A1F5-A32CFFA14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3ACB5-53A6-4911-A9F8-EAC8EDE1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C777D2-85B3-45FD-BC0B-75B471C11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95" y="0"/>
            <a:ext cx="11446809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8ED42B-789A-4FF0-B504-FF80DC2575E0}"/>
              </a:ext>
            </a:extLst>
          </p:cNvPr>
          <p:cNvCxnSpPr/>
          <p:nvPr/>
        </p:nvCxnSpPr>
        <p:spPr>
          <a:xfrm>
            <a:off x="9020175" y="495300"/>
            <a:ext cx="7334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BF1E1D0-A864-4D35-98B0-8D76B002FEDB}"/>
              </a:ext>
            </a:extLst>
          </p:cNvPr>
          <p:cNvSpPr txBox="1"/>
          <p:nvPr/>
        </p:nvSpPr>
        <p:spPr>
          <a:xfrm>
            <a:off x="5867401" y="365125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Producto en el carrito / cesta</a:t>
            </a: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D2B78EA-EC76-4FD7-BF48-2F672FDC231A}"/>
              </a:ext>
            </a:extLst>
          </p:cNvPr>
          <p:cNvCxnSpPr/>
          <p:nvPr/>
        </p:nvCxnSpPr>
        <p:spPr>
          <a:xfrm>
            <a:off x="7448550" y="2266950"/>
            <a:ext cx="314325" cy="1590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72CD24F-4CFB-402E-8203-3387E727B43C}"/>
              </a:ext>
            </a:extLst>
          </p:cNvPr>
          <p:cNvSpPr txBox="1"/>
          <p:nvPr/>
        </p:nvSpPr>
        <p:spPr>
          <a:xfrm>
            <a:off x="5991226" y="1947347"/>
            <a:ext cx="292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Descuento por pronto pago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D4144C-4950-4CC2-B682-EF4D7F3113FE}"/>
              </a:ext>
            </a:extLst>
          </p:cNvPr>
          <p:cNvCxnSpPr/>
          <p:nvPr/>
        </p:nvCxnSpPr>
        <p:spPr>
          <a:xfrm>
            <a:off x="2295525" y="5086350"/>
            <a:ext cx="0" cy="1200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AD182F7-7186-4D68-993A-3FCCC25B9475}"/>
              </a:ext>
            </a:extLst>
          </p:cNvPr>
          <p:cNvSpPr txBox="1"/>
          <p:nvPr/>
        </p:nvSpPr>
        <p:spPr>
          <a:xfrm>
            <a:off x="928688" y="4649550"/>
            <a:ext cx="2733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5. Navegar hacia abajo (</a:t>
            </a:r>
            <a:r>
              <a:rPr lang="es-ES" i="1" dirty="0" err="1"/>
              <a:t>scroll</a:t>
            </a:r>
            <a:r>
              <a:rPr lang="es-ES" i="1" dirty="0"/>
              <a:t> </a:t>
            </a:r>
            <a:r>
              <a:rPr lang="es-ES" i="1" dirty="0" err="1"/>
              <a:t>down</a:t>
            </a:r>
            <a:r>
              <a:rPr lang="es-E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2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9F2A-3EED-4127-8BFE-84DAEE23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29EAF-ED12-45D7-A717-1A904BBC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C67183-7251-4FAE-B8A8-28D3CD165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BD9CF94-5579-46F2-8D3B-0A1BC1556B10}"/>
              </a:ext>
            </a:extLst>
          </p:cNvPr>
          <p:cNvCxnSpPr>
            <a:cxnSpLocks/>
          </p:cNvCxnSpPr>
          <p:nvPr/>
        </p:nvCxnSpPr>
        <p:spPr>
          <a:xfrm>
            <a:off x="3352800" y="3074195"/>
            <a:ext cx="17240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DC4F60D-0169-4557-9F8B-371B2236C182}"/>
              </a:ext>
            </a:extLst>
          </p:cNvPr>
          <p:cNvSpPr txBox="1"/>
          <p:nvPr/>
        </p:nvSpPr>
        <p:spPr>
          <a:xfrm>
            <a:off x="361950" y="2726293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6.- Aceptar los Términos de Servicio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9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0BFF7-B09A-4561-BDD4-6255C8D33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D35F2-05C8-4586-A8D7-9997DE1E7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4D0AB2-4640-471D-BE69-4B7CECBD6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277DE15-D992-488F-8E08-3B0EE91BEB30}"/>
              </a:ext>
            </a:extLst>
          </p:cNvPr>
          <p:cNvCxnSpPr/>
          <p:nvPr/>
        </p:nvCxnSpPr>
        <p:spPr>
          <a:xfrm>
            <a:off x="2362200" y="3600450"/>
            <a:ext cx="228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9A774C3-B1AF-40A5-882D-10EA544DB9DF}"/>
              </a:ext>
            </a:extLst>
          </p:cNvPr>
          <p:cNvSpPr txBox="1"/>
          <p:nvPr/>
        </p:nvSpPr>
        <p:spPr>
          <a:xfrm>
            <a:off x="0" y="3163650"/>
            <a:ext cx="508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7.- Presionar o </a:t>
            </a:r>
            <a:r>
              <a:rPr lang="es-ES" dirty="0" err="1"/>
              <a:t>click</a:t>
            </a:r>
            <a:r>
              <a:rPr lang="es-ES" dirty="0"/>
              <a:t> izquierdo en Pagar con </a:t>
            </a:r>
            <a:r>
              <a:rPr lang="es-ES" dirty="0" err="1"/>
              <a:t>EnZona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53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F0C8F-C4FD-48F7-A1EA-862DD751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CA6A3-83CB-4ED6-B022-16F926B8D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ED062B-6236-41C0-BC6E-540E8DB2E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913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9B1511-25C2-4D63-82CB-4D3800490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1775" y="1439587"/>
            <a:ext cx="1181294" cy="372188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FDDD501-1E34-49BB-8168-08F005DD0FA7}"/>
              </a:ext>
            </a:extLst>
          </p:cNvPr>
          <p:cNvCxnSpPr/>
          <p:nvPr/>
        </p:nvCxnSpPr>
        <p:spPr>
          <a:xfrm>
            <a:off x="3743325" y="2857500"/>
            <a:ext cx="1609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912D2B8-0BFC-488A-AC67-DBFAFAE82599}"/>
              </a:ext>
            </a:extLst>
          </p:cNvPr>
          <p:cNvSpPr txBox="1"/>
          <p:nvPr/>
        </p:nvSpPr>
        <p:spPr>
          <a:xfrm>
            <a:off x="1562100" y="2672834"/>
            <a:ext cx="2686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8.- Ejecutar el pago.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7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89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Alejandro Delgado</dc:creator>
  <cp:lastModifiedBy>Alejandro Delgado</cp:lastModifiedBy>
  <cp:revision>4</cp:revision>
  <dcterms:created xsi:type="dcterms:W3CDTF">2025-01-31T18:17:13Z</dcterms:created>
  <dcterms:modified xsi:type="dcterms:W3CDTF">2025-01-31T18:43:35Z</dcterms:modified>
</cp:coreProperties>
</file>