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5143500" type="screen16x9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516" y="-4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016E7-C6B7-44CC-8B35-ACA1426B4528}" type="datetimeFigureOut">
              <a:rPr lang="en-US" smtClean="0"/>
              <a:t>5/15/2025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3A074-5577-4C8B-8995-5CC481ACA61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11929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016E7-C6B7-44CC-8B35-ACA1426B4528}" type="datetimeFigureOut">
              <a:rPr lang="en-US" smtClean="0"/>
              <a:t>5/15/2025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3A074-5577-4C8B-8995-5CC481ACA61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3301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016E7-C6B7-44CC-8B35-ACA1426B4528}" type="datetimeFigureOut">
              <a:rPr lang="en-US" smtClean="0"/>
              <a:t>5/15/2025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3A074-5577-4C8B-8995-5CC481ACA61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81037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016E7-C6B7-44CC-8B35-ACA1426B4528}" type="datetimeFigureOut">
              <a:rPr lang="en-US" smtClean="0"/>
              <a:t>5/15/2025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3A074-5577-4C8B-8995-5CC481ACA61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41372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016E7-C6B7-44CC-8B35-ACA1426B4528}" type="datetimeFigureOut">
              <a:rPr lang="en-US" smtClean="0"/>
              <a:t>5/15/2025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3A074-5577-4C8B-8995-5CC481ACA61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4941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016E7-C6B7-44CC-8B35-ACA1426B4528}" type="datetimeFigureOut">
              <a:rPr lang="en-US" smtClean="0"/>
              <a:t>5/15/2025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3A074-5577-4C8B-8995-5CC481ACA61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9958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016E7-C6B7-44CC-8B35-ACA1426B4528}" type="datetimeFigureOut">
              <a:rPr lang="en-US" smtClean="0"/>
              <a:t>5/15/2025</a:t>
            </a:fld>
            <a:endParaRPr lang="en-U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3A074-5577-4C8B-8995-5CC481ACA61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7230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016E7-C6B7-44CC-8B35-ACA1426B4528}" type="datetimeFigureOut">
              <a:rPr lang="en-US" smtClean="0"/>
              <a:t>5/15/2025</a:t>
            </a:fld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3A074-5577-4C8B-8995-5CC481ACA61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5758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016E7-C6B7-44CC-8B35-ACA1426B4528}" type="datetimeFigureOut">
              <a:rPr lang="en-US" smtClean="0"/>
              <a:t>5/15/2025</a:t>
            </a:fld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3A074-5577-4C8B-8995-5CC481ACA61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07225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016E7-C6B7-44CC-8B35-ACA1426B4528}" type="datetimeFigureOut">
              <a:rPr lang="en-US" smtClean="0"/>
              <a:t>5/15/2025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3A074-5577-4C8B-8995-5CC481ACA61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55863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016E7-C6B7-44CC-8B35-ACA1426B4528}" type="datetimeFigureOut">
              <a:rPr lang="en-US" smtClean="0"/>
              <a:t>5/15/2025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3A074-5577-4C8B-8995-5CC481ACA61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09184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4016E7-C6B7-44CC-8B35-ACA1426B4528}" type="datetimeFigureOut">
              <a:rPr lang="en-US" smtClean="0"/>
              <a:t>5/15/2025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63A074-5577-4C8B-8995-5CC481ACA61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45234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ángulo redondeado 8"/>
          <p:cNvSpPr/>
          <p:nvPr/>
        </p:nvSpPr>
        <p:spPr>
          <a:xfrm flipH="1">
            <a:off x="83642" y="233065"/>
            <a:ext cx="8963981" cy="783000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711C3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es-ES" sz="2700" b="1" dirty="0">
                <a:solidFill>
                  <a:srgbClr val="1A356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BIOMEDICINA</a:t>
            </a:r>
            <a:endParaRPr lang="es-ES" b="1" dirty="0">
              <a:solidFill>
                <a:srgbClr val="1A356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3" name="Rectángulo redondeado 32"/>
          <p:cNvSpPr/>
          <p:nvPr/>
        </p:nvSpPr>
        <p:spPr>
          <a:xfrm>
            <a:off x="625508" y="1757590"/>
            <a:ext cx="7883549" cy="2718242"/>
          </a:xfrm>
          <a:prstGeom prst="roundRect">
            <a:avLst/>
          </a:prstGeom>
          <a:solidFill>
            <a:srgbClr val="711C3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s-ES" spc="45" dirty="0"/>
          </a:p>
        </p:txBody>
      </p:sp>
      <p:sp>
        <p:nvSpPr>
          <p:cNvPr id="36" name="CuadroTexto 35"/>
          <p:cNvSpPr txBox="1"/>
          <p:nvPr/>
        </p:nvSpPr>
        <p:spPr>
          <a:xfrm>
            <a:off x="872821" y="1828120"/>
            <a:ext cx="7265123" cy="438582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68580" tIns="34290" rIns="68580" bIns="34290" rtlCol="0">
            <a:spAutoFit/>
          </a:bodyPr>
          <a:lstStyle/>
          <a:p>
            <a:pPr algn="ctr"/>
            <a:r>
              <a:rPr lang="es-ES" sz="2400" b="1" dirty="0" smtClean="0">
                <a:solidFill>
                  <a:srgbClr val="FDDF0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Título</a:t>
            </a:r>
            <a:endParaRPr lang="es-ES" sz="2400" b="1" dirty="0">
              <a:solidFill>
                <a:srgbClr val="FDDF0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63" name="CuadroTexto 62"/>
          <p:cNvSpPr txBox="1"/>
          <p:nvPr/>
        </p:nvSpPr>
        <p:spPr>
          <a:xfrm>
            <a:off x="788162" y="3232890"/>
            <a:ext cx="7554942" cy="430887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/>
            <a:r>
              <a:rPr lang="es-ES" sz="1200" dirty="0" smtClean="0">
                <a:solidFill>
                  <a:srgbClr val="FEEA54"/>
                </a:solidFill>
              </a:rPr>
              <a:t>Autores</a:t>
            </a:r>
            <a:endParaRPr lang="es-ES" sz="1100" baseline="30000" dirty="0" smtClean="0">
              <a:solidFill>
                <a:srgbClr val="FEEA54"/>
              </a:solidFill>
            </a:endParaRPr>
          </a:p>
          <a:p>
            <a:pPr algn="ctr">
              <a:spcBef>
                <a:spcPts val="450"/>
              </a:spcBef>
            </a:pPr>
            <a:r>
              <a:rPr lang="es-ES" sz="1100" baseline="30000" dirty="0" smtClean="0">
                <a:solidFill>
                  <a:srgbClr val="FEEA54"/>
                </a:solidFill>
              </a:rPr>
              <a:t>Afiliación</a:t>
            </a:r>
            <a:endParaRPr lang="es-ES" sz="1100" baseline="30000" dirty="0">
              <a:solidFill>
                <a:srgbClr val="FEEA54"/>
              </a:solidFill>
            </a:endParaRPr>
          </a:p>
        </p:txBody>
      </p:sp>
      <p:grpSp>
        <p:nvGrpSpPr>
          <p:cNvPr id="16" name="Grupo 15"/>
          <p:cNvGrpSpPr/>
          <p:nvPr/>
        </p:nvGrpSpPr>
        <p:grpSpPr>
          <a:xfrm>
            <a:off x="6223323" y="259342"/>
            <a:ext cx="2818307" cy="795710"/>
            <a:chOff x="8109022" y="152516"/>
            <a:chExt cx="3757743" cy="1060947"/>
          </a:xfrm>
        </p:grpSpPr>
        <p:pic>
          <p:nvPicPr>
            <p:cNvPr id="6" name="Imagen 5"/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rightnessContrast bright="20000" contrast="40000"/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8109022" y="152516"/>
              <a:ext cx="3687745" cy="1060947"/>
            </a:xfrm>
            <a:prstGeom prst="rect">
              <a:avLst/>
            </a:prstGeom>
          </p:spPr>
        </p:pic>
        <p:sp>
          <p:nvSpPr>
            <p:cNvPr id="61" name="CuadroTexto 60"/>
            <p:cNvSpPr txBox="1"/>
            <p:nvPr/>
          </p:nvSpPr>
          <p:spPr>
            <a:xfrm>
              <a:off x="9029722" y="225112"/>
              <a:ext cx="2837043" cy="798767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1275"/>
                </a:lnSpc>
              </a:pPr>
              <a:endParaRPr lang="es-ES" sz="1300" b="1" spc="-15" dirty="0" smtClean="0">
                <a:solidFill>
                  <a:srgbClr val="006600"/>
                </a:solidFill>
                <a:latin typeface="Bell MT" panose="02020503060305020303" pitchFamily="18" charset="0"/>
              </a:endParaRPr>
            </a:p>
            <a:p>
              <a:pPr algn="ctr">
                <a:lnSpc>
                  <a:spcPts val="1275"/>
                </a:lnSpc>
              </a:pPr>
              <a:r>
                <a:rPr lang="es-ES" sz="1300" b="1" spc="-15" dirty="0" smtClean="0">
                  <a:solidFill>
                    <a:srgbClr val="006600"/>
                  </a:solidFill>
                  <a:latin typeface="Bell MT" panose="02020503060305020303" pitchFamily="18" charset="0"/>
                </a:rPr>
                <a:t>SIMPOSIO</a:t>
              </a:r>
              <a:endParaRPr lang="es-ES" sz="1300" b="1" spc="-15" dirty="0">
                <a:solidFill>
                  <a:srgbClr val="006600"/>
                </a:solidFill>
                <a:latin typeface="Bell MT" panose="02020503060305020303" pitchFamily="18" charset="0"/>
              </a:endParaRPr>
            </a:p>
            <a:p>
              <a:pPr algn="ctr">
                <a:lnSpc>
                  <a:spcPts val="1275"/>
                </a:lnSpc>
              </a:pPr>
              <a:r>
                <a:rPr lang="es-ES" sz="1300" spc="-15" dirty="0">
                  <a:solidFill>
                    <a:srgbClr val="006600"/>
                  </a:solidFill>
                  <a:latin typeface="Bell MT" panose="02020503060305020303" pitchFamily="18" charset="0"/>
                </a:rPr>
                <a:t>Biotecnología y </a:t>
              </a:r>
              <a:r>
                <a:rPr lang="es-ES" sz="1300" spc="-15" dirty="0" smtClean="0">
                  <a:solidFill>
                    <a:srgbClr val="006600"/>
                  </a:solidFill>
                  <a:latin typeface="Bell MT" panose="02020503060305020303" pitchFamily="18" charset="0"/>
                </a:rPr>
                <a:t>Biomedicina</a:t>
              </a:r>
            </a:p>
          </p:txBody>
        </p:sp>
      </p:grpSp>
      <p:grpSp>
        <p:nvGrpSpPr>
          <p:cNvPr id="14" name="Grupo 13"/>
          <p:cNvGrpSpPr/>
          <p:nvPr/>
        </p:nvGrpSpPr>
        <p:grpSpPr>
          <a:xfrm>
            <a:off x="693173" y="2131769"/>
            <a:ext cx="452797" cy="323424"/>
            <a:chOff x="1165289" y="2851223"/>
            <a:chExt cx="603729" cy="431232"/>
          </a:xfrm>
        </p:grpSpPr>
        <p:grpSp>
          <p:nvGrpSpPr>
            <p:cNvPr id="13" name="Grupo 12"/>
            <p:cNvGrpSpPr/>
            <p:nvPr/>
          </p:nvGrpSpPr>
          <p:grpSpPr>
            <a:xfrm>
              <a:off x="1165289" y="2851223"/>
              <a:ext cx="603729" cy="36000"/>
              <a:chOff x="1012889" y="2941655"/>
              <a:chExt cx="603729" cy="36000"/>
            </a:xfrm>
          </p:grpSpPr>
          <p:sp>
            <p:nvSpPr>
              <p:cNvPr id="8" name="Elipse 7"/>
              <p:cNvSpPr/>
              <p:nvPr/>
            </p:nvSpPr>
            <p:spPr>
              <a:xfrm>
                <a:off x="1012889" y="2941655"/>
                <a:ext cx="36000" cy="36000"/>
              </a:xfrm>
              <a:prstGeom prst="ellipse">
                <a:avLst/>
              </a:prstGeom>
              <a:solidFill>
                <a:srgbClr val="FDDF0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64" name="Elipse 63"/>
              <p:cNvSpPr/>
              <p:nvPr/>
            </p:nvSpPr>
            <p:spPr>
              <a:xfrm>
                <a:off x="1202132" y="2941655"/>
                <a:ext cx="36000" cy="36000"/>
              </a:xfrm>
              <a:prstGeom prst="ellipse">
                <a:avLst/>
              </a:prstGeom>
              <a:solidFill>
                <a:srgbClr val="FDDF0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66" name="Elipse 65"/>
              <p:cNvSpPr/>
              <p:nvPr/>
            </p:nvSpPr>
            <p:spPr>
              <a:xfrm>
                <a:off x="1391375" y="2941655"/>
                <a:ext cx="36000" cy="36000"/>
              </a:xfrm>
              <a:prstGeom prst="ellipse">
                <a:avLst/>
              </a:prstGeom>
              <a:solidFill>
                <a:srgbClr val="FDDF0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67" name="Elipse 66"/>
              <p:cNvSpPr/>
              <p:nvPr/>
            </p:nvSpPr>
            <p:spPr>
              <a:xfrm>
                <a:off x="1580618" y="2941655"/>
                <a:ext cx="36000" cy="36000"/>
              </a:xfrm>
              <a:prstGeom prst="ellipse">
                <a:avLst/>
              </a:prstGeom>
              <a:solidFill>
                <a:srgbClr val="FDDF0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</p:grpSp>
        <p:grpSp>
          <p:nvGrpSpPr>
            <p:cNvPr id="76" name="Grupo 75"/>
            <p:cNvGrpSpPr/>
            <p:nvPr/>
          </p:nvGrpSpPr>
          <p:grpSpPr>
            <a:xfrm>
              <a:off x="1165289" y="3048839"/>
              <a:ext cx="603729" cy="36000"/>
              <a:chOff x="1012889" y="2941655"/>
              <a:chExt cx="603729" cy="36000"/>
            </a:xfrm>
          </p:grpSpPr>
          <p:sp>
            <p:nvSpPr>
              <p:cNvPr id="77" name="Elipse 76"/>
              <p:cNvSpPr/>
              <p:nvPr/>
            </p:nvSpPr>
            <p:spPr>
              <a:xfrm>
                <a:off x="1012889" y="2941655"/>
                <a:ext cx="36000" cy="36000"/>
              </a:xfrm>
              <a:prstGeom prst="ellipse">
                <a:avLst/>
              </a:prstGeom>
              <a:solidFill>
                <a:srgbClr val="FDDF0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78" name="Elipse 77"/>
              <p:cNvSpPr/>
              <p:nvPr/>
            </p:nvSpPr>
            <p:spPr>
              <a:xfrm>
                <a:off x="1202132" y="2941655"/>
                <a:ext cx="36000" cy="36000"/>
              </a:xfrm>
              <a:prstGeom prst="ellipse">
                <a:avLst/>
              </a:prstGeom>
              <a:solidFill>
                <a:srgbClr val="FDDF0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79" name="Elipse 78"/>
              <p:cNvSpPr/>
              <p:nvPr/>
            </p:nvSpPr>
            <p:spPr>
              <a:xfrm>
                <a:off x="1391375" y="2941655"/>
                <a:ext cx="36000" cy="36000"/>
              </a:xfrm>
              <a:prstGeom prst="ellipse">
                <a:avLst/>
              </a:prstGeom>
              <a:solidFill>
                <a:srgbClr val="FDDF0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80" name="Elipse 79"/>
              <p:cNvSpPr/>
              <p:nvPr/>
            </p:nvSpPr>
            <p:spPr>
              <a:xfrm>
                <a:off x="1580618" y="2941655"/>
                <a:ext cx="36000" cy="36000"/>
              </a:xfrm>
              <a:prstGeom prst="ellipse">
                <a:avLst/>
              </a:prstGeom>
              <a:solidFill>
                <a:srgbClr val="FDDF0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</p:grpSp>
        <p:grpSp>
          <p:nvGrpSpPr>
            <p:cNvPr id="81" name="Grupo 80"/>
            <p:cNvGrpSpPr/>
            <p:nvPr/>
          </p:nvGrpSpPr>
          <p:grpSpPr>
            <a:xfrm>
              <a:off x="1165289" y="3246455"/>
              <a:ext cx="603729" cy="36000"/>
              <a:chOff x="1012889" y="2941655"/>
              <a:chExt cx="603729" cy="36000"/>
            </a:xfrm>
          </p:grpSpPr>
          <p:sp>
            <p:nvSpPr>
              <p:cNvPr id="82" name="Elipse 81"/>
              <p:cNvSpPr/>
              <p:nvPr/>
            </p:nvSpPr>
            <p:spPr>
              <a:xfrm>
                <a:off x="1012889" y="2941655"/>
                <a:ext cx="36000" cy="36000"/>
              </a:xfrm>
              <a:prstGeom prst="ellipse">
                <a:avLst/>
              </a:prstGeom>
              <a:solidFill>
                <a:srgbClr val="FDDF0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83" name="Elipse 82"/>
              <p:cNvSpPr/>
              <p:nvPr/>
            </p:nvSpPr>
            <p:spPr>
              <a:xfrm>
                <a:off x="1202132" y="2941655"/>
                <a:ext cx="36000" cy="36000"/>
              </a:xfrm>
              <a:prstGeom prst="ellipse">
                <a:avLst/>
              </a:prstGeom>
              <a:solidFill>
                <a:srgbClr val="FDDF0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85" name="Elipse 84"/>
              <p:cNvSpPr/>
              <p:nvPr/>
            </p:nvSpPr>
            <p:spPr>
              <a:xfrm>
                <a:off x="1391375" y="2941655"/>
                <a:ext cx="36000" cy="36000"/>
              </a:xfrm>
              <a:prstGeom prst="ellipse">
                <a:avLst/>
              </a:prstGeom>
              <a:solidFill>
                <a:srgbClr val="FDDF0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88" name="Elipse 87"/>
              <p:cNvSpPr/>
              <p:nvPr/>
            </p:nvSpPr>
            <p:spPr>
              <a:xfrm>
                <a:off x="1580618" y="2941655"/>
                <a:ext cx="36000" cy="36000"/>
              </a:xfrm>
              <a:prstGeom prst="ellipse">
                <a:avLst/>
              </a:prstGeom>
              <a:solidFill>
                <a:srgbClr val="FDDF0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</p:grpSp>
      </p:grpSp>
      <p:grpSp>
        <p:nvGrpSpPr>
          <p:cNvPr id="94" name="Grupo 93"/>
          <p:cNvGrpSpPr/>
          <p:nvPr/>
        </p:nvGrpSpPr>
        <p:grpSpPr>
          <a:xfrm>
            <a:off x="7985296" y="2131769"/>
            <a:ext cx="452797" cy="323424"/>
            <a:chOff x="1165289" y="2851223"/>
            <a:chExt cx="603729" cy="431232"/>
          </a:xfrm>
        </p:grpSpPr>
        <p:grpSp>
          <p:nvGrpSpPr>
            <p:cNvPr id="96" name="Grupo 95"/>
            <p:cNvGrpSpPr/>
            <p:nvPr/>
          </p:nvGrpSpPr>
          <p:grpSpPr>
            <a:xfrm>
              <a:off x="1165289" y="2851223"/>
              <a:ext cx="603729" cy="36000"/>
              <a:chOff x="1012889" y="2941655"/>
              <a:chExt cx="603729" cy="36000"/>
            </a:xfrm>
          </p:grpSpPr>
          <p:sp>
            <p:nvSpPr>
              <p:cNvPr id="120" name="Elipse 119"/>
              <p:cNvSpPr/>
              <p:nvPr/>
            </p:nvSpPr>
            <p:spPr>
              <a:xfrm>
                <a:off x="1012889" y="2941655"/>
                <a:ext cx="36000" cy="36000"/>
              </a:xfrm>
              <a:prstGeom prst="ellipse">
                <a:avLst/>
              </a:prstGeom>
              <a:solidFill>
                <a:srgbClr val="FDDF0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121" name="Elipse 120"/>
              <p:cNvSpPr/>
              <p:nvPr/>
            </p:nvSpPr>
            <p:spPr>
              <a:xfrm>
                <a:off x="1202132" y="2941655"/>
                <a:ext cx="36000" cy="36000"/>
              </a:xfrm>
              <a:prstGeom prst="ellipse">
                <a:avLst/>
              </a:prstGeom>
              <a:solidFill>
                <a:srgbClr val="FDDF0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122" name="Elipse 121"/>
              <p:cNvSpPr/>
              <p:nvPr/>
            </p:nvSpPr>
            <p:spPr>
              <a:xfrm>
                <a:off x="1391375" y="2941655"/>
                <a:ext cx="36000" cy="36000"/>
              </a:xfrm>
              <a:prstGeom prst="ellipse">
                <a:avLst/>
              </a:prstGeom>
              <a:solidFill>
                <a:srgbClr val="FDDF0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123" name="Elipse 122"/>
              <p:cNvSpPr/>
              <p:nvPr/>
            </p:nvSpPr>
            <p:spPr>
              <a:xfrm>
                <a:off x="1580618" y="2941655"/>
                <a:ext cx="36000" cy="36000"/>
              </a:xfrm>
              <a:prstGeom prst="ellipse">
                <a:avLst/>
              </a:prstGeom>
              <a:solidFill>
                <a:srgbClr val="FDDF0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</p:grpSp>
        <p:grpSp>
          <p:nvGrpSpPr>
            <p:cNvPr id="99" name="Grupo 98"/>
            <p:cNvGrpSpPr/>
            <p:nvPr/>
          </p:nvGrpSpPr>
          <p:grpSpPr>
            <a:xfrm>
              <a:off x="1165289" y="3048839"/>
              <a:ext cx="603729" cy="36000"/>
              <a:chOff x="1012889" y="2941655"/>
              <a:chExt cx="603729" cy="36000"/>
            </a:xfrm>
          </p:grpSpPr>
          <p:sp>
            <p:nvSpPr>
              <p:cNvPr id="110" name="Elipse 109"/>
              <p:cNvSpPr/>
              <p:nvPr/>
            </p:nvSpPr>
            <p:spPr>
              <a:xfrm>
                <a:off x="1012889" y="2941655"/>
                <a:ext cx="36000" cy="36000"/>
              </a:xfrm>
              <a:prstGeom prst="ellipse">
                <a:avLst/>
              </a:prstGeom>
              <a:solidFill>
                <a:srgbClr val="FDDF0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114" name="Elipse 113"/>
              <p:cNvSpPr/>
              <p:nvPr/>
            </p:nvSpPr>
            <p:spPr>
              <a:xfrm>
                <a:off x="1202132" y="2941655"/>
                <a:ext cx="36000" cy="36000"/>
              </a:xfrm>
              <a:prstGeom prst="ellipse">
                <a:avLst/>
              </a:prstGeom>
              <a:solidFill>
                <a:srgbClr val="FDDF0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118" name="Elipse 117"/>
              <p:cNvSpPr/>
              <p:nvPr/>
            </p:nvSpPr>
            <p:spPr>
              <a:xfrm>
                <a:off x="1391375" y="2941655"/>
                <a:ext cx="36000" cy="36000"/>
              </a:xfrm>
              <a:prstGeom prst="ellipse">
                <a:avLst/>
              </a:prstGeom>
              <a:solidFill>
                <a:srgbClr val="FDDF0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119" name="Elipse 118"/>
              <p:cNvSpPr/>
              <p:nvPr/>
            </p:nvSpPr>
            <p:spPr>
              <a:xfrm>
                <a:off x="1580618" y="2941655"/>
                <a:ext cx="36000" cy="36000"/>
              </a:xfrm>
              <a:prstGeom prst="ellipse">
                <a:avLst/>
              </a:prstGeom>
              <a:solidFill>
                <a:srgbClr val="FDDF0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</p:grpSp>
        <p:grpSp>
          <p:nvGrpSpPr>
            <p:cNvPr id="100" name="Grupo 99"/>
            <p:cNvGrpSpPr/>
            <p:nvPr/>
          </p:nvGrpSpPr>
          <p:grpSpPr>
            <a:xfrm>
              <a:off x="1165289" y="3246455"/>
              <a:ext cx="603729" cy="36000"/>
              <a:chOff x="1012889" y="2941655"/>
              <a:chExt cx="603729" cy="36000"/>
            </a:xfrm>
          </p:grpSpPr>
          <p:sp>
            <p:nvSpPr>
              <p:cNvPr id="101" name="Elipse 100"/>
              <p:cNvSpPr/>
              <p:nvPr/>
            </p:nvSpPr>
            <p:spPr>
              <a:xfrm>
                <a:off x="1012889" y="2941655"/>
                <a:ext cx="36000" cy="36000"/>
              </a:xfrm>
              <a:prstGeom prst="ellipse">
                <a:avLst/>
              </a:prstGeom>
              <a:solidFill>
                <a:srgbClr val="FDDF0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102" name="Elipse 101"/>
              <p:cNvSpPr/>
              <p:nvPr/>
            </p:nvSpPr>
            <p:spPr>
              <a:xfrm>
                <a:off x="1202132" y="2941655"/>
                <a:ext cx="36000" cy="36000"/>
              </a:xfrm>
              <a:prstGeom prst="ellipse">
                <a:avLst/>
              </a:prstGeom>
              <a:solidFill>
                <a:srgbClr val="FDDF0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103" name="Elipse 102"/>
              <p:cNvSpPr/>
              <p:nvPr/>
            </p:nvSpPr>
            <p:spPr>
              <a:xfrm>
                <a:off x="1391375" y="2941655"/>
                <a:ext cx="36000" cy="36000"/>
              </a:xfrm>
              <a:prstGeom prst="ellipse">
                <a:avLst/>
              </a:prstGeom>
              <a:solidFill>
                <a:srgbClr val="FDDF0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104" name="Elipse 103"/>
              <p:cNvSpPr/>
              <p:nvPr/>
            </p:nvSpPr>
            <p:spPr>
              <a:xfrm>
                <a:off x="1580618" y="2941655"/>
                <a:ext cx="36000" cy="36000"/>
              </a:xfrm>
              <a:prstGeom prst="ellipse">
                <a:avLst/>
              </a:prstGeom>
              <a:solidFill>
                <a:srgbClr val="FDDF0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</p:grpSp>
      </p:grpSp>
      <p:pic>
        <p:nvPicPr>
          <p:cNvPr id="1026" name="Picture 2" descr="Logo Saber UH 202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70816"/>
            <a:ext cx="2069876" cy="7161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832676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36" grpId="0"/>
      <p:bldP spid="63" grpId="0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8</Words>
  <Application>Microsoft Office PowerPoint</Application>
  <PresentationFormat>Presentación en pantalla (16:9)</PresentationFormat>
  <Paragraphs>7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Bell MT</vt:lpstr>
      <vt:lpstr>Calibri</vt:lpstr>
      <vt:lpstr>Tema de Office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Isel Pascual Alonso</dc:creator>
  <cp:lastModifiedBy>Lari</cp:lastModifiedBy>
  <cp:revision>5</cp:revision>
  <dcterms:created xsi:type="dcterms:W3CDTF">2025-05-13T06:05:53Z</dcterms:created>
  <dcterms:modified xsi:type="dcterms:W3CDTF">2025-05-15T06:22:27Z</dcterms:modified>
</cp:coreProperties>
</file>