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16" y="-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016E7-C6B7-44CC-8B35-ACA1426B4528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A074-5577-4C8B-8995-5CC481ACA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9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016E7-C6B7-44CC-8B35-ACA1426B4528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A074-5577-4C8B-8995-5CC481ACA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3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016E7-C6B7-44CC-8B35-ACA1426B4528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A074-5577-4C8B-8995-5CC481ACA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0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016E7-C6B7-44CC-8B35-ACA1426B4528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A074-5577-4C8B-8995-5CC481ACA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37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016E7-C6B7-44CC-8B35-ACA1426B4528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A074-5577-4C8B-8995-5CC481ACA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9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016E7-C6B7-44CC-8B35-ACA1426B4528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A074-5577-4C8B-8995-5CC481ACA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9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016E7-C6B7-44CC-8B35-ACA1426B4528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A074-5577-4C8B-8995-5CC481ACA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23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016E7-C6B7-44CC-8B35-ACA1426B4528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A074-5577-4C8B-8995-5CC481ACA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7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016E7-C6B7-44CC-8B35-ACA1426B4528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A074-5577-4C8B-8995-5CC481ACA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2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016E7-C6B7-44CC-8B35-ACA1426B4528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A074-5577-4C8B-8995-5CC481ACA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8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016E7-C6B7-44CC-8B35-ACA1426B4528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A074-5577-4C8B-8995-5CC481ACA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1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016E7-C6B7-44CC-8B35-ACA1426B4528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3A074-5577-4C8B-8995-5CC481ACA6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23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/>
          <p:cNvSpPr/>
          <p:nvPr/>
        </p:nvSpPr>
        <p:spPr>
          <a:xfrm flipH="1">
            <a:off x="83642" y="233065"/>
            <a:ext cx="8963981" cy="783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11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s-ES" sz="2700" b="1" dirty="0">
                <a:solidFill>
                  <a:srgbClr val="1A35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BIOMEDICINA</a:t>
            </a:r>
            <a:endParaRPr lang="es-ES" b="1" dirty="0">
              <a:solidFill>
                <a:srgbClr val="1A35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625508" y="1757590"/>
            <a:ext cx="7883549" cy="2718242"/>
          </a:xfrm>
          <a:prstGeom prst="roundRect">
            <a:avLst/>
          </a:prstGeom>
          <a:solidFill>
            <a:srgbClr val="711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s-ES" spc="45" dirty="0"/>
          </a:p>
        </p:txBody>
      </p:sp>
      <p:sp>
        <p:nvSpPr>
          <p:cNvPr id="36" name="CuadroTexto 35"/>
          <p:cNvSpPr txBox="1"/>
          <p:nvPr/>
        </p:nvSpPr>
        <p:spPr>
          <a:xfrm>
            <a:off x="872821" y="1828120"/>
            <a:ext cx="7265123" cy="43858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FDDF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Título</a:t>
            </a:r>
            <a:endParaRPr lang="es-ES" sz="2400" b="1" dirty="0">
              <a:solidFill>
                <a:srgbClr val="FDDF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3" name="CuadroTexto 62"/>
          <p:cNvSpPr txBox="1"/>
          <p:nvPr/>
        </p:nvSpPr>
        <p:spPr>
          <a:xfrm>
            <a:off x="788162" y="3232890"/>
            <a:ext cx="7554942" cy="43088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s-ES" sz="1200" dirty="0" smtClean="0">
                <a:solidFill>
                  <a:srgbClr val="FEEA54"/>
                </a:solidFill>
              </a:rPr>
              <a:t>Autores</a:t>
            </a:r>
            <a:endParaRPr lang="es-ES" sz="1100" baseline="30000" dirty="0" smtClean="0">
              <a:solidFill>
                <a:srgbClr val="FEEA54"/>
              </a:solidFill>
            </a:endParaRPr>
          </a:p>
          <a:p>
            <a:pPr algn="ctr">
              <a:spcBef>
                <a:spcPts val="450"/>
              </a:spcBef>
            </a:pPr>
            <a:r>
              <a:rPr lang="es-ES" sz="1100" baseline="30000" dirty="0" smtClean="0">
                <a:solidFill>
                  <a:srgbClr val="FEEA54"/>
                </a:solidFill>
              </a:rPr>
              <a:t>Afiliación</a:t>
            </a:r>
            <a:endParaRPr lang="es-ES" sz="1100" baseline="30000" dirty="0">
              <a:solidFill>
                <a:srgbClr val="FEEA54"/>
              </a:solidFill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6223323" y="259342"/>
            <a:ext cx="2818307" cy="795710"/>
            <a:chOff x="8109022" y="152516"/>
            <a:chExt cx="3757743" cy="1060947"/>
          </a:xfrm>
        </p:grpSpPr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109022" y="152516"/>
              <a:ext cx="3687745" cy="1060947"/>
            </a:xfrm>
            <a:prstGeom prst="rect">
              <a:avLst/>
            </a:prstGeom>
          </p:spPr>
        </p:pic>
        <p:sp>
          <p:nvSpPr>
            <p:cNvPr id="61" name="CuadroTexto 60"/>
            <p:cNvSpPr txBox="1"/>
            <p:nvPr/>
          </p:nvSpPr>
          <p:spPr>
            <a:xfrm>
              <a:off x="9029722" y="225112"/>
              <a:ext cx="2837043" cy="79876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275"/>
                </a:lnSpc>
              </a:pPr>
              <a:endParaRPr lang="es-ES" sz="1300" b="1" spc="-15" dirty="0" smtClean="0">
                <a:solidFill>
                  <a:srgbClr val="006600"/>
                </a:solidFill>
                <a:latin typeface="Bell MT" panose="02020503060305020303" pitchFamily="18" charset="0"/>
              </a:endParaRPr>
            </a:p>
            <a:p>
              <a:pPr algn="ctr">
                <a:lnSpc>
                  <a:spcPts val="1275"/>
                </a:lnSpc>
              </a:pPr>
              <a:r>
                <a:rPr lang="es-ES" sz="1300" b="1" spc="-15" dirty="0" smtClean="0">
                  <a:solidFill>
                    <a:srgbClr val="006600"/>
                  </a:solidFill>
                  <a:latin typeface="Bell MT" panose="02020503060305020303" pitchFamily="18" charset="0"/>
                </a:rPr>
                <a:t>SIMPOSIO</a:t>
              </a:r>
              <a:endParaRPr lang="es-ES" sz="1300" b="1" spc="-15" dirty="0">
                <a:solidFill>
                  <a:srgbClr val="006600"/>
                </a:solidFill>
                <a:latin typeface="Bell MT" panose="02020503060305020303" pitchFamily="18" charset="0"/>
              </a:endParaRPr>
            </a:p>
            <a:p>
              <a:pPr algn="ctr">
                <a:lnSpc>
                  <a:spcPts val="1275"/>
                </a:lnSpc>
              </a:pPr>
              <a:r>
                <a:rPr lang="es-ES" sz="1300" spc="-15" dirty="0">
                  <a:solidFill>
                    <a:srgbClr val="006600"/>
                  </a:solidFill>
                  <a:latin typeface="Bell MT" panose="02020503060305020303" pitchFamily="18" charset="0"/>
                </a:rPr>
                <a:t>Biotecnología y </a:t>
              </a:r>
              <a:r>
                <a:rPr lang="es-ES" sz="1300" spc="-15" dirty="0" smtClean="0">
                  <a:solidFill>
                    <a:srgbClr val="006600"/>
                  </a:solidFill>
                  <a:latin typeface="Bell MT" panose="02020503060305020303" pitchFamily="18" charset="0"/>
                </a:rPr>
                <a:t>Biomedicina</a:t>
              </a:r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693173" y="2131769"/>
            <a:ext cx="452797" cy="323424"/>
            <a:chOff x="1165289" y="2851223"/>
            <a:chExt cx="603729" cy="431232"/>
          </a:xfrm>
        </p:grpSpPr>
        <p:grpSp>
          <p:nvGrpSpPr>
            <p:cNvPr id="13" name="Grupo 12"/>
            <p:cNvGrpSpPr/>
            <p:nvPr/>
          </p:nvGrpSpPr>
          <p:grpSpPr>
            <a:xfrm>
              <a:off x="1165289" y="2851223"/>
              <a:ext cx="603729" cy="36000"/>
              <a:chOff x="1012889" y="2941655"/>
              <a:chExt cx="603729" cy="36000"/>
            </a:xfrm>
          </p:grpSpPr>
          <p:sp>
            <p:nvSpPr>
              <p:cNvPr id="8" name="Elipse 7"/>
              <p:cNvSpPr/>
              <p:nvPr/>
            </p:nvSpPr>
            <p:spPr>
              <a:xfrm>
                <a:off x="1012889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4" name="Elipse 63"/>
              <p:cNvSpPr/>
              <p:nvPr/>
            </p:nvSpPr>
            <p:spPr>
              <a:xfrm>
                <a:off x="1202132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6" name="Elipse 65"/>
              <p:cNvSpPr/>
              <p:nvPr/>
            </p:nvSpPr>
            <p:spPr>
              <a:xfrm>
                <a:off x="1391375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7" name="Elipse 66"/>
              <p:cNvSpPr/>
              <p:nvPr/>
            </p:nvSpPr>
            <p:spPr>
              <a:xfrm>
                <a:off x="1580618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76" name="Grupo 75"/>
            <p:cNvGrpSpPr/>
            <p:nvPr/>
          </p:nvGrpSpPr>
          <p:grpSpPr>
            <a:xfrm>
              <a:off x="1165289" y="3048839"/>
              <a:ext cx="603729" cy="36000"/>
              <a:chOff x="1012889" y="2941655"/>
              <a:chExt cx="603729" cy="36000"/>
            </a:xfrm>
          </p:grpSpPr>
          <p:sp>
            <p:nvSpPr>
              <p:cNvPr id="77" name="Elipse 76"/>
              <p:cNvSpPr/>
              <p:nvPr/>
            </p:nvSpPr>
            <p:spPr>
              <a:xfrm>
                <a:off x="1012889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78" name="Elipse 77"/>
              <p:cNvSpPr/>
              <p:nvPr/>
            </p:nvSpPr>
            <p:spPr>
              <a:xfrm>
                <a:off x="1202132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79" name="Elipse 78"/>
              <p:cNvSpPr/>
              <p:nvPr/>
            </p:nvSpPr>
            <p:spPr>
              <a:xfrm>
                <a:off x="1391375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0" name="Elipse 79"/>
              <p:cNvSpPr/>
              <p:nvPr/>
            </p:nvSpPr>
            <p:spPr>
              <a:xfrm>
                <a:off x="1580618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81" name="Grupo 80"/>
            <p:cNvGrpSpPr/>
            <p:nvPr/>
          </p:nvGrpSpPr>
          <p:grpSpPr>
            <a:xfrm>
              <a:off x="1165289" y="3246455"/>
              <a:ext cx="603729" cy="36000"/>
              <a:chOff x="1012889" y="2941655"/>
              <a:chExt cx="603729" cy="36000"/>
            </a:xfrm>
          </p:grpSpPr>
          <p:sp>
            <p:nvSpPr>
              <p:cNvPr id="82" name="Elipse 81"/>
              <p:cNvSpPr/>
              <p:nvPr/>
            </p:nvSpPr>
            <p:spPr>
              <a:xfrm>
                <a:off x="1012889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3" name="Elipse 82"/>
              <p:cNvSpPr/>
              <p:nvPr/>
            </p:nvSpPr>
            <p:spPr>
              <a:xfrm>
                <a:off x="1202132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5" name="Elipse 84"/>
              <p:cNvSpPr/>
              <p:nvPr/>
            </p:nvSpPr>
            <p:spPr>
              <a:xfrm>
                <a:off x="1391375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8" name="Elipse 87"/>
              <p:cNvSpPr/>
              <p:nvPr/>
            </p:nvSpPr>
            <p:spPr>
              <a:xfrm>
                <a:off x="1580618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94" name="Grupo 93"/>
          <p:cNvGrpSpPr/>
          <p:nvPr/>
        </p:nvGrpSpPr>
        <p:grpSpPr>
          <a:xfrm>
            <a:off x="7985296" y="2131769"/>
            <a:ext cx="452797" cy="323424"/>
            <a:chOff x="1165289" y="2851223"/>
            <a:chExt cx="603729" cy="431232"/>
          </a:xfrm>
        </p:grpSpPr>
        <p:grpSp>
          <p:nvGrpSpPr>
            <p:cNvPr id="96" name="Grupo 95"/>
            <p:cNvGrpSpPr/>
            <p:nvPr/>
          </p:nvGrpSpPr>
          <p:grpSpPr>
            <a:xfrm>
              <a:off x="1165289" y="2851223"/>
              <a:ext cx="603729" cy="36000"/>
              <a:chOff x="1012889" y="2941655"/>
              <a:chExt cx="603729" cy="36000"/>
            </a:xfrm>
          </p:grpSpPr>
          <p:sp>
            <p:nvSpPr>
              <p:cNvPr id="120" name="Elipse 119"/>
              <p:cNvSpPr/>
              <p:nvPr/>
            </p:nvSpPr>
            <p:spPr>
              <a:xfrm>
                <a:off x="1012889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1" name="Elipse 120"/>
              <p:cNvSpPr/>
              <p:nvPr/>
            </p:nvSpPr>
            <p:spPr>
              <a:xfrm>
                <a:off x="1202132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2" name="Elipse 121"/>
              <p:cNvSpPr/>
              <p:nvPr/>
            </p:nvSpPr>
            <p:spPr>
              <a:xfrm>
                <a:off x="1391375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3" name="Elipse 122"/>
              <p:cNvSpPr/>
              <p:nvPr/>
            </p:nvSpPr>
            <p:spPr>
              <a:xfrm>
                <a:off x="1580618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99" name="Grupo 98"/>
            <p:cNvGrpSpPr/>
            <p:nvPr/>
          </p:nvGrpSpPr>
          <p:grpSpPr>
            <a:xfrm>
              <a:off x="1165289" y="3048839"/>
              <a:ext cx="603729" cy="36000"/>
              <a:chOff x="1012889" y="2941655"/>
              <a:chExt cx="603729" cy="36000"/>
            </a:xfrm>
          </p:grpSpPr>
          <p:sp>
            <p:nvSpPr>
              <p:cNvPr id="110" name="Elipse 109"/>
              <p:cNvSpPr/>
              <p:nvPr/>
            </p:nvSpPr>
            <p:spPr>
              <a:xfrm>
                <a:off x="1012889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4" name="Elipse 113"/>
              <p:cNvSpPr/>
              <p:nvPr/>
            </p:nvSpPr>
            <p:spPr>
              <a:xfrm>
                <a:off x="1202132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8" name="Elipse 117"/>
              <p:cNvSpPr/>
              <p:nvPr/>
            </p:nvSpPr>
            <p:spPr>
              <a:xfrm>
                <a:off x="1391375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9" name="Elipse 118"/>
              <p:cNvSpPr/>
              <p:nvPr/>
            </p:nvSpPr>
            <p:spPr>
              <a:xfrm>
                <a:off x="1580618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100" name="Grupo 99"/>
            <p:cNvGrpSpPr/>
            <p:nvPr/>
          </p:nvGrpSpPr>
          <p:grpSpPr>
            <a:xfrm>
              <a:off x="1165289" y="3246455"/>
              <a:ext cx="603729" cy="36000"/>
              <a:chOff x="1012889" y="2941655"/>
              <a:chExt cx="603729" cy="36000"/>
            </a:xfrm>
          </p:grpSpPr>
          <p:sp>
            <p:nvSpPr>
              <p:cNvPr id="101" name="Elipse 100"/>
              <p:cNvSpPr/>
              <p:nvPr/>
            </p:nvSpPr>
            <p:spPr>
              <a:xfrm>
                <a:off x="1012889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2" name="Elipse 101"/>
              <p:cNvSpPr/>
              <p:nvPr/>
            </p:nvSpPr>
            <p:spPr>
              <a:xfrm>
                <a:off x="1202132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3" name="Elipse 102"/>
              <p:cNvSpPr/>
              <p:nvPr/>
            </p:nvSpPr>
            <p:spPr>
              <a:xfrm>
                <a:off x="1391375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4" name="Elipse 103"/>
              <p:cNvSpPr/>
              <p:nvPr/>
            </p:nvSpPr>
            <p:spPr>
              <a:xfrm>
                <a:off x="1580618" y="2941655"/>
                <a:ext cx="36000" cy="36000"/>
              </a:xfrm>
              <a:prstGeom prst="ellipse">
                <a:avLst/>
              </a:prstGeom>
              <a:solidFill>
                <a:srgbClr val="FDDF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pic>
        <p:nvPicPr>
          <p:cNvPr id="1026" name="Picture 2" descr="Logo Saber UH 202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0816"/>
            <a:ext cx="2069876" cy="716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326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/>
      <p:bldP spid="6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</Words>
  <Application>Microsoft Office PowerPoint</Application>
  <PresentationFormat>Presentación en pantalla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Bell MT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Isel Pascual Alonso</dc:creator>
  <cp:lastModifiedBy>Lari</cp:lastModifiedBy>
  <cp:revision>5</cp:revision>
  <dcterms:created xsi:type="dcterms:W3CDTF">2025-05-13T06:05:53Z</dcterms:created>
  <dcterms:modified xsi:type="dcterms:W3CDTF">2025-05-15T06:22:27Z</dcterms:modified>
</cp:coreProperties>
</file>