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959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08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88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33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91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29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574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82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4438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358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397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BD616-65D2-44AF-B234-798512A6F66F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94662-E801-4F85-820A-72619A8786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886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48801" y="149982"/>
            <a:ext cx="3175897" cy="48002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0202607" y="106157"/>
            <a:ext cx="2032000" cy="5283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es-ES" sz="1200" b="1" spc="-20" dirty="0">
                <a:solidFill>
                  <a:srgbClr val="006600"/>
                </a:solidFill>
                <a:latin typeface="Bell MT" panose="02020503060305020303" pitchFamily="18" charset="0"/>
              </a:rPr>
              <a:t>II SIMPOSIO</a:t>
            </a:r>
            <a:endParaRPr lang="es-ES" sz="1200" b="1" spc="-20" dirty="0">
              <a:solidFill>
                <a:srgbClr val="006600"/>
              </a:solidFill>
              <a:latin typeface="Bell MT" panose="02020503060305020303" pitchFamily="18" charset="0"/>
            </a:endParaRPr>
          </a:p>
          <a:p>
            <a:pPr>
              <a:lnSpc>
                <a:spcPts val="1700"/>
              </a:lnSpc>
            </a:pPr>
            <a:r>
              <a:rPr lang="es-ES" sz="1200" spc="-20" dirty="0">
                <a:solidFill>
                  <a:srgbClr val="006600"/>
                </a:solidFill>
                <a:latin typeface="Bell MT" panose="02020503060305020303" pitchFamily="18" charset="0"/>
              </a:rPr>
              <a:t>Biotecnología y </a:t>
            </a:r>
            <a:r>
              <a:rPr lang="es-ES" sz="1200" spc="-20" dirty="0">
                <a:solidFill>
                  <a:srgbClr val="006600"/>
                </a:solidFill>
                <a:latin typeface="Bell MT" panose="02020503060305020303" pitchFamily="18" charset="0"/>
              </a:rPr>
              <a:t>Biomedicina</a:t>
            </a:r>
          </a:p>
        </p:txBody>
      </p:sp>
      <p:pic>
        <p:nvPicPr>
          <p:cNvPr id="8" name="Picture 2" descr="Logo Saber UH 20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117851"/>
            <a:ext cx="1830837" cy="6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1117600" y="1017182"/>
            <a:ext cx="284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s-ES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117600" y="3601484"/>
            <a:ext cx="284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  <a:endParaRPr lang="es-ES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7721600" y="1051336"/>
            <a:ext cx="284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s-ES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117600" y="183611"/>
            <a:ext cx="2844800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67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Título, </a:t>
            </a:r>
          </a:p>
          <a:p>
            <a:pPr algn="ctr"/>
            <a:r>
              <a:rPr lang="es-ES" sz="1467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01601" y="1001340"/>
            <a:ext cx="5514753" cy="2515865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sz="2400"/>
          </a:p>
        </p:txBody>
      </p:sp>
      <p:sp>
        <p:nvSpPr>
          <p:cNvPr id="16" name="Rectángulo 15"/>
          <p:cNvSpPr/>
          <p:nvPr/>
        </p:nvSpPr>
        <p:spPr>
          <a:xfrm>
            <a:off x="101601" y="3590247"/>
            <a:ext cx="5514753" cy="3162300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sz="2400"/>
          </a:p>
        </p:txBody>
      </p:sp>
      <p:sp>
        <p:nvSpPr>
          <p:cNvPr id="17" name="Rectángulo 16"/>
          <p:cNvSpPr/>
          <p:nvPr/>
        </p:nvSpPr>
        <p:spPr>
          <a:xfrm>
            <a:off x="5689600" y="1001339"/>
            <a:ext cx="6400800" cy="4866061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sz="2400"/>
          </a:p>
        </p:txBody>
      </p:sp>
      <p:sp>
        <p:nvSpPr>
          <p:cNvPr id="18" name="Rectángulo 17"/>
          <p:cNvSpPr/>
          <p:nvPr/>
        </p:nvSpPr>
        <p:spPr>
          <a:xfrm>
            <a:off x="5689600" y="5948325"/>
            <a:ext cx="6400800" cy="808075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sz="2400"/>
          </a:p>
        </p:txBody>
      </p:sp>
      <p:sp>
        <p:nvSpPr>
          <p:cNvPr id="19" name="CuadroTexto 18"/>
          <p:cNvSpPr txBox="1"/>
          <p:nvPr/>
        </p:nvSpPr>
        <p:spPr>
          <a:xfrm>
            <a:off x="5550196" y="5912266"/>
            <a:ext cx="284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Concluding</a:t>
            </a:r>
            <a:r>
              <a:rPr lang="es-ES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remarks</a:t>
            </a:r>
            <a:endParaRPr lang="es-ES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01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Bell MT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Lari</dc:creator>
  <cp:lastModifiedBy>Lari</cp:lastModifiedBy>
  <cp:revision>1</cp:revision>
  <dcterms:created xsi:type="dcterms:W3CDTF">2025-05-15T06:21:35Z</dcterms:created>
  <dcterms:modified xsi:type="dcterms:W3CDTF">2025-05-15T06:21:55Z</dcterms:modified>
</cp:coreProperties>
</file>