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Lst>
  <p:notesMasterIdLst>
    <p:notesMasterId r:id="rId4"/>
  </p:notesMasterIdLst>
  <p:handoutMasterIdLst>
    <p:handoutMasterId r:id="rId5"/>
  </p:handoutMasterIdLst>
  <p:sldIdLst>
    <p:sldId id="257" r:id="rId3"/>
  </p:sldIdLst>
  <p:sldSz cx="43434000" cy="32369125"/>
  <p:notesSz cx="9144000" cy="6858000"/>
  <p:defaultTextStyle>
    <a:defPPr>
      <a:defRPr lang="en-US"/>
    </a:defPPr>
    <a:lvl1pPr marL="0" algn="l" defTabSz="4442297" rtl="0" eaLnBrk="1" latinLnBrk="0" hangingPunct="1">
      <a:defRPr sz="8771" kern="1200">
        <a:solidFill>
          <a:schemeClr val="tx1"/>
        </a:solidFill>
        <a:latin typeface="+mn-lt"/>
        <a:ea typeface="+mn-ea"/>
        <a:cs typeface="+mn-cs"/>
      </a:defRPr>
    </a:lvl1pPr>
    <a:lvl2pPr marL="2221149" algn="l" defTabSz="4442297" rtl="0" eaLnBrk="1" latinLnBrk="0" hangingPunct="1">
      <a:defRPr sz="8771" kern="1200">
        <a:solidFill>
          <a:schemeClr val="tx1"/>
        </a:solidFill>
        <a:latin typeface="+mn-lt"/>
        <a:ea typeface="+mn-ea"/>
        <a:cs typeface="+mn-cs"/>
      </a:defRPr>
    </a:lvl2pPr>
    <a:lvl3pPr marL="4442297" algn="l" defTabSz="4442297" rtl="0" eaLnBrk="1" latinLnBrk="0" hangingPunct="1">
      <a:defRPr sz="8771" kern="1200">
        <a:solidFill>
          <a:schemeClr val="tx1"/>
        </a:solidFill>
        <a:latin typeface="+mn-lt"/>
        <a:ea typeface="+mn-ea"/>
        <a:cs typeface="+mn-cs"/>
      </a:defRPr>
    </a:lvl3pPr>
    <a:lvl4pPr marL="6663444" algn="l" defTabSz="4442297" rtl="0" eaLnBrk="1" latinLnBrk="0" hangingPunct="1">
      <a:defRPr sz="8771" kern="1200">
        <a:solidFill>
          <a:schemeClr val="tx1"/>
        </a:solidFill>
        <a:latin typeface="+mn-lt"/>
        <a:ea typeface="+mn-ea"/>
        <a:cs typeface="+mn-cs"/>
      </a:defRPr>
    </a:lvl4pPr>
    <a:lvl5pPr marL="8884593" algn="l" defTabSz="4442297" rtl="0" eaLnBrk="1" latinLnBrk="0" hangingPunct="1">
      <a:defRPr sz="8771" kern="1200">
        <a:solidFill>
          <a:schemeClr val="tx1"/>
        </a:solidFill>
        <a:latin typeface="+mn-lt"/>
        <a:ea typeface="+mn-ea"/>
        <a:cs typeface="+mn-cs"/>
      </a:defRPr>
    </a:lvl5pPr>
    <a:lvl6pPr marL="11105741" algn="l" defTabSz="4442297" rtl="0" eaLnBrk="1" latinLnBrk="0" hangingPunct="1">
      <a:defRPr sz="8771" kern="1200">
        <a:solidFill>
          <a:schemeClr val="tx1"/>
        </a:solidFill>
        <a:latin typeface="+mn-lt"/>
        <a:ea typeface="+mn-ea"/>
        <a:cs typeface="+mn-cs"/>
      </a:defRPr>
    </a:lvl6pPr>
    <a:lvl7pPr marL="13326892" algn="l" defTabSz="4442297" rtl="0" eaLnBrk="1" latinLnBrk="0" hangingPunct="1">
      <a:defRPr sz="8771" kern="1200">
        <a:solidFill>
          <a:schemeClr val="tx1"/>
        </a:solidFill>
        <a:latin typeface="+mn-lt"/>
        <a:ea typeface="+mn-ea"/>
        <a:cs typeface="+mn-cs"/>
      </a:defRPr>
    </a:lvl7pPr>
    <a:lvl8pPr marL="15548039" algn="l" defTabSz="4442297" rtl="0" eaLnBrk="1" latinLnBrk="0" hangingPunct="1">
      <a:defRPr sz="8771" kern="1200">
        <a:solidFill>
          <a:schemeClr val="tx1"/>
        </a:solidFill>
        <a:latin typeface="+mn-lt"/>
        <a:ea typeface="+mn-ea"/>
        <a:cs typeface="+mn-cs"/>
      </a:defRPr>
    </a:lvl8pPr>
    <a:lvl9pPr marL="17769188" algn="l" defTabSz="4442297" rtl="0" eaLnBrk="1" latinLnBrk="0" hangingPunct="1">
      <a:defRPr sz="8771"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83" userDrawn="1">
          <p15:clr>
            <a:srgbClr val="A4A3A4"/>
          </p15:clr>
        </p15:guide>
        <p15:guide id="3" orient="horz" pos="19823" userDrawn="1">
          <p15:clr>
            <a:srgbClr val="A4A3A4"/>
          </p15:clr>
        </p15:guide>
        <p15:guide id="5" pos="26787" userDrawn="1">
          <p15:clr>
            <a:srgbClr val="A4A3A4"/>
          </p15:clr>
        </p15:guide>
      </p15:sldGuideLst>
    </p:ext>
    <p:ext uri="{2D200454-40CA-4A62-9FC3-DE9A4176ACB9}">
      <p15:notesGuideLst xmlns:p15="http://schemas.microsoft.com/office/powerpoint/2012/main">
        <p15:guide id="1" orient="horz" pos="2160" userDrawn="1">
          <p15:clr>
            <a:srgbClr val="A4A3A4"/>
          </p15:clr>
        </p15:guide>
        <p15:guide id="2" pos="288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E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10" d="100"/>
          <a:sy n="10" d="100"/>
        </p:scale>
        <p:origin x="2118" y="648"/>
      </p:cViewPr>
      <p:guideLst>
        <p:guide orient="horz" pos="283"/>
        <p:guide orient="horz" pos="19823"/>
        <p:guide pos="26787"/>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0158C5BC-9A70-462C-B28D-9600239EAC64}" type="datetimeFigureOut">
              <a:rPr lang="en-US" smtClean="0"/>
              <a:pPr/>
              <a:t>5/23/2026</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79C131B7-05CA-4AEE-9267-6D0ED4DC84F3}" type="slidenum">
              <a:rPr lang="en-US" smtClean="0"/>
              <a:pPr/>
              <a:t>‹Nº›</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E6CC2317-6751-4CD4-9995-8782DD78E936}" type="datetimeFigureOut">
              <a:rPr lang="en-US" smtClean="0"/>
              <a:pPr/>
              <a:t>5/23/2026</a:t>
            </a:fld>
            <a:endParaRPr lang="en-US" dirty="0"/>
          </a:p>
        </p:txBody>
      </p:sp>
      <p:sp>
        <p:nvSpPr>
          <p:cNvPr id="4" name="Slide Image Placeholder 3"/>
          <p:cNvSpPr>
            <a:spLocks noGrp="1" noRot="1" noChangeAspect="1"/>
          </p:cNvSpPr>
          <p:nvPr>
            <p:ph type="sldImg" idx="2"/>
          </p:nvPr>
        </p:nvSpPr>
        <p:spPr>
          <a:xfrm>
            <a:off x="2846388" y="514350"/>
            <a:ext cx="3451225" cy="25717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26A1A87D-CAF7-4BDC-A0D3-C0DBEDE81619}" type="slidenum">
              <a:rPr lang="en-US" smtClean="0"/>
              <a:pPr/>
              <a:t>‹Nº›</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4442297" rtl="0" eaLnBrk="1" latinLnBrk="0" hangingPunct="1">
      <a:defRPr sz="5994" kern="1200">
        <a:solidFill>
          <a:schemeClr val="tx1"/>
        </a:solidFill>
        <a:latin typeface="+mn-lt"/>
        <a:ea typeface="+mn-ea"/>
        <a:cs typeface="+mn-cs"/>
      </a:defRPr>
    </a:lvl1pPr>
    <a:lvl2pPr marL="2221149" algn="l" defTabSz="4442297" rtl="0" eaLnBrk="1" latinLnBrk="0" hangingPunct="1">
      <a:defRPr sz="5994" kern="1200">
        <a:solidFill>
          <a:schemeClr val="tx1"/>
        </a:solidFill>
        <a:latin typeface="+mn-lt"/>
        <a:ea typeface="+mn-ea"/>
        <a:cs typeface="+mn-cs"/>
      </a:defRPr>
    </a:lvl2pPr>
    <a:lvl3pPr marL="4442297" algn="l" defTabSz="4442297" rtl="0" eaLnBrk="1" latinLnBrk="0" hangingPunct="1">
      <a:defRPr sz="5994" kern="1200">
        <a:solidFill>
          <a:schemeClr val="tx1"/>
        </a:solidFill>
        <a:latin typeface="+mn-lt"/>
        <a:ea typeface="+mn-ea"/>
        <a:cs typeface="+mn-cs"/>
      </a:defRPr>
    </a:lvl3pPr>
    <a:lvl4pPr marL="6663444" algn="l" defTabSz="4442297" rtl="0" eaLnBrk="1" latinLnBrk="0" hangingPunct="1">
      <a:defRPr sz="5994" kern="1200">
        <a:solidFill>
          <a:schemeClr val="tx1"/>
        </a:solidFill>
        <a:latin typeface="+mn-lt"/>
        <a:ea typeface="+mn-ea"/>
        <a:cs typeface="+mn-cs"/>
      </a:defRPr>
    </a:lvl4pPr>
    <a:lvl5pPr marL="8884593" algn="l" defTabSz="4442297" rtl="0" eaLnBrk="1" latinLnBrk="0" hangingPunct="1">
      <a:defRPr sz="5994" kern="1200">
        <a:solidFill>
          <a:schemeClr val="tx1"/>
        </a:solidFill>
        <a:latin typeface="+mn-lt"/>
        <a:ea typeface="+mn-ea"/>
        <a:cs typeface="+mn-cs"/>
      </a:defRPr>
    </a:lvl5pPr>
    <a:lvl6pPr marL="11105741" algn="l" defTabSz="4442297" rtl="0" eaLnBrk="1" latinLnBrk="0" hangingPunct="1">
      <a:defRPr sz="5994" kern="1200">
        <a:solidFill>
          <a:schemeClr val="tx1"/>
        </a:solidFill>
        <a:latin typeface="+mn-lt"/>
        <a:ea typeface="+mn-ea"/>
        <a:cs typeface="+mn-cs"/>
      </a:defRPr>
    </a:lvl6pPr>
    <a:lvl7pPr marL="13326892" algn="l" defTabSz="4442297" rtl="0" eaLnBrk="1" latinLnBrk="0" hangingPunct="1">
      <a:defRPr sz="5994" kern="1200">
        <a:solidFill>
          <a:schemeClr val="tx1"/>
        </a:solidFill>
        <a:latin typeface="+mn-lt"/>
        <a:ea typeface="+mn-ea"/>
        <a:cs typeface="+mn-cs"/>
      </a:defRPr>
    </a:lvl7pPr>
    <a:lvl8pPr marL="15548039" algn="l" defTabSz="4442297" rtl="0" eaLnBrk="1" latinLnBrk="0" hangingPunct="1">
      <a:defRPr sz="5994" kern="1200">
        <a:solidFill>
          <a:schemeClr val="tx1"/>
        </a:solidFill>
        <a:latin typeface="+mn-lt"/>
        <a:ea typeface="+mn-ea"/>
        <a:cs typeface="+mn-cs"/>
      </a:defRPr>
    </a:lvl8pPr>
    <a:lvl9pPr marL="17769188" algn="l" defTabSz="4442297" rtl="0" eaLnBrk="1" latinLnBrk="0" hangingPunct="1">
      <a:defRPr sz="599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46388" y="514350"/>
            <a:ext cx="3451225" cy="2571750"/>
          </a:xfrm>
        </p:spPr>
      </p:sp>
      <p:sp>
        <p:nvSpPr>
          <p:cNvPr id="3" name="Notes Placeholder 2"/>
          <p:cNvSpPr>
            <a:spLocks noGrp="1"/>
          </p:cNvSpPr>
          <p:nvPr>
            <p:ph type="body" idx="1"/>
          </p:nvPr>
        </p:nvSpPr>
        <p:spPr/>
        <p:txBody>
          <a:bodyPr>
            <a:normAutofit/>
          </a:bodyPr>
          <a:lstStyle/>
          <a:p>
            <a:pPr marL="0" marR="0" lvl="0" indent="0" algn="l" defTabSz="4442297" rtl="0" eaLnBrk="1" fontAlgn="auto" latinLnBrk="0" hangingPunct="1">
              <a:lnSpc>
                <a:spcPct val="100000"/>
              </a:lnSpc>
              <a:spcBef>
                <a:spcPts val="0"/>
              </a:spcBef>
              <a:spcAft>
                <a:spcPts val="0"/>
              </a:spcAft>
              <a:buClrTx/>
              <a:buSzTx/>
              <a:buFontTx/>
              <a:buNone/>
              <a:tabLst/>
              <a:defRPr/>
            </a:pPr>
            <a:r>
              <a:rPr lang="es-US" sz="1800" kern="100" dirty="0">
                <a:effectLst/>
                <a:latin typeface="Arial" panose="020B0604020202020204" pitchFamily="34" charset="0"/>
                <a:ea typeface="Calibri" panose="020F0502020204030204" pitchFamily="34" charset="0"/>
                <a:cs typeface="Times New Roman" panose="02020603050405020304" pitchFamily="18" charset="0"/>
              </a:rPr>
              <a:t>Cada tabla y figura debe tener un título: </a:t>
            </a:r>
            <a:r>
              <a:rPr lang="es-US" sz="1800" kern="100" dirty="0">
                <a:effectLst/>
                <a:latin typeface="Arial" panose="020B0604020202020204" pitchFamily="34" charset="0"/>
                <a:ea typeface="Calibri" panose="020F0502020204030204" pitchFamily="34" charset="0"/>
                <a:cs typeface="Arial" panose="020B0604020202020204" pitchFamily="34" charset="0"/>
              </a:rPr>
              <a:t>Tamaño de letra de 30 a 34.</a:t>
            </a:r>
            <a:endParaRPr lang="es-ES" sz="1800" kern="1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3183462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1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894772" y="5736668"/>
            <a:ext cx="20514123"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912738" y="5201095"/>
            <a:ext cx="20497929"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912735" y="13998584"/>
            <a:ext cx="20502939"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22026484" y="5201095"/>
            <a:ext cx="20497666"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2026484" y="5736668"/>
            <a:ext cx="20497666"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2026486" y="14015658"/>
            <a:ext cx="20492032"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2018629" y="14592336"/>
            <a:ext cx="20499890"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2042374" y="25274136"/>
            <a:ext cx="20481773"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2026486" y="25865939"/>
            <a:ext cx="20492032"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894771" y="14576670"/>
            <a:ext cx="20515894"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5868963" y="3800072"/>
            <a:ext cx="31696075" cy="822435"/>
          </a:xfrm>
          <a:prstGeom prst="rect">
            <a:avLst/>
          </a:prstGeom>
        </p:spPr>
        <p:txBody>
          <a:bodyPr lIns="54681" tIns="27341" rIns="54681" bIns="27341">
            <a:normAutofit/>
          </a:bodyPr>
          <a:lstStyle>
            <a:lvl1pPr marL="0" indent="0" algn="ctr">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5868963" y="2390182"/>
            <a:ext cx="31696075" cy="1409888"/>
          </a:xfrm>
          <a:prstGeom prst="rect">
            <a:avLst/>
          </a:prstGeom>
        </p:spPr>
        <p:txBody>
          <a:bodyPr lIns="54681" tIns="27341" rIns="54681" bIns="27341" anchor="t" anchorCtr="1">
            <a:normAutofit/>
          </a:bodyPr>
          <a:lstStyle>
            <a:lvl1pPr marL="0" indent="0" algn="ctr">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5868963" y="372773"/>
            <a:ext cx="31696075" cy="2017410"/>
          </a:xfrm>
          <a:prstGeom prst="rect">
            <a:avLst/>
          </a:prstGeom>
        </p:spPr>
        <p:txBody>
          <a:bodyPr lIns="54681" tIns="27341" rIns="54681" bIns="27341" anchor="t" anchorCtr="1">
            <a:normAutofit/>
          </a:bodyPr>
          <a:lstStyle>
            <a:lvl1pPr marL="0" indent="0" algn="ctr">
              <a:buFontTx/>
              <a:buNone/>
              <a:defRPr sz="9900" b="1">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894772" y="5736668"/>
            <a:ext cx="20514123"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912738" y="5201095"/>
            <a:ext cx="20497929"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912735" y="13998584"/>
            <a:ext cx="20502939"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22026484" y="5201095"/>
            <a:ext cx="20497666"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2026484" y="5736668"/>
            <a:ext cx="20497666"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2026486" y="14015658"/>
            <a:ext cx="20492032"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2018629" y="14592336"/>
            <a:ext cx="20499890"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2042374" y="25274136"/>
            <a:ext cx="20481773"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2026486" y="25865939"/>
            <a:ext cx="20492032"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894771" y="14576670"/>
            <a:ext cx="20515894"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5868963" y="3800072"/>
            <a:ext cx="31696075" cy="822435"/>
          </a:xfrm>
          <a:prstGeom prst="rect">
            <a:avLst/>
          </a:prstGeom>
        </p:spPr>
        <p:txBody>
          <a:bodyPr lIns="54681" tIns="27341" rIns="54681" bIns="27341">
            <a:normAutofit/>
          </a:bodyPr>
          <a:lstStyle>
            <a:lvl1pPr marL="0" indent="0" algn="ctr">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5868963" y="2390182"/>
            <a:ext cx="31696075" cy="1409888"/>
          </a:xfrm>
          <a:prstGeom prst="rect">
            <a:avLst/>
          </a:prstGeom>
        </p:spPr>
        <p:txBody>
          <a:bodyPr lIns="54681" tIns="27341" rIns="54681" bIns="27341" anchor="t" anchorCtr="1">
            <a:normAutofit/>
          </a:bodyPr>
          <a:lstStyle>
            <a:lvl1pPr marL="0" indent="0" algn="ctr">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5868963" y="372773"/>
            <a:ext cx="31696075" cy="2017410"/>
          </a:xfrm>
          <a:prstGeom prst="rect">
            <a:avLst/>
          </a:prstGeom>
        </p:spPr>
        <p:txBody>
          <a:bodyPr lIns="54681" tIns="27341" rIns="54681" bIns="27341" anchor="t" anchorCtr="1">
            <a:normAutofit/>
          </a:bodyPr>
          <a:lstStyle>
            <a:lvl1pPr marL="0" indent="0" algn="ctr">
              <a:buFontTx/>
              <a:buNone/>
              <a:defRPr sz="9900" b="1">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extLst>
      <p:ext uri="{BB962C8B-B14F-4D97-AF65-F5344CB8AC3E}">
        <p14:creationId xmlns:p14="http://schemas.microsoft.com/office/powerpoint/2010/main" val="30146401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2206901" y="31753107"/>
            <a:ext cx="3205831" cy="23063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C74784A8-6F25-7449-9CCF-614BC1946BC7}"/>
              </a:ext>
            </a:extLst>
          </p:cNvPr>
          <p:cNvGraphicFramePr>
            <a:graphicFrameLocks noGrp="1"/>
          </p:cNvGraphicFramePr>
          <p:nvPr userDrawn="1">
            <p:extLst>
              <p:ext uri="{D42A27DB-BD31-4B8C-83A1-F6EECF244321}">
                <p14:modId xmlns:p14="http://schemas.microsoft.com/office/powerpoint/2010/main" val="1988771644"/>
              </p:ext>
            </p:extLst>
          </p:nvPr>
        </p:nvGraphicFramePr>
        <p:xfrm>
          <a:off x="-17721080" y="36622"/>
          <a:ext cx="16485164" cy="32300061"/>
        </p:xfrm>
        <a:graphic>
          <a:graphicData uri="http://schemas.openxmlformats.org/drawingml/2006/table">
            <a:tbl>
              <a:tblPr firstRow="1" bandRow="1">
                <a:tableStyleId>{5C22544A-7EE6-4342-B048-85BDC9FD1C3A}</a:tableStyleId>
              </a:tblPr>
              <a:tblGrid>
                <a:gridCol w="7068706">
                  <a:extLst>
                    <a:ext uri="{9D8B030D-6E8A-4147-A177-3AD203B41FA5}">
                      <a16:colId xmlns:a16="http://schemas.microsoft.com/office/drawing/2014/main" val="20000"/>
                    </a:ext>
                  </a:extLst>
                </a:gridCol>
                <a:gridCol w="9416458">
                  <a:extLst>
                    <a:ext uri="{9D8B030D-6E8A-4147-A177-3AD203B41FA5}">
                      <a16:colId xmlns:a16="http://schemas.microsoft.com/office/drawing/2014/main" val="20001"/>
                    </a:ext>
                  </a:extLst>
                </a:gridCol>
              </a:tblGrid>
              <a:tr h="1251710">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400" b="0" spc="600" dirty="0">
                          <a:solidFill>
                            <a:srgbClr val="1F3A4E"/>
                          </a:solidFill>
                          <a:latin typeface="Arial Black" panose="020B0A04020102020204" pitchFamily="34" charset="0"/>
                        </a:rPr>
                        <a:t>QUICK START GUIDE</a:t>
                      </a:r>
                      <a:br>
                        <a:rPr lang="en-US" sz="3400" b="0" spc="600" dirty="0">
                          <a:solidFill>
                            <a:srgbClr val="1F3A4E"/>
                          </a:solidFill>
                          <a:latin typeface="Arial Black" panose="020B0A04020102020204" pitchFamily="34" charset="0"/>
                        </a:rPr>
                      </a:br>
                      <a:r>
                        <a:rPr lang="en-US" sz="2600" b="1" spc="0" dirty="0">
                          <a:solidFill>
                            <a:srgbClr val="FF0000"/>
                          </a:solidFill>
                          <a:latin typeface="Trebuchet MS" pitchFamily="34" charset="0"/>
                        </a:rPr>
                        <a:t>(THIS SIDEBAR WILL NOT PRINT)</a:t>
                      </a:r>
                      <a:endParaRPr lang="en-US" sz="3400" b="1" spc="600" dirty="0">
                        <a:solidFill>
                          <a:schemeClr val="bg1"/>
                        </a:solidFill>
                        <a:latin typeface="Trebuchet MS" pitchFamily="34" charset="0"/>
                      </a:endParaRPr>
                    </a:p>
                  </a:txBody>
                  <a:tcPr marL="371379" marR="185690" marT="146646" marB="48882">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3847845">
                <a:tc gridSpan="2">
                  <a:txBody>
                    <a:bodyPr/>
                    <a:lstStyle/>
                    <a:p>
                      <a:pPr defTabSz="3765639"/>
                      <a:r>
                        <a:rPr lang="en-US" sz="1900" i="0" dirty="0">
                          <a:solidFill>
                            <a:srgbClr val="D9D9D9"/>
                          </a:solidFill>
                          <a:latin typeface="Arial"/>
                          <a:cs typeface="Arial"/>
                        </a:rPr>
                        <a:t>This PowerPoint template produces a </a:t>
                      </a:r>
                      <a:r>
                        <a:rPr lang="en-US" sz="1900" i="0" dirty="0">
                          <a:solidFill>
                            <a:srgbClr val="FFC000"/>
                          </a:solidFill>
                          <a:latin typeface="Arial"/>
                          <a:cs typeface="Arial"/>
                        </a:rPr>
                        <a:t>A1 </a:t>
                      </a:r>
                      <a:r>
                        <a:rPr lang="en-US" sz="19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900" i="0" dirty="0">
                        <a:solidFill>
                          <a:srgbClr val="D9D9D9"/>
                        </a:solidFill>
                        <a:latin typeface="Arial"/>
                        <a:cs typeface="Arial"/>
                      </a:endParaRPr>
                    </a:p>
                    <a:p>
                      <a:pPr defTabSz="3765639"/>
                      <a:r>
                        <a:rPr lang="en-US" sz="19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900" i="0" dirty="0" err="1">
                          <a:solidFill>
                            <a:srgbClr val="FFC000"/>
                          </a:solidFill>
                          <a:latin typeface="Arial"/>
                          <a:cs typeface="Arial"/>
                        </a:rPr>
                        <a:t>PosterPresentations.com</a:t>
                      </a:r>
                      <a:r>
                        <a:rPr lang="en-US" sz="1900" i="0" dirty="0">
                          <a:solidFill>
                            <a:srgbClr val="D9D9D9"/>
                          </a:solidFill>
                          <a:latin typeface="Arial"/>
                          <a:cs typeface="Arial"/>
                        </a:rPr>
                        <a:t> and click on the  </a:t>
                      </a:r>
                      <a:r>
                        <a:rPr lang="en-US" sz="1900" i="0" dirty="0">
                          <a:solidFill>
                            <a:srgbClr val="FFC000"/>
                          </a:solidFill>
                          <a:latin typeface="Arial"/>
                          <a:cs typeface="Arial"/>
                        </a:rPr>
                        <a:t>HELP DESK</a:t>
                      </a:r>
                      <a:r>
                        <a:rPr lang="en-US" sz="1900" i="0" baseline="0" dirty="0">
                          <a:solidFill>
                            <a:srgbClr val="D9D9D9"/>
                          </a:solidFill>
                          <a:latin typeface="Arial"/>
                          <a:cs typeface="Arial"/>
                        </a:rPr>
                        <a:t> </a:t>
                      </a:r>
                      <a:r>
                        <a:rPr lang="en-US" sz="1900" i="0" dirty="0">
                          <a:solidFill>
                            <a:srgbClr val="D9D9D9"/>
                          </a:solidFill>
                          <a:latin typeface="Arial"/>
                          <a:cs typeface="Arial"/>
                        </a:rPr>
                        <a:t>tab.</a:t>
                      </a:r>
                    </a:p>
                    <a:p>
                      <a:pPr defTabSz="3765639"/>
                      <a:endParaRPr lang="en-US" sz="1900" i="0" dirty="0">
                        <a:solidFill>
                          <a:srgbClr val="D9D9D9"/>
                        </a:solidFill>
                        <a:latin typeface="Arial"/>
                        <a:cs typeface="Arial"/>
                      </a:endParaRPr>
                    </a:p>
                    <a:p>
                      <a:pPr defTabSz="3765639"/>
                      <a:r>
                        <a:rPr lang="en-US" sz="1900" i="0" dirty="0">
                          <a:solidFill>
                            <a:srgbClr val="D9D9D9"/>
                          </a:solidFill>
                          <a:latin typeface="Arial"/>
                          <a:cs typeface="Arial"/>
                        </a:rPr>
                        <a:t>To print your poster using our same-day professional printing service, go online to </a:t>
                      </a:r>
                      <a:r>
                        <a:rPr lang="en-US" sz="1900" i="0" dirty="0" err="1">
                          <a:solidFill>
                            <a:srgbClr val="FFC000"/>
                          </a:solidFill>
                          <a:latin typeface="Arial"/>
                          <a:cs typeface="Arial"/>
                        </a:rPr>
                        <a:t>PosterPresentations.com</a:t>
                      </a:r>
                      <a:r>
                        <a:rPr lang="en-US" sz="1900" i="0" dirty="0">
                          <a:solidFill>
                            <a:srgbClr val="D9D9D9"/>
                          </a:solidFill>
                          <a:latin typeface="Arial"/>
                          <a:cs typeface="Arial"/>
                        </a:rPr>
                        <a:t> and click on "</a:t>
                      </a:r>
                      <a:r>
                        <a:rPr lang="en-US" sz="1900" i="0" dirty="0">
                          <a:solidFill>
                            <a:srgbClr val="FFC000"/>
                          </a:solidFill>
                          <a:latin typeface="Arial"/>
                          <a:cs typeface="Arial"/>
                        </a:rPr>
                        <a:t>Order your poster</a:t>
                      </a:r>
                      <a:r>
                        <a:rPr lang="en-US" sz="1900" i="0" dirty="0">
                          <a:solidFill>
                            <a:srgbClr val="D9D9D9"/>
                          </a:solidFill>
                          <a:latin typeface="Arial"/>
                          <a:cs typeface="Arial"/>
                        </a:rPr>
                        <a:t>".</a:t>
                      </a:r>
                      <a:endParaRPr lang="en-US" sz="1900" b="1" dirty="0">
                        <a:solidFill>
                          <a:srgbClr val="D9D9D9"/>
                        </a:solidFill>
                        <a:latin typeface="Arial"/>
                        <a:cs typeface="Arial"/>
                      </a:endParaRPr>
                    </a:p>
                  </a:txBody>
                  <a:tcPr marL="371379" marR="185690" marT="146646" marB="48882">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589599">
                <a:tc>
                  <a:txBody>
                    <a:bodyPr/>
                    <a:lstStyle/>
                    <a:p>
                      <a:pPr algn="ctr"/>
                      <a:endParaRPr lang="en-US" sz="1900" dirty="0">
                        <a:solidFill>
                          <a:srgbClr val="1F3A4E"/>
                        </a:solidFill>
                      </a:endParaRPr>
                    </a:p>
                    <a:p>
                      <a:pPr algn="ctr"/>
                      <a:endParaRPr lang="en-US" sz="1900" dirty="0">
                        <a:solidFill>
                          <a:srgbClr val="1F3A4E"/>
                        </a:solidFill>
                      </a:endParaRPr>
                    </a:p>
                    <a:p>
                      <a:pPr algn="ctr"/>
                      <a:r>
                        <a:rPr lang="en-US" sz="1900" dirty="0">
                          <a:solidFill>
                            <a:schemeClr val="bg1"/>
                          </a:solidFill>
                          <a:latin typeface="Arial" panose="020B0604020202020204" pitchFamily="34" charset="0"/>
                          <a:cs typeface="Arial" panose="020B0604020202020204" pitchFamily="34" charset="0"/>
                        </a:rPr>
                        <a:t>This is a poster template for a </a:t>
                      </a:r>
                      <a:br>
                        <a:rPr lang="en-US" sz="1900" dirty="0">
                          <a:solidFill>
                            <a:schemeClr val="bg1"/>
                          </a:solidFill>
                          <a:latin typeface="Arial" panose="020B0604020202020204" pitchFamily="34" charset="0"/>
                          <a:cs typeface="Arial" panose="020B0604020202020204" pitchFamily="34" charset="0"/>
                        </a:rPr>
                      </a:br>
                      <a:r>
                        <a:rPr lang="en-US" sz="3400" b="1" dirty="0">
                          <a:solidFill>
                            <a:srgbClr val="FFC000"/>
                          </a:solidFill>
                          <a:latin typeface="Arial" panose="020B0604020202020204" pitchFamily="34" charset="0"/>
                          <a:cs typeface="Arial" panose="020B0604020202020204" pitchFamily="34" charset="0"/>
                        </a:rPr>
                        <a:t>A1</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900" dirty="0">
                          <a:solidFill>
                            <a:srgbClr val="FFC000"/>
                          </a:solidFill>
                          <a:latin typeface="Arial" panose="020B0604020202020204" pitchFamily="34" charset="0"/>
                          <a:cs typeface="Arial" panose="020B0604020202020204" pitchFamily="34" charset="0"/>
                        </a:rPr>
                        <a:t>594mm x 841mm</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900" dirty="0">
                          <a:solidFill>
                            <a:srgbClr val="FFC000"/>
                          </a:solidFill>
                          <a:latin typeface="Arial" panose="020B0604020202020204" pitchFamily="34" charset="0"/>
                          <a:cs typeface="Arial" panose="020B0604020202020204" pitchFamily="34" charset="0"/>
                        </a:rPr>
                        <a:t>23.39 inches x 33.11 inches</a:t>
                      </a:r>
                      <a:br>
                        <a:rPr lang="en-US" sz="1900" dirty="0">
                          <a:solidFill>
                            <a:schemeClr val="bg1"/>
                          </a:solidFill>
                          <a:latin typeface="Arial" panose="020B0604020202020204" pitchFamily="34" charset="0"/>
                          <a:cs typeface="Arial" panose="020B0604020202020204" pitchFamily="34" charset="0"/>
                        </a:rPr>
                      </a:br>
                      <a:r>
                        <a:rPr lang="en-US" sz="1900" dirty="0">
                          <a:solidFill>
                            <a:schemeClr val="bg1"/>
                          </a:solidFill>
                          <a:latin typeface="Arial" panose="020B0604020202020204" pitchFamily="34" charset="0"/>
                          <a:cs typeface="Arial" panose="020B0604020202020204" pitchFamily="34" charset="0"/>
                        </a:rPr>
                        <a:t>research presentation poster</a:t>
                      </a:r>
                    </a:p>
                    <a:p>
                      <a:endParaRPr lang="en-US" sz="1900" dirty="0">
                        <a:solidFill>
                          <a:srgbClr val="1F3A4E"/>
                        </a:solidFill>
                      </a:endParaRPr>
                    </a:p>
                  </a:txBody>
                  <a:tcPr marL="185690" marR="185690" marT="48882" marB="48882">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100" b="1" baseline="0" dirty="0">
                          <a:solidFill>
                            <a:srgbClr val="FFC000"/>
                          </a:solidFill>
                          <a:latin typeface="Arial" panose="020B0604020202020204" pitchFamily="34" charset="0"/>
                          <a:cs typeface="Arial" panose="020B0604020202020204" pitchFamily="34" charset="0"/>
                        </a:rPr>
                        <a:t>Important: Check the template size</a:t>
                      </a:r>
                      <a:br>
                        <a:rPr lang="en-US" sz="1900" b="0" baseline="0" dirty="0">
                          <a:solidFill>
                            <a:srgbClr val="FFC000"/>
                          </a:solidFill>
                          <a:latin typeface="Arial" panose="020B0604020202020204" pitchFamily="34" charset="0"/>
                          <a:cs typeface="Arial" panose="020B0604020202020204" pitchFamily="34" charset="0"/>
                        </a:rPr>
                      </a:br>
                      <a:r>
                        <a:rPr lang="en-US" sz="19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900" b="0" baseline="0" dirty="0">
                          <a:solidFill>
                            <a:srgbClr val="D9D9D9"/>
                          </a:solidFill>
                          <a:latin typeface="Arial" panose="020B0604020202020204" pitchFamily="34" charset="0"/>
                          <a:cs typeface="Arial" panose="020B0604020202020204" pitchFamily="34" charset="0"/>
                        </a:rPr>
                      </a:br>
                      <a:endParaRPr lang="en-US" sz="1900" b="0" baseline="0" dirty="0">
                        <a:solidFill>
                          <a:srgbClr val="FFC000"/>
                        </a:solidFill>
                        <a:latin typeface="Arial" panose="020B0604020202020204" pitchFamily="34" charset="0"/>
                        <a:cs typeface="Arial" panose="020B0604020202020204" pitchFamily="34" charset="0"/>
                      </a:endParaRPr>
                    </a:p>
                  </a:txBody>
                  <a:tcPr marL="371379" marR="185690" marT="146646" marB="48882">
                    <a:solidFill>
                      <a:srgbClr val="010101"/>
                    </a:solidFill>
                  </a:tcPr>
                </a:tc>
                <a:extLst>
                  <a:ext uri="{0D108BD9-81ED-4DB2-BD59-A6C34878D82A}">
                    <a16:rowId xmlns:a16="http://schemas.microsoft.com/office/drawing/2014/main" val="10008"/>
                  </a:ext>
                </a:extLst>
              </a:tr>
              <a:tr h="3571749">
                <a:tc>
                  <a:txBody>
                    <a:bodyPr/>
                    <a:lstStyle/>
                    <a:p>
                      <a:endParaRPr lang="en-US" sz="1900" dirty="0">
                        <a:solidFill>
                          <a:srgbClr val="1F3A4E"/>
                        </a:solidFill>
                      </a:endParaRPr>
                    </a:p>
                  </a:txBody>
                  <a:tcPr marL="185690" marR="185690" marT="48882" marB="48882">
                    <a:blipFill rotWithShape="1">
                      <a:blip r:embed="rId3"/>
                      <a:stretch>
                        <a:fillRect/>
                      </a:stretch>
                    </a:blipFill>
                  </a:tcPr>
                </a:tc>
                <a:tc>
                  <a:txBody>
                    <a:bodyPr/>
                    <a:lstStyle/>
                    <a:p>
                      <a:pPr algn="l"/>
                      <a:r>
                        <a:rPr lang="en-US" sz="2100" b="1" baseline="0" dirty="0">
                          <a:solidFill>
                            <a:srgbClr val="FFC000"/>
                          </a:solidFill>
                          <a:latin typeface="Arial" panose="020B0604020202020204" pitchFamily="34" charset="0"/>
                          <a:cs typeface="Arial" panose="020B0604020202020204" pitchFamily="34" charset="0"/>
                        </a:rPr>
                        <a:t>How to </a:t>
                      </a:r>
                      <a:r>
                        <a:rPr lang="en-US" sz="3800" b="1" baseline="0" dirty="0">
                          <a:solidFill>
                            <a:srgbClr val="FFC000"/>
                          </a:solidFill>
                          <a:latin typeface="Arial" panose="020B0604020202020204" pitchFamily="34" charset="0"/>
                          <a:cs typeface="Arial" panose="020B0604020202020204" pitchFamily="34" charset="0"/>
                        </a:rPr>
                        <a:t>Zoom in </a:t>
                      </a:r>
                      <a:r>
                        <a:rPr lang="en-US" sz="2100" b="1" baseline="0" dirty="0">
                          <a:solidFill>
                            <a:srgbClr val="FFC000"/>
                          </a:solidFill>
                          <a:latin typeface="Arial" panose="020B0604020202020204" pitchFamily="34" charset="0"/>
                          <a:cs typeface="Arial" panose="020B0604020202020204" pitchFamily="34" charset="0"/>
                        </a:rPr>
                        <a:t>and </a:t>
                      </a:r>
                      <a:r>
                        <a:rPr lang="en-US" sz="1700" b="1" baseline="0" dirty="0">
                          <a:solidFill>
                            <a:srgbClr val="FFC000"/>
                          </a:solidFill>
                          <a:latin typeface="Arial" panose="020B0604020202020204" pitchFamily="34" charset="0"/>
                          <a:cs typeface="Arial" panose="020B0604020202020204" pitchFamily="34" charset="0"/>
                        </a:rPr>
                        <a:t>out</a:t>
                      </a:r>
                      <a:endParaRPr lang="en-US" sz="2100" b="1" baseline="0" dirty="0">
                        <a:solidFill>
                          <a:srgbClr val="FFC000"/>
                        </a:solidFill>
                        <a:latin typeface="Arial" panose="020B0604020202020204" pitchFamily="34" charset="0"/>
                        <a:cs typeface="Arial" panose="020B0604020202020204" pitchFamily="34" charset="0"/>
                      </a:endParaRPr>
                    </a:p>
                    <a:p>
                      <a:pPr algn="l"/>
                      <a:r>
                        <a:rPr lang="en-US" sz="19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900" b="0" baseline="0" dirty="0">
                          <a:solidFill>
                            <a:srgbClr val="D9D9D9"/>
                          </a:solidFill>
                          <a:latin typeface="Arial" panose="020B0604020202020204" pitchFamily="34" charset="0"/>
                          <a:cs typeface="Arial" panose="020B0604020202020204" pitchFamily="34" charset="0"/>
                        </a:rPr>
                      </a:br>
                      <a:r>
                        <a:rPr lang="en-US" sz="1900" b="0" baseline="0" dirty="0">
                          <a:solidFill>
                            <a:srgbClr val="FFC000"/>
                          </a:solidFill>
                          <a:latin typeface="Arial" panose="020B0604020202020204" pitchFamily="34" charset="0"/>
                          <a:cs typeface="Arial" panose="020B0604020202020204" pitchFamily="34" charset="0"/>
                        </a:rPr>
                        <a:t>1. </a:t>
                      </a:r>
                      <a:r>
                        <a:rPr lang="en-US" sz="19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900" b="0" baseline="0" dirty="0">
                          <a:solidFill>
                            <a:srgbClr val="D9D9D9"/>
                          </a:solidFill>
                          <a:latin typeface="Arial" panose="020B0604020202020204" pitchFamily="34" charset="0"/>
                          <a:cs typeface="Arial" panose="020B0604020202020204" pitchFamily="34" charset="0"/>
                        </a:rPr>
                      </a:br>
                      <a:r>
                        <a:rPr lang="en-US" sz="1900" b="0" baseline="0" dirty="0">
                          <a:solidFill>
                            <a:srgbClr val="FFC000"/>
                          </a:solidFill>
                          <a:latin typeface="Arial" panose="020B0604020202020204" pitchFamily="34" charset="0"/>
                          <a:cs typeface="Arial" panose="020B0604020202020204" pitchFamily="34" charset="0"/>
                        </a:rPr>
                        <a:t>2. </a:t>
                      </a:r>
                      <a:r>
                        <a:rPr lang="en-US" sz="19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371379" marR="185690" marT="146646" marB="48882">
                    <a:solidFill>
                      <a:srgbClr val="010101"/>
                    </a:solidFill>
                  </a:tcPr>
                </a:tc>
                <a:extLst>
                  <a:ext uri="{0D108BD9-81ED-4DB2-BD59-A6C34878D82A}">
                    <a16:rowId xmlns:a16="http://schemas.microsoft.com/office/drawing/2014/main" val="10001"/>
                  </a:ext>
                </a:extLst>
              </a:tr>
              <a:tr h="2132540">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100" b="1" baseline="0" dirty="0">
                          <a:solidFill>
                            <a:srgbClr val="FFC000"/>
                          </a:solidFill>
                          <a:latin typeface="Arial" panose="020B0604020202020204" pitchFamily="34" charset="0"/>
                          <a:cs typeface="Arial" panose="020B0604020202020204" pitchFamily="34" charset="0"/>
                        </a:rPr>
                        <a:t>Ruler and Guides</a:t>
                      </a:r>
                      <a:br>
                        <a:rPr lang="en-US" sz="1900" b="0" baseline="0" dirty="0">
                          <a:solidFill>
                            <a:srgbClr val="FFC000"/>
                          </a:solidFill>
                          <a:latin typeface="Arial" panose="020B0604020202020204" pitchFamily="34" charset="0"/>
                          <a:cs typeface="Arial" panose="020B0604020202020204" pitchFamily="34" charset="0"/>
                        </a:rPr>
                      </a:br>
                      <a:r>
                        <a:rPr lang="en-US" sz="19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marL="185690" marR="185690" marT="48882" marB="48882">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4218722">
                <a:tc>
                  <a:txBody>
                    <a:bodyPr/>
                    <a:lstStyle/>
                    <a:p>
                      <a:endParaRPr lang="en-US" sz="1900" dirty="0">
                        <a:solidFill>
                          <a:srgbClr val="1F3A4E"/>
                        </a:solidFill>
                      </a:endParaRPr>
                    </a:p>
                  </a:txBody>
                  <a:tcPr marL="185690" marR="185690" marT="48882" marB="48882">
                    <a:blipFill rotWithShape="1">
                      <a:blip r:embed="rId4"/>
                      <a:stretch>
                        <a:fillRect/>
                      </a:stretch>
                    </a:blipFill>
                  </a:tcPr>
                </a:tc>
                <a:tc>
                  <a:txBody>
                    <a:bodyPr/>
                    <a:lstStyle/>
                    <a:p>
                      <a:pPr marL="0" lvl="1" indent="0" algn="l" defTabSz="114300"/>
                      <a:r>
                        <a:rPr lang="en-US" sz="2100" b="1" baseline="0" dirty="0">
                          <a:solidFill>
                            <a:srgbClr val="FFC000"/>
                          </a:solidFill>
                          <a:latin typeface="Arial" panose="020B0604020202020204" pitchFamily="34" charset="0"/>
                          <a:cs typeface="Arial" panose="020B0604020202020204" pitchFamily="34" charset="0"/>
                        </a:rPr>
                        <a:t>Headers and text containers</a:t>
                      </a:r>
                      <a:br>
                        <a:rPr lang="en-US" sz="1900" b="0" baseline="0" dirty="0">
                          <a:solidFill>
                            <a:schemeClr val="bg1"/>
                          </a:solidFill>
                          <a:latin typeface="Arial" panose="020B0604020202020204" pitchFamily="34" charset="0"/>
                          <a:cs typeface="Arial" panose="020B0604020202020204" pitchFamily="34" charset="0"/>
                        </a:rPr>
                      </a:br>
                      <a:r>
                        <a:rPr lang="en-US" sz="19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900" b="0" baseline="0" dirty="0">
                          <a:solidFill>
                            <a:schemeClr val="bg1"/>
                          </a:solidFill>
                          <a:latin typeface="Arial" panose="020B0604020202020204" pitchFamily="34" charset="0"/>
                          <a:cs typeface="Arial" panose="020B0604020202020204" pitchFamily="34" charset="0"/>
                        </a:rPr>
                      </a:br>
                      <a:r>
                        <a:rPr lang="en-US" sz="1900" b="0" baseline="0" dirty="0">
                          <a:solidFill>
                            <a:srgbClr val="FFC000"/>
                          </a:solidFill>
                          <a:latin typeface="Arial" panose="020B0604020202020204" pitchFamily="34" charset="0"/>
                          <a:cs typeface="Arial" panose="020B0604020202020204" pitchFamily="34" charset="0"/>
                        </a:rPr>
                        <a:t>-</a:t>
                      </a:r>
                      <a:r>
                        <a:rPr lang="en-US" sz="1900" b="0" baseline="0" dirty="0">
                          <a:solidFill>
                            <a:schemeClr val="bg1"/>
                          </a:solidFill>
                          <a:latin typeface="Arial" panose="020B0604020202020204" pitchFamily="34" charset="0"/>
                          <a:cs typeface="Arial" panose="020B0604020202020204" pitchFamily="34" charset="0"/>
                        </a:rPr>
                        <a:t> </a:t>
                      </a:r>
                      <a:r>
                        <a:rPr lang="en-US" sz="19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900" b="0" baseline="0" dirty="0">
                          <a:solidFill>
                            <a:schemeClr val="bg1"/>
                          </a:solidFill>
                          <a:latin typeface="Arial" panose="020B0604020202020204" pitchFamily="34" charset="0"/>
                          <a:cs typeface="Arial" panose="020B0604020202020204" pitchFamily="34" charset="0"/>
                        </a:rPr>
                      </a:br>
                      <a:r>
                        <a:rPr lang="en-US" sz="1900" b="0" baseline="0" dirty="0">
                          <a:solidFill>
                            <a:srgbClr val="FFC000"/>
                          </a:solidFill>
                          <a:latin typeface="Arial" panose="020B0604020202020204" pitchFamily="34" charset="0"/>
                          <a:cs typeface="Arial" panose="020B0604020202020204" pitchFamily="34" charset="0"/>
                        </a:rPr>
                        <a:t>-</a:t>
                      </a:r>
                      <a:r>
                        <a:rPr lang="en-US" sz="1900" b="0" baseline="0" dirty="0">
                          <a:solidFill>
                            <a:schemeClr val="bg1"/>
                          </a:solidFill>
                          <a:latin typeface="Arial" panose="020B0604020202020204" pitchFamily="34" charset="0"/>
                          <a:cs typeface="Arial" panose="020B0604020202020204" pitchFamily="34" charset="0"/>
                        </a:rPr>
                        <a:t> </a:t>
                      </a:r>
                      <a:r>
                        <a:rPr lang="en-US" sz="19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900" b="0" baseline="0" dirty="0">
                          <a:solidFill>
                            <a:schemeClr val="bg1"/>
                          </a:solidFill>
                          <a:latin typeface="Arial" panose="020B0604020202020204" pitchFamily="34" charset="0"/>
                          <a:cs typeface="Arial" panose="020B0604020202020204" pitchFamily="34" charset="0"/>
                        </a:rPr>
                      </a:br>
                      <a:r>
                        <a:rPr lang="en-US" sz="1900" b="0" baseline="0" dirty="0">
                          <a:solidFill>
                            <a:srgbClr val="FFC000"/>
                          </a:solidFill>
                          <a:latin typeface="Arial" panose="020B0604020202020204" pitchFamily="34" charset="0"/>
                          <a:cs typeface="Arial" panose="020B0604020202020204" pitchFamily="34" charset="0"/>
                        </a:rPr>
                        <a:t>-</a:t>
                      </a:r>
                      <a:r>
                        <a:rPr lang="en-US" sz="1900" b="0" baseline="0" dirty="0">
                          <a:solidFill>
                            <a:schemeClr val="bg1"/>
                          </a:solidFill>
                          <a:latin typeface="Arial" panose="020B0604020202020204" pitchFamily="34" charset="0"/>
                          <a:cs typeface="Arial" panose="020B0604020202020204" pitchFamily="34" charset="0"/>
                        </a:rPr>
                        <a:t> </a:t>
                      </a:r>
                      <a:r>
                        <a:rPr lang="en-US" sz="19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371379" marR="185690" marT="146646" marB="48882">
                    <a:solidFill>
                      <a:srgbClr val="010101"/>
                    </a:solidFill>
                  </a:tcPr>
                </a:tc>
                <a:extLst>
                  <a:ext uri="{0D108BD9-81ED-4DB2-BD59-A6C34878D82A}">
                    <a16:rowId xmlns:a16="http://schemas.microsoft.com/office/drawing/2014/main" val="10003"/>
                  </a:ext>
                </a:extLst>
              </a:tr>
              <a:tr h="3430608">
                <a:tc gridSpan="2">
                  <a:txBody>
                    <a:bodyPr/>
                    <a:lstStyle/>
                    <a:p>
                      <a:r>
                        <a:rPr lang="en-US" sz="2100" b="1" dirty="0">
                          <a:solidFill>
                            <a:srgbClr val="FFC000"/>
                          </a:solidFill>
                          <a:latin typeface="Arial" panose="020B0604020202020204" pitchFamily="34" charset="0"/>
                          <a:cs typeface="Arial" panose="020B0604020202020204" pitchFamily="34" charset="0"/>
                        </a:rPr>
                        <a:t>Adding content to the poster</a:t>
                      </a:r>
                    </a:p>
                    <a:p>
                      <a:r>
                        <a:rPr lang="en-US" sz="19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9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900" dirty="0">
                        <a:solidFill>
                          <a:srgbClr val="D9D9D9"/>
                        </a:solidFill>
                        <a:latin typeface="Arial" panose="020B0604020202020204" pitchFamily="34" charset="0"/>
                        <a:cs typeface="Arial" panose="020B0604020202020204" pitchFamily="34" charset="0"/>
                      </a:endParaRPr>
                    </a:p>
                  </a:txBody>
                  <a:tcPr marL="185690" marR="185690" marT="48882" marB="48882">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27162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1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371379" marR="185690" marT="146646" marB="48882">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997927">
                <a:tc gridSpan="2">
                  <a:txBody>
                    <a:bodyPr/>
                    <a:lstStyle/>
                    <a:p>
                      <a:endParaRPr lang="en-US" sz="1900" dirty="0">
                        <a:solidFill>
                          <a:schemeClr val="bg1"/>
                        </a:solidFill>
                        <a:latin typeface="Arial" panose="020B0604020202020204" pitchFamily="34" charset="0"/>
                        <a:cs typeface="Arial" panose="020B0604020202020204" pitchFamily="34" charset="0"/>
                      </a:endParaRPr>
                    </a:p>
                  </a:txBody>
                  <a:tcPr marL="371379" marR="185690" marT="146646" marB="48882">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221082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1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900" noProof="0" dirty="0">
                          <a:solidFill>
                            <a:srgbClr val="D9D9D9"/>
                          </a:solidFill>
                          <a:latin typeface="Arial"/>
                          <a:cs typeface="Arial"/>
                        </a:rPr>
                        <a:t>Zoom in and look at your images at 100%-200% magnification. If they look clear, they will print well. </a:t>
                      </a:r>
                    </a:p>
                  </a:txBody>
                  <a:tcPr marL="371379" marR="185690" marT="146646" marB="48882">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77691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900" noProof="0" dirty="0">
                        <a:solidFill>
                          <a:schemeClr val="bg1"/>
                        </a:solidFill>
                        <a:latin typeface="Arial"/>
                        <a:cs typeface="Arial"/>
                      </a:endParaRPr>
                    </a:p>
                  </a:txBody>
                  <a:tcPr marL="371379" marR="185690" marT="146646" marB="48882">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70EF0DC5-0CE8-8B48-8495-AC770E4326B0}"/>
              </a:ext>
            </a:extLst>
          </p:cNvPr>
          <p:cNvGraphicFramePr>
            <a:graphicFrameLocks noGrp="1"/>
          </p:cNvGraphicFramePr>
          <p:nvPr userDrawn="1">
            <p:extLst>
              <p:ext uri="{D42A27DB-BD31-4B8C-83A1-F6EECF244321}">
                <p14:modId xmlns:p14="http://schemas.microsoft.com/office/powerpoint/2010/main" val="2914211395"/>
              </p:ext>
            </p:extLst>
          </p:nvPr>
        </p:nvGraphicFramePr>
        <p:xfrm>
          <a:off x="44549472" y="-151855"/>
          <a:ext cx="16369007" cy="32534823"/>
        </p:xfrm>
        <a:graphic>
          <a:graphicData uri="http://schemas.openxmlformats.org/drawingml/2006/table">
            <a:tbl>
              <a:tblPr firstRow="1" bandRow="1">
                <a:tableStyleId>{5C22544A-7EE6-4342-B048-85BDC9FD1C3A}</a:tableStyleId>
              </a:tblPr>
              <a:tblGrid>
                <a:gridCol w="6423154">
                  <a:extLst>
                    <a:ext uri="{9D8B030D-6E8A-4147-A177-3AD203B41FA5}">
                      <a16:colId xmlns:a16="http://schemas.microsoft.com/office/drawing/2014/main" val="20000"/>
                    </a:ext>
                  </a:extLst>
                </a:gridCol>
                <a:gridCol w="1929670">
                  <a:extLst>
                    <a:ext uri="{9D8B030D-6E8A-4147-A177-3AD203B41FA5}">
                      <a16:colId xmlns:a16="http://schemas.microsoft.com/office/drawing/2014/main" val="764104496"/>
                    </a:ext>
                  </a:extLst>
                </a:gridCol>
                <a:gridCol w="8016183">
                  <a:extLst>
                    <a:ext uri="{9D8B030D-6E8A-4147-A177-3AD203B41FA5}">
                      <a16:colId xmlns:a16="http://schemas.microsoft.com/office/drawing/2014/main" val="4164475170"/>
                    </a:ext>
                  </a:extLst>
                </a:gridCol>
              </a:tblGrid>
              <a:tr h="1274585">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400" b="0" spc="600" dirty="0">
                          <a:solidFill>
                            <a:srgbClr val="1F3A4E"/>
                          </a:solidFill>
                          <a:latin typeface="Arial Black" panose="020B0A04020102020204" pitchFamily="34" charset="0"/>
                        </a:rPr>
                        <a:t>QUICK START GUIDE</a:t>
                      </a:r>
                      <a:br>
                        <a:rPr lang="en-US" sz="3400" b="0" spc="600" dirty="0">
                          <a:solidFill>
                            <a:srgbClr val="1F3A4E"/>
                          </a:solidFill>
                          <a:latin typeface="Arial Black" panose="020B0A04020102020204" pitchFamily="34" charset="0"/>
                        </a:rPr>
                      </a:br>
                      <a:r>
                        <a:rPr lang="en-US" sz="2600" b="1" spc="0" dirty="0">
                          <a:solidFill>
                            <a:srgbClr val="FF0000"/>
                          </a:solidFill>
                          <a:latin typeface="Trebuchet MS" pitchFamily="34" charset="0"/>
                        </a:rPr>
                        <a:t>(THIS SIDEBAR WILL NOT PRINT)</a:t>
                      </a:r>
                      <a:endParaRPr lang="en-US" sz="3400" b="1" spc="600" dirty="0">
                        <a:solidFill>
                          <a:schemeClr val="bg1"/>
                        </a:solidFill>
                        <a:latin typeface="Trebuchet MS" pitchFamily="34" charset="0"/>
                      </a:endParaRPr>
                    </a:p>
                  </a:txBody>
                  <a:tcPr marL="371379" marR="185690" marT="146646" marB="48882">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124104">
                <a:tc gridSpan="3">
                  <a:txBody>
                    <a:bodyPr/>
                    <a:lstStyle/>
                    <a:p>
                      <a:pPr algn="l"/>
                      <a:r>
                        <a:rPr lang="en-US" sz="21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9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9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900" dirty="0">
                        <a:solidFill>
                          <a:srgbClr val="FFC000"/>
                        </a:solidFill>
                      </a:endParaRPr>
                    </a:p>
                    <a:p>
                      <a:pPr marL="0" indent="0" algn="l" defTabSz="114300"/>
                      <a:endParaRPr lang="en-US" sz="19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9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9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9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371379" marR="185690" marT="146646" marB="48882">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4554073">
                <a:tc gridSpan="3">
                  <a:txBody>
                    <a:bodyPr/>
                    <a:lstStyle/>
                    <a:p>
                      <a:r>
                        <a:rPr lang="en-US" sz="2100" b="1" dirty="0">
                          <a:solidFill>
                            <a:srgbClr val="FFC000"/>
                          </a:solidFill>
                          <a:latin typeface="Arial" panose="020B0604020202020204" pitchFamily="34" charset="0"/>
                          <a:cs typeface="Arial" panose="020B0604020202020204" pitchFamily="34" charset="0"/>
                        </a:rPr>
                        <a:t>How to change the column layout configuration</a:t>
                      </a:r>
                    </a:p>
                    <a:p>
                      <a:r>
                        <a:rPr lang="en-US" sz="19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900" dirty="0">
                          <a:solidFill>
                            <a:srgbClr val="D9D9D9"/>
                          </a:solidFill>
                          <a:latin typeface="Arial" panose="020B0604020202020204" pitchFamily="34" charset="0"/>
                          <a:cs typeface="Arial" panose="020B0604020202020204" pitchFamily="34" charset="0"/>
                        </a:rPr>
                        <a:t>You can see a tutorial here: </a:t>
                      </a:r>
                      <a:r>
                        <a:rPr lang="en-US" sz="1900" u="sng" dirty="0">
                          <a:solidFill>
                            <a:srgbClr val="FFC000"/>
                          </a:solidFill>
                          <a:latin typeface="Arial" panose="020B0604020202020204" pitchFamily="34" charset="0"/>
                          <a:cs typeface="Arial" panose="020B0604020202020204" pitchFamily="34" charset="0"/>
                        </a:rPr>
                        <a:t>https://</a:t>
                      </a:r>
                      <a:r>
                        <a:rPr lang="en-US" sz="1900" u="sng" dirty="0" err="1">
                          <a:solidFill>
                            <a:srgbClr val="FFC000"/>
                          </a:solidFill>
                          <a:latin typeface="Arial" panose="020B0604020202020204" pitchFamily="34" charset="0"/>
                          <a:cs typeface="Arial" panose="020B0604020202020204" pitchFamily="34" charset="0"/>
                        </a:rPr>
                        <a:t>www.posterpresentations.com</a:t>
                      </a:r>
                      <a:r>
                        <a:rPr lang="en-US" sz="1900" u="sng" dirty="0">
                          <a:solidFill>
                            <a:srgbClr val="FFC000"/>
                          </a:solidFill>
                          <a:latin typeface="Arial" panose="020B0604020202020204" pitchFamily="34" charset="0"/>
                          <a:cs typeface="Arial" panose="020B0604020202020204" pitchFamily="34" charset="0"/>
                        </a:rPr>
                        <a:t>/how-to-change-the-column-</a:t>
                      </a:r>
                      <a:r>
                        <a:rPr lang="en-US" sz="1900" u="sng" dirty="0" err="1">
                          <a:solidFill>
                            <a:srgbClr val="FFC000"/>
                          </a:solidFill>
                          <a:latin typeface="Arial" panose="020B0604020202020204" pitchFamily="34" charset="0"/>
                          <a:cs typeface="Arial" panose="020B0604020202020204" pitchFamily="34" charset="0"/>
                        </a:rPr>
                        <a:t>configuration.html</a:t>
                      </a:r>
                      <a:endParaRPr lang="en-US" sz="4700" u="sng" dirty="0">
                        <a:solidFill>
                          <a:srgbClr val="FFC000"/>
                        </a:solidFill>
                      </a:endParaRPr>
                    </a:p>
                  </a:txBody>
                  <a:tcPr marL="371379" marR="185690" marT="146646" marB="48882">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1794636">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100" noProof="0" dirty="0">
                        <a:solidFill>
                          <a:srgbClr val="D9D9D9"/>
                        </a:solidFill>
                        <a:latin typeface="Arial" panose="020B0604020202020204" pitchFamily="34" charset="0"/>
                        <a:cs typeface="Arial" panose="020B0604020202020204" pitchFamily="34" charset="0"/>
                      </a:endParaRPr>
                    </a:p>
                  </a:txBody>
                  <a:tcPr marL="371379" marR="185690" marT="146646" marB="48882">
                    <a:blipFill dpi="0" rotWithShape="1">
                      <a:blip>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1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900" noProof="0" dirty="0">
                          <a:solidFill>
                            <a:srgbClr val="D9D9D9"/>
                          </a:solidFill>
                          <a:latin typeface="Arial" panose="020B0604020202020204" pitchFamily="34" charset="0"/>
                          <a:cs typeface="Arial" panose="020B0604020202020204" pitchFamily="34" charset="0"/>
                        </a:rPr>
                        <a:t>The Quick Start</a:t>
                      </a:r>
                      <a:r>
                        <a:rPr lang="en-US" sz="1900" baseline="0" noProof="0" dirty="0">
                          <a:solidFill>
                            <a:srgbClr val="D9D9D9"/>
                          </a:solidFill>
                          <a:latin typeface="Arial" panose="020B0604020202020204" pitchFamily="34" charset="0"/>
                          <a:cs typeface="Arial" panose="020B0604020202020204" pitchFamily="34" charset="0"/>
                        </a:rPr>
                        <a:t> Guides</a:t>
                      </a:r>
                      <a:r>
                        <a:rPr lang="en-US" sz="1900" noProof="0" dirty="0">
                          <a:solidFill>
                            <a:srgbClr val="D9D9D9"/>
                          </a:solidFill>
                          <a:latin typeface="Arial" panose="020B0604020202020204" pitchFamily="34" charset="0"/>
                          <a:cs typeface="Arial" panose="020B0604020202020204" pitchFamily="34" charset="0"/>
                        </a:rPr>
                        <a:t> </a:t>
                      </a:r>
                      <a:r>
                        <a:rPr lang="en-US" sz="1900" u="sng" noProof="0" dirty="0">
                          <a:solidFill>
                            <a:srgbClr val="D9D9D9"/>
                          </a:solidFill>
                          <a:latin typeface="Arial" panose="020B0604020202020204" pitchFamily="34" charset="0"/>
                          <a:cs typeface="Arial" panose="020B0604020202020204" pitchFamily="34" charset="0"/>
                        </a:rPr>
                        <a:t>are outside the template’s printable area</a:t>
                      </a:r>
                      <a:r>
                        <a:rPr lang="en-US" sz="1900" noProof="0" dirty="0">
                          <a:solidFill>
                            <a:srgbClr val="D9D9D9"/>
                          </a:solidFill>
                          <a:latin typeface="Arial" panose="020B0604020202020204" pitchFamily="34" charset="0"/>
                          <a:cs typeface="Arial" panose="020B0604020202020204" pitchFamily="34" charset="0"/>
                        </a:rPr>
                        <a:t> and they will not be on the printed poster</a:t>
                      </a:r>
                      <a:r>
                        <a:rPr lang="en-US" sz="19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9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9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9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900" baseline="0" noProof="0" dirty="0">
                          <a:solidFill>
                            <a:srgbClr val="D9D9D9"/>
                          </a:solidFill>
                          <a:latin typeface="Arial" panose="020B0604020202020204" pitchFamily="34" charset="0"/>
                          <a:cs typeface="Arial" panose="020B0604020202020204" pitchFamily="34" charset="0"/>
                        </a:rPr>
                        <a:t>To hide the guides click on the </a:t>
                      </a:r>
                      <a:r>
                        <a:rPr lang="en-US" sz="1900" b="1" baseline="0" noProof="0" dirty="0">
                          <a:solidFill>
                            <a:srgbClr val="D9D9D9"/>
                          </a:solidFill>
                          <a:latin typeface="Arial" panose="020B0604020202020204" pitchFamily="34" charset="0"/>
                          <a:cs typeface="Arial" panose="020B0604020202020204" pitchFamily="34" charset="0"/>
                        </a:rPr>
                        <a:t>Home</a:t>
                      </a:r>
                      <a:r>
                        <a:rPr lang="en-US" sz="19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900" b="1" baseline="0" noProof="0" dirty="0">
                          <a:solidFill>
                            <a:srgbClr val="D9D9D9"/>
                          </a:solidFill>
                          <a:latin typeface="Arial" panose="020B0604020202020204" pitchFamily="34" charset="0"/>
                          <a:cs typeface="Arial" panose="020B0604020202020204" pitchFamily="34" charset="0"/>
                        </a:rPr>
                        <a:t>Layout</a:t>
                      </a:r>
                      <a:r>
                        <a:rPr lang="en-US" sz="19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900" b="1" baseline="0" noProof="0" dirty="0">
                          <a:solidFill>
                            <a:srgbClr val="D9D9D9"/>
                          </a:solidFill>
                          <a:latin typeface="Arial" panose="020B0604020202020204" pitchFamily="34" charset="0"/>
                          <a:cs typeface="Arial" panose="020B0604020202020204" pitchFamily="34" charset="0"/>
                        </a:rPr>
                        <a:t>Without Guides </a:t>
                      </a:r>
                      <a:r>
                        <a:rPr lang="en-US" sz="1900" b="0" baseline="0" noProof="0" dirty="0">
                          <a:solidFill>
                            <a:srgbClr val="D9D9D9"/>
                          </a:solidFill>
                          <a:latin typeface="Arial" panose="020B0604020202020204" pitchFamily="34" charset="0"/>
                          <a:cs typeface="Arial" panose="020B0604020202020204" pitchFamily="34" charset="0"/>
                        </a:rPr>
                        <a:t>layout</a:t>
                      </a:r>
                      <a:r>
                        <a:rPr lang="en-US" sz="1900" baseline="0" noProof="0" dirty="0">
                          <a:solidFill>
                            <a:srgbClr val="D9D9D9"/>
                          </a:solidFill>
                          <a:latin typeface="Arial" panose="020B0604020202020204" pitchFamily="34" charset="0"/>
                          <a:cs typeface="Arial" panose="020B0604020202020204" pitchFamily="34" charset="0"/>
                        </a:rPr>
                        <a:t>.</a:t>
                      </a:r>
                      <a:endParaRPr lang="en-US" sz="1900" noProof="0" dirty="0">
                        <a:solidFill>
                          <a:srgbClr val="D9D9D9"/>
                        </a:solidFill>
                        <a:latin typeface="Arial" panose="020B0604020202020204" pitchFamily="34" charset="0"/>
                        <a:cs typeface="Arial" panose="020B0604020202020204" pitchFamily="34" charset="0"/>
                      </a:endParaRPr>
                    </a:p>
                  </a:txBody>
                  <a:tcPr marL="371379" marR="185690" marT="146646" marB="48882">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5823151">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100" noProof="0" dirty="0">
                        <a:solidFill>
                          <a:srgbClr val="D9D9D9"/>
                        </a:solidFill>
                        <a:latin typeface="Arial" panose="020B0604020202020204" pitchFamily="34" charset="0"/>
                        <a:cs typeface="Arial" panose="020B0604020202020204" pitchFamily="34" charset="0"/>
                      </a:endParaRPr>
                    </a:p>
                  </a:txBody>
                  <a:tcPr marL="371379" marR="185690" marT="146646" marB="48882">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4946670">
                <a:tc>
                  <a:txBody>
                    <a:bodyPr/>
                    <a:lstStyle/>
                    <a:p>
                      <a:pPr rtl="0"/>
                      <a:r>
                        <a:rPr lang="en-US" sz="2600" b="1" dirty="0">
                          <a:solidFill>
                            <a:srgbClr val="FFC000"/>
                          </a:solidFill>
                          <a:latin typeface="Arial" panose="020B0604020202020204" pitchFamily="34" charset="0"/>
                          <a:cs typeface="Arial" panose="020B0604020202020204" pitchFamily="34" charset="0"/>
                        </a:rPr>
                        <a:t>How to</a:t>
                      </a:r>
                      <a:r>
                        <a:rPr lang="en-US" sz="2600" b="1" baseline="0" dirty="0">
                          <a:solidFill>
                            <a:srgbClr val="FFC000"/>
                          </a:solidFill>
                          <a:latin typeface="Arial" panose="020B0604020202020204" pitchFamily="34" charset="0"/>
                          <a:cs typeface="Arial" panose="020B0604020202020204" pitchFamily="34" charset="0"/>
                        </a:rPr>
                        <a:t> preview your poster prior to printing</a:t>
                      </a:r>
                      <a:endParaRPr lang="en-US" sz="2600" b="1" dirty="0">
                        <a:solidFill>
                          <a:srgbClr val="FFC000"/>
                        </a:solidFill>
                        <a:latin typeface="Arial" panose="020B0604020202020204" pitchFamily="34" charset="0"/>
                        <a:cs typeface="Arial" panose="020B0604020202020204" pitchFamily="34" charset="0"/>
                      </a:endParaRPr>
                    </a:p>
                    <a:p>
                      <a:pPr rtl="0"/>
                      <a:r>
                        <a:rPr lang="en-US" sz="2100" dirty="0">
                          <a:solidFill>
                            <a:srgbClr val="D9D9D9"/>
                          </a:solidFill>
                          <a:latin typeface="Arial" panose="020B0604020202020204" pitchFamily="34" charset="0"/>
                          <a:cs typeface="Arial" panose="020B0604020202020204" pitchFamily="34" charset="0"/>
                        </a:rPr>
                        <a:t>You can preview your poster at any time by pressing the </a:t>
                      </a:r>
                      <a:r>
                        <a:rPr lang="en-US" sz="2100" dirty="0">
                          <a:solidFill>
                            <a:srgbClr val="FFC000"/>
                          </a:solidFill>
                          <a:latin typeface="Arial" panose="020B0604020202020204" pitchFamily="34" charset="0"/>
                          <a:cs typeface="Arial" panose="020B0604020202020204" pitchFamily="34" charset="0"/>
                        </a:rPr>
                        <a:t>F5 key</a:t>
                      </a:r>
                      <a:r>
                        <a:rPr lang="en-US" sz="21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100" dirty="0">
                          <a:solidFill>
                            <a:srgbClr val="FFC000"/>
                          </a:solidFill>
                          <a:latin typeface="Arial" panose="020B0604020202020204" pitchFamily="34" charset="0"/>
                          <a:cs typeface="Arial" panose="020B0604020202020204" pitchFamily="34" charset="0"/>
                        </a:rPr>
                        <a:t>ESC key </a:t>
                      </a:r>
                      <a:r>
                        <a:rPr lang="en-US" sz="2100" dirty="0">
                          <a:solidFill>
                            <a:srgbClr val="D9D9D9"/>
                          </a:solidFill>
                          <a:latin typeface="Arial" panose="020B0604020202020204" pitchFamily="34" charset="0"/>
                          <a:cs typeface="Arial" panose="020B0604020202020204" pitchFamily="34" charset="0"/>
                        </a:rPr>
                        <a:t>to exit Preview.</a:t>
                      </a:r>
                    </a:p>
                  </a:txBody>
                  <a:tcPr marL="371379" marR="185690" marT="146646" marB="48882">
                    <a:solidFill>
                      <a:srgbClr val="010101"/>
                    </a:solidFill>
                  </a:tcPr>
                </a:tc>
                <a:tc gridSpan="2">
                  <a:txBody>
                    <a:bodyPr/>
                    <a:lstStyle/>
                    <a:p>
                      <a:pPr rtl="0"/>
                      <a:r>
                        <a:rPr lang="en-US" sz="9400" b="1" dirty="0">
                          <a:solidFill>
                            <a:srgbClr val="D9D9D9"/>
                          </a:solidFill>
                          <a:latin typeface="Arial" panose="020B0604020202020204" pitchFamily="34" charset="0"/>
                          <a:cs typeface="Arial" panose="020B0604020202020204" pitchFamily="34" charset="0"/>
                        </a:rPr>
                        <a:t>F5</a:t>
                      </a:r>
                      <a:r>
                        <a:rPr lang="en-US" sz="1900" baseline="0" dirty="0">
                          <a:solidFill>
                            <a:srgbClr val="D9D9D9"/>
                          </a:solidFill>
                          <a:latin typeface="Arial" panose="020B0604020202020204" pitchFamily="34" charset="0"/>
                          <a:cs typeface="Arial" panose="020B0604020202020204" pitchFamily="34" charset="0"/>
                        </a:rPr>
                        <a:t> </a:t>
                      </a:r>
                      <a:endParaRPr lang="en-US" sz="1900" dirty="0">
                        <a:solidFill>
                          <a:srgbClr val="D9D9D9"/>
                        </a:solidFill>
                        <a:latin typeface="Arial" panose="020B0604020202020204" pitchFamily="34" charset="0"/>
                        <a:cs typeface="Arial" panose="020B0604020202020204" pitchFamily="34" charset="0"/>
                      </a:endParaRPr>
                    </a:p>
                  </a:txBody>
                  <a:tcPr marL="371379" marR="185690" marT="146646" marB="48882">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67599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1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900" noProof="0" dirty="0">
                          <a:solidFill>
                            <a:srgbClr val="D9D9D9"/>
                          </a:solidFill>
                          <a:latin typeface="Arial"/>
                          <a:cs typeface="Arial"/>
                        </a:rPr>
                        <a:t>When you are ready to have your poster printed go online to </a:t>
                      </a:r>
                      <a:r>
                        <a:rPr lang="en-US" sz="1900" noProof="0" dirty="0" err="1">
                          <a:solidFill>
                            <a:srgbClr val="FFC000"/>
                          </a:solidFill>
                          <a:latin typeface="Arial"/>
                          <a:cs typeface="Arial"/>
                        </a:rPr>
                        <a:t>PosterPresentations.com</a:t>
                      </a:r>
                      <a:r>
                        <a:rPr lang="en-US" sz="1900" noProof="0" dirty="0">
                          <a:solidFill>
                            <a:srgbClr val="D9D9D9"/>
                          </a:solidFill>
                          <a:latin typeface="Arial"/>
                          <a:cs typeface="Arial"/>
                        </a:rPr>
                        <a:t> and click on the "</a:t>
                      </a:r>
                      <a:r>
                        <a:rPr lang="en-US" sz="1900" noProof="0" dirty="0">
                          <a:solidFill>
                            <a:srgbClr val="FFC000"/>
                          </a:solidFill>
                          <a:latin typeface="Arial"/>
                          <a:cs typeface="Arial"/>
                        </a:rPr>
                        <a:t>Order Your Poster</a:t>
                      </a:r>
                      <a:r>
                        <a:rPr lang="en-US" sz="19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9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900" noProof="0" dirty="0">
                          <a:solidFill>
                            <a:srgbClr val="D9D9D9"/>
                          </a:solidFill>
                          <a:latin typeface="Arial"/>
                          <a:cs typeface="Arial"/>
                        </a:rPr>
                      </a:br>
                      <a:r>
                        <a:rPr lang="en-US" sz="1900" noProof="0" dirty="0">
                          <a:solidFill>
                            <a:srgbClr val="D9D9D9"/>
                          </a:solidFill>
                          <a:latin typeface="Arial"/>
                          <a:cs typeface="Arial"/>
                        </a:rPr>
                        <a:t>Go to </a:t>
                      </a:r>
                      <a:r>
                        <a:rPr lang="en-US" sz="1900" noProof="0" dirty="0" err="1">
                          <a:solidFill>
                            <a:srgbClr val="FFC000"/>
                          </a:solidFill>
                          <a:latin typeface="Arial"/>
                          <a:cs typeface="Arial"/>
                        </a:rPr>
                        <a:t>PosterPresentations.com</a:t>
                      </a:r>
                      <a:r>
                        <a:rPr lang="en-US" sz="1900" noProof="0" dirty="0">
                          <a:solidFill>
                            <a:srgbClr val="D9D9D9"/>
                          </a:solidFill>
                          <a:latin typeface="Arial"/>
                          <a:cs typeface="Arial"/>
                        </a:rPr>
                        <a:t> for more information.</a:t>
                      </a:r>
                    </a:p>
                  </a:txBody>
                  <a:tcPr marL="371379" marR="185690" marT="146646" marB="48882">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119552">
                <a:tc gridSpan="3">
                  <a:txBody>
                    <a:bodyPr/>
                    <a:lstStyle/>
                    <a:p>
                      <a:endParaRPr lang="en-US" sz="1900" dirty="0">
                        <a:solidFill>
                          <a:srgbClr val="1F3A4E"/>
                        </a:solidFill>
                      </a:endParaRPr>
                    </a:p>
                  </a:txBody>
                  <a:tcPr marL="371379" marR="185690" marT="146646" marB="48882">
                    <a:blipFill dpi="0" rotWithShape="1">
                      <a:blip>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222053">
                <a:tc gridSpan="2">
                  <a:txBody>
                    <a:bodyPr/>
                    <a:lstStyle/>
                    <a:p>
                      <a:pPr>
                        <a:lnSpc>
                          <a:spcPts val="2600"/>
                        </a:lnSpc>
                      </a:pPr>
                      <a:r>
                        <a:rPr lang="en-US" sz="1900" dirty="0">
                          <a:solidFill>
                            <a:schemeClr val="bg1">
                              <a:lumMod val="85000"/>
                            </a:schemeClr>
                          </a:solidFill>
                          <a:latin typeface="Arial"/>
                          <a:cs typeface="Arial"/>
                        </a:rPr>
                        <a:t>© 2019</a:t>
                      </a:r>
                      <a:r>
                        <a:rPr lang="en-US" sz="1900" baseline="0" dirty="0">
                          <a:solidFill>
                            <a:schemeClr val="bg1">
                              <a:lumMod val="85000"/>
                            </a:schemeClr>
                          </a:solidFill>
                          <a:latin typeface="Arial"/>
                          <a:cs typeface="Arial"/>
                        </a:rPr>
                        <a:t> </a:t>
                      </a:r>
                      <a:r>
                        <a:rPr lang="en-US" sz="1900" dirty="0" err="1">
                          <a:solidFill>
                            <a:schemeClr val="bg1">
                              <a:lumMod val="85000"/>
                            </a:schemeClr>
                          </a:solidFill>
                          <a:latin typeface="Arial"/>
                          <a:cs typeface="Arial"/>
                        </a:rPr>
                        <a:t>PosterPresentations.com</a:t>
                      </a:r>
                      <a:br>
                        <a:rPr lang="en-US" sz="1900" dirty="0">
                          <a:solidFill>
                            <a:schemeClr val="bg1">
                              <a:lumMod val="85000"/>
                            </a:schemeClr>
                          </a:solidFill>
                          <a:latin typeface="Arial"/>
                          <a:cs typeface="Arial"/>
                        </a:rPr>
                      </a:br>
                      <a:r>
                        <a:rPr lang="en-US" sz="1900" dirty="0">
                          <a:solidFill>
                            <a:schemeClr val="bg1">
                              <a:lumMod val="85000"/>
                            </a:schemeClr>
                          </a:solidFill>
                          <a:latin typeface="Arial"/>
                          <a:cs typeface="Arial"/>
                        </a:rPr>
                        <a:t>2117 Fourth Street ,</a:t>
                      </a:r>
                      <a:r>
                        <a:rPr lang="en-US" sz="1900" baseline="0" dirty="0">
                          <a:solidFill>
                            <a:schemeClr val="bg1">
                              <a:lumMod val="85000"/>
                            </a:schemeClr>
                          </a:solidFill>
                          <a:latin typeface="Arial"/>
                          <a:cs typeface="Arial"/>
                        </a:rPr>
                        <a:t> STE C        </a:t>
                      </a:r>
                    </a:p>
                    <a:p>
                      <a:pPr>
                        <a:lnSpc>
                          <a:spcPts val="2600"/>
                        </a:lnSpc>
                      </a:pPr>
                      <a:r>
                        <a:rPr lang="en-US" sz="1900" baseline="0" dirty="0">
                          <a:solidFill>
                            <a:schemeClr val="bg1">
                              <a:lumMod val="85000"/>
                            </a:schemeClr>
                          </a:solidFill>
                          <a:latin typeface="Arial"/>
                          <a:cs typeface="Arial"/>
                        </a:rPr>
                        <a:t>Berkeley CA 94710 USA</a:t>
                      </a:r>
                      <a:endParaRPr lang="en-US" sz="1900" dirty="0">
                        <a:solidFill>
                          <a:schemeClr val="bg1">
                            <a:lumMod val="85000"/>
                          </a:schemeClr>
                        </a:solidFill>
                        <a:latin typeface="Arial"/>
                        <a:cs typeface="Arial"/>
                      </a:endParaRPr>
                    </a:p>
                  </a:txBody>
                  <a:tcPr marL="371379" marR="185690" marT="146646" marB="48882">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900" b="1" dirty="0">
                          <a:solidFill>
                            <a:srgbClr val="D0D0D0"/>
                          </a:solidFill>
                          <a:latin typeface="Arial"/>
                          <a:cs typeface="Arial"/>
                        </a:rPr>
                        <a:t>For complete tutorials</a:t>
                      </a:r>
                      <a:r>
                        <a:rPr lang="en-US" sz="19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500" b="1" dirty="0">
                          <a:solidFill>
                            <a:srgbClr val="FFC000"/>
                          </a:solidFill>
                          <a:latin typeface="Arial"/>
                          <a:cs typeface="Arial"/>
                        </a:rPr>
                        <a:t>https://</a:t>
                      </a:r>
                      <a:r>
                        <a:rPr lang="en-US" sz="1500" b="1" dirty="0" err="1">
                          <a:solidFill>
                            <a:srgbClr val="FFC000"/>
                          </a:solidFill>
                          <a:latin typeface="Arial"/>
                          <a:cs typeface="Arial"/>
                        </a:rPr>
                        <a:t>www.posterpresentations.com</a:t>
                      </a:r>
                      <a:r>
                        <a:rPr lang="en-US" sz="1500" b="1" dirty="0">
                          <a:solidFill>
                            <a:srgbClr val="FFC000"/>
                          </a:solidFill>
                          <a:latin typeface="Arial"/>
                          <a:cs typeface="Arial"/>
                        </a:rPr>
                        <a:t>/</a:t>
                      </a:r>
                      <a:r>
                        <a:rPr lang="en-US" sz="1500" b="1" dirty="0" err="1">
                          <a:solidFill>
                            <a:srgbClr val="FFC000"/>
                          </a:solidFill>
                          <a:latin typeface="Arial"/>
                          <a:cs typeface="Arial"/>
                        </a:rPr>
                        <a:t>helpdesk.html</a:t>
                      </a:r>
                      <a:endParaRPr lang="en-US" sz="10300" dirty="0"/>
                    </a:p>
                  </a:txBody>
                  <a:tcPr marL="371379" marR="185690" marT="146646" marB="48882">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2206901" y="31753107"/>
            <a:ext cx="3205831" cy="23063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3448820764"/>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28">
            <a:extLst>
              <a:ext uri="{FF2B5EF4-FFF2-40B4-BE49-F238E27FC236}">
                <a16:creationId xmlns:a16="http://schemas.microsoft.com/office/drawing/2014/main" id="{FCB797DF-A438-244B-B34C-CCF348A4370E}"/>
              </a:ext>
            </a:extLst>
          </p:cNvPr>
          <p:cNvSpPr>
            <a:spLocks noGrp="1"/>
          </p:cNvSpPr>
          <p:nvPr>
            <p:ph type="body" sz="quarter" idx="11"/>
          </p:nvPr>
        </p:nvSpPr>
        <p:spPr>
          <a:xfrm>
            <a:off x="912738" y="6595863"/>
            <a:ext cx="20497929" cy="1020402"/>
          </a:xfrm>
        </p:spPr>
        <p:txBody>
          <a:bodyPr/>
          <a:lstStyle/>
          <a:p>
            <a:r>
              <a:rPr lang="en-US" sz="5800" u="none" dirty="0">
                <a:solidFill>
                  <a:schemeClr val="tx1"/>
                </a:solidFill>
                <a:latin typeface="Trebuchet MS" panose="020B0603020202020204" pitchFamily="34" charset="0"/>
                <a:ea typeface="Tahoma" panose="020B0604030504040204" pitchFamily="34" charset="0"/>
                <a:cs typeface="Tahoma" panose="020B0604030504040204" pitchFamily="34" charset="0"/>
              </a:rPr>
              <a:t>1. INTRODUCCION (OBJETIVOS)</a:t>
            </a:r>
          </a:p>
        </p:txBody>
      </p:sp>
      <p:sp>
        <p:nvSpPr>
          <p:cNvPr id="30" name="Text Placeholder 29">
            <a:extLst>
              <a:ext uri="{FF2B5EF4-FFF2-40B4-BE49-F238E27FC236}">
                <a16:creationId xmlns:a16="http://schemas.microsoft.com/office/drawing/2014/main" id="{F756C91F-A769-8746-9736-6A1E2B721D6B}"/>
              </a:ext>
            </a:extLst>
          </p:cNvPr>
          <p:cNvSpPr>
            <a:spLocks noGrp="1"/>
          </p:cNvSpPr>
          <p:nvPr>
            <p:ph type="body" sz="quarter" idx="20"/>
          </p:nvPr>
        </p:nvSpPr>
        <p:spPr>
          <a:xfrm>
            <a:off x="896544" y="17951822"/>
            <a:ext cx="20502939" cy="1020402"/>
          </a:xfrm>
        </p:spPr>
        <p:txBody>
          <a:bodyPr/>
          <a:lstStyle/>
          <a:p>
            <a:r>
              <a:rPr lang="en-US" sz="5800" u="none" dirty="0">
                <a:solidFill>
                  <a:schemeClr val="tx1"/>
                </a:solidFill>
                <a:latin typeface="Trebuchet MS" panose="020B0603020202020204" pitchFamily="34" charset="0"/>
              </a:rPr>
              <a:t>2. METODOLOGIA</a:t>
            </a:r>
          </a:p>
        </p:txBody>
      </p:sp>
      <p:sp>
        <p:nvSpPr>
          <p:cNvPr id="31" name="Text Placeholder 30">
            <a:extLst>
              <a:ext uri="{FF2B5EF4-FFF2-40B4-BE49-F238E27FC236}">
                <a16:creationId xmlns:a16="http://schemas.microsoft.com/office/drawing/2014/main" id="{4D8E9A6E-E5FF-AB49-84AA-3A4E1523DDE0}"/>
              </a:ext>
            </a:extLst>
          </p:cNvPr>
          <p:cNvSpPr>
            <a:spLocks noGrp="1"/>
          </p:cNvSpPr>
          <p:nvPr>
            <p:ph type="body" sz="quarter" idx="25"/>
          </p:nvPr>
        </p:nvSpPr>
        <p:spPr>
          <a:xfrm>
            <a:off x="22023596" y="6595863"/>
            <a:ext cx="20497666" cy="1020402"/>
          </a:xfrm>
        </p:spPr>
        <p:txBody>
          <a:bodyPr/>
          <a:lstStyle/>
          <a:p>
            <a:r>
              <a:rPr lang="en-US" sz="5800" u="none" dirty="0">
                <a:solidFill>
                  <a:schemeClr val="tx1"/>
                </a:solidFill>
                <a:latin typeface="Trebuchet MS" panose="020B0603020202020204" pitchFamily="34" charset="0"/>
              </a:rPr>
              <a:t>3. RESULTADOS Y DISCUSION</a:t>
            </a:r>
          </a:p>
        </p:txBody>
      </p:sp>
      <p:sp>
        <p:nvSpPr>
          <p:cNvPr id="33" name="Text Placeholder 32">
            <a:extLst>
              <a:ext uri="{FF2B5EF4-FFF2-40B4-BE49-F238E27FC236}">
                <a16:creationId xmlns:a16="http://schemas.microsoft.com/office/drawing/2014/main" id="{B987F76A-25E5-8F4D-A08D-EFFBEAFC4DDD}"/>
              </a:ext>
            </a:extLst>
          </p:cNvPr>
          <p:cNvSpPr>
            <a:spLocks noGrp="1"/>
          </p:cNvSpPr>
          <p:nvPr>
            <p:ph type="body" sz="quarter" idx="27"/>
          </p:nvPr>
        </p:nvSpPr>
        <p:spPr>
          <a:xfrm>
            <a:off x="22047623" y="22211226"/>
            <a:ext cx="20492032" cy="1020402"/>
          </a:xfrm>
        </p:spPr>
        <p:txBody>
          <a:bodyPr/>
          <a:lstStyle/>
          <a:p>
            <a:r>
              <a:rPr lang="en-US" sz="5800" u="none" dirty="0">
                <a:solidFill>
                  <a:schemeClr val="tx1"/>
                </a:solidFill>
                <a:latin typeface="Trebuchet MS" panose="020B0603020202020204" pitchFamily="34" charset="0"/>
              </a:rPr>
              <a:t>4. CONCLUSIONES</a:t>
            </a:r>
          </a:p>
        </p:txBody>
      </p:sp>
      <p:sp>
        <p:nvSpPr>
          <p:cNvPr id="38" name="Text Placeholder 37">
            <a:extLst>
              <a:ext uri="{FF2B5EF4-FFF2-40B4-BE49-F238E27FC236}">
                <a16:creationId xmlns:a16="http://schemas.microsoft.com/office/drawing/2014/main" id="{0F56D88A-4B12-0F47-8D8A-2F1828CAE02A}"/>
              </a:ext>
            </a:extLst>
          </p:cNvPr>
          <p:cNvSpPr>
            <a:spLocks noGrp="1"/>
          </p:cNvSpPr>
          <p:nvPr>
            <p:ph type="body" sz="quarter" idx="150"/>
          </p:nvPr>
        </p:nvSpPr>
        <p:spPr>
          <a:xfrm>
            <a:off x="13912884" y="5554884"/>
            <a:ext cx="15608232" cy="1273040"/>
          </a:xfrm>
        </p:spPr>
        <p:txBody>
          <a:bodyPr>
            <a:noAutofit/>
          </a:bodyPr>
          <a:lstStyle/>
          <a:p>
            <a:r>
              <a:rPr lang="en-US" sz="6000" b="1" dirty="0">
                <a:solidFill>
                  <a:schemeClr val="tx1"/>
                </a:solidFill>
                <a:latin typeface="Trebuchet MS" panose="020B0603020202020204" pitchFamily="34" charset="0"/>
              </a:rPr>
              <a:t>Autor:</a:t>
            </a:r>
          </a:p>
        </p:txBody>
      </p:sp>
      <p:sp>
        <p:nvSpPr>
          <p:cNvPr id="39" name="Text Placeholder 38">
            <a:extLst>
              <a:ext uri="{FF2B5EF4-FFF2-40B4-BE49-F238E27FC236}">
                <a16:creationId xmlns:a16="http://schemas.microsoft.com/office/drawing/2014/main" id="{6F9BAE11-25C3-0846-BD60-EDC70290B378}"/>
              </a:ext>
            </a:extLst>
          </p:cNvPr>
          <p:cNvSpPr>
            <a:spLocks noGrp="1"/>
          </p:cNvSpPr>
          <p:nvPr>
            <p:ph type="body" sz="quarter" idx="151"/>
          </p:nvPr>
        </p:nvSpPr>
        <p:spPr>
          <a:xfrm>
            <a:off x="912738" y="2835519"/>
            <a:ext cx="41626917" cy="2135830"/>
          </a:xfrm>
        </p:spPr>
        <p:txBody>
          <a:bodyPr>
            <a:noAutofit/>
          </a:bodyPr>
          <a:lstStyle/>
          <a:p>
            <a:r>
              <a:rPr lang="es-ES" sz="8800" b="1" dirty="0">
                <a:solidFill>
                  <a:schemeClr val="tx1"/>
                </a:solidFill>
                <a:latin typeface="Trebuchet MS" panose="020B0603020202020204" pitchFamily="34" charset="0"/>
              </a:rPr>
              <a:t>TÍTUTLO </a:t>
            </a:r>
            <a:endParaRPr lang="en-US" sz="8800" b="1" dirty="0">
              <a:solidFill>
                <a:schemeClr val="tx1"/>
              </a:solidFill>
              <a:latin typeface="Trebuchet MS" panose="020B0603020202020204" pitchFamily="34" charset="0"/>
            </a:endParaRPr>
          </a:p>
        </p:txBody>
      </p:sp>
      <p:sp>
        <p:nvSpPr>
          <p:cNvPr id="40" name="Text Placeholder 39">
            <a:extLst>
              <a:ext uri="{FF2B5EF4-FFF2-40B4-BE49-F238E27FC236}">
                <a16:creationId xmlns:a16="http://schemas.microsoft.com/office/drawing/2014/main" id="{4E095D28-F987-E544-B047-DF5F82B6C3C9}"/>
              </a:ext>
            </a:extLst>
          </p:cNvPr>
          <p:cNvSpPr>
            <a:spLocks noGrp="1"/>
          </p:cNvSpPr>
          <p:nvPr>
            <p:ph type="body" sz="quarter" idx="153"/>
          </p:nvPr>
        </p:nvSpPr>
        <p:spPr>
          <a:xfrm>
            <a:off x="9302600" y="1637906"/>
            <a:ext cx="24828800" cy="891579"/>
          </a:xfrm>
        </p:spPr>
        <p:txBody>
          <a:bodyPr>
            <a:noAutofit/>
          </a:bodyPr>
          <a:lstStyle/>
          <a:p>
            <a:r>
              <a:rPr lang="en-US" sz="6000" dirty="0" err="1">
                <a:solidFill>
                  <a:schemeClr val="tx1"/>
                </a:solidFill>
                <a:latin typeface="Arial" panose="020B0604020202020204" pitchFamily="34" charset="0"/>
                <a:cs typeface="Arial" panose="020B0604020202020204" pitchFamily="34" charset="0"/>
              </a:rPr>
              <a:t>Temática</a:t>
            </a:r>
            <a:r>
              <a:rPr lang="en-US" sz="6000" dirty="0">
                <a:solidFill>
                  <a:schemeClr val="tx1"/>
                </a:solidFill>
                <a:latin typeface="Arial" panose="020B0604020202020204" pitchFamily="34" charset="0"/>
                <a:cs typeface="Arial" panose="020B0604020202020204" pitchFamily="34" charset="0"/>
              </a:rPr>
              <a:t> </a:t>
            </a:r>
          </a:p>
        </p:txBody>
      </p:sp>
      <p:sp>
        <p:nvSpPr>
          <p:cNvPr id="21" name="Text Placeholder 32">
            <a:extLst>
              <a:ext uri="{FF2B5EF4-FFF2-40B4-BE49-F238E27FC236}">
                <a16:creationId xmlns:a16="http://schemas.microsoft.com/office/drawing/2014/main" id="{A32D00C9-1922-491C-974A-562E5BAFB34D}"/>
              </a:ext>
            </a:extLst>
          </p:cNvPr>
          <p:cNvSpPr txBox="1">
            <a:spLocks/>
          </p:cNvSpPr>
          <p:nvPr/>
        </p:nvSpPr>
        <p:spPr>
          <a:xfrm>
            <a:off x="-579608" y="25365978"/>
            <a:ext cx="20372474" cy="1020402"/>
          </a:xfrm>
          <a:prstGeom prst="rect">
            <a:avLst/>
          </a:prstGeom>
          <a:noFill/>
        </p:spPr>
        <p:txBody>
          <a:bodyPr wrap="square" lIns="63307" tIns="63307" rIns="63307" bIns="63307" anchor="ctr" anchorCtr="0">
            <a:spAutoFit/>
          </a:bodyPr>
          <a:lstStyle>
            <a:lvl1pPr marL="0" indent="0" algn="ctr" defTabSz="3038715" rtl="0" eaLnBrk="1" latinLnBrk="0" hangingPunct="1">
              <a:spcBef>
                <a:spcPct val="20000"/>
              </a:spcBef>
              <a:buFont typeface="Arial" pitchFamily="34" charset="0"/>
              <a:buNone/>
              <a:defRPr sz="2800" b="1" u="sng" kern="1200" baseline="0">
                <a:solidFill>
                  <a:schemeClr val="accent5">
                    <a:lumMod val="50000"/>
                  </a:schemeClr>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r>
              <a:rPr lang="en-US" sz="5800" u="none" dirty="0">
                <a:solidFill>
                  <a:schemeClr val="tx1"/>
                </a:solidFill>
                <a:latin typeface="Trebuchet MS" panose="020B0603020202020204" pitchFamily="34" charset="0"/>
              </a:rPr>
              <a:t>5. REFERENCIAS BIBLIOGRÁFICAS</a:t>
            </a:r>
          </a:p>
        </p:txBody>
      </p:sp>
      <p:sp>
        <p:nvSpPr>
          <p:cNvPr id="9" name="CuadroTexto 8">
            <a:extLst>
              <a:ext uri="{FF2B5EF4-FFF2-40B4-BE49-F238E27FC236}">
                <a16:creationId xmlns:a16="http://schemas.microsoft.com/office/drawing/2014/main" id="{01A1A361-F83F-A076-079C-2F6C4AEFE16C}"/>
              </a:ext>
            </a:extLst>
          </p:cNvPr>
          <p:cNvSpPr txBox="1"/>
          <p:nvPr/>
        </p:nvSpPr>
        <p:spPr>
          <a:xfrm>
            <a:off x="10431379" y="506210"/>
            <a:ext cx="22571243" cy="1015663"/>
          </a:xfrm>
          <a:prstGeom prst="rect">
            <a:avLst/>
          </a:prstGeom>
          <a:noFill/>
        </p:spPr>
        <p:txBody>
          <a:bodyPr wrap="square">
            <a:spAutoFit/>
          </a:bodyPr>
          <a:lstStyle/>
          <a:p>
            <a:pPr algn="ctr"/>
            <a:r>
              <a:rPr lang="es-ES" sz="6000" b="1" dirty="0">
                <a:solidFill>
                  <a:srgbClr val="533644"/>
                </a:solidFill>
                <a:effectLst/>
                <a:latin typeface="Arial" panose="020B0604020202020204" pitchFamily="34" charset="0"/>
                <a:ea typeface="Calibri" panose="020F0502020204030204" pitchFamily="34" charset="0"/>
                <a:cs typeface="Arial" panose="020B0604020202020204" pitchFamily="34" charset="0"/>
              </a:rPr>
              <a:t>VIII Encuentro de Ciencias Farmacéuticas y Alimentarias</a:t>
            </a:r>
            <a:r>
              <a:rPr lang="es-ES" sz="6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s-ES" sz="6000" dirty="0">
              <a:latin typeface="Arial" panose="020B0604020202020204" pitchFamily="34" charset="0"/>
              <a:cs typeface="Arial" panose="020B0604020202020204" pitchFamily="34" charset="0"/>
            </a:endParaRPr>
          </a:p>
        </p:txBody>
      </p:sp>
      <p:grpSp>
        <p:nvGrpSpPr>
          <p:cNvPr id="13" name="Grupo 12">
            <a:extLst>
              <a:ext uri="{FF2B5EF4-FFF2-40B4-BE49-F238E27FC236}">
                <a16:creationId xmlns:a16="http://schemas.microsoft.com/office/drawing/2014/main" id="{81046172-6BB8-3217-4ECB-1BF0E133EEE4}"/>
              </a:ext>
            </a:extLst>
          </p:cNvPr>
          <p:cNvGrpSpPr/>
          <p:nvPr/>
        </p:nvGrpSpPr>
        <p:grpSpPr>
          <a:xfrm>
            <a:off x="36102556" y="570560"/>
            <a:ext cx="5842628" cy="4529918"/>
            <a:chOff x="-96254" y="289344"/>
            <a:chExt cx="4042611" cy="2627536"/>
          </a:xfrm>
        </p:grpSpPr>
        <p:pic>
          <p:nvPicPr>
            <p:cNvPr id="14" name="Picture 2">
              <a:extLst>
                <a:ext uri="{FF2B5EF4-FFF2-40B4-BE49-F238E27FC236}">
                  <a16:creationId xmlns:a16="http://schemas.microsoft.com/office/drawing/2014/main" id="{8888F5C3-194E-05B3-0C80-2C3E817C5C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381" y="289344"/>
              <a:ext cx="2190786" cy="19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uadroTexto 14">
              <a:extLst>
                <a:ext uri="{FF2B5EF4-FFF2-40B4-BE49-F238E27FC236}">
                  <a16:creationId xmlns:a16="http://schemas.microsoft.com/office/drawing/2014/main" id="{A258D047-03A5-FCD3-4855-F8A5C5304D0D}"/>
                </a:ext>
              </a:extLst>
            </p:cNvPr>
            <p:cNvSpPr txBox="1"/>
            <p:nvPr/>
          </p:nvSpPr>
          <p:spPr>
            <a:xfrm>
              <a:off x="-96254" y="2208994"/>
              <a:ext cx="4042611" cy="707886"/>
            </a:xfrm>
            <a:prstGeom prst="rect">
              <a:avLst/>
            </a:prstGeom>
            <a:noFill/>
          </p:spPr>
          <p:txBody>
            <a:bodyPr wrap="square">
              <a:spAutoFit/>
            </a:bodyPr>
            <a:lstStyle/>
            <a:p>
              <a:pPr algn="ctr"/>
              <a:r>
                <a:rPr lang="es-ES" sz="4000" b="1" spc="-50" dirty="0">
                  <a:solidFill>
                    <a:srgbClr val="481858"/>
                  </a:solidFill>
                  <a:effectLst/>
                  <a:latin typeface="Arial" panose="020B0604020202020204" pitchFamily="34" charset="0"/>
                  <a:ea typeface="Calibri" panose="020F0502020204030204" pitchFamily="34" charset="0"/>
                </a:rPr>
                <a:t>E</a:t>
              </a:r>
              <a:r>
                <a:rPr lang="es-ES" sz="4000" b="1" spc="-45" dirty="0">
                  <a:solidFill>
                    <a:srgbClr val="481858"/>
                  </a:solidFill>
                  <a:effectLst/>
                  <a:latin typeface="Arial" panose="020B0604020202020204" pitchFamily="34" charset="0"/>
                  <a:ea typeface="Calibri" panose="020F0502020204030204" pitchFamily="34" charset="0"/>
                </a:rPr>
                <a:t>C</a:t>
              </a:r>
              <a:r>
                <a:rPr lang="es-ES" sz="4000" b="1" spc="-65" dirty="0">
                  <a:solidFill>
                    <a:srgbClr val="481858"/>
                  </a:solidFill>
                  <a:effectLst/>
                  <a:latin typeface="Arial" panose="020B0604020202020204" pitchFamily="34" charset="0"/>
                  <a:ea typeface="Calibri" panose="020F0502020204030204" pitchFamily="34" charset="0"/>
                </a:rPr>
                <a:t>F</a:t>
              </a:r>
              <a:r>
                <a:rPr lang="es-ES" sz="4000" b="1" dirty="0">
                  <a:solidFill>
                    <a:srgbClr val="481858"/>
                  </a:solidFill>
                  <a:effectLst/>
                  <a:latin typeface="Arial" panose="020B0604020202020204" pitchFamily="34" charset="0"/>
                  <a:ea typeface="Calibri" panose="020F0502020204030204" pitchFamily="34" charset="0"/>
                </a:rPr>
                <a:t>A</a:t>
              </a:r>
              <a:r>
                <a:rPr lang="es-ES" sz="4000" b="1" spc="-95" dirty="0">
                  <a:solidFill>
                    <a:srgbClr val="481858"/>
                  </a:solidFill>
                  <a:effectLst/>
                  <a:latin typeface="Arial" panose="020B0604020202020204" pitchFamily="34" charset="0"/>
                  <a:ea typeface="Calibri" panose="020F0502020204030204" pitchFamily="34" charset="0"/>
                </a:rPr>
                <a:t> </a:t>
              </a:r>
              <a:r>
                <a:rPr lang="es-ES" sz="4000" b="1" spc="-60" dirty="0">
                  <a:solidFill>
                    <a:srgbClr val="481858"/>
                  </a:solidFill>
                  <a:effectLst/>
                  <a:latin typeface="Arial" panose="020B0604020202020204" pitchFamily="34" charset="0"/>
                  <a:ea typeface="Calibri" panose="020F0502020204030204" pitchFamily="34" charset="0"/>
                </a:rPr>
                <a:t>2</a:t>
              </a:r>
              <a:r>
                <a:rPr lang="es-ES" sz="4000" b="1" spc="-45" dirty="0">
                  <a:solidFill>
                    <a:srgbClr val="481858"/>
                  </a:solidFill>
                  <a:effectLst/>
                  <a:latin typeface="Arial" panose="020B0604020202020204" pitchFamily="34" charset="0"/>
                  <a:ea typeface="Calibri" panose="020F0502020204030204" pitchFamily="34" charset="0"/>
                </a:rPr>
                <a:t>0</a:t>
              </a:r>
              <a:r>
                <a:rPr lang="es-ES" sz="4000" b="1" spc="-60" dirty="0">
                  <a:solidFill>
                    <a:srgbClr val="481858"/>
                  </a:solidFill>
                  <a:effectLst/>
                  <a:latin typeface="Arial" panose="020B0604020202020204" pitchFamily="34" charset="0"/>
                  <a:ea typeface="Calibri" panose="020F0502020204030204" pitchFamily="34" charset="0"/>
                </a:rPr>
                <a:t>26</a:t>
              </a:r>
              <a:r>
                <a:rPr lang="es-ES" sz="4000" dirty="0">
                  <a:solidFill>
                    <a:srgbClr val="C00000"/>
                  </a:solidFill>
                  <a:effectLst/>
                  <a:latin typeface="Arial" panose="020B0604020202020204" pitchFamily="34" charset="0"/>
                  <a:ea typeface="Calibri" panose="020F0502020204030204" pitchFamily="34" charset="0"/>
                </a:rPr>
                <a:t> </a:t>
              </a:r>
              <a:endParaRPr lang="es-ES" sz="4000" dirty="0"/>
            </a:p>
          </p:txBody>
        </p:sp>
      </p:grpSp>
      <p:pic>
        <p:nvPicPr>
          <p:cNvPr id="32" name="Imagen 31">
            <a:extLst>
              <a:ext uri="{FF2B5EF4-FFF2-40B4-BE49-F238E27FC236}">
                <a16:creationId xmlns:a16="http://schemas.microsoft.com/office/drawing/2014/main" id="{FA183874-CDD4-2092-4393-CDF0BEAF5B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0647" y="0"/>
            <a:ext cx="4748262" cy="4872130"/>
          </a:xfrm>
          <a:prstGeom prst="rect">
            <a:avLst/>
          </a:prstGeom>
        </p:spPr>
      </p:pic>
    </p:spTree>
    <p:extLst>
      <p:ext uri="{BB962C8B-B14F-4D97-AF65-F5344CB8AC3E}">
        <p14:creationId xmlns:p14="http://schemas.microsoft.com/office/powerpoint/2010/main" val="3742088974"/>
      </p:ext>
    </p:extLst>
  </p:cSld>
  <p:clrMapOvr>
    <a:masterClrMapping/>
  </p:clrMapOvr>
</p:sld>
</file>

<file path=ppt/theme/theme1.xml><?xml version="1.0" encoding="utf-8"?>
<a:theme xmlns:a="http://schemas.openxmlformats.org/drawingml/2006/main" name="A1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TotalTime>
  <Words>52</Words>
  <Application>Microsoft Office PowerPoint</Application>
  <PresentationFormat>Personalizado</PresentationFormat>
  <Paragraphs>12</Paragraphs>
  <Slides>1</Slides>
  <Notes>1</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vt:i4>
      </vt:variant>
    </vt:vector>
  </HeadingPairs>
  <TitlesOfParts>
    <vt:vector size="8" baseType="lpstr">
      <vt:lpstr>Arial</vt:lpstr>
      <vt:lpstr>Arial Black</vt:lpstr>
      <vt:lpstr>Calibri</vt:lpstr>
      <vt:lpstr>Times New Roman</vt:lpstr>
      <vt:lpstr>Trebuchet MS</vt:lpstr>
      <vt:lpstr>A1 Template</vt:lpstr>
      <vt:lpstr>Tema de Office</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Adriana</dc:creator>
  <cp:lastModifiedBy>angelinasalfran@yahoo.com</cp:lastModifiedBy>
  <cp:revision>10</cp:revision>
  <dcterms:modified xsi:type="dcterms:W3CDTF">2026-05-23T11:46:03Z</dcterms:modified>
</cp:coreProperties>
</file>