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 id="2147483649" r:id="rId2"/>
  </p:sldMasterIdLst>
  <p:notesMasterIdLst>
    <p:notesMasterId r:id="rId3"/>
  </p:notesMasterIdLst>
  <p:handoutMasterIdLst>
    <p:handoutMasterId r:id="rId4"/>
  </p:handoutMasterIdLst>
  <p:sldIdLst>
    <p:sldId id="257" r:id="rId5"/>
  </p:sldIdLst>
  <p:sldSz cy="32040513" cx="43200638"/>
  <p:notesSz cx="9144000" cy="6858000"/>
  <p:defaultTextStyle>
    <a:defPPr>
      <a:defRPr lang="en-US"/>
    </a:defPPr>
    <a:lvl1pPr algn="l" defTabSz="4408980" eaLnBrk="1" hangingPunct="1" latinLnBrk="0" marL="0" rtl="0">
      <a:defRPr sz="8705" kern="1200">
        <a:solidFill>
          <a:schemeClr val="tx1"/>
        </a:solidFill>
        <a:latin typeface="+mn-lt"/>
        <a:ea typeface="+mn-ea"/>
        <a:cs typeface="+mn-cs"/>
      </a:defRPr>
    </a:lvl1pPr>
    <a:lvl2pPr algn="l" defTabSz="4408980" eaLnBrk="1" hangingPunct="1" latinLnBrk="0" marL="2204490" rtl="0">
      <a:defRPr sz="8705" kern="1200">
        <a:solidFill>
          <a:schemeClr val="tx1"/>
        </a:solidFill>
        <a:latin typeface="+mn-lt"/>
        <a:ea typeface="+mn-ea"/>
        <a:cs typeface="+mn-cs"/>
      </a:defRPr>
    </a:lvl2pPr>
    <a:lvl3pPr algn="l" defTabSz="4408980" eaLnBrk="1" hangingPunct="1" latinLnBrk="0" marL="4408980" rtl="0">
      <a:defRPr sz="8705" kern="1200">
        <a:solidFill>
          <a:schemeClr val="tx1"/>
        </a:solidFill>
        <a:latin typeface="+mn-lt"/>
        <a:ea typeface="+mn-ea"/>
        <a:cs typeface="+mn-cs"/>
      </a:defRPr>
    </a:lvl3pPr>
    <a:lvl4pPr algn="l" defTabSz="4408980" eaLnBrk="1" hangingPunct="1" latinLnBrk="0" marL="6613468" rtl="0">
      <a:defRPr sz="8705" kern="1200">
        <a:solidFill>
          <a:schemeClr val="tx1"/>
        </a:solidFill>
        <a:latin typeface="+mn-lt"/>
        <a:ea typeface="+mn-ea"/>
        <a:cs typeface="+mn-cs"/>
      </a:defRPr>
    </a:lvl4pPr>
    <a:lvl5pPr algn="l" defTabSz="4408980" eaLnBrk="1" hangingPunct="1" latinLnBrk="0" marL="8817959" rtl="0">
      <a:defRPr sz="8705" kern="1200">
        <a:solidFill>
          <a:schemeClr val="tx1"/>
        </a:solidFill>
        <a:latin typeface="+mn-lt"/>
        <a:ea typeface="+mn-ea"/>
        <a:cs typeface="+mn-cs"/>
      </a:defRPr>
    </a:lvl5pPr>
    <a:lvl6pPr algn="l" defTabSz="4408980" eaLnBrk="1" hangingPunct="1" latinLnBrk="0" marL="11022448" rtl="0">
      <a:defRPr sz="8705" kern="1200">
        <a:solidFill>
          <a:schemeClr val="tx1"/>
        </a:solidFill>
        <a:latin typeface="+mn-lt"/>
        <a:ea typeface="+mn-ea"/>
        <a:cs typeface="+mn-cs"/>
      </a:defRPr>
    </a:lvl6pPr>
    <a:lvl7pPr algn="l" defTabSz="4408980" eaLnBrk="1" hangingPunct="1" latinLnBrk="0" marL="13226940" rtl="0">
      <a:defRPr sz="8705" kern="1200">
        <a:solidFill>
          <a:schemeClr val="tx1"/>
        </a:solidFill>
        <a:latin typeface="+mn-lt"/>
        <a:ea typeface="+mn-ea"/>
        <a:cs typeface="+mn-cs"/>
      </a:defRPr>
    </a:lvl7pPr>
    <a:lvl8pPr algn="l" defTabSz="4408980" eaLnBrk="1" hangingPunct="1" latinLnBrk="0" marL="15431429" rtl="0">
      <a:defRPr sz="8705" kern="1200">
        <a:solidFill>
          <a:schemeClr val="tx1"/>
        </a:solidFill>
        <a:latin typeface="+mn-lt"/>
        <a:ea typeface="+mn-ea"/>
        <a:cs typeface="+mn-cs"/>
      </a:defRPr>
    </a:lvl8pPr>
    <a:lvl9pPr algn="l" defTabSz="4408980" eaLnBrk="1" hangingPunct="1" latinLnBrk="0" marL="17635919" rtl="0">
      <a:defRPr sz="8705"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xmlns:r="http://schemas.openxmlformats.org/officeDocument/2006/relationships" xmlns:a="http://schemas.openxmlformats.org/drawingml/2006/main">
  <p:cmAuthor id="1" name="A.KOTOULAS" initials="AK" lastIdx="2" clrIdx="0"/>
  <p:cmAuthor id="2" name="A.KOTOULAS" initials="HELP" lastIdx="1" clrIdx="1"/>
  <p:cmAuthor id="3" name="A.KOTOULAS" initials="HELP - " lastIdx="1" clrIdx="2"/>
</p:cmAuthorLst>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4E1460"/>
    <a:srgbClr val="F3F5FA"/>
    <a:srgbClr val="CDD2DE"/>
    <a:srgbClr val="E3E9E5"/>
    <a:srgbClr val="EAEAEA"/>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0689" autoAdjust="0"/>
    <p:restoredTop sz="82505" autoAdjust="0"/>
  </p:normalViewPr>
  <p:slideViewPr>
    <p:cSldViewPr showGuides="1" snapToGrid="0" snapToObjects="1">
      <p:cViewPr varScale="1">
        <p:scale>
          <a:sx n="13" d="100"/>
          <a:sy n="13" d="100"/>
        </p:scale>
        <p:origin x="1896" y="102"/>
      </p:cViewPr>
      <p:guideLst>
        <p:guide orient="horz" pos="280"/>
        <p:guide orient="horz" pos="19622"/>
        <p:guide pos="266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snapToGrid="0" snapToObjects="1">
      <p:cViewPr varScale="1">
        <p:scale>
          <a:sx n="83" d="100"/>
          <a:sy n="83" d="100"/>
        </p:scale>
        <p:origin x="-2730"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slide" Target="slides/slide1.xml"/><Relationship Id="rId6" Type="http://schemas.openxmlformats.org/officeDocument/2006/relationships/tableStyles" Target="tableStyle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commentAuthors" Target="commentAuthors.xml"/><Relationship Id="rId1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6" name=""/>
        <p:cNvGrpSpPr/>
        <p:nvPr/>
      </p:nvGrpSpPr>
      <p:grpSpPr>
        <a:xfrm>
          <a:off x="0" y="0"/>
          <a:ext cx="0" cy="0"/>
          <a:chOff x="0" y="0"/>
          <a:chExt cx="0" cy="0"/>
        </a:xfrm>
      </p:grpSpPr>
      <p:sp>
        <p:nvSpPr>
          <p:cNvPr id="1048627"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a:endParaRPr lang="en-US"/>
          </a:p>
        </p:txBody>
      </p:sp>
      <p:sp>
        <p:nvSpPr>
          <p:cNvPr id="1048628" name="Date Placeholder 2"/>
          <p:cNvSpPr>
            <a:spLocks noGrp="1"/>
          </p:cNvSpPr>
          <p:nvPr>
            <p:ph type="dt" sz="quarter" idx="1"/>
          </p:nvPr>
        </p:nvSpPr>
        <p:spPr>
          <a:xfrm>
            <a:off x="5179484" y="0"/>
            <a:ext cx="3962400" cy="342900"/>
          </a:xfrm>
          <a:prstGeom prst="rect"/>
        </p:spPr>
        <p:txBody>
          <a:bodyPr bIns="45720" lIns="91440" rIns="91440" rtlCol="0" tIns="45720" vert="horz"/>
          <a:lstStyle>
            <a:lvl1pPr algn="r">
              <a:defRPr sz="1200"/>
            </a:lvl1pPr>
          </a:lstStyle>
          <a:p>
            <a:fld id="{0158C5BC-9A70-462C-B28D-9600239EAC64}" type="datetimeFigureOut">
              <a:rPr lang="en-US" smtClean="0"/>
              <a:t>7/1/2026</a:t>
            </a:fld>
            <a:endParaRPr lang="en-US"/>
          </a:p>
        </p:txBody>
      </p:sp>
      <p:sp>
        <p:nvSpPr>
          <p:cNvPr id="1048629" name="Footer Placeholder 3"/>
          <p:cNvSpPr>
            <a:spLocks noGrp="1"/>
          </p:cNvSpPr>
          <p:nvPr>
            <p:ph type="ftr" sz="quarter" idx="2"/>
          </p:nvPr>
        </p:nvSpPr>
        <p:spPr>
          <a:xfrm>
            <a:off x="0" y="6513910"/>
            <a:ext cx="3962400" cy="342900"/>
          </a:xfrm>
          <a:prstGeom prst="rect"/>
        </p:spPr>
        <p:txBody>
          <a:bodyPr anchor="b" bIns="45720" lIns="91440" rIns="91440" rtlCol="0" tIns="45720" vert="horz"/>
          <a:lstStyle>
            <a:lvl1pPr algn="l">
              <a:defRPr sz="1200"/>
            </a:lvl1pPr>
          </a:lstStyle>
          <a:p>
            <a:endParaRPr lang="en-US"/>
          </a:p>
        </p:txBody>
      </p:sp>
      <p:sp>
        <p:nvSpPr>
          <p:cNvPr id="1048630" name="Slide Number Placeholder 4"/>
          <p:cNvSpPr>
            <a:spLocks noGrp="1"/>
          </p:cNvSpPr>
          <p:nvPr>
            <p:ph type="sldNum" sz="quarter" idx="3"/>
          </p:nvPr>
        </p:nvSpPr>
        <p:spPr>
          <a:xfrm>
            <a:off x="5179484" y="6513910"/>
            <a:ext cx="3962400" cy="342900"/>
          </a:xfrm>
          <a:prstGeom prst="rect"/>
        </p:spPr>
        <p:txBody>
          <a:bodyPr anchor="b" bIns="45720" lIns="91440" rIns="91440" rtlCol="0" tIns="45720" vert="horz"/>
          <a:lstStyle>
            <a:lvl1pPr algn="r">
              <a:defRPr sz="1200"/>
            </a:lvl1pPr>
          </a:lstStyle>
          <a:p>
            <a:fld id="{79C131B7-05CA-4AEE-9267-6D0ED4DC84F3}" type="slidenum">
              <a:rPr lang="en-US" smtClean="0"/>
              <a:t>‹Nº›</a:t>
            </a:fld>
            <a:endParaRPr lang="en-US"/>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5" name=""/>
        <p:cNvGrpSpPr/>
        <p:nvPr/>
      </p:nvGrpSpPr>
      <p:grpSpPr>
        <a:xfrm>
          <a:off x="0" y="0"/>
          <a:ext cx="0" cy="0"/>
          <a:chOff x="0" y="0"/>
          <a:chExt cx="0" cy="0"/>
        </a:xfrm>
      </p:grpSpPr>
      <p:sp>
        <p:nvSpPr>
          <p:cNvPr id="1048621" name="Header Placeholder 1"/>
          <p:cNvSpPr>
            <a:spLocks noGrp="1"/>
          </p:cNvSpPr>
          <p:nvPr>
            <p:ph type="hdr" sz="quarter"/>
          </p:nvPr>
        </p:nvSpPr>
        <p:spPr>
          <a:xfrm>
            <a:off x="0" y="0"/>
            <a:ext cx="3962400" cy="342900"/>
          </a:xfrm>
          <a:prstGeom prst="rect"/>
        </p:spPr>
        <p:txBody>
          <a:bodyPr bIns="45720" lIns="91440" rIns="91440" rtlCol="0" tIns="45720" vert="horz"/>
          <a:lstStyle>
            <a:lvl1pPr algn="l">
              <a:defRPr sz="1200"/>
            </a:lvl1pPr>
          </a:lstStyle>
          <a:p>
            <a:endParaRPr dirty="0" lang="en-US"/>
          </a:p>
        </p:txBody>
      </p:sp>
      <p:sp>
        <p:nvSpPr>
          <p:cNvPr id="1048622" name="Date Placeholder 2"/>
          <p:cNvSpPr>
            <a:spLocks noGrp="1"/>
          </p:cNvSpPr>
          <p:nvPr>
            <p:ph type="dt" idx="1"/>
          </p:nvPr>
        </p:nvSpPr>
        <p:spPr>
          <a:xfrm>
            <a:off x="5179484" y="0"/>
            <a:ext cx="3962400" cy="342900"/>
          </a:xfrm>
          <a:prstGeom prst="rect"/>
        </p:spPr>
        <p:txBody>
          <a:bodyPr bIns="45720" lIns="91440" rIns="91440" rtlCol="0" tIns="45720" vert="horz"/>
          <a:lstStyle>
            <a:lvl1pPr algn="r">
              <a:defRPr sz="1200"/>
            </a:lvl1pPr>
          </a:lstStyle>
          <a:p>
            <a:fld id="{E6CC2317-6751-4CD4-9995-8782DD78E936}" type="datetimeFigureOut">
              <a:rPr lang="en-US" smtClean="0"/>
              <a:t>7/1/2026</a:t>
            </a:fld>
            <a:endParaRPr dirty="0" lang="en-US"/>
          </a:p>
        </p:txBody>
      </p:sp>
      <p:sp>
        <p:nvSpPr>
          <p:cNvPr id="1048623" name="Slide Image Placeholder 3"/>
          <p:cNvSpPr>
            <a:spLocks noChangeAspect="1" noRot="1" noGrp="1"/>
          </p:cNvSpPr>
          <p:nvPr>
            <p:ph type="sldImg" idx="2"/>
          </p:nvPr>
        </p:nvSpPr>
        <p:spPr>
          <a:xfrm>
            <a:off x="2838450" y="514350"/>
            <a:ext cx="3467100" cy="2571750"/>
          </a:xfrm>
          <a:prstGeom prst="rect"/>
          <a:noFill/>
          <a:ln w="12700">
            <a:solidFill>
              <a:prstClr val="black"/>
            </a:solidFill>
          </a:ln>
        </p:spPr>
        <p:txBody>
          <a:bodyPr anchor="ctr" bIns="45720" lIns="91440" rIns="91440" rtlCol="0" tIns="45720" vert="horz"/>
          <a:p>
            <a:endParaRPr dirty="0" lang="en-US"/>
          </a:p>
        </p:txBody>
      </p:sp>
      <p:sp>
        <p:nvSpPr>
          <p:cNvPr id="1048624" name="Notes Placeholder 4"/>
          <p:cNvSpPr>
            <a:spLocks noGrp="1"/>
          </p:cNvSpPr>
          <p:nvPr>
            <p:ph type="body" sz="quarter" idx="3"/>
          </p:nvPr>
        </p:nvSpPr>
        <p:spPr>
          <a:xfrm>
            <a:off x="914400" y="3257550"/>
            <a:ext cx="7315200" cy="3086100"/>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5" name="Footer Placeholder 5"/>
          <p:cNvSpPr>
            <a:spLocks noGrp="1"/>
          </p:cNvSpPr>
          <p:nvPr>
            <p:ph type="ftr" sz="quarter" idx="4"/>
          </p:nvPr>
        </p:nvSpPr>
        <p:spPr>
          <a:xfrm>
            <a:off x="0" y="6513910"/>
            <a:ext cx="3962400" cy="342900"/>
          </a:xfrm>
          <a:prstGeom prst="rect"/>
        </p:spPr>
        <p:txBody>
          <a:bodyPr anchor="b" bIns="45720" lIns="91440" rIns="91440" rtlCol="0" tIns="45720" vert="horz"/>
          <a:lstStyle>
            <a:lvl1pPr algn="l">
              <a:defRPr sz="1200"/>
            </a:lvl1pPr>
          </a:lstStyle>
          <a:p>
            <a:endParaRPr dirty="0" lang="en-US"/>
          </a:p>
        </p:txBody>
      </p:sp>
      <p:sp>
        <p:nvSpPr>
          <p:cNvPr id="1048626" name="Slide Number Placeholder 6"/>
          <p:cNvSpPr>
            <a:spLocks noGrp="1"/>
          </p:cNvSpPr>
          <p:nvPr>
            <p:ph type="sldNum" sz="quarter" idx="5"/>
          </p:nvPr>
        </p:nvSpPr>
        <p:spPr>
          <a:xfrm>
            <a:off x="5179484" y="6513910"/>
            <a:ext cx="3962400" cy="342900"/>
          </a:xfrm>
          <a:prstGeom prst="rect"/>
        </p:spPr>
        <p:txBody>
          <a:bodyPr anchor="b" bIns="45720" lIns="91440" rIns="91440" rtlCol="0" tIns="45720" vert="horz"/>
          <a:lstStyle>
            <a:lvl1pPr algn="r">
              <a:defRPr sz="1200"/>
            </a:lvl1pPr>
          </a:lstStyle>
          <a:p>
            <a:fld id="{26A1A87D-CAF7-4BDC-A0D3-C0DBEDE81619}" type="slidenum">
              <a:rPr lang="en-US" smtClean="0"/>
              <a:t>‹Nº›</a:t>
            </a:fld>
            <a:endParaRPr dirty="0" lang="en-US"/>
          </a:p>
        </p:txBody>
      </p:sp>
    </p:spTree>
  </p:cSld>
  <p:clrMap accent1="accent1" accent2="accent2" accent3="accent3" accent4="accent4" accent5="accent5" accent6="accent6" bg1="lt1" bg2="lt2" tx1="dk1" tx2="dk2" hlink="hlink" folHlink="folHlink"/>
  <p:notesStyle>
    <a:lvl1pPr algn="l" defTabSz="4408980" eaLnBrk="1" hangingPunct="1" latinLnBrk="0" marL="0" rtl="0">
      <a:defRPr sz="5949" kern="1200">
        <a:solidFill>
          <a:schemeClr val="tx1"/>
        </a:solidFill>
        <a:latin typeface="+mn-lt"/>
        <a:ea typeface="+mn-ea"/>
        <a:cs typeface="+mn-cs"/>
      </a:defRPr>
    </a:lvl1pPr>
    <a:lvl2pPr algn="l" defTabSz="4408980" eaLnBrk="1" hangingPunct="1" latinLnBrk="0" marL="2204490" rtl="0">
      <a:defRPr sz="5949" kern="1200">
        <a:solidFill>
          <a:schemeClr val="tx1"/>
        </a:solidFill>
        <a:latin typeface="+mn-lt"/>
        <a:ea typeface="+mn-ea"/>
        <a:cs typeface="+mn-cs"/>
      </a:defRPr>
    </a:lvl2pPr>
    <a:lvl3pPr algn="l" defTabSz="4408980" eaLnBrk="1" hangingPunct="1" latinLnBrk="0" marL="4408980" rtl="0">
      <a:defRPr sz="5949" kern="1200">
        <a:solidFill>
          <a:schemeClr val="tx1"/>
        </a:solidFill>
        <a:latin typeface="+mn-lt"/>
        <a:ea typeface="+mn-ea"/>
        <a:cs typeface="+mn-cs"/>
      </a:defRPr>
    </a:lvl3pPr>
    <a:lvl4pPr algn="l" defTabSz="4408980" eaLnBrk="1" hangingPunct="1" latinLnBrk="0" marL="6613468" rtl="0">
      <a:defRPr sz="5949" kern="1200">
        <a:solidFill>
          <a:schemeClr val="tx1"/>
        </a:solidFill>
        <a:latin typeface="+mn-lt"/>
        <a:ea typeface="+mn-ea"/>
        <a:cs typeface="+mn-cs"/>
      </a:defRPr>
    </a:lvl4pPr>
    <a:lvl5pPr algn="l" defTabSz="4408980" eaLnBrk="1" hangingPunct="1" latinLnBrk="0" marL="8817959" rtl="0">
      <a:defRPr sz="5949" kern="1200">
        <a:solidFill>
          <a:schemeClr val="tx1"/>
        </a:solidFill>
        <a:latin typeface="+mn-lt"/>
        <a:ea typeface="+mn-ea"/>
        <a:cs typeface="+mn-cs"/>
      </a:defRPr>
    </a:lvl5pPr>
    <a:lvl6pPr algn="l" defTabSz="4408980" eaLnBrk="1" hangingPunct="1" latinLnBrk="0" marL="11022448" rtl="0">
      <a:defRPr sz="5949" kern="1200">
        <a:solidFill>
          <a:schemeClr val="tx1"/>
        </a:solidFill>
        <a:latin typeface="+mn-lt"/>
        <a:ea typeface="+mn-ea"/>
        <a:cs typeface="+mn-cs"/>
      </a:defRPr>
    </a:lvl6pPr>
    <a:lvl7pPr algn="l" defTabSz="4408980" eaLnBrk="1" hangingPunct="1" latinLnBrk="0" marL="13226940" rtl="0">
      <a:defRPr sz="5949" kern="1200">
        <a:solidFill>
          <a:schemeClr val="tx1"/>
        </a:solidFill>
        <a:latin typeface="+mn-lt"/>
        <a:ea typeface="+mn-ea"/>
        <a:cs typeface="+mn-cs"/>
      </a:defRPr>
    </a:lvl7pPr>
    <a:lvl8pPr algn="l" defTabSz="4408980" eaLnBrk="1" hangingPunct="1" latinLnBrk="0" marL="15431429" rtl="0">
      <a:defRPr sz="5949" kern="1200">
        <a:solidFill>
          <a:schemeClr val="tx1"/>
        </a:solidFill>
        <a:latin typeface="+mn-lt"/>
        <a:ea typeface="+mn-ea"/>
        <a:cs typeface="+mn-cs"/>
      </a:defRPr>
    </a:lvl8pPr>
    <a:lvl9pPr algn="l" defTabSz="4408980" eaLnBrk="1" hangingPunct="1" latinLnBrk="0" marL="17635919" rtl="0">
      <a:defRPr sz="59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1" name=""/>
        <p:cNvGrpSpPr/>
        <p:nvPr/>
      </p:nvGrpSpPr>
      <p:grpSpPr>
        <a:xfrm>
          <a:off x="0" y="0"/>
          <a:ext cx="0" cy="0"/>
          <a:chOff x="0" y="0"/>
          <a:chExt cx="0" cy="0"/>
        </a:xfrm>
      </p:grpSpPr>
      <p:sp>
        <p:nvSpPr>
          <p:cNvPr id="1048604" name="Slide Image Placeholder 1"/>
          <p:cNvSpPr>
            <a:spLocks noChangeAspect="1" noRot="1" noGrp="1"/>
          </p:cNvSpPr>
          <p:nvPr>
            <p:ph type="sldImg"/>
          </p:nvPr>
        </p:nvSpPr>
        <p:spPr>
          <a:xfrm>
            <a:off x="2838450" y="514350"/>
            <a:ext cx="3467100" cy="2571750"/>
          </a:xfrm>
        </p:spPr>
      </p:sp>
      <p:sp>
        <p:nvSpPr>
          <p:cNvPr id="1048605" name="Notes Placeholder 2"/>
          <p:cNvSpPr>
            <a:spLocks noGrp="1"/>
          </p:cNvSpPr>
          <p:nvPr>
            <p:ph type="body" idx="1"/>
          </p:nvPr>
        </p:nvSpPr>
        <p:spPr/>
        <p:txBody>
          <a:bodyPr>
            <a:normAutofit/>
          </a:bodyPr>
          <a:p>
            <a:pPr algn="l" defTabSz="4442297" eaLnBrk="1" fontAlgn="auto" hangingPunct="1" indent="0" latinLnBrk="0" lvl="0" marL="0" marR="0" rtl="0">
              <a:lnSpc>
                <a:spcPct val="100000"/>
              </a:lnSpc>
              <a:spcBef>
                <a:spcPts val="0"/>
              </a:spcBef>
              <a:spcAft>
                <a:spcPts val="0"/>
              </a:spcAft>
              <a:buClrTx/>
              <a:buSzTx/>
              <a:buFontTx/>
              <a:buNone/>
            </a:pPr>
            <a:endParaRPr dirty="0" sz="1800" kern="100" lang="es-ES">
              <a:effectLst/>
              <a:latin typeface="Calibri" panose="020F0502020204030204" pitchFamily="34" charset="0"/>
              <a:ea typeface="Calibri" panose="020F0502020204030204" pitchFamily="34" charset="0"/>
              <a:cs typeface="Arial" panose="020B0604020202020204" pitchFamily="34" charset="0"/>
            </a:endParaRPr>
          </a:p>
        </p:txBody>
      </p:sp>
      <p:sp>
        <p:nvSpPr>
          <p:cNvPr id="1048606" name="Slide Number Placeholder 3"/>
          <p:cNvSpPr>
            <a:spLocks noGrp="1"/>
          </p:cNvSpPr>
          <p:nvPr>
            <p:ph type="sldNum" sz="quarter" idx="10"/>
          </p:nvPr>
        </p:nvSpPr>
        <p:spPr/>
        <p:txBody>
          <a:bodyPr/>
          <a:p>
            <a:fld id="{26A1A87D-CAF7-4BDC-A0D3-C0DBEDE81619}" type="slidenum">
              <a:rPr lang="en-US" smtClean="0"/>
              <a:t>1</a:t>
            </a:fld>
            <a:endParaRPr dirty="0"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7" name=""/>
        <p:cNvGrpSpPr/>
        <p:nvPr/>
      </p:nvGrpSpPr>
      <p:grpSpPr>
        <a:xfrm>
          <a:off x="0" y="0"/>
          <a:ext cx="0" cy="0"/>
          <a:chOff x="0" y="0"/>
          <a:chExt cx="0" cy="0"/>
        </a:xfrm>
      </p:grpSpPr>
      <p:sp>
        <p:nvSpPr>
          <p:cNvPr id="1048577" name="Text Placeholder 3"/>
          <p:cNvSpPr>
            <a:spLocks noGrp="1"/>
          </p:cNvSpPr>
          <p:nvPr>
            <p:ph type="body" sz="quarter" idx="10" hasCustomPrompt="1"/>
          </p:nvPr>
        </p:nvSpPr>
        <p:spPr>
          <a:xfrm>
            <a:off x="889965" y="5678429"/>
            <a:ext cx="20403905"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78" name="Text Placeholder 5"/>
          <p:cNvSpPr>
            <a:spLocks noGrp="1"/>
          </p:cNvSpPr>
          <p:nvPr>
            <p:ph type="body" sz="quarter" idx="11" hasCustomPrompt="1"/>
          </p:nvPr>
        </p:nvSpPr>
        <p:spPr>
          <a:xfrm>
            <a:off x="907834" y="5145457"/>
            <a:ext cx="20387798"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INTRODUCTION or ABSTRACT</a:t>
            </a:r>
          </a:p>
        </p:txBody>
      </p:sp>
      <p:sp>
        <p:nvSpPr>
          <p:cNvPr id="1048579" name="Text Placeholder 5"/>
          <p:cNvSpPr>
            <a:spLocks noGrp="1"/>
          </p:cNvSpPr>
          <p:nvPr>
            <p:ph type="body" sz="quarter" idx="20" hasCustomPrompt="1"/>
          </p:nvPr>
        </p:nvSpPr>
        <p:spPr>
          <a:xfrm>
            <a:off x="907832" y="13853634"/>
            <a:ext cx="20392781"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OBJECTIVES</a:t>
            </a:r>
          </a:p>
        </p:txBody>
      </p:sp>
      <p:sp>
        <p:nvSpPr>
          <p:cNvPr id="1048580" name="Text Placeholder 5"/>
          <p:cNvSpPr>
            <a:spLocks noGrp="1"/>
          </p:cNvSpPr>
          <p:nvPr>
            <p:ph type="body" sz="quarter" idx="25" hasCustomPrompt="1"/>
          </p:nvPr>
        </p:nvSpPr>
        <p:spPr>
          <a:xfrm>
            <a:off x="21908140" y="5145457"/>
            <a:ext cx="20387536"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CONCLUSIONS</a:t>
            </a:r>
          </a:p>
        </p:txBody>
      </p:sp>
      <p:sp>
        <p:nvSpPr>
          <p:cNvPr id="1048581" name="Text Placeholder 3"/>
          <p:cNvSpPr>
            <a:spLocks noGrp="1"/>
          </p:cNvSpPr>
          <p:nvPr>
            <p:ph type="body" sz="quarter" idx="26" hasCustomPrompt="1"/>
          </p:nvPr>
        </p:nvSpPr>
        <p:spPr>
          <a:xfrm>
            <a:off x="21908140" y="5678429"/>
            <a:ext cx="20387536"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2" name="Text Placeholder 5"/>
          <p:cNvSpPr>
            <a:spLocks noGrp="1"/>
          </p:cNvSpPr>
          <p:nvPr>
            <p:ph type="body" sz="quarter" idx="27" hasCustomPrompt="1"/>
          </p:nvPr>
        </p:nvSpPr>
        <p:spPr>
          <a:xfrm>
            <a:off x="21908142" y="13870535"/>
            <a:ext cx="20381933"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REFERENCES</a:t>
            </a:r>
          </a:p>
        </p:txBody>
      </p:sp>
      <p:sp>
        <p:nvSpPr>
          <p:cNvPr id="1048583" name="Text Placeholder 3"/>
          <p:cNvSpPr>
            <a:spLocks noGrp="1"/>
          </p:cNvSpPr>
          <p:nvPr>
            <p:ph type="body" sz="quarter" idx="28" hasCustomPrompt="1"/>
          </p:nvPr>
        </p:nvSpPr>
        <p:spPr>
          <a:xfrm>
            <a:off x="21900328" y="14444194"/>
            <a:ext cx="20389748"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4" name="Text Placeholder 5"/>
          <p:cNvSpPr>
            <a:spLocks noGrp="1"/>
          </p:cNvSpPr>
          <p:nvPr>
            <p:ph type="body" sz="quarter" idx="29" hasCustomPrompt="1"/>
          </p:nvPr>
        </p:nvSpPr>
        <p:spPr>
          <a:xfrm>
            <a:off x="21923945" y="25014716"/>
            <a:ext cx="20371729"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ACKNOWLEDGEMENTS or  CONTACT</a:t>
            </a:r>
          </a:p>
        </p:txBody>
      </p:sp>
      <p:sp>
        <p:nvSpPr>
          <p:cNvPr id="1048585" name="Text Placeholder 3"/>
          <p:cNvSpPr>
            <a:spLocks noGrp="1"/>
          </p:cNvSpPr>
          <p:nvPr>
            <p:ph type="body" sz="quarter" idx="30" hasCustomPrompt="1"/>
          </p:nvPr>
        </p:nvSpPr>
        <p:spPr>
          <a:xfrm>
            <a:off x="21908142" y="25603347"/>
            <a:ext cx="20381933"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6" name="Text Placeholder 3"/>
          <p:cNvSpPr>
            <a:spLocks noGrp="1"/>
          </p:cNvSpPr>
          <p:nvPr>
            <p:ph type="body" sz="quarter" idx="96" hasCustomPrompt="1"/>
          </p:nvPr>
        </p:nvSpPr>
        <p:spPr>
          <a:xfrm>
            <a:off x="889964" y="14428687"/>
            <a:ext cx="20405666"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7" name="Text Placeholder 76"/>
          <p:cNvSpPr>
            <a:spLocks noGrp="1"/>
          </p:cNvSpPr>
          <p:nvPr>
            <p:ph type="body" sz="quarter" idx="150" hasCustomPrompt="1"/>
          </p:nvPr>
        </p:nvSpPr>
        <p:spPr>
          <a:xfrm>
            <a:off x="5837431" y="3761494"/>
            <a:ext cx="31525778" cy="814086"/>
          </a:xfrm>
          <a:prstGeom prst="rect"/>
        </p:spPr>
        <p:txBody>
          <a:bodyPr bIns="27341" lIns="54681" rIns="54681" tIns="27341">
            <a:normAutofit/>
          </a:bodyPr>
          <a:lstStyle>
            <a:lvl1pPr algn="ctr" indent="0" marL="0">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affiliations</a:t>
            </a:r>
          </a:p>
        </p:txBody>
      </p:sp>
      <p:sp>
        <p:nvSpPr>
          <p:cNvPr id="1048588" name="Text Placeholder 76"/>
          <p:cNvSpPr>
            <a:spLocks noGrp="1"/>
          </p:cNvSpPr>
          <p:nvPr>
            <p:ph type="body" sz="quarter" idx="151" hasCustomPrompt="1"/>
          </p:nvPr>
        </p:nvSpPr>
        <p:spPr>
          <a:xfrm>
            <a:off x="5837431" y="2365917"/>
            <a:ext cx="31525778" cy="1395575"/>
          </a:xfrm>
          <a:prstGeom prst="rect"/>
        </p:spPr>
        <p:txBody>
          <a:bodyPr anchor="t" anchorCtr="1" bIns="27341" lIns="54681" rIns="54681" tIns="27341">
            <a:normAutofit/>
          </a:bodyPr>
          <a:lstStyle>
            <a:lvl1pPr algn="ctr" indent="0" marL="0">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authors</a:t>
            </a:r>
          </a:p>
        </p:txBody>
      </p:sp>
      <p:sp>
        <p:nvSpPr>
          <p:cNvPr id="1048589" name="Text Placeholder 76"/>
          <p:cNvSpPr>
            <a:spLocks noGrp="1"/>
          </p:cNvSpPr>
          <p:nvPr>
            <p:ph type="body" sz="quarter" idx="153" hasCustomPrompt="1"/>
          </p:nvPr>
        </p:nvSpPr>
        <p:spPr>
          <a:xfrm>
            <a:off x="5837431" y="368989"/>
            <a:ext cx="31525778" cy="1996929"/>
          </a:xfrm>
          <a:prstGeom prst="rect"/>
        </p:spPr>
        <p:txBody>
          <a:bodyPr anchor="t" anchorCtr="1" bIns="27341" lIns="54681" rIns="54681" tIns="27341">
            <a:normAutofit/>
          </a:bodyPr>
          <a:lstStyle>
            <a:lvl1pPr algn="ctr" indent="0" marL="0">
              <a:buFontTx/>
              <a:buNone/>
              <a:defRPr b="1" sz="9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4" name=""/>
        <p:cNvGrpSpPr/>
        <p:nvPr/>
      </p:nvGrpSpPr>
      <p:grpSpPr>
        <a:xfrm>
          <a:off x="0" y="0"/>
          <a:ext cx="0" cy="0"/>
          <a:chOff x="0" y="0"/>
          <a:chExt cx="0" cy="0"/>
        </a:xfrm>
      </p:grpSpPr>
      <p:sp>
        <p:nvSpPr>
          <p:cNvPr id="1048608" name="Text Placeholder 3"/>
          <p:cNvSpPr>
            <a:spLocks noGrp="1"/>
          </p:cNvSpPr>
          <p:nvPr>
            <p:ph type="body" sz="quarter" idx="10" hasCustomPrompt="1"/>
          </p:nvPr>
        </p:nvSpPr>
        <p:spPr>
          <a:xfrm>
            <a:off x="889965" y="5678429"/>
            <a:ext cx="20403905"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09" name="Text Placeholder 5"/>
          <p:cNvSpPr>
            <a:spLocks noGrp="1"/>
          </p:cNvSpPr>
          <p:nvPr>
            <p:ph type="body" sz="quarter" idx="11" hasCustomPrompt="1"/>
          </p:nvPr>
        </p:nvSpPr>
        <p:spPr>
          <a:xfrm>
            <a:off x="907834" y="5145457"/>
            <a:ext cx="20387798"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INTRODUCTION or ABSTRACT</a:t>
            </a:r>
          </a:p>
        </p:txBody>
      </p:sp>
      <p:sp>
        <p:nvSpPr>
          <p:cNvPr id="1048610" name="Text Placeholder 5"/>
          <p:cNvSpPr>
            <a:spLocks noGrp="1"/>
          </p:cNvSpPr>
          <p:nvPr>
            <p:ph type="body" sz="quarter" idx="20" hasCustomPrompt="1"/>
          </p:nvPr>
        </p:nvSpPr>
        <p:spPr>
          <a:xfrm>
            <a:off x="907832" y="13853634"/>
            <a:ext cx="20392781"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OBJECTIVES</a:t>
            </a:r>
          </a:p>
        </p:txBody>
      </p:sp>
      <p:sp>
        <p:nvSpPr>
          <p:cNvPr id="1048611" name="Text Placeholder 5"/>
          <p:cNvSpPr>
            <a:spLocks noGrp="1"/>
          </p:cNvSpPr>
          <p:nvPr>
            <p:ph type="body" sz="quarter" idx="25" hasCustomPrompt="1"/>
          </p:nvPr>
        </p:nvSpPr>
        <p:spPr>
          <a:xfrm>
            <a:off x="21908140" y="5145457"/>
            <a:ext cx="20387536"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CONCLUSIONS</a:t>
            </a:r>
          </a:p>
        </p:txBody>
      </p:sp>
      <p:sp>
        <p:nvSpPr>
          <p:cNvPr id="1048612" name="Text Placeholder 3"/>
          <p:cNvSpPr>
            <a:spLocks noGrp="1"/>
          </p:cNvSpPr>
          <p:nvPr>
            <p:ph type="body" sz="quarter" idx="26" hasCustomPrompt="1"/>
          </p:nvPr>
        </p:nvSpPr>
        <p:spPr>
          <a:xfrm>
            <a:off x="21908140" y="5678429"/>
            <a:ext cx="20387536"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13" name="Text Placeholder 5"/>
          <p:cNvSpPr>
            <a:spLocks noGrp="1"/>
          </p:cNvSpPr>
          <p:nvPr>
            <p:ph type="body" sz="quarter" idx="27" hasCustomPrompt="1"/>
          </p:nvPr>
        </p:nvSpPr>
        <p:spPr>
          <a:xfrm>
            <a:off x="21908142" y="13870535"/>
            <a:ext cx="20381933"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REFERENCES</a:t>
            </a:r>
          </a:p>
        </p:txBody>
      </p:sp>
      <p:sp>
        <p:nvSpPr>
          <p:cNvPr id="1048614" name="Text Placeholder 3"/>
          <p:cNvSpPr>
            <a:spLocks noGrp="1"/>
          </p:cNvSpPr>
          <p:nvPr>
            <p:ph type="body" sz="quarter" idx="28" hasCustomPrompt="1"/>
          </p:nvPr>
        </p:nvSpPr>
        <p:spPr>
          <a:xfrm>
            <a:off x="21900328" y="14444194"/>
            <a:ext cx="20389748"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15" name="Text Placeholder 5"/>
          <p:cNvSpPr>
            <a:spLocks noGrp="1"/>
          </p:cNvSpPr>
          <p:nvPr>
            <p:ph type="body" sz="quarter" idx="29" hasCustomPrompt="1"/>
          </p:nvPr>
        </p:nvSpPr>
        <p:spPr>
          <a:xfrm>
            <a:off x="21923945" y="25014716"/>
            <a:ext cx="20371729" cy="558738"/>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ACKNOWLEDGEMENTS or  CONTACT</a:t>
            </a:r>
          </a:p>
        </p:txBody>
      </p:sp>
      <p:sp>
        <p:nvSpPr>
          <p:cNvPr id="1048616" name="Text Placeholder 3"/>
          <p:cNvSpPr>
            <a:spLocks noGrp="1"/>
          </p:cNvSpPr>
          <p:nvPr>
            <p:ph type="body" sz="quarter" idx="30" hasCustomPrompt="1"/>
          </p:nvPr>
        </p:nvSpPr>
        <p:spPr>
          <a:xfrm>
            <a:off x="21908142" y="25603347"/>
            <a:ext cx="20381933"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17" name="Text Placeholder 3"/>
          <p:cNvSpPr>
            <a:spLocks noGrp="1"/>
          </p:cNvSpPr>
          <p:nvPr>
            <p:ph type="body" sz="quarter" idx="96" hasCustomPrompt="1"/>
          </p:nvPr>
        </p:nvSpPr>
        <p:spPr>
          <a:xfrm>
            <a:off x="889964" y="14428687"/>
            <a:ext cx="20405666" cy="627402"/>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18" name="Text Placeholder 76"/>
          <p:cNvSpPr>
            <a:spLocks noGrp="1"/>
          </p:cNvSpPr>
          <p:nvPr>
            <p:ph type="body" sz="quarter" idx="150" hasCustomPrompt="1"/>
          </p:nvPr>
        </p:nvSpPr>
        <p:spPr>
          <a:xfrm>
            <a:off x="5837431" y="3761494"/>
            <a:ext cx="31525778" cy="814086"/>
          </a:xfrm>
          <a:prstGeom prst="rect"/>
        </p:spPr>
        <p:txBody>
          <a:bodyPr bIns="27341" lIns="54681" rIns="54681" tIns="27341">
            <a:normAutofit/>
          </a:bodyPr>
          <a:lstStyle>
            <a:lvl1pPr algn="ctr" indent="0" marL="0">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affiliations</a:t>
            </a:r>
          </a:p>
        </p:txBody>
      </p:sp>
      <p:sp>
        <p:nvSpPr>
          <p:cNvPr id="1048619" name="Text Placeholder 76"/>
          <p:cNvSpPr>
            <a:spLocks noGrp="1"/>
          </p:cNvSpPr>
          <p:nvPr>
            <p:ph type="body" sz="quarter" idx="151" hasCustomPrompt="1"/>
          </p:nvPr>
        </p:nvSpPr>
        <p:spPr>
          <a:xfrm>
            <a:off x="5837431" y="2365917"/>
            <a:ext cx="31525778" cy="1395575"/>
          </a:xfrm>
          <a:prstGeom prst="rect"/>
        </p:spPr>
        <p:txBody>
          <a:bodyPr anchor="t" anchorCtr="1" bIns="27341" lIns="54681" rIns="54681" tIns="27341">
            <a:normAutofit/>
          </a:bodyPr>
          <a:lstStyle>
            <a:lvl1pPr algn="ctr" indent="0" marL="0">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authors</a:t>
            </a:r>
          </a:p>
        </p:txBody>
      </p:sp>
      <p:sp>
        <p:nvSpPr>
          <p:cNvPr id="1048620" name="Text Placeholder 76"/>
          <p:cNvSpPr>
            <a:spLocks noGrp="1"/>
          </p:cNvSpPr>
          <p:nvPr>
            <p:ph type="body" sz="quarter" idx="153" hasCustomPrompt="1"/>
          </p:nvPr>
        </p:nvSpPr>
        <p:spPr>
          <a:xfrm>
            <a:off x="5837431" y="368989"/>
            <a:ext cx="31525778" cy="1996929"/>
          </a:xfrm>
          <a:prstGeom prst="rect"/>
        </p:spPr>
        <p:txBody>
          <a:bodyPr anchor="t" anchorCtr="1" bIns="27341" lIns="54681" rIns="54681" tIns="27341">
            <a:normAutofit/>
          </a:bodyPr>
          <a:lstStyle>
            <a:lvl1pPr algn="ctr" indent="0" marL="0">
              <a:buFontTx/>
              <a:buNone/>
              <a:defRPr b="1" sz="9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www.posterpresentations.com/how-to-change-the-research-poster-template-colors.html"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5" name=""/>
        <p:cNvGrpSpPr/>
        <p:nvPr/>
      </p:nvGrpSpPr>
      <p:grpSpPr>
        <a:xfrm>
          <a:off x="0" y="0"/>
          <a:ext cx="0" cy="0"/>
          <a:chOff x="0" y="0"/>
          <a:chExt cx="0" cy="0"/>
        </a:xfrm>
      </p:grpSpPr>
      <p:sp>
        <p:nvSpPr>
          <p:cNvPr id="1048576" name="Text Box 14"/>
          <p:cNvSpPr txBox="1">
            <a:spLocks noChangeArrowheads="1"/>
          </p:cNvSpPr>
          <p:nvPr/>
        </p:nvSpPr>
        <p:spPr bwMode="auto">
          <a:xfrm>
            <a:off x="2195044" y="31430749"/>
            <a:ext cx="3188607" cy="228292"/>
          </a:xfrm>
          <a:prstGeom prst="rect"/>
          <a:noFill/>
          <a:ln w="9525">
            <a:noFill/>
            <a:miter lim="800000"/>
            <a:headEnd/>
            <a:tailEnd/>
          </a:ln>
          <a:effectLst/>
        </p:spPr>
        <p:txBody>
          <a:bodyPr bIns="31588" lIns="63187" rIns="63187" tIns="31588" wrap="square">
            <a:spAutoFit/>
          </a:bodyPr>
          <a:p>
            <a:pPr eaLnBrk="0" hangingPunct="0">
              <a:lnSpc>
                <a:spcPct val="65000"/>
              </a:lnSpc>
              <a:spcBef>
                <a:spcPct val="50000"/>
              </a:spcBef>
            </a:pPr>
            <a:r>
              <a:rPr b="1" dirty="0" sz="400" lang="en-US">
                <a:solidFill>
                  <a:schemeClr val="bg1">
                    <a:lumMod val="75000"/>
                  </a:schemeClr>
                </a:solidFill>
                <a:latin typeface="Arial" charset="0"/>
              </a:rPr>
              <a:t>RESEARCH POSTER PRESENTATION DESIGN © 2019</a:t>
            </a:r>
          </a:p>
          <a:p>
            <a:pPr eaLnBrk="0" hangingPunct="0">
              <a:lnSpc>
                <a:spcPct val="65000"/>
              </a:lnSpc>
              <a:spcBef>
                <a:spcPct val="50000"/>
              </a:spcBef>
            </a:pPr>
            <a:r>
              <a:rPr b="1" dirty="0" sz="700" lang="en-US">
                <a:solidFill>
                  <a:schemeClr val="bg1">
                    <a:lumMod val="75000"/>
                  </a:schemeClr>
                </a:solidFill>
                <a:latin typeface="Arial" charset="0"/>
              </a:rPr>
              <a:t>www.PosterPresentations.com</a:t>
            </a:r>
          </a:p>
        </p:txBody>
      </p:sp>
      <p:graphicFrame>
        <p:nvGraphicFramePr>
          <p:cNvPr id="4194304" name="Table 2"/>
          <p:cNvGraphicFramePr>
            <a:graphicFrameLocks noGrp="1"/>
          </p:cNvGraphicFramePr>
          <p:nvPr userDrawn="1"/>
        </p:nvGraphicFramePr>
        <p:xfrm>
          <a:off x="-17625868" y="36251"/>
          <a:ext cx="16396592" cy="31972150"/>
        </p:xfrm>
        <a:graphic>
          <a:graphicData uri="http://schemas.openxmlformats.org/drawingml/2006/table">
            <a:tbl>
              <a:tblPr firstRow="1" bandRow="1">
                <a:tableStyleId>{5C22544A-7EE6-4342-B048-85BDC9FD1C3A}</a:tableStyleId>
              </a:tblPr>
              <a:tblGrid>
                <a:gridCol w="7030727"/>
                <a:gridCol w="9365865"/>
              </a:tblGrid>
              <a:tr h="1239003">
                <a:tc gridSpan="2">
                  <a:txBody>
                    <a:bodyPr/>
                    <a:p>
                      <a:pPr algn="ctr" defTabSz="4388900" eaLnBrk="1" fontAlgn="auto" hangingPunct="1" indent="0" latinLnBrk="0" marL="0" marR="0" rtl="0">
                        <a:lnSpc>
                          <a:spcPct val="100000"/>
                        </a:lnSpc>
                        <a:spcBef>
                          <a:spcPts val="0"/>
                        </a:spcBef>
                        <a:spcAft>
                          <a:spcPts val="0"/>
                        </a:spcAft>
                        <a:buClrTx/>
                        <a:buSzTx/>
                        <a:buFontTx/>
                        <a:buNone/>
                      </a:pPr>
                      <a:r>
                        <a:rPr b="0" dirty="0" sz="3400" lang="en-US" spc="600">
                          <a:solidFill>
                            <a:srgbClr val="1F3A4E"/>
                          </a:solidFill>
                          <a:latin typeface="Arial Black" panose="020B0A04020102020204" pitchFamily="34" charset="0"/>
                        </a:rPr>
                        <a:t>QUICK START GUIDE</a:t>
                      </a:r>
                      <a:br>
                        <a:rPr b="0" dirty="0" sz="3400" lang="en-US" spc="600">
                          <a:solidFill>
                            <a:srgbClr val="1F3A4E"/>
                          </a:solidFill>
                          <a:latin typeface="Arial Black" panose="020B0A04020102020204" pitchFamily="34" charset="0"/>
                        </a:rPr>
                      </a:br>
                      <a:r>
                        <a:rPr b="1" dirty="0" sz="2600" lang="en-US" spc="0">
                          <a:solidFill>
                            <a:srgbClr val="FF0000"/>
                          </a:solidFill>
                          <a:latin typeface="Trebuchet MS" pitchFamily="34" charset="0"/>
                        </a:rPr>
                        <a:t>(THIS SIDEBAR WILL NOT PRINT)</a:t>
                      </a:r>
                      <a:endParaRPr b="1" dirty="0" sz="3400" lang="en-US" spc="600">
                        <a:solidFill>
                          <a:schemeClr val="bg1"/>
                        </a:solidFill>
                        <a:latin typeface="Trebuchet MS" pitchFamily="34" charset="0"/>
                      </a:endParaRPr>
                    </a:p>
                  </a:txBody>
                  <a:tcPr marL="369384" marR="184692" marT="145157" marB="48386">
                    <a:solidFill>
                      <a:srgbClr val="FFC000"/>
                    </a:solidFill>
                  </a:tcPr>
                </a:tc>
                <a:tc hMerge="1">
                  <a:txBody>
                    <a:bodyPr/>
                    <a:p>
                      <a:endParaRPr dirty="0" lang="en-US"/>
                    </a:p>
                  </a:txBody>
                </a:tc>
              </a:tr>
              <a:tr h="3808782">
                <a:tc gridSpan="2">
                  <a:txBody>
                    <a:bodyPr/>
                    <a:p>
                      <a:pPr defTabSz="3765639"/>
                      <a:r>
                        <a:rPr dirty="0" sz="1900" i="0" lang="en-US">
                          <a:solidFill>
                            <a:srgbClr val="D9D9D9"/>
                          </a:solidFill>
                          <a:latin typeface="Arial"/>
                          <a:cs typeface="Arial"/>
                        </a:rPr>
                        <a:t>This PowerPoint template produces a </a:t>
                      </a:r>
                      <a:r>
                        <a:rPr dirty="0" sz="1900" i="0" lang="en-US">
                          <a:solidFill>
                            <a:srgbClr val="FFC000"/>
                          </a:solidFill>
                          <a:latin typeface="Arial"/>
                          <a:cs typeface="Arial"/>
                        </a:rPr>
                        <a:t>A1 </a:t>
                      </a:r>
                      <a:r>
                        <a:rPr dirty="0" sz="1900" i="0" lang="en-US">
                          <a:solidFill>
                            <a:srgbClr val="D9D9D9"/>
                          </a:solidFill>
                          <a:latin typeface="Arial"/>
                          <a:cs typeface="Arial"/>
                        </a:rPr>
                        <a:t>presentation poster. You can use it to create your research poster by placing your title, subtitle, text, tables, charts and photos. </a:t>
                      </a:r>
                    </a:p>
                    <a:p>
                      <a:pPr defTabSz="3765639"/>
                      <a:endParaRPr dirty="0" sz="1900" i="0" lang="en-US">
                        <a:solidFill>
                          <a:srgbClr val="D9D9D9"/>
                        </a:solidFill>
                        <a:latin typeface="Arial"/>
                        <a:cs typeface="Arial"/>
                      </a:endParaRPr>
                    </a:p>
                    <a:p>
                      <a:pPr defTabSz="3765639"/>
                      <a:r>
                        <a:rPr dirty="0" sz="1900" i="0" lang="en-US">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dirty="0" sz="1900" i="0" lang="en-US" err="1">
                          <a:solidFill>
                            <a:srgbClr val="FFC000"/>
                          </a:solidFill>
                          <a:latin typeface="Arial"/>
                          <a:cs typeface="Arial"/>
                        </a:rPr>
                        <a:t>PosterPresentations.com</a:t>
                      </a:r>
                      <a:r>
                        <a:rPr dirty="0" sz="1900" i="0" lang="en-US">
                          <a:solidFill>
                            <a:srgbClr val="D9D9D9"/>
                          </a:solidFill>
                          <a:latin typeface="Arial"/>
                          <a:cs typeface="Arial"/>
                        </a:rPr>
                        <a:t> and click on the  </a:t>
                      </a:r>
                      <a:r>
                        <a:rPr dirty="0" sz="1900" i="0" lang="en-US">
                          <a:solidFill>
                            <a:srgbClr val="FFC000"/>
                          </a:solidFill>
                          <a:latin typeface="Arial"/>
                          <a:cs typeface="Arial"/>
                        </a:rPr>
                        <a:t>HELP DESK</a:t>
                      </a:r>
                      <a:r>
                        <a:rPr baseline="0" dirty="0" sz="1900" i="0" lang="en-US">
                          <a:solidFill>
                            <a:srgbClr val="D9D9D9"/>
                          </a:solidFill>
                          <a:latin typeface="Arial"/>
                          <a:cs typeface="Arial"/>
                        </a:rPr>
                        <a:t> </a:t>
                      </a:r>
                      <a:r>
                        <a:rPr dirty="0" sz="1900" i="0" lang="en-US">
                          <a:solidFill>
                            <a:srgbClr val="D9D9D9"/>
                          </a:solidFill>
                          <a:latin typeface="Arial"/>
                          <a:cs typeface="Arial"/>
                        </a:rPr>
                        <a:t>tab.</a:t>
                      </a:r>
                    </a:p>
                    <a:p>
                      <a:pPr defTabSz="3765639"/>
                      <a:endParaRPr dirty="0" sz="1900" i="0" lang="en-US">
                        <a:solidFill>
                          <a:srgbClr val="D9D9D9"/>
                        </a:solidFill>
                        <a:latin typeface="Arial"/>
                        <a:cs typeface="Arial"/>
                      </a:endParaRPr>
                    </a:p>
                    <a:p>
                      <a:pPr defTabSz="3765639"/>
                      <a:r>
                        <a:rPr dirty="0" sz="1900" i="0" lang="en-US">
                          <a:solidFill>
                            <a:srgbClr val="D9D9D9"/>
                          </a:solidFill>
                          <a:latin typeface="Arial"/>
                          <a:cs typeface="Arial"/>
                        </a:rPr>
                        <a:t>To print your poster using our same-day professional printing service, go online to </a:t>
                      </a:r>
                      <a:r>
                        <a:rPr dirty="0" sz="1900" i="0" lang="en-US" err="1">
                          <a:solidFill>
                            <a:srgbClr val="FFC000"/>
                          </a:solidFill>
                          <a:latin typeface="Arial"/>
                          <a:cs typeface="Arial"/>
                        </a:rPr>
                        <a:t>PosterPresentations.com</a:t>
                      </a:r>
                      <a:r>
                        <a:rPr dirty="0" sz="1900" i="0" lang="en-US">
                          <a:solidFill>
                            <a:srgbClr val="D9D9D9"/>
                          </a:solidFill>
                          <a:latin typeface="Arial"/>
                          <a:cs typeface="Arial"/>
                        </a:rPr>
                        <a:t> and click on "</a:t>
                      </a:r>
                      <a:r>
                        <a:rPr dirty="0" sz="1900" i="0" lang="en-US">
                          <a:solidFill>
                            <a:srgbClr val="FFC000"/>
                          </a:solidFill>
                          <a:latin typeface="Arial"/>
                          <a:cs typeface="Arial"/>
                        </a:rPr>
                        <a:t>Order your poster</a:t>
                      </a:r>
                      <a:r>
                        <a:rPr dirty="0" sz="1900" i="0" lang="en-US">
                          <a:solidFill>
                            <a:srgbClr val="D9D9D9"/>
                          </a:solidFill>
                          <a:latin typeface="Arial"/>
                          <a:cs typeface="Arial"/>
                        </a:rPr>
                        <a:t>".</a:t>
                      </a:r>
                      <a:endParaRPr b="1" dirty="0" sz="1900" lang="en-US">
                        <a:solidFill>
                          <a:srgbClr val="D9D9D9"/>
                        </a:solidFill>
                        <a:latin typeface="Arial"/>
                        <a:cs typeface="Arial"/>
                      </a:endParaRPr>
                    </a:p>
                  </a:txBody>
                  <a:tcPr marL="369384" marR="184692" marT="145157" marB="48386">
                    <a:solidFill>
                      <a:srgbClr val="010101"/>
                    </a:solidFill>
                  </a:tcPr>
                </a:tc>
                <a:tc hMerge="1">
                  <a:txBody>
                    <a:bodyPr/>
                    <a:p>
                      <a:pPr algn="l" defTabSz="114300" indent="0" marL="0"/>
                      <a:endParaRPr baseline="0" b="0" dirty="0" sz="2400" lang="en-US">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tr>
              <a:tr h="4543005">
                <a:tc>
                  <a:txBody>
                    <a:bodyPr/>
                    <a:p>
                      <a:pPr algn="ctr"/>
                      <a:endParaRPr dirty="0" sz="1900" lang="en-US">
                        <a:solidFill>
                          <a:srgbClr val="1F3A4E"/>
                        </a:solidFill>
                      </a:endParaRPr>
                    </a:p>
                    <a:p>
                      <a:pPr algn="ctr"/>
                      <a:endParaRPr dirty="0" sz="1900" lang="en-US">
                        <a:solidFill>
                          <a:srgbClr val="1F3A4E"/>
                        </a:solidFill>
                      </a:endParaRPr>
                    </a:p>
                    <a:p>
                      <a:pPr algn="ctr"/>
                      <a:r>
                        <a:rPr dirty="0" sz="1900" lang="en-US">
                          <a:solidFill>
                            <a:schemeClr val="bg1"/>
                          </a:solidFill>
                          <a:latin typeface="Arial" panose="020B0604020202020204" pitchFamily="34" charset="0"/>
                          <a:cs typeface="Arial" panose="020B0604020202020204" pitchFamily="34" charset="0"/>
                        </a:rPr>
                        <a:t>This is a poster template for a </a:t>
                      </a:r>
                      <a:br>
                        <a:rPr dirty="0" sz="1900" lang="en-US">
                          <a:solidFill>
                            <a:schemeClr val="bg1"/>
                          </a:solidFill>
                          <a:latin typeface="Arial" panose="020B0604020202020204" pitchFamily="34" charset="0"/>
                          <a:cs typeface="Arial" panose="020B0604020202020204" pitchFamily="34" charset="0"/>
                        </a:rPr>
                      </a:br>
                      <a:r>
                        <a:rPr b="1" dirty="0" sz="3400" lang="en-US">
                          <a:solidFill>
                            <a:srgbClr val="FFC000"/>
                          </a:solidFill>
                          <a:latin typeface="Arial" panose="020B0604020202020204" pitchFamily="34" charset="0"/>
                          <a:cs typeface="Arial" panose="020B0604020202020204" pitchFamily="34" charset="0"/>
                        </a:rPr>
                        <a:t>A1</a:t>
                      </a:r>
                    </a:p>
                    <a:p>
                      <a:pPr algn="ctr" defTabSz="3802180" eaLnBrk="1" fontAlgn="auto" hangingPunct="1" indent="0" latinLnBrk="0" marL="0" marR="0" rtl="0">
                        <a:lnSpc>
                          <a:spcPct val="100000"/>
                        </a:lnSpc>
                        <a:spcBef>
                          <a:spcPts val="0"/>
                        </a:spcBef>
                        <a:spcAft>
                          <a:spcPts val="0"/>
                        </a:spcAft>
                        <a:buClrTx/>
                        <a:buSzTx/>
                        <a:buFontTx/>
                        <a:buNone/>
                      </a:pPr>
                      <a:r>
                        <a:rPr dirty="0" sz="1900" lang="en-US">
                          <a:solidFill>
                            <a:srgbClr val="FFC000"/>
                          </a:solidFill>
                          <a:latin typeface="Arial" panose="020B0604020202020204" pitchFamily="34" charset="0"/>
                          <a:cs typeface="Arial" panose="020B0604020202020204" pitchFamily="34" charset="0"/>
                        </a:rPr>
                        <a:t>594mm x 841mm</a:t>
                      </a:r>
                    </a:p>
                    <a:p>
                      <a:pPr algn="ctr" defTabSz="3802180" eaLnBrk="1" fontAlgn="auto" hangingPunct="1" indent="0" latinLnBrk="0" marL="0" marR="0" rtl="0">
                        <a:lnSpc>
                          <a:spcPct val="100000"/>
                        </a:lnSpc>
                        <a:spcBef>
                          <a:spcPts val="0"/>
                        </a:spcBef>
                        <a:spcAft>
                          <a:spcPts val="0"/>
                        </a:spcAft>
                        <a:buClrTx/>
                        <a:buSzTx/>
                        <a:buFontTx/>
                        <a:buNone/>
                      </a:pPr>
                      <a:r>
                        <a:rPr dirty="0" sz="1900" lang="en-US">
                          <a:solidFill>
                            <a:srgbClr val="FFC000"/>
                          </a:solidFill>
                          <a:latin typeface="Arial" panose="020B0604020202020204" pitchFamily="34" charset="0"/>
                          <a:cs typeface="Arial" panose="020B0604020202020204" pitchFamily="34" charset="0"/>
                        </a:rPr>
                        <a:t>23.39 inches x 33.11 inches</a:t>
                      </a:r>
                      <a:r>
                        <a:rPr dirty="0" sz="1900" lang="en-US">
                          <a:solidFill>
                            <a:schemeClr val="bg1"/>
                          </a:solidFill>
                          <a:latin typeface="Arial" panose="020B0604020202020204" pitchFamily="34" charset="0"/>
                          <a:cs typeface="Arial" panose="020B0604020202020204" pitchFamily="34" charset="0"/>
                        </a:rPr>
                        <a:t/>
                      </a:r>
                      <a:br>
                        <a:rPr dirty="0" sz="1900" lang="en-US">
                          <a:solidFill>
                            <a:schemeClr val="bg1"/>
                          </a:solidFill>
                          <a:latin typeface="Arial" panose="020B0604020202020204" pitchFamily="34" charset="0"/>
                          <a:cs typeface="Arial" panose="020B0604020202020204" pitchFamily="34" charset="0"/>
                        </a:rPr>
                      </a:br>
                      <a:r>
                        <a:rPr dirty="0" sz="1900" lang="en-US">
                          <a:solidFill>
                            <a:schemeClr val="bg1"/>
                          </a:solidFill>
                          <a:latin typeface="Arial" panose="020B0604020202020204" pitchFamily="34" charset="0"/>
                          <a:cs typeface="Arial" panose="020B0604020202020204" pitchFamily="34" charset="0"/>
                        </a:rPr>
                        <a:t>research presentation poster</a:t>
                      </a:r>
                    </a:p>
                    <a:p>
                      <a:endParaRPr dirty="0" sz="1900" lang="en-US">
                        <a:solidFill>
                          <a:srgbClr val="1F3A4E"/>
                        </a:solidFill>
                      </a:endParaRPr>
                    </a:p>
                  </a:txBody>
                  <a:tcPr marL="184692" marR="184692" marT="48386" marB="48386">
                    <a:solidFill>
                      <a:srgbClr val="010101"/>
                    </a:solidFill>
                  </a:tcPr>
                </a:tc>
                <a:tc>
                  <a:txBody>
                    <a:bodyPr/>
                    <a:p>
                      <a:pPr algn="l" defTabSz="4388900" eaLnBrk="1" fontAlgn="auto" hangingPunct="1" indent="0" latinLnBrk="0" marL="0" marR="0" rtl="0">
                        <a:lnSpc>
                          <a:spcPct val="100000"/>
                        </a:lnSpc>
                        <a:spcBef>
                          <a:spcPts val="0"/>
                        </a:spcBef>
                        <a:spcAft>
                          <a:spcPts val="0"/>
                        </a:spcAft>
                        <a:buClrTx/>
                        <a:buSzTx/>
                        <a:buFontTx/>
                        <a:buNone/>
                      </a:pPr>
                      <a:r>
                        <a:rPr baseline="0" b="1" dirty="0" sz="2100" lang="en-US">
                          <a:solidFill>
                            <a:srgbClr val="FFC000"/>
                          </a:solidFill>
                          <a:latin typeface="Arial" panose="020B0604020202020204" pitchFamily="34" charset="0"/>
                          <a:cs typeface="Arial" panose="020B0604020202020204" pitchFamily="34" charset="0"/>
                        </a:rPr>
                        <a:t>Important: Check the template size</a:t>
                      </a:r>
                      <a:r>
                        <a:rPr baseline="0" b="0" dirty="0" sz="1900" lang="en-US">
                          <a:solidFill>
                            <a:srgbClr val="FFC000"/>
                          </a:solidFill>
                          <a:latin typeface="Arial" panose="020B0604020202020204" pitchFamily="34" charset="0"/>
                          <a:cs typeface="Arial" panose="020B0604020202020204" pitchFamily="34" charset="0"/>
                        </a:rPr>
                        <a:t/>
                      </a:r>
                      <a:br>
                        <a:rPr baseline="0" b="0" dirty="0" sz="1900" lang="en-US">
                          <a:solidFill>
                            <a:srgbClr val="FFC000"/>
                          </a:solidFill>
                          <a:latin typeface="Arial" panose="020B0604020202020204" pitchFamily="34" charset="0"/>
                          <a:cs typeface="Arial" panose="020B0604020202020204" pitchFamily="34" charset="0"/>
                        </a:rPr>
                      </a:br>
                      <a:r>
                        <a:rPr baseline="0" b="0" dirty="0" sz="1900" lang="en-US">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baseline="0" b="0" dirty="0" sz="1900" lang="en-US">
                          <a:solidFill>
                            <a:srgbClr val="D9D9D9"/>
                          </a:solidFill>
                          <a:latin typeface="Arial" panose="020B0604020202020204" pitchFamily="34" charset="0"/>
                          <a:cs typeface="Arial" panose="020B0604020202020204" pitchFamily="34" charset="0"/>
                        </a:rPr>
                      </a:br>
                      <a:endParaRPr baseline="0" b="0" dirty="0" sz="1900" lang="en-US">
                        <a:solidFill>
                          <a:srgbClr val="FFC000"/>
                        </a:solidFill>
                        <a:latin typeface="Arial" panose="020B0604020202020204" pitchFamily="34" charset="0"/>
                        <a:cs typeface="Arial" panose="020B0604020202020204" pitchFamily="34" charset="0"/>
                      </a:endParaRPr>
                    </a:p>
                  </a:txBody>
                  <a:tcPr marL="369384" marR="184692" marT="145157" marB="48386">
                    <a:solidFill>
                      <a:srgbClr val="010101"/>
                    </a:solidFill>
                  </a:tcPr>
                </a:tc>
              </a:tr>
              <a:tr h="3535489">
                <a:tc>
                  <a:txBody>
                    <a:bodyPr/>
                    <a:p>
                      <a:endParaRPr dirty="0" sz="1900" lang="en-US">
                        <a:solidFill>
                          <a:srgbClr val="1F3A4E"/>
                        </a:solidFill>
                      </a:endParaRPr>
                    </a:p>
                  </a:txBody>
                  <a:tcPr marL="184692" marR="184692" marT="48386" marB="48386">
                    <a:blipFill rotWithShape="1">
                      <a:blip xmlns:r="http://schemas.openxmlformats.org/officeDocument/2006/relationships" r:embed="rId2"/>
                      <a:stretch>
                        <a:fillRect/>
                      </a:stretch>
                    </a:blipFill>
                  </a:tcPr>
                </a:tc>
                <a:tc>
                  <a:txBody>
                    <a:bodyPr/>
                    <a:p>
                      <a:pPr algn="l"/>
                      <a:r>
                        <a:rPr baseline="0" b="1" dirty="0" sz="2100" lang="en-US">
                          <a:solidFill>
                            <a:srgbClr val="FFC000"/>
                          </a:solidFill>
                          <a:latin typeface="Arial" panose="020B0604020202020204" pitchFamily="34" charset="0"/>
                          <a:cs typeface="Arial" panose="020B0604020202020204" pitchFamily="34" charset="0"/>
                        </a:rPr>
                        <a:t>How to </a:t>
                      </a:r>
                      <a:r>
                        <a:rPr baseline="0" b="1" dirty="0" sz="3800" lang="en-US">
                          <a:solidFill>
                            <a:srgbClr val="FFC000"/>
                          </a:solidFill>
                          <a:latin typeface="Arial" panose="020B0604020202020204" pitchFamily="34" charset="0"/>
                          <a:cs typeface="Arial" panose="020B0604020202020204" pitchFamily="34" charset="0"/>
                        </a:rPr>
                        <a:t>Zoom in </a:t>
                      </a:r>
                      <a:r>
                        <a:rPr baseline="0" b="1" dirty="0" sz="2100" lang="en-US">
                          <a:solidFill>
                            <a:srgbClr val="FFC000"/>
                          </a:solidFill>
                          <a:latin typeface="Arial" panose="020B0604020202020204" pitchFamily="34" charset="0"/>
                          <a:cs typeface="Arial" panose="020B0604020202020204" pitchFamily="34" charset="0"/>
                        </a:rPr>
                        <a:t>and </a:t>
                      </a:r>
                      <a:r>
                        <a:rPr baseline="0" b="1" dirty="0" sz="1700" lang="en-US">
                          <a:solidFill>
                            <a:srgbClr val="FFC000"/>
                          </a:solidFill>
                          <a:latin typeface="Arial" panose="020B0604020202020204" pitchFamily="34" charset="0"/>
                          <a:cs typeface="Arial" panose="020B0604020202020204" pitchFamily="34" charset="0"/>
                        </a:rPr>
                        <a:t>out</a:t>
                      </a:r>
                      <a:endParaRPr baseline="0" b="1" dirty="0" sz="2100" lang="en-US">
                        <a:solidFill>
                          <a:srgbClr val="FFC000"/>
                        </a:solidFill>
                        <a:latin typeface="Arial" panose="020B0604020202020204" pitchFamily="34" charset="0"/>
                        <a:cs typeface="Arial" panose="020B0604020202020204" pitchFamily="34" charset="0"/>
                      </a:endParaRPr>
                    </a:p>
                    <a:p>
                      <a:pPr algn="l"/>
                      <a:r>
                        <a:rPr baseline="0" b="0" dirty="0" sz="1900" lang="en-US">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baseline="0" b="0" dirty="0" sz="1900" lang="en-US">
                          <a:solidFill>
                            <a:srgbClr val="D9D9D9"/>
                          </a:solidFill>
                          <a:latin typeface="Arial" panose="020B0604020202020204" pitchFamily="34" charset="0"/>
                          <a:cs typeface="Arial" panose="020B0604020202020204" pitchFamily="34" charset="0"/>
                        </a:rPr>
                      </a:br>
                      <a:r>
                        <a:rPr baseline="0" b="0" dirty="0" sz="1900" lang="en-US">
                          <a:solidFill>
                            <a:srgbClr val="FFC000"/>
                          </a:solidFill>
                          <a:latin typeface="Arial" panose="020B0604020202020204" pitchFamily="34" charset="0"/>
                          <a:cs typeface="Arial" panose="020B0604020202020204" pitchFamily="34" charset="0"/>
                        </a:rPr>
                        <a:t>1. </a:t>
                      </a:r>
                      <a:r>
                        <a:rPr baseline="0" b="0" dirty="0" sz="1900" lang="en-US">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baseline="0" b="0" dirty="0" sz="1900" lang="en-US">
                          <a:solidFill>
                            <a:srgbClr val="D9D9D9"/>
                          </a:solidFill>
                          <a:latin typeface="Arial" panose="020B0604020202020204" pitchFamily="34" charset="0"/>
                          <a:cs typeface="Arial" panose="020B0604020202020204" pitchFamily="34" charset="0"/>
                        </a:rPr>
                      </a:br>
                      <a:r>
                        <a:rPr baseline="0" b="0" dirty="0" sz="1900" lang="en-US">
                          <a:solidFill>
                            <a:srgbClr val="FFC000"/>
                          </a:solidFill>
                          <a:latin typeface="Arial" panose="020B0604020202020204" pitchFamily="34" charset="0"/>
                          <a:cs typeface="Arial" panose="020B0604020202020204" pitchFamily="34" charset="0"/>
                        </a:rPr>
                        <a:t>2. </a:t>
                      </a:r>
                      <a:r>
                        <a:rPr baseline="0" b="0" dirty="0" sz="1900" lang="en-US">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69384" marR="184692" marT="145157" marB="48386">
                    <a:solidFill>
                      <a:srgbClr val="010101"/>
                    </a:solidFill>
                  </a:tcPr>
                </a:tc>
              </a:tr>
              <a:tr h="2110890">
                <a:tc gridSpan="2">
                  <a:txBody>
                    <a:bodyPr/>
                    <a:p>
                      <a:pPr algn="l" defTabSz="4388900" eaLnBrk="1" fontAlgn="auto" hangingPunct="1" indent="0" latinLnBrk="0" lvl="0" marL="0" marR="0" rtl="0">
                        <a:lnSpc>
                          <a:spcPct val="100000"/>
                        </a:lnSpc>
                        <a:spcBef>
                          <a:spcPts val="0"/>
                        </a:spcBef>
                        <a:spcAft>
                          <a:spcPts val="0"/>
                        </a:spcAft>
                        <a:buClrTx/>
                        <a:buSzTx/>
                        <a:buFontTx/>
                        <a:buNone/>
                      </a:pPr>
                      <a:r>
                        <a:rPr baseline="0" b="1" dirty="0" sz="2100" lang="en-US">
                          <a:solidFill>
                            <a:srgbClr val="FFC000"/>
                          </a:solidFill>
                          <a:latin typeface="Arial" panose="020B0604020202020204" pitchFamily="34" charset="0"/>
                          <a:cs typeface="Arial" panose="020B0604020202020204" pitchFamily="34" charset="0"/>
                        </a:rPr>
                        <a:t>Ruler and Guides</a:t>
                      </a:r>
                      <a:r>
                        <a:rPr baseline="0" b="0" dirty="0" sz="1900" lang="en-US">
                          <a:solidFill>
                            <a:srgbClr val="FFC000"/>
                          </a:solidFill>
                          <a:latin typeface="Arial" panose="020B0604020202020204" pitchFamily="34" charset="0"/>
                          <a:cs typeface="Arial" panose="020B0604020202020204" pitchFamily="34" charset="0"/>
                        </a:rPr>
                        <a:t/>
                      </a:r>
                      <a:br>
                        <a:rPr baseline="0" b="0" dirty="0" sz="1900" lang="en-US">
                          <a:solidFill>
                            <a:srgbClr val="FFC000"/>
                          </a:solidFill>
                          <a:latin typeface="Arial" panose="020B0604020202020204" pitchFamily="34" charset="0"/>
                          <a:cs typeface="Arial" panose="020B0604020202020204" pitchFamily="34" charset="0"/>
                        </a:rPr>
                      </a:br>
                      <a:r>
                        <a:rPr baseline="0" b="0" dirty="0" sz="1900" lang="en-US">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4692" marR="184692" marT="48386" marB="48386">
                    <a:solidFill>
                      <a:srgbClr val="010101"/>
                    </a:solidFill>
                  </a:tcPr>
                </a:tc>
                <a:tc hMerge="1">
                  <a:txBody>
                    <a:bodyPr/>
                    <a:p>
                      <a:endParaRPr baseline="0" b="0" dirty="0" sz="2400" lang="en-US">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r>
              <a:tr h="4175893">
                <a:tc>
                  <a:txBody>
                    <a:bodyPr/>
                    <a:p>
                      <a:endParaRPr dirty="0" sz="1900" lang="en-US">
                        <a:solidFill>
                          <a:srgbClr val="1F3A4E"/>
                        </a:solidFill>
                      </a:endParaRPr>
                    </a:p>
                  </a:txBody>
                  <a:tcPr marL="184692" marR="184692" marT="48386" marB="48386">
                    <a:blipFill rotWithShape="1">
                      <a:blip xmlns:r="http://schemas.openxmlformats.org/officeDocument/2006/relationships" r:embed="rId3"/>
                      <a:stretch>
                        <a:fillRect/>
                      </a:stretch>
                    </a:blipFill>
                  </a:tcPr>
                </a:tc>
                <a:tc>
                  <a:txBody>
                    <a:bodyPr/>
                    <a:p>
                      <a:pPr algn="l" defTabSz="114300" indent="0" lvl="1" marL="0"/>
                      <a:r>
                        <a:rPr baseline="0" b="1" dirty="0" sz="2100" lang="en-US">
                          <a:solidFill>
                            <a:srgbClr val="FFC000"/>
                          </a:solidFill>
                          <a:latin typeface="Arial" panose="020B0604020202020204" pitchFamily="34" charset="0"/>
                          <a:cs typeface="Arial" panose="020B0604020202020204" pitchFamily="34" charset="0"/>
                        </a:rPr>
                        <a:t>Headers and text containers</a:t>
                      </a:r>
                      <a:r>
                        <a:rPr baseline="0" b="0" dirty="0" sz="1900" lang="en-US">
                          <a:solidFill>
                            <a:schemeClr val="bg1"/>
                          </a:solidFill>
                          <a:latin typeface="Arial" panose="020B0604020202020204" pitchFamily="34" charset="0"/>
                          <a:cs typeface="Arial" panose="020B0604020202020204" pitchFamily="34" charset="0"/>
                        </a:rPr>
                        <a:t/>
                      </a:r>
                      <a:br>
                        <a:rPr baseline="0" b="0" dirty="0" sz="1900" lang="en-US">
                          <a:solidFill>
                            <a:schemeClr val="bg1"/>
                          </a:solidFill>
                          <a:latin typeface="Arial" panose="020B0604020202020204" pitchFamily="34" charset="0"/>
                          <a:cs typeface="Arial" panose="020B0604020202020204" pitchFamily="34" charset="0"/>
                        </a:rPr>
                      </a:br>
                      <a:r>
                        <a:rPr baseline="0" b="0" dirty="0" sz="1900" lang="en-US">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baseline="0" b="0" dirty="0" sz="1900" lang="en-US">
                          <a:solidFill>
                            <a:schemeClr val="bg1"/>
                          </a:solidFill>
                          <a:latin typeface="Arial" panose="020B0604020202020204" pitchFamily="34" charset="0"/>
                          <a:cs typeface="Arial" panose="020B0604020202020204" pitchFamily="34" charset="0"/>
                        </a:rPr>
                        <a:t/>
                      </a:r>
                      <a:br>
                        <a:rPr baseline="0" b="0" dirty="0" sz="1900" lang="en-US">
                          <a:solidFill>
                            <a:schemeClr val="bg1"/>
                          </a:solidFill>
                          <a:latin typeface="Arial" panose="020B0604020202020204" pitchFamily="34" charset="0"/>
                          <a:cs typeface="Arial" panose="020B0604020202020204" pitchFamily="34" charset="0"/>
                        </a:rPr>
                      </a:br>
                      <a:r>
                        <a:rPr baseline="0" b="0" dirty="0" sz="1900" lang="en-US">
                          <a:solidFill>
                            <a:srgbClr val="FFC000"/>
                          </a:solidFill>
                          <a:latin typeface="Arial" panose="020B0604020202020204" pitchFamily="34" charset="0"/>
                          <a:cs typeface="Arial" panose="020B0604020202020204" pitchFamily="34" charset="0"/>
                        </a:rPr>
                        <a:t>-</a:t>
                      </a:r>
                      <a:r>
                        <a:rPr baseline="0" b="0" dirty="0" sz="1900" lang="en-US">
                          <a:solidFill>
                            <a:schemeClr val="bg1"/>
                          </a:solidFill>
                          <a:latin typeface="Arial" panose="020B0604020202020204" pitchFamily="34" charset="0"/>
                          <a:cs typeface="Arial" panose="020B0604020202020204" pitchFamily="34" charset="0"/>
                        </a:rPr>
                        <a:t> </a:t>
                      </a:r>
                      <a:r>
                        <a:rPr baseline="0" b="0" dirty="0" sz="1900" lang="en-US">
                          <a:solidFill>
                            <a:srgbClr val="D9D9D9"/>
                          </a:solidFill>
                          <a:latin typeface="Arial" panose="020B0604020202020204" pitchFamily="34" charset="0"/>
                          <a:cs typeface="Arial" panose="020B0604020202020204" pitchFamily="34" charset="0"/>
                        </a:rPr>
                        <a:t>Click inside a section header to add its text. </a:t>
                      </a:r>
                      <a:r>
                        <a:rPr baseline="0" b="0" dirty="0" sz="1900" lang="en-US">
                          <a:solidFill>
                            <a:schemeClr val="bg1"/>
                          </a:solidFill>
                          <a:latin typeface="Arial" panose="020B0604020202020204" pitchFamily="34" charset="0"/>
                          <a:cs typeface="Arial" panose="020B0604020202020204" pitchFamily="34" charset="0"/>
                        </a:rPr>
                        <a:t/>
                      </a:r>
                      <a:br>
                        <a:rPr baseline="0" b="0" dirty="0" sz="1900" lang="en-US">
                          <a:solidFill>
                            <a:schemeClr val="bg1"/>
                          </a:solidFill>
                          <a:latin typeface="Arial" panose="020B0604020202020204" pitchFamily="34" charset="0"/>
                          <a:cs typeface="Arial" panose="020B0604020202020204" pitchFamily="34" charset="0"/>
                        </a:rPr>
                      </a:br>
                      <a:r>
                        <a:rPr baseline="0" b="0" dirty="0" sz="1900" lang="en-US">
                          <a:solidFill>
                            <a:srgbClr val="FFC000"/>
                          </a:solidFill>
                          <a:latin typeface="Arial" panose="020B0604020202020204" pitchFamily="34" charset="0"/>
                          <a:cs typeface="Arial" panose="020B0604020202020204" pitchFamily="34" charset="0"/>
                        </a:rPr>
                        <a:t>-</a:t>
                      </a:r>
                      <a:r>
                        <a:rPr baseline="0" b="0" dirty="0" sz="1900" lang="en-US">
                          <a:solidFill>
                            <a:schemeClr val="bg1"/>
                          </a:solidFill>
                          <a:latin typeface="Arial" panose="020B0604020202020204" pitchFamily="34" charset="0"/>
                          <a:cs typeface="Arial" panose="020B0604020202020204" pitchFamily="34" charset="0"/>
                        </a:rPr>
                        <a:t> </a:t>
                      </a:r>
                      <a:r>
                        <a:rPr baseline="0" b="0" dirty="0" sz="1900" lang="en-US">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baseline="0" b="0" dirty="0" sz="1900" lang="en-US">
                          <a:solidFill>
                            <a:schemeClr val="bg1"/>
                          </a:solidFill>
                          <a:latin typeface="Arial" panose="020B0604020202020204" pitchFamily="34" charset="0"/>
                          <a:cs typeface="Arial" panose="020B0604020202020204" pitchFamily="34" charset="0"/>
                        </a:rPr>
                        <a:t/>
                      </a:r>
                      <a:br>
                        <a:rPr baseline="0" b="0" dirty="0" sz="1900" lang="en-US">
                          <a:solidFill>
                            <a:schemeClr val="bg1"/>
                          </a:solidFill>
                          <a:latin typeface="Arial" panose="020B0604020202020204" pitchFamily="34" charset="0"/>
                          <a:cs typeface="Arial" panose="020B0604020202020204" pitchFamily="34" charset="0"/>
                        </a:rPr>
                      </a:br>
                      <a:r>
                        <a:rPr baseline="0" b="0" dirty="0" sz="1900" lang="en-US">
                          <a:solidFill>
                            <a:srgbClr val="FFC000"/>
                          </a:solidFill>
                          <a:latin typeface="Arial" panose="020B0604020202020204" pitchFamily="34" charset="0"/>
                          <a:cs typeface="Arial" panose="020B0604020202020204" pitchFamily="34" charset="0"/>
                        </a:rPr>
                        <a:t>-</a:t>
                      </a:r>
                      <a:r>
                        <a:rPr baseline="0" b="0" dirty="0" sz="1900" lang="en-US">
                          <a:solidFill>
                            <a:schemeClr val="bg1"/>
                          </a:solidFill>
                          <a:latin typeface="Arial" panose="020B0604020202020204" pitchFamily="34" charset="0"/>
                          <a:cs typeface="Arial" panose="020B0604020202020204" pitchFamily="34" charset="0"/>
                        </a:rPr>
                        <a:t> </a:t>
                      </a:r>
                      <a:r>
                        <a:rPr baseline="0" b="0" dirty="0" sz="1900" lang="en-US">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69384" marR="184692" marT="145157" marB="48386">
                    <a:solidFill>
                      <a:srgbClr val="010101"/>
                    </a:solidFill>
                  </a:tcPr>
                </a:tc>
              </a:tr>
              <a:tr h="3395780">
                <a:tc gridSpan="2">
                  <a:txBody>
                    <a:bodyPr/>
                    <a:p>
                      <a:r>
                        <a:rPr b="1" dirty="0" sz="2100" lang="en-US">
                          <a:solidFill>
                            <a:srgbClr val="FFC000"/>
                          </a:solidFill>
                          <a:latin typeface="Arial" panose="020B0604020202020204" pitchFamily="34" charset="0"/>
                          <a:cs typeface="Arial" panose="020B0604020202020204" pitchFamily="34" charset="0"/>
                        </a:rPr>
                        <a:t>Adding content to the poster</a:t>
                      </a:r>
                    </a:p>
                    <a:p>
                      <a:r>
                        <a:rPr baseline="0" dirty="0" sz="1900" lang="en-US">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indent="-342900" marL="342900">
                        <a:buFontTx/>
                        <a:buChar char="-"/>
                      </a:pPr>
                      <a:r>
                        <a:rPr baseline="0" dirty="0" sz="1900" lang="en-US">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dirty="0" sz="1900" lang="en-US">
                        <a:solidFill>
                          <a:srgbClr val="D9D9D9"/>
                        </a:solidFill>
                        <a:latin typeface="Arial" panose="020B0604020202020204" pitchFamily="34" charset="0"/>
                        <a:cs typeface="Arial" panose="020B0604020202020204" pitchFamily="34" charset="0"/>
                      </a:endParaRPr>
                    </a:p>
                  </a:txBody>
                  <a:tcPr marL="184692" marR="184692" marT="48386" marB="48386">
                    <a:solidFill>
                      <a:srgbClr val="010101"/>
                    </a:solidFill>
                  </a:tcPr>
                </a:tc>
                <a:tc hMerge="1">
                  <a:txBody>
                    <a:bodyPr/>
                    <a:p>
                      <a:endParaRPr dirty="0" sz="2400" lang="en-US">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tr>
              <a:tr h="2248559">
                <a:tc gridSpan="2">
                  <a:txBody>
                    <a:bodyPr/>
                    <a:p>
                      <a:pPr algn="l" defTabSz="1518341" eaLnBrk="1" fontAlgn="auto" hangingPunct="1" indent="0" latinLnBrk="0" lvl="0" marL="0" marR="0" rtl="0">
                        <a:lnSpc>
                          <a:spcPct val="100000"/>
                        </a:lnSpc>
                        <a:spcBef>
                          <a:spcPts val="0"/>
                        </a:spcBef>
                        <a:spcAft>
                          <a:spcPts val="0"/>
                        </a:spcAft>
                        <a:buClrTx/>
                        <a:buSzTx/>
                        <a:buFontTx/>
                        <a:buNone/>
                      </a:pPr>
                      <a:r>
                        <a:rPr b="1" dirty="0" sz="2100" lang="en-US" noProof="0">
                          <a:solidFill>
                            <a:srgbClr val="FFC000"/>
                          </a:solidFill>
                          <a:latin typeface="Arial" panose="020B0604020202020204" pitchFamily="34" charset="0"/>
                          <a:cs typeface="Arial" panose="020B0604020202020204" pitchFamily="34" charset="0"/>
                        </a:rPr>
                        <a:t>Photos</a:t>
                      </a:r>
                    </a:p>
                    <a:p>
                      <a:pPr algn="l" defTabSz="977900" eaLnBrk="1" fontAlgn="auto" hangingPunct="1" indent="0" latinLnBrk="0" lvl="0" marL="0" marR="0" rtl="0">
                        <a:lnSpc>
                          <a:spcPct val="100000"/>
                        </a:lnSpc>
                        <a:spcBef>
                          <a:spcPts val="0"/>
                        </a:spcBef>
                        <a:spcAft>
                          <a:spcPts val="0"/>
                        </a:spcAft>
                        <a:buClrTx/>
                        <a:buSzTx/>
                        <a:buFontTx/>
                        <a:buNone/>
                      </a:pPr>
                      <a:r>
                        <a:rPr baseline="0" b="0" cap="none" dirty="0" sz="1900" i="0" kern="1200" kumimoji="0" lang="en-US" noProof="0" normalizeH="0" spc="0" strike="noStrike" u="none">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69384" marR="184692" marT="145157" marB="48386">
                    <a:solidFill>
                      <a:srgbClr val="010101"/>
                    </a:solidFill>
                  </a:tcPr>
                </a:tc>
                <a:tc hMerge="1">
                  <a:txBody>
                    <a:bodyPr/>
                    <a:p>
                      <a:pPr algn="l" defTabSz="1518341" eaLnBrk="1" fontAlgn="auto" hangingPunct="1" indent="0" latinLnBrk="0" lvl="0" marL="0" marR="0" rtl="0">
                        <a:lnSpc>
                          <a:spcPct val="100000"/>
                        </a:lnSpc>
                        <a:spcBef>
                          <a:spcPts val="0"/>
                        </a:spcBef>
                        <a:spcAft>
                          <a:spcPts val="0"/>
                        </a:spcAft>
                        <a:buClrTx/>
                        <a:buSzTx/>
                        <a:buFontTx/>
                        <a:buNone/>
                      </a:pPr>
                      <a:endParaRPr dirty="0" sz="2200" lang="en-US" noProof="0">
                        <a:latin typeface="Arial" panose="020B0604020202020204" pitchFamily="34" charset="0"/>
                        <a:cs typeface="Arial" panose="020B0604020202020204" pitchFamily="34" charset="0"/>
                      </a:endParaRPr>
                    </a:p>
                  </a:txBody>
                </a:tc>
              </a:tr>
              <a:tr h="1977644">
                <a:tc gridSpan="2">
                  <a:txBody>
                    <a:bodyPr/>
                    <a:p>
                      <a:endParaRPr dirty="0" sz="1900" lang="en-US">
                        <a:solidFill>
                          <a:schemeClr val="bg1"/>
                        </a:solidFill>
                        <a:latin typeface="Arial" panose="020B0604020202020204" pitchFamily="34" charset="0"/>
                        <a:cs typeface="Arial" panose="020B0604020202020204" pitchFamily="34" charset="0"/>
                      </a:endParaRPr>
                    </a:p>
                  </a:txBody>
                  <a:tcPr marL="369384" marR="184692" marT="145157" marB="48386">
                    <a:blipFill rotWithShape="1">
                      <a:blip xmlns:r="http://schemas.openxmlformats.org/officeDocument/2006/relationships" r:embed="rId4"/>
                      <a:stretch>
                        <a:fillRect/>
                      </a:stretch>
                    </a:blipFill>
                  </a:tcPr>
                </a:tc>
                <a:tc hMerge="1">
                  <a:txBody>
                    <a:bodyPr/>
                    <a:p>
                      <a:endParaRPr dirty="0" sz="2400" lang="en-US">
                        <a:solidFill>
                          <a:srgbClr val="1F3A4E"/>
                        </a:solidFill>
                      </a:endParaRPr>
                    </a:p>
                  </a:txBody>
                </a:tc>
              </a:tr>
              <a:tr h="2188382">
                <a:tc gridSpan="2">
                  <a:txBody>
                    <a:bodyPr/>
                    <a:p>
                      <a:pPr algn="l" defTabSz="1518341" eaLnBrk="1" fontAlgn="auto" hangingPunct="1" indent="0" latinLnBrk="0" lvl="0" marL="0" marR="0" rtl="0">
                        <a:lnSpc>
                          <a:spcPct val="100000"/>
                        </a:lnSpc>
                        <a:spcBef>
                          <a:spcPts val="0"/>
                        </a:spcBef>
                        <a:spcAft>
                          <a:spcPts val="0"/>
                        </a:spcAft>
                        <a:buClrTx/>
                        <a:buSzTx/>
                        <a:buFontTx/>
                        <a:buNone/>
                      </a:pPr>
                      <a:r>
                        <a:rPr b="1" dirty="0" sz="2100" lang="en-US" noProof="0">
                          <a:solidFill>
                            <a:srgbClr val="FFC000"/>
                          </a:solidFill>
                          <a:latin typeface="Arial"/>
                          <a:cs typeface="Arial"/>
                        </a:rPr>
                        <a:t>Quality check your graphics</a:t>
                      </a:r>
                    </a:p>
                    <a:p>
                      <a:pPr algn="l" defTabSz="1518341" eaLnBrk="1" fontAlgn="auto" hangingPunct="1" indent="0" latinLnBrk="0" lvl="0" marL="0" marR="0" rtl="0">
                        <a:lnSpc>
                          <a:spcPct val="100000"/>
                        </a:lnSpc>
                        <a:spcBef>
                          <a:spcPts val="0"/>
                        </a:spcBef>
                        <a:spcAft>
                          <a:spcPts val="0"/>
                        </a:spcAft>
                        <a:buClrTx/>
                        <a:buSzTx/>
                        <a:buFontTx/>
                        <a:buNone/>
                      </a:pPr>
                      <a:r>
                        <a:rPr dirty="0" sz="1900" lang="en-US" noProof="0">
                          <a:solidFill>
                            <a:srgbClr val="D9D9D9"/>
                          </a:solidFill>
                          <a:latin typeface="Arial"/>
                          <a:cs typeface="Arial"/>
                        </a:rPr>
                        <a:t>Zoom in and look at your images at 100%-200% magnification. If they look clear, they will print well. </a:t>
                      </a:r>
                    </a:p>
                  </a:txBody>
                  <a:tcPr marL="369384" marR="184692" marT="145157" marB="48386">
                    <a:solidFill>
                      <a:srgbClr val="010101"/>
                    </a:solidFill>
                  </a:tcPr>
                </a:tc>
                <a:tc hMerge="1">
                  <a:txBody>
                    <a:bodyPr/>
                    <a:p>
                      <a:endParaRPr dirty="0" sz="2400" lang="en-US">
                        <a:solidFill>
                          <a:srgbClr val="1F3A4E"/>
                        </a:solidFill>
                      </a:endParaRPr>
                    </a:p>
                  </a:txBody>
                  <a:tcPr>
                    <a:solidFill>
                      <a:schemeClr val="tx1">
                        <a:lumMod val="95000"/>
                        <a:lumOff val="5000"/>
                      </a:schemeClr>
                    </a:solidFill>
                  </a:tcPr>
                </a:tc>
              </a:tr>
              <a:tr h="2748723">
                <a:tc gridSpan="2">
                  <a:txBody>
                    <a:bodyPr/>
                    <a:p>
                      <a:pPr algn="l" defTabSz="1518341" eaLnBrk="1" fontAlgn="auto" hangingPunct="1" indent="0" latinLnBrk="0" lvl="0" marL="0" marR="0" rtl="0">
                        <a:lnSpc>
                          <a:spcPct val="100000"/>
                        </a:lnSpc>
                        <a:spcBef>
                          <a:spcPts val="0"/>
                        </a:spcBef>
                        <a:spcAft>
                          <a:spcPts val="0"/>
                        </a:spcAft>
                        <a:buClrTx/>
                        <a:buSzTx/>
                        <a:buFontTx/>
                        <a:buNone/>
                      </a:pPr>
                      <a:endParaRPr dirty="0" sz="1900" lang="en-US" noProof="0">
                        <a:solidFill>
                          <a:schemeClr val="bg1"/>
                        </a:solidFill>
                        <a:latin typeface="Arial"/>
                        <a:cs typeface="Arial"/>
                      </a:endParaRPr>
                    </a:p>
                  </a:txBody>
                  <a:tcPr marL="369384" marR="184692" marT="145157" marB="48386">
                    <a:blipFill rotWithShape="1">
                      <a:blip xmlns:r="http://schemas.openxmlformats.org/officeDocument/2006/relationships" r:embed="rId5"/>
                      <a:stretch>
                        <a:fillRect/>
                      </a:stretch>
                    </a:blipFill>
                  </a:tcPr>
                </a:tc>
                <a:tc hMerge="1">
                  <a:txBody>
                    <a:bodyPr/>
                    <a:p>
                      <a:endParaRPr lang="en-US"/>
                    </a:p>
                  </a:txBody>
                </a:tc>
              </a:tr>
            </a:tbl>
          </a:graphicData>
        </a:graphic>
      </p:graphicFrame>
      <p:graphicFrame>
        <p:nvGraphicFramePr>
          <p:cNvPr id="4194305" name="Table 3"/>
          <p:cNvGraphicFramePr>
            <a:graphicFrameLocks noGrp="1"/>
          </p:cNvGraphicFramePr>
          <p:nvPr userDrawn="1"/>
        </p:nvGraphicFramePr>
        <p:xfrm>
          <a:off x="44310117" y="-150313"/>
          <a:ext cx="16281060" cy="32204528"/>
        </p:xfrm>
        <a:graphic>
          <a:graphicData uri="http://schemas.openxmlformats.org/drawingml/2006/table">
            <a:tbl>
              <a:tblPr firstRow="1" bandRow="1">
                <a:tableStyleId>{5C22544A-7EE6-4342-B048-85BDC9FD1C3A}</a:tableStyleId>
              </a:tblPr>
              <a:tblGrid>
                <a:gridCol w="6388644"/>
                <a:gridCol w="1919302"/>
                <a:gridCol w="7973114"/>
              </a:tblGrid>
              <a:tr h="1261645">
                <a:tc gridSpan="3">
                  <a:txBody>
                    <a:bodyPr/>
                    <a:p>
                      <a:pPr algn="ctr" defTabSz="4388900" eaLnBrk="1" fontAlgn="auto" hangingPunct="1" indent="0" latinLnBrk="0" marL="0" marR="0" rtl="0">
                        <a:lnSpc>
                          <a:spcPct val="100000"/>
                        </a:lnSpc>
                        <a:spcBef>
                          <a:spcPts val="0"/>
                        </a:spcBef>
                        <a:spcAft>
                          <a:spcPts val="0"/>
                        </a:spcAft>
                        <a:buClrTx/>
                        <a:buSzTx/>
                        <a:buFontTx/>
                        <a:buNone/>
                      </a:pPr>
                      <a:r>
                        <a:rPr b="0" dirty="0" sz="3400" lang="en-US" spc="600">
                          <a:solidFill>
                            <a:srgbClr val="1F3A4E"/>
                          </a:solidFill>
                          <a:latin typeface="Arial Black" panose="020B0A04020102020204" pitchFamily="34" charset="0"/>
                        </a:rPr>
                        <a:t>QUICK START GUIDE</a:t>
                      </a:r>
                      <a:br>
                        <a:rPr b="0" dirty="0" sz="3400" lang="en-US" spc="600">
                          <a:solidFill>
                            <a:srgbClr val="1F3A4E"/>
                          </a:solidFill>
                          <a:latin typeface="Arial Black" panose="020B0A04020102020204" pitchFamily="34" charset="0"/>
                        </a:rPr>
                      </a:br>
                      <a:r>
                        <a:rPr b="1" dirty="0" sz="2600" lang="en-US" spc="0">
                          <a:solidFill>
                            <a:srgbClr val="FF0000"/>
                          </a:solidFill>
                          <a:latin typeface="Trebuchet MS" pitchFamily="34" charset="0"/>
                        </a:rPr>
                        <a:t>(THIS SIDEBAR WILL NOT PRINT)</a:t>
                      </a:r>
                      <a:endParaRPr b="1" dirty="0" sz="3400" lang="en-US" spc="600">
                        <a:solidFill>
                          <a:schemeClr val="bg1"/>
                        </a:solidFill>
                        <a:latin typeface="Trebuchet MS" pitchFamily="34" charset="0"/>
                      </a:endParaRPr>
                    </a:p>
                  </a:txBody>
                  <a:tcPr marL="369384" marR="184692" marT="145157" marB="48386">
                    <a:solidFill>
                      <a:srgbClr val="FFC000"/>
                    </a:solidFill>
                  </a:tcPr>
                </a:tc>
                <a:tc hMerge="1">
                  <a:txBody>
                    <a:bodyPr/>
                    <a:p>
                      <a:endParaRPr lang="en-US"/>
                    </a:p>
                  </a:txBody>
                </a:tc>
                <a:tc hMerge="1">
                  <a:txBody>
                    <a:bodyPr/>
                    <a:p>
                      <a:endParaRPr lang="en-US"/>
                    </a:p>
                  </a:txBody>
                </a:tc>
              </a:tr>
              <a:tr h="6061932">
                <a:tc gridSpan="3">
                  <a:txBody>
                    <a:bodyPr/>
                    <a:p>
                      <a:pPr algn="l"/>
                      <a:r>
                        <a:rPr baseline="0" b="1" dirty="0" sz="2100" lang="en-US">
                          <a:solidFill>
                            <a:srgbClr val="FFC000"/>
                          </a:solidFill>
                          <a:latin typeface="Arial" panose="020B0604020202020204" pitchFamily="34" charset="0"/>
                          <a:cs typeface="Arial" panose="020B0604020202020204" pitchFamily="34" charset="0"/>
                        </a:rPr>
                        <a:t>How to change the template colors</a:t>
                      </a:r>
                    </a:p>
                    <a:p>
                      <a:pPr algn="l" defTabSz="114300" indent="0" marL="0"/>
                      <a:r>
                        <a:rPr baseline="0" b="0" dirty="0" sz="1900" lang="en-US">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dirty="0" sz="1900" lang="en-US">
                          <a:solidFill>
                            <a:srgbClr val="FFC000"/>
                          </a:solidFill>
                          <a:hlinkClick r:id="rId6"/>
                        </a:rPr>
                        <a:t>https://www.posterpresentations.com/how-to-change-the-research-poster-template-colors.html</a:t>
                      </a:r>
                      <a:endParaRPr dirty="0" sz="1900" lang="en-US">
                        <a:solidFill>
                          <a:srgbClr val="FFC000"/>
                        </a:solidFill>
                      </a:endParaRPr>
                    </a:p>
                    <a:p>
                      <a:pPr algn="l" defTabSz="114300" indent="0" marL="0"/>
                      <a:endParaRPr baseline="0" b="0" dirty="0" sz="1900" lang="en-US">
                        <a:solidFill>
                          <a:srgbClr val="D9D9D9"/>
                        </a:solidFill>
                        <a:latin typeface="Arial" panose="020B0604020202020204" pitchFamily="34" charset="0"/>
                        <a:cs typeface="Arial" panose="020B0604020202020204" pitchFamily="34" charset="0"/>
                      </a:endParaRPr>
                    </a:p>
                    <a:p>
                      <a:pPr algn="l" defTabSz="114300" indent="0" marL="0"/>
                      <a:r>
                        <a:rPr baseline="0" b="0" dirty="0" sz="1900" lang="en-US">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algn="l" defTabSz="114300" indent="0" marL="0"/>
                      <a:endParaRPr baseline="0" b="0" dirty="0" sz="1900" lang="en-US">
                        <a:solidFill>
                          <a:srgbClr val="D9D9D9"/>
                        </a:solidFill>
                        <a:latin typeface="Arial" panose="020B0604020202020204" pitchFamily="34" charset="0"/>
                        <a:cs typeface="Arial" panose="020B0604020202020204" pitchFamily="34" charset="0"/>
                      </a:endParaRPr>
                    </a:p>
                    <a:p>
                      <a:pPr algn="l" defTabSz="114300" indent="0" marL="0"/>
                      <a:r>
                        <a:rPr baseline="0" b="0" dirty="0" sz="1900" lang="en-US">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69384" marR="184692" marT="145157" marB="48386">
                    <a:solidFill>
                      <a:schemeClr val="tx1"/>
                    </a:solidFill>
                  </a:tcPr>
                </a:tc>
                <a:tc hMerge="1">
                  <a:txBody>
                    <a:bodyPr/>
                    <a:p>
                      <a:endParaRPr lang="en-US"/>
                    </a:p>
                  </a:txBody>
                </a:tc>
                <a:tc hMerge="1">
                  <a:txBody>
                    <a:bodyPr/>
                    <a:p>
                      <a:endParaRPr lang="en-US"/>
                    </a:p>
                  </a:txBody>
                </a:tc>
              </a:tr>
              <a:tr h="4507840">
                <a:tc gridSpan="3">
                  <a:txBody>
                    <a:bodyPr/>
                    <a:p>
                      <a:r>
                        <a:rPr b="1" dirty="0" sz="2100" lang="en-US">
                          <a:solidFill>
                            <a:srgbClr val="FFC000"/>
                          </a:solidFill>
                          <a:latin typeface="Arial" panose="020B0604020202020204" pitchFamily="34" charset="0"/>
                          <a:cs typeface="Arial" panose="020B0604020202020204" pitchFamily="34" charset="0"/>
                        </a:rPr>
                        <a:t>How to change the column layout configuration</a:t>
                      </a:r>
                    </a:p>
                    <a:p>
                      <a:r>
                        <a:rPr dirty="0" sz="1900" lang="en-US">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algn="l" defTabSz="3765366" eaLnBrk="1" fontAlgn="auto" hangingPunct="1" indent="0" latinLnBrk="0" marL="0" marR="0" rtl="0">
                        <a:lnSpc>
                          <a:spcPct val="100000"/>
                        </a:lnSpc>
                        <a:spcBef>
                          <a:spcPts val="0"/>
                        </a:spcBef>
                        <a:spcAft>
                          <a:spcPts val="0"/>
                        </a:spcAft>
                        <a:buClrTx/>
                        <a:buSzTx/>
                        <a:buFontTx/>
                        <a:buNone/>
                      </a:pPr>
                      <a:r>
                        <a:rPr dirty="0" sz="1900" lang="en-US">
                          <a:solidFill>
                            <a:srgbClr val="D9D9D9"/>
                          </a:solidFill>
                          <a:latin typeface="Arial" panose="020B0604020202020204" pitchFamily="34" charset="0"/>
                          <a:cs typeface="Arial" panose="020B0604020202020204" pitchFamily="34" charset="0"/>
                        </a:rPr>
                        <a:t>You can see a tutorial here: </a:t>
                      </a:r>
                      <a:r>
                        <a:rPr dirty="0" sz="1900" lang="en-US" u="sng">
                          <a:solidFill>
                            <a:srgbClr val="FFC000"/>
                          </a:solidFill>
                          <a:latin typeface="Arial" panose="020B0604020202020204" pitchFamily="34" charset="0"/>
                          <a:cs typeface="Arial" panose="020B0604020202020204" pitchFamily="34" charset="0"/>
                        </a:rPr>
                        <a:t>https://</a:t>
                      </a:r>
                      <a:r>
                        <a:rPr dirty="0" sz="1900" lang="en-US" err="1" u="sng">
                          <a:solidFill>
                            <a:srgbClr val="FFC000"/>
                          </a:solidFill>
                          <a:latin typeface="Arial" panose="020B0604020202020204" pitchFamily="34" charset="0"/>
                          <a:cs typeface="Arial" panose="020B0604020202020204" pitchFamily="34" charset="0"/>
                        </a:rPr>
                        <a:t>www.posterpresentations.com</a:t>
                      </a:r>
                      <a:r>
                        <a:rPr dirty="0" sz="1900" lang="en-US" u="sng">
                          <a:solidFill>
                            <a:srgbClr val="FFC000"/>
                          </a:solidFill>
                          <a:latin typeface="Arial" panose="020B0604020202020204" pitchFamily="34" charset="0"/>
                          <a:cs typeface="Arial" panose="020B0604020202020204" pitchFamily="34" charset="0"/>
                        </a:rPr>
                        <a:t>/how-to-change-the-column-</a:t>
                      </a:r>
                      <a:r>
                        <a:rPr dirty="0" sz="1900" lang="en-US" err="1" u="sng">
                          <a:solidFill>
                            <a:srgbClr val="FFC000"/>
                          </a:solidFill>
                          <a:latin typeface="Arial" panose="020B0604020202020204" pitchFamily="34" charset="0"/>
                          <a:cs typeface="Arial" panose="020B0604020202020204" pitchFamily="34" charset="0"/>
                        </a:rPr>
                        <a:t>configuration.html</a:t>
                      </a:r>
                      <a:endParaRPr dirty="0" sz="4700" lang="en-US" u="sng">
                        <a:solidFill>
                          <a:srgbClr val="FFC000"/>
                        </a:solidFill>
                      </a:endParaRPr>
                    </a:p>
                  </a:txBody>
                  <a:tcPr marL="369384" marR="184692" marT="145157" marB="48386">
                    <a:solidFill>
                      <a:schemeClr val="tx1"/>
                    </a:solidFill>
                  </a:tcPr>
                </a:tc>
                <a:tc hMerge="1">
                  <a:txBody>
                    <a:bodyPr/>
                    <a:p>
                      <a:endParaRPr lang="en-US"/>
                    </a:p>
                  </a:txBody>
                </a:tc>
                <a:tc hMerge="1">
                  <a:txBody>
                    <a:bodyPr/>
                    <a:p>
                      <a:endParaRPr dirty="0" lang="en-US"/>
                    </a:p>
                  </a:txBody>
                  <a:tcPr marL="182880" marT="137160">
                    <a:solidFill>
                      <a:srgbClr val="010101"/>
                    </a:solidFill>
                  </a:tcPr>
                </a:tc>
              </a:tr>
              <a:tr h="1776417">
                <a:tc>
                  <a:txBody>
                    <a:bodyPr/>
                    <a:p>
                      <a:pPr algn="l" defTabSz="1518341" eaLnBrk="1" fontAlgn="auto" hangingPunct="1" indent="0" latinLnBrk="0" lvl="0" marL="0" marR="0" rtl="0">
                        <a:lnSpc>
                          <a:spcPct val="100000"/>
                        </a:lnSpc>
                        <a:spcBef>
                          <a:spcPts val="0"/>
                        </a:spcBef>
                        <a:spcAft>
                          <a:spcPts val="0"/>
                        </a:spcAft>
                        <a:buClrTx/>
                        <a:buSzTx/>
                        <a:buFontTx/>
                        <a:buNone/>
                      </a:pPr>
                      <a:endParaRPr dirty="0" sz="2100" lang="en-US" noProof="0">
                        <a:solidFill>
                          <a:srgbClr val="D9D9D9"/>
                        </a:solidFill>
                        <a:latin typeface="Arial" panose="020B0604020202020204" pitchFamily="34" charset="0"/>
                        <a:cs typeface="Arial" panose="020B0604020202020204" pitchFamily="34" charset="0"/>
                      </a:endParaRPr>
                    </a:p>
                  </a:txBody>
                  <a:tcPr marL="369384" marR="184692" marT="145157" marB="48386">
                    <a:blipFill rotWithShape="1" dpi="0">
                      <a:blip xmlns:r="http://schemas.openxmlformats.org/officeDocument/2006/relationships" r:embed="rId7"/>
                      <a:srcRect/>
                      <a:stretch>
                        <a:fillRect/>
                      </a:stretch>
                    </a:blipFill>
                  </a:tcPr>
                </a:tc>
                <a:tc rowSpan="2" gridSpan="2">
                  <a:txBody>
                    <a:bodyPr/>
                    <a:p>
                      <a:pPr algn="l" defTabSz="1518341" eaLnBrk="1" fontAlgn="auto" hangingPunct="1" indent="0" latinLnBrk="0" lvl="0" marL="0" marR="0" rtl="0">
                        <a:lnSpc>
                          <a:spcPct val="100000"/>
                        </a:lnSpc>
                        <a:spcBef>
                          <a:spcPts val="0"/>
                        </a:spcBef>
                        <a:spcAft>
                          <a:spcPts val="0"/>
                        </a:spcAft>
                        <a:buClrTx/>
                        <a:buSzTx/>
                        <a:buFontTx/>
                        <a:buNone/>
                      </a:pPr>
                      <a:r>
                        <a:rPr b="1" dirty="0" sz="2100" lang="en-US"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algn="l" defTabSz="114300" eaLnBrk="1" fontAlgn="auto" hangingPunct="1" indent="0" latinLnBrk="0" lvl="0" marL="0" marR="0" rtl="0">
                        <a:lnSpc>
                          <a:spcPct val="100000"/>
                        </a:lnSpc>
                        <a:spcBef>
                          <a:spcPts val="0"/>
                        </a:spcBef>
                        <a:spcAft>
                          <a:spcPts val="0"/>
                        </a:spcAft>
                        <a:buClrTx/>
                        <a:buSzTx/>
                        <a:buFontTx/>
                        <a:buNone/>
                      </a:pPr>
                      <a:r>
                        <a:rPr dirty="0" sz="1900" lang="en-US" noProof="0">
                          <a:solidFill>
                            <a:srgbClr val="D9D9D9"/>
                          </a:solidFill>
                          <a:latin typeface="Arial" panose="020B0604020202020204" pitchFamily="34" charset="0"/>
                          <a:cs typeface="Arial" panose="020B0604020202020204" pitchFamily="34" charset="0"/>
                        </a:rPr>
                        <a:t>The Quick Start</a:t>
                      </a:r>
                      <a:r>
                        <a:rPr baseline="0" dirty="0" sz="1900" lang="en-US" noProof="0">
                          <a:solidFill>
                            <a:srgbClr val="D9D9D9"/>
                          </a:solidFill>
                          <a:latin typeface="Arial" panose="020B0604020202020204" pitchFamily="34" charset="0"/>
                          <a:cs typeface="Arial" panose="020B0604020202020204" pitchFamily="34" charset="0"/>
                        </a:rPr>
                        <a:t> Guides</a:t>
                      </a:r>
                      <a:r>
                        <a:rPr dirty="0" sz="1900" lang="en-US" noProof="0">
                          <a:solidFill>
                            <a:srgbClr val="D9D9D9"/>
                          </a:solidFill>
                          <a:latin typeface="Arial" panose="020B0604020202020204" pitchFamily="34" charset="0"/>
                          <a:cs typeface="Arial" panose="020B0604020202020204" pitchFamily="34" charset="0"/>
                        </a:rPr>
                        <a:t> </a:t>
                      </a:r>
                      <a:r>
                        <a:rPr dirty="0" sz="1900" lang="en-US" noProof="0" u="sng">
                          <a:solidFill>
                            <a:srgbClr val="D9D9D9"/>
                          </a:solidFill>
                          <a:latin typeface="Arial" panose="020B0604020202020204" pitchFamily="34" charset="0"/>
                          <a:cs typeface="Arial" panose="020B0604020202020204" pitchFamily="34" charset="0"/>
                        </a:rPr>
                        <a:t>are outside the template’s printable area</a:t>
                      </a:r>
                      <a:r>
                        <a:rPr dirty="0" sz="1900" lang="en-US" noProof="0">
                          <a:solidFill>
                            <a:srgbClr val="D9D9D9"/>
                          </a:solidFill>
                          <a:latin typeface="Arial" panose="020B0604020202020204" pitchFamily="34" charset="0"/>
                          <a:cs typeface="Arial" panose="020B0604020202020204" pitchFamily="34" charset="0"/>
                        </a:rPr>
                        <a:t> and they will not be on the printed poster</a:t>
                      </a:r>
                      <a:r>
                        <a:rPr baseline="0" dirty="0" sz="1900" lang="en-US" noProof="0">
                          <a:solidFill>
                            <a:srgbClr val="D9D9D9"/>
                          </a:solidFill>
                          <a:latin typeface="Arial" panose="020B0604020202020204" pitchFamily="34" charset="0"/>
                          <a:cs typeface="Arial" panose="020B0604020202020204" pitchFamily="34" charset="0"/>
                        </a:rPr>
                        <a:t>. </a:t>
                      </a:r>
                    </a:p>
                    <a:p>
                      <a:pPr algn="l" defTabSz="114300" eaLnBrk="1" fontAlgn="auto" hangingPunct="1" indent="0" latinLnBrk="0" lvl="0" marL="0" marR="0" rtl="0">
                        <a:lnSpc>
                          <a:spcPct val="100000"/>
                        </a:lnSpc>
                        <a:spcBef>
                          <a:spcPts val="0"/>
                        </a:spcBef>
                        <a:spcAft>
                          <a:spcPts val="0"/>
                        </a:spcAft>
                        <a:buClrTx/>
                        <a:buSzTx/>
                        <a:buFontTx/>
                        <a:buNone/>
                      </a:pPr>
                      <a:endParaRPr baseline="0" dirty="0" sz="19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dirty="0" sz="1900" lang="en-US"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algn="l" defTabSz="114300" eaLnBrk="1" fontAlgn="auto" hangingPunct="1" indent="0" latinLnBrk="0" lvl="0" marL="0" marR="0" rtl="0">
                        <a:lnSpc>
                          <a:spcPct val="100000"/>
                        </a:lnSpc>
                        <a:spcBef>
                          <a:spcPts val="0"/>
                        </a:spcBef>
                        <a:spcAft>
                          <a:spcPts val="0"/>
                        </a:spcAft>
                        <a:buClrTx/>
                        <a:buSzTx/>
                        <a:buFontTx/>
                        <a:buNone/>
                      </a:pPr>
                      <a:endParaRPr baseline="0" dirty="0" sz="19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dirty="0" sz="1900" lang="en-US" noProof="0">
                          <a:solidFill>
                            <a:srgbClr val="D9D9D9"/>
                          </a:solidFill>
                          <a:latin typeface="Arial" panose="020B0604020202020204" pitchFamily="34" charset="0"/>
                          <a:cs typeface="Arial" panose="020B0604020202020204" pitchFamily="34" charset="0"/>
                        </a:rPr>
                        <a:t>To hide the guides click on the </a:t>
                      </a:r>
                      <a:r>
                        <a:rPr baseline="0" b="1" dirty="0" sz="1900" lang="en-US" noProof="0">
                          <a:solidFill>
                            <a:srgbClr val="D9D9D9"/>
                          </a:solidFill>
                          <a:latin typeface="Arial" panose="020B0604020202020204" pitchFamily="34" charset="0"/>
                          <a:cs typeface="Arial" panose="020B0604020202020204" pitchFamily="34" charset="0"/>
                        </a:rPr>
                        <a:t>Home</a:t>
                      </a:r>
                      <a:r>
                        <a:rPr baseline="0" dirty="0" sz="1900" lang="en-US" noProof="0">
                          <a:solidFill>
                            <a:srgbClr val="D9D9D9"/>
                          </a:solidFill>
                          <a:latin typeface="Arial" panose="020B0604020202020204" pitchFamily="34" charset="0"/>
                          <a:cs typeface="Arial" panose="020B0604020202020204" pitchFamily="34" charset="0"/>
                        </a:rPr>
                        <a:t> tab (top of the screen) and then click on the </a:t>
                      </a:r>
                      <a:r>
                        <a:rPr baseline="0" b="1" dirty="0" sz="1900" lang="en-US" noProof="0">
                          <a:solidFill>
                            <a:srgbClr val="D9D9D9"/>
                          </a:solidFill>
                          <a:latin typeface="Arial" panose="020B0604020202020204" pitchFamily="34" charset="0"/>
                          <a:cs typeface="Arial" panose="020B0604020202020204" pitchFamily="34" charset="0"/>
                        </a:rPr>
                        <a:t>Layout</a:t>
                      </a:r>
                      <a:r>
                        <a:rPr baseline="0" dirty="0" sz="1900" lang="en-US" noProof="0">
                          <a:solidFill>
                            <a:srgbClr val="D9D9D9"/>
                          </a:solidFill>
                          <a:latin typeface="Arial" panose="020B0604020202020204" pitchFamily="34" charset="0"/>
                          <a:cs typeface="Arial" panose="020B0604020202020204" pitchFamily="34" charset="0"/>
                        </a:rPr>
                        <a:t> button below to see the available layouts. Choose the </a:t>
                      </a:r>
                      <a:r>
                        <a:rPr baseline="0" b="1" dirty="0" sz="1900" lang="en-US" noProof="0">
                          <a:solidFill>
                            <a:srgbClr val="D9D9D9"/>
                          </a:solidFill>
                          <a:latin typeface="Arial" panose="020B0604020202020204" pitchFamily="34" charset="0"/>
                          <a:cs typeface="Arial" panose="020B0604020202020204" pitchFamily="34" charset="0"/>
                        </a:rPr>
                        <a:t>Without Guides </a:t>
                      </a:r>
                      <a:r>
                        <a:rPr baseline="0" b="0" dirty="0" sz="1900" lang="en-US" noProof="0">
                          <a:solidFill>
                            <a:srgbClr val="D9D9D9"/>
                          </a:solidFill>
                          <a:latin typeface="Arial" panose="020B0604020202020204" pitchFamily="34" charset="0"/>
                          <a:cs typeface="Arial" panose="020B0604020202020204" pitchFamily="34" charset="0"/>
                        </a:rPr>
                        <a:t>layout</a:t>
                      </a:r>
                      <a:r>
                        <a:rPr baseline="0" dirty="0" sz="1900" lang="en-US" noProof="0">
                          <a:solidFill>
                            <a:srgbClr val="D9D9D9"/>
                          </a:solidFill>
                          <a:latin typeface="Arial" panose="020B0604020202020204" pitchFamily="34" charset="0"/>
                          <a:cs typeface="Arial" panose="020B0604020202020204" pitchFamily="34" charset="0"/>
                        </a:rPr>
                        <a:t>.</a:t>
                      </a:r>
                      <a:endParaRPr dirty="0" sz="1900" lang="en-US" noProof="0">
                        <a:solidFill>
                          <a:srgbClr val="D9D9D9"/>
                        </a:solidFill>
                        <a:latin typeface="Arial" panose="020B0604020202020204" pitchFamily="34" charset="0"/>
                        <a:cs typeface="Arial" panose="020B0604020202020204" pitchFamily="34" charset="0"/>
                      </a:endParaRPr>
                    </a:p>
                  </a:txBody>
                  <a:tcPr marL="369384" marR="184692" marT="145157" marB="48386">
                    <a:solidFill>
                      <a:srgbClr val="010101"/>
                    </a:solidFill>
                  </a:tcPr>
                </a:tc>
                <a:tc rowSpan="2" hMerge="1">
                  <a:txBody>
                    <a:bodyPr/>
                    <a:p>
                      <a:pPr algn="l" defTabSz="1518341" eaLnBrk="1" fontAlgn="auto" hangingPunct="1" indent="0" latinLnBrk="0" lvl="0" marL="0" marR="0" rtl="0">
                        <a:lnSpc>
                          <a:spcPct val="100000"/>
                        </a:lnSpc>
                        <a:spcBef>
                          <a:spcPts val="0"/>
                        </a:spcBef>
                        <a:spcAft>
                          <a:spcPts val="0"/>
                        </a:spcAft>
                        <a:buClrTx/>
                        <a:buSzTx/>
                        <a:buFontTx/>
                        <a:buNone/>
                      </a:pPr>
                      <a:r>
                        <a:rPr b="1" sz="3200" lang="en-US"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algn="l" defTabSz="114300" eaLnBrk="1" fontAlgn="auto" hangingPunct="1" indent="0" latinLnBrk="0" lvl="0" marL="0" marR="0" rtl="0">
                        <a:lnSpc>
                          <a:spcPct val="100000"/>
                        </a:lnSpc>
                        <a:spcBef>
                          <a:spcPts val="0"/>
                        </a:spcBef>
                        <a:spcAft>
                          <a:spcPts val="0"/>
                        </a:spcAft>
                        <a:buClrTx/>
                        <a:buSzTx/>
                        <a:buFontTx/>
                        <a:buNone/>
                      </a:pPr>
                      <a:r>
                        <a:rPr sz="2800" lang="en-US" noProof="0">
                          <a:solidFill>
                            <a:srgbClr val="D9D9D9"/>
                          </a:solidFill>
                          <a:latin typeface="Arial" panose="020B0604020202020204" pitchFamily="34" charset="0"/>
                          <a:cs typeface="Arial" panose="020B0604020202020204" pitchFamily="34" charset="0"/>
                        </a:rPr>
                        <a:t>The Quick Start</a:t>
                      </a:r>
                      <a:r>
                        <a:rPr baseline="0" sz="2800" lang="en-US" noProof="0">
                          <a:solidFill>
                            <a:srgbClr val="D9D9D9"/>
                          </a:solidFill>
                          <a:latin typeface="Arial" panose="020B0604020202020204" pitchFamily="34" charset="0"/>
                          <a:cs typeface="Arial" panose="020B0604020202020204" pitchFamily="34" charset="0"/>
                        </a:rPr>
                        <a:t> Guides</a:t>
                      </a:r>
                      <a:r>
                        <a:rPr sz="2800" lang="en-US" noProof="0">
                          <a:solidFill>
                            <a:srgbClr val="D9D9D9"/>
                          </a:solidFill>
                          <a:latin typeface="Arial" panose="020B0604020202020204" pitchFamily="34" charset="0"/>
                          <a:cs typeface="Arial" panose="020B0604020202020204" pitchFamily="34" charset="0"/>
                        </a:rPr>
                        <a:t> </a:t>
                      </a:r>
                      <a:r>
                        <a:rPr sz="2800" lang="en-US" noProof="0" u="sng">
                          <a:solidFill>
                            <a:srgbClr val="D9D9D9"/>
                          </a:solidFill>
                          <a:latin typeface="Arial" panose="020B0604020202020204" pitchFamily="34" charset="0"/>
                          <a:cs typeface="Arial" panose="020B0604020202020204" pitchFamily="34" charset="0"/>
                        </a:rPr>
                        <a:t>are outside the template’s printable area</a:t>
                      </a:r>
                      <a:r>
                        <a:rPr sz="2800" lang="en-US" noProof="0">
                          <a:solidFill>
                            <a:srgbClr val="D9D9D9"/>
                          </a:solidFill>
                          <a:latin typeface="Arial" panose="020B0604020202020204" pitchFamily="34" charset="0"/>
                          <a:cs typeface="Arial" panose="020B0604020202020204" pitchFamily="34" charset="0"/>
                        </a:rPr>
                        <a:t> and they will not be on the printed poster</a:t>
                      </a:r>
                      <a:r>
                        <a:rPr baseline="0" sz="2800" lang="en-US" noProof="0">
                          <a:solidFill>
                            <a:srgbClr val="D9D9D9"/>
                          </a:solidFill>
                          <a:latin typeface="Arial" panose="020B0604020202020204" pitchFamily="34" charset="0"/>
                          <a:cs typeface="Arial" panose="020B0604020202020204" pitchFamily="34" charset="0"/>
                        </a:rPr>
                        <a:t>. </a:t>
                      </a:r>
                    </a:p>
                    <a:p>
                      <a:pPr algn="l" defTabSz="114300" eaLnBrk="1" fontAlgn="auto" hangingPunct="1" indent="0" latinLnBrk="0" lvl="0" marL="0" marR="0" rtl="0">
                        <a:lnSpc>
                          <a:spcPct val="100000"/>
                        </a:lnSpc>
                        <a:spcBef>
                          <a:spcPts val="0"/>
                        </a:spcBef>
                        <a:spcAft>
                          <a:spcPts val="0"/>
                        </a:spcAft>
                        <a:buClrTx/>
                        <a:buSzTx/>
                        <a:buFontTx/>
                        <a:buNone/>
                      </a:pPr>
                      <a:endParaRPr baseline="0" sz="28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sz="2800" lang="en-US"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algn="l" defTabSz="114300" eaLnBrk="1" fontAlgn="auto" hangingPunct="1" indent="0" latinLnBrk="0" lvl="0" marL="0" marR="0" rtl="0">
                        <a:lnSpc>
                          <a:spcPct val="100000"/>
                        </a:lnSpc>
                        <a:spcBef>
                          <a:spcPts val="0"/>
                        </a:spcBef>
                        <a:spcAft>
                          <a:spcPts val="0"/>
                        </a:spcAft>
                        <a:buClrTx/>
                        <a:buSzTx/>
                        <a:buFontTx/>
                        <a:buNone/>
                      </a:pPr>
                      <a:endParaRPr baseline="0" sz="28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sz="2800" lang="en-US" noProof="0">
                          <a:solidFill>
                            <a:srgbClr val="D9D9D9"/>
                          </a:solidFill>
                          <a:latin typeface="Arial" panose="020B0604020202020204" pitchFamily="34" charset="0"/>
                          <a:cs typeface="Arial" panose="020B0604020202020204" pitchFamily="34" charset="0"/>
                        </a:rPr>
                        <a:t>To hide the guides click on the </a:t>
                      </a:r>
                      <a:r>
                        <a:rPr baseline="0" b="1" sz="2800" lang="en-US" noProof="0">
                          <a:solidFill>
                            <a:srgbClr val="D9D9D9"/>
                          </a:solidFill>
                          <a:latin typeface="Arial" panose="020B0604020202020204" pitchFamily="34" charset="0"/>
                          <a:cs typeface="Arial" panose="020B0604020202020204" pitchFamily="34" charset="0"/>
                        </a:rPr>
                        <a:t>Home</a:t>
                      </a:r>
                      <a:r>
                        <a:rPr baseline="0" sz="2800" lang="en-US" noProof="0">
                          <a:solidFill>
                            <a:srgbClr val="D9D9D9"/>
                          </a:solidFill>
                          <a:latin typeface="Arial" panose="020B0604020202020204" pitchFamily="34" charset="0"/>
                          <a:cs typeface="Arial" panose="020B0604020202020204" pitchFamily="34" charset="0"/>
                        </a:rPr>
                        <a:t> tab (top of the screen) and then click on the </a:t>
                      </a:r>
                      <a:r>
                        <a:rPr baseline="0" b="1" sz="2800" lang="en-US" noProof="0">
                          <a:solidFill>
                            <a:srgbClr val="D9D9D9"/>
                          </a:solidFill>
                          <a:latin typeface="Arial" panose="020B0604020202020204" pitchFamily="34" charset="0"/>
                          <a:cs typeface="Arial" panose="020B0604020202020204" pitchFamily="34" charset="0"/>
                        </a:rPr>
                        <a:t>Layout</a:t>
                      </a:r>
                      <a:r>
                        <a:rPr baseline="0" sz="2800" lang="en-US" noProof="0">
                          <a:solidFill>
                            <a:srgbClr val="D9D9D9"/>
                          </a:solidFill>
                          <a:latin typeface="Arial" panose="020B0604020202020204" pitchFamily="34" charset="0"/>
                          <a:cs typeface="Arial" panose="020B0604020202020204" pitchFamily="34" charset="0"/>
                        </a:rPr>
                        <a:t> button below to see the available layouts. Choose the </a:t>
                      </a:r>
                      <a:r>
                        <a:rPr baseline="0" b="1" sz="2800" lang="en-US" noProof="0">
                          <a:solidFill>
                            <a:srgbClr val="D9D9D9"/>
                          </a:solidFill>
                          <a:latin typeface="Arial" panose="020B0604020202020204" pitchFamily="34" charset="0"/>
                          <a:cs typeface="Arial" panose="020B0604020202020204" pitchFamily="34" charset="0"/>
                        </a:rPr>
                        <a:t>Without Guides </a:t>
                      </a:r>
                      <a:r>
                        <a:rPr baseline="0" b="0" sz="2800" lang="en-US" noProof="0">
                          <a:solidFill>
                            <a:srgbClr val="D9D9D9"/>
                          </a:solidFill>
                          <a:latin typeface="Arial" panose="020B0604020202020204" pitchFamily="34" charset="0"/>
                          <a:cs typeface="Arial" panose="020B0604020202020204" pitchFamily="34" charset="0"/>
                        </a:rPr>
                        <a:t>layout</a:t>
                      </a:r>
                      <a:r>
                        <a:rPr baseline="0" sz="2800" lang="en-US" noProof="0">
                          <a:solidFill>
                            <a:srgbClr val="D9D9D9"/>
                          </a:solidFill>
                          <a:latin typeface="Arial" panose="020B0604020202020204" pitchFamily="34" charset="0"/>
                          <a:cs typeface="Arial" panose="020B0604020202020204" pitchFamily="34" charset="0"/>
                        </a:rPr>
                        <a:t>.</a:t>
                      </a:r>
                      <a:endParaRPr dirty="0" sz="2800" lang="en-US"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5764034">
                <a:tc>
                  <a:txBody>
                    <a:bodyPr/>
                    <a:p>
                      <a:pPr algn="l" defTabSz="1518341" eaLnBrk="1" fontAlgn="auto" hangingPunct="1" indent="0" latinLnBrk="0" lvl="0" marL="0" marR="0" rtl="0">
                        <a:lnSpc>
                          <a:spcPct val="100000"/>
                        </a:lnSpc>
                        <a:spcBef>
                          <a:spcPts val="0"/>
                        </a:spcBef>
                        <a:spcAft>
                          <a:spcPts val="0"/>
                        </a:spcAft>
                        <a:buClrTx/>
                        <a:buSzTx/>
                        <a:buFontTx/>
                        <a:buNone/>
                      </a:pPr>
                      <a:endParaRPr dirty="0" sz="2100" lang="en-US" noProof="0">
                        <a:solidFill>
                          <a:srgbClr val="D9D9D9"/>
                        </a:solidFill>
                        <a:latin typeface="Arial" panose="020B0604020202020204" pitchFamily="34" charset="0"/>
                        <a:cs typeface="Arial" panose="020B0604020202020204" pitchFamily="34" charset="0"/>
                      </a:endParaRPr>
                    </a:p>
                  </a:txBody>
                  <a:tcPr marL="369384" marR="184692" marT="145157" marB="48386">
                    <a:solidFill>
                      <a:srgbClr val="010101"/>
                    </a:solidFill>
                  </a:tcPr>
                </a:tc>
                <a:tc gridSpan="2" vMerge="1">
                  <a:txBody>
                    <a:bodyPr/>
                    <a:p>
                      <a:pPr algn="l" defTabSz="1518341" eaLnBrk="1" fontAlgn="auto" hangingPunct="1" indent="0" latinLnBrk="0" lvl="0" marL="0" marR="0" rtl="0">
                        <a:lnSpc>
                          <a:spcPct val="100000"/>
                        </a:lnSpc>
                        <a:spcBef>
                          <a:spcPts val="0"/>
                        </a:spcBef>
                        <a:spcAft>
                          <a:spcPts val="0"/>
                        </a:spcAft>
                        <a:buClrTx/>
                        <a:buSzTx/>
                        <a:buFontTx/>
                        <a:buNone/>
                      </a:pPr>
                      <a:endParaRPr dirty="0" sz="2800" lang="en-US"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p>
                      <a:endParaRPr lang="en-US"/>
                    </a:p>
                  </a:txBody>
                </a:tc>
              </a:tr>
              <a:tr h="4896451">
                <a:tc>
                  <a:txBody>
                    <a:bodyPr/>
                    <a:p>
                      <a:pPr rtl="0"/>
                      <a:r>
                        <a:rPr b="1" dirty="0" sz="2600" lang="en-US">
                          <a:solidFill>
                            <a:srgbClr val="FFC000"/>
                          </a:solidFill>
                          <a:latin typeface="Arial" panose="020B0604020202020204" pitchFamily="34" charset="0"/>
                          <a:cs typeface="Arial" panose="020B0604020202020204" pitchFamily="34" charset="0"/>
                        </a:rPr>
                        <a:t>How to</a:t>
                      </a:r>
                      <a:r>
                        <a:rPr baseline="0" b="1" dirty="0" sz="2600" lang="en-US">
                          <a:solidFill>
                            <a:srgbClr val="FFC000"/>
                          </a:solidFill>
                          <a:latin typeface="Arial" panose="020B0604020202020204" pitchFamily="34" charset="0"/>
                          <a:cs typeface="Arial" panose="020B0604020202020204" pitchFamily="34" charset="0"/>
                        </a:rPr>
                        <a:t> preview your poster prior to printing</a:t>
                      </a:r>
                      <a:endParaRPr b="1" dirty="0" sz="2600" lang="en-US">
                        <a:solidFill>
                          <a:srgbClr val="FFC000"/>
                        </a:solidFill>
                        <a:latin typeface="Arial" panose="020B0604020202020204" pitchFamily="34" charset="0"/>
                        <a:cs typeface="Arial" panose="020B0604020202020204" pitchFamily="34" charset="0"/>
                      </a:endParaRPr>
                    </a:p>
                    <a:p>
                      <a:pPr rtl="0"/>
                      <a:r>
                        <a:rPr dirty="0" sz="2100" lang="en-US">
                          <a:solidFill>
                            <a:srgbClr val="D9D9D9"/>
                          </a:solidFill>
                          <a:latin typeface="Arial" panose="020B0604020202020204" pitchFamily="34" charset="0"/>
                          <a:cs typeface="Arial" panose="020B0604020202020204" pitchFamily="34" charset="0"/>
                        </a:rPr>
                        <a:t>You can preview your poster at any time by pressing the </a:t>
                      </a:r>
                      <a:r>
                        <a:rPr dirty="0" sz="2100" lang="en-US">
                          <a:solidFill>
                            <a:srgbClr val="FFC000"/>
                          </a:solidFill>
                          <a:latin typeface="Arial" panose="020B0604020202020204" pitchFamily="34" charset="0"/>
                          <a:cs typeface="Arial" panose="020B0604020202020204" pitchFamily="34" charset="0"/>
                        </a:rPr>
                        <a:t>F5 key</a:t>
                      </a:r>
                      <a:r>
                        <a:rPr dirty="0" sz="2100" lang="en-US">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dirty="0" sz="2100" lang="en-US">
                          <a:solidFill>
                            <a:srgbClr val="FFC000"/>
                          </a:solidFill>
                          <a:latin typeface="Arial" panose="020B0604020202020204" pitchFamily="34" charset="0"/>
                          <a:cs typeface="Arial" panose="020B0604020202020204" pitchFamily="34" charset="0"/>
                        </a:rPr>
                        <a:t>ESC key </a:t>
                      </a:r>
                      <a:r>
                        <a:rPr dirty="0" sz="2100" lang="en-US">
                          <a:solidFill>
                            <a:srgbClr val="D9D9D9"/>
                          </a:solidFill>
                          <a:latin typeface="Arial" panose="020B0604020202020204" pitchFamily="34" charset="0"/>
                          <a:cs typeface="Arial" panose="020B0604020202020204" pitchFamily="34" charset="0"/>
                        </a:rPr>
                        <a:t>to exit Preview.</a:t>
                      </a:r>
                    </a:p>
                  </a:txBody>
                  <a:tcPr marL="369384" marR="184692" marT="145157" marB="48386">
                    <a:solidFill>
                      <a:srgbClr val="010101"/>
                    </a:solidFill>
                  </a:tcPr>
                </a:tc>
                <a:tc gridSpan="2">
                  <a:txBody>
                    <a:bodyPr/>
                    <a:p>
                      <a:pPr rtl="0"/>
                      <a:r>
                        <a:rPr b="1" dirty="0" sz="9300" lang="en-US">
                          <a:solidFill>
                            <a:srgbClr val="D9D9D9"/>
                          </a:solidFill>
                          <a:latin typeface="Arial" panose="020B0604020202020204" pitchFamily="34" charset="0"/>
                          <a:cs typeface="Arial" panose="020B0604020202020204" pitchFamily="34" charset="0"/>
                        </a:rPr>
                        <a:t>F5</a:t>
                      </a:r>
                      <a:r>
                        <a:rPr baseline="0" dirty="0" sz="1900" lang="en-US">
                          <a:solidFill>
                            <a:srgbClr val="D9D9D9"/>
                          </a:solidFill>
                          <a:latin typeface="Arial" panose="020B0604020202020204" pitchFamily="34" charset="0"/>
                          <a:cs typeface="Arial" panose="020B0604020202020204" pitchFamily="34" charset="0"/>
                        </a:rPr>
                        <a:t> </a:t>
                      </a:r>
                      <a:endParaRPr dirty="0" sz="1900" lang="en-US">
                        <a:solidFill>
                          <a:srgbClr val="D9D9D9"/>
                        </a:solidFill>
                        <a:latin typeface="Arial" panose="020B0604020202020204" pitchFamily="34" charset="0"/>
                        <a:cs typeface="Arial" panose="020B0604020202020204" pitchFamily="34" charset="0"/>
                      </a:endParaRPr>
                    </a:p>
                  </a:txBody>
                  <a:tcPr marL="369384" marR="184692" marT="145157" marB="48386">
                    <a:solidFill>
                      <a:schemeClr val="tx1">
                        <a:lumMod val="95000"/>
                        <a:lumOff val="5000"/>
                      </a:schemeClr>
                    </a:solidFill>
                  </a:tcPr>
                </a:tc>
                <a:tc hMerge="1">
                  <a:txBody>
                    <a:bodyPr/>
                    <a:p>
                      <a:pPr algn="ctr"/>
                      <a:r>
                        <a:rPr b="1" dirty="0" sz="13800" lang="en-US">
                          <a:solidFill>
                            <a:srgbClr val="D9D9D9"/>
                          </a:solidFill>
                          <a:latin typeface="Arial" panose="020B0604020202020204" pitchFamily="34" charset="0"/>
                          <a:cs typeface="Arial" panose="020B0604020202020204" pitchFamily="34" charset="0"/>
                        </a:rPr>
                        <a:t>F5</a:t>
                      </a:r>
                      <a:r>
                        <a:rPr baseline="0" dirty="0" sz="2800" lang="en-US">
                          <a:solidFill>
                            <a:srgbClr val="D9D9D9"/>
                          </a:solidFill>
                          <a:latin typeface="Arial" panose="020B0604020202020204" pitchFamily="34" charset="0"/>
                          <a:cs typeface="Arial" panose="020B0604020202020204" pitchFamily="34" charset="0"/>
                        </a:rPr>
                        <a:t> </a:t>
                      </a:r>
                      <a:endParaRPr dirty="0" sz="6000" lang="en-US"/>
                    </a:p>
                  </a:txBody>
                  <a:tcPr marL="182880" marT="137160" anchor="ctr">
                    <a:solidFill>
                      <a:schemeClr val="tx1">
                        <a:lumMod val="95000"/>
                        <a:lumOff val="5000"/>
                      </a:schemeClr>
                    </a:solidFill>
                  </a:tcPr>
                </a:tc>
              </a:tr>
              <a:tr h="5618376">
                <a:tc gridSpan="3">
                  <a:txBody>
                    <a:bodyPr/>
                    <a:p>
                      <a:pPr algn="l" defTabSz="1518341" eaLnBrk="1" fontAlgn="auto" hangingPunct="1" indent="0" latinLnBrk="0" lvl="0" marL="0" marR="0" rtl="0">
                        <a:lnSpc>
                          <a:spcPct val="100000"/>
                        </a:lnSpc>
                        <a:spcBef>
                          <a:spcPts val="0"/>
                        </a:spcBef>
                        <a:spcAft>
                          <a:spcPts val="0"/>
                        </a:spcAft>
                        <a:buClrTx/>
                        <a:buSzTx/>
                        <a:buFontTx/>
                        <a:buNone/>
                      </a:pPr>
                      <a:r>
                        <a:rPr b="1" dirty="0" sz="2100" lang="en-US" noProof="0">
                          <a:solidFill>
                            <a:srgbClr val="FFC000"/>
                          </a:solidFill>
                          <a:latin typeface="Arial"/>
                          <a:cs typeface="Arial"/>
                        </a:rPr>
                        <a:t>How to print your poster</a:t>
                      </a:r>
                    </a:p>
                    <a:p>
                      <a:pPr algn="l" defTabSz="114300" eaLnBrk="1" fontAlgn="auto" hangingPunct="1" indent="0" latinLnBrk="0" lvl="0" marL="0" marR="0" rtl="0">
                        <a:lnSpc>
                          <a:spcPct val="100000"/>
                        </a:lnSpc>
                        <a:spcBef>
                          <a:spcPts val="0"/>
                        </a:spcBef>
                        <a:spcAft>
                          <a:spcPts val="0"/>
                        </a:spcAft>
                        <a:buClrTx/>
                        <a:buSzTx/>
                        <a:buFontTx/>
                        <a:buNone/>
                      </a:pPr>
                      <a:r>
                        <a:rPr dirty="0" sz="1900" lang="en-US" noProof="0">
                          <a:solidFill>
                            <a:srgbClr val="D9D9D9"/>
                          </a:solidFill>
                          <a:latin typeface="Arial"/>
                          <a:cs typeface="Arial"/>
                        </a:rPr>
                        <a:t>When you are ready to have your poster printed go online to </a:t>
                      </a:r>
                      <a:r>
                        <a:rPr dirty="0" sz="1900" lang="en-US" noProof="0" err="1">
                          <a:solidFill>
                            <a:srgbClr val="FFC000"/>
                          </a:solidFill>
                          <a:latin typeface="Arial"/>
                          <a:cs typeface="Arial"/>
                        </a:rPr>
                        <a:t>PosterPresentations.com</a:t>
                      </a:r>
                      <a:r>
                        <a:rPr dirty="0" sz="1900" lang="en-US" noProof="0">
                          <a:solidFill>
                            <a:srgbClr val="D9D9D9"/>
                          </a:solidFill>
                          <a:latin typeface="Arial"/>
                          <a:cs typeface="Arial"/>
                        </a:rPr>
                        <a:t> and click on the "</a:t>
                      </a:r>
                      <a:r>
                        <a:rPr dirty="0" sz="1900" lang="en-US" noProof="0">
                          <a:solidFill>
                            <a:srgbClr val="FFC000"/>
                          </a:solidFill>
                          <a:latin typeface="Arial"/>
                          <a:cs typeface="Arial"/>
                        </a:rPr>
                        <a:t>Order Your Poster</a:t>
                      </a:r>
                      <a:r>
                        <a:rPr dirty="0" sz="1900" lang="en-US" noProof="0">
                          <a:solidFill>
                            <a:srgbClr val="D9D9D9"/>
                          </a:solidFill>
                          <a:latin typeface="Arial"/>
                          <a:cs typeface="Arial"/>
                        </a:rPr>
                        <a:t>" button. You can have your poster printed on professional papers, fabric for easy traveling and a variety of other materials. </a:t>
                      </a:r>
                    </a:p>
                    <a:p>
                      <a:pPr algn="l" defTabSz="114300" eaLnBrk="1" fontAlgn="auto" hangingPunct="1" indent="0" latinLnBrk="0" lvl="0" marL="0" marR="0" rtl="0">
                        <a:lnSpc>
                          <a:spcPct val="100000"/>
                        </a:lnSpc>
                        <a:spcBef>
                          <a:spcPts val="0"/>
                        </a:spcBef>
                        <a:spcAft>
                          <a:spcPts val="0"/>
                        </a:spcAft>
                        <a:buClrTx/>
                        <a:buSzTx/>
                        <a:buFontTx/>
                        <a:buNone/>
                      </a:pPr>
                      <a:r>
                        <a:rPr dirty="0" sz="1900" lang="en-US"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algn="l" defTabSz="114300" eaLnBrk="1" fontAlgn="auto" hangingPunct="1" indent="0" latinLnBrk="0" lvl="0" marL="0" marR="0" rtl="0">
                        <a:lnSpc>
                          <a:spcPct val="100000"/>
                        </a:lnSpc>
                        <a:spcBef>
                          <a:spcPts val="0"/>
                        </a:spcBef>
                        <a:spcAft>
                          <a:spcPts val="0"/>
                        </a:spcAft>
                        <a:buClrTx/>
                        <a:buSzTx/>
                        <a:buFontTx/>
                        <a:buNone/>
                      </a:pPr>
                      <a:r>
                        <a:rPr dirty="0" sz="1900" lang="en-US" noProof="0">
                          <a:solidFill>
                            <a:srgbClr val="D9D9D9"/>
                          </a:solidFill>
                          <a:latin typeface="Arial"/>
                          <a:cs typeface="Arial"/>
                        </a:rPr>
                        <a:t/>
                      </a:r>
                      <a:br>
                        <a:rPr dirty="0" sz="1900" lang="en-US" noProof="0">
                          <a:solidFill>
                            <a:srgbClr val="D9D9D9"/>
                          </a:solidFill>
                          <a:latin typeface="Arial"/>
                          <a:cs typeface="Arial"/>
                        </a:rPr>
                      </a:br>
                      <a:r>
                        <a:rPr dirty="0" sz="1900" lang="en-US" noProof="0">
                          <a:solidFill>
                            <a:srgbClr val="D9D9D9"/>
                          </a:solidFill>
                          <a:latin typeface="Arial"/>
                          <a:cs typeface="Arial"/>
                        </a:rPr>
                        <a:t>Go to </a:t>
                      </a:r>
                      <a:r>
                        <a:rPr dirty="0" sz="1900" lang="en-US" noProof="0" err="1">
                          <a:solidFill>
                            <a:srgbClr val="FFC000"/>
                          </a:solidFill>
                          <a:latin typeface="Arial"/>
                          <a:cs typeface="Arial"/>
                        </a:rPr>
                        <a:t>PosterPresentations.com</a:t>
                      </a:r>
                      <a:r>
                        <a:rPr dirty="0" sz="1900" lang="en-US" noProof="0">
                          <a:solidFill>
                            <a:srgbClr val="D9D9D9"/>
                          </a:solidFill>
                          <a:latin typeface="Arial"/>
                          <a:cs typeface="Arial"/>
                        </a:rPr>
                        <a:t> for more information.</a:t>
                      </a:r>
                    </a:p>
                  </a:txBody>
                  <a:tcPr marL="369384" marR="184692" marT="145157" marB="48386">
                    <a:solidFill>
                      <a:srgbClr val="010101"/>
                    </a:solidFill>
                  </a:tcPr>
                </a:tc>
                <a:tc hMerge="1">
                  <a:txBody>
                    <a:bodyPr/>
                    <a:p>
                      <a:endParaRPr lang="en-US"/>
                    </a:p>
                  </a:txBody>
                </a:tc>
                <a:tc hMerge="1">
                  <a:txBody>
                    <a:bodyPr/>
                    <a:p>
                      <a:endParaRPr lang="en-US"/>
                    </a:p>
                  </a:txBody>
                </a:tc>
              </a:tr>
              <a:tr h="1108186">
                <a:tc gridSpan="3">
                  <a:txBody>
                    <a:bodyPr/>
                    <a:p>
                      <a:endParaRPr dirty="0" sz="1900" lang="en-US">
                        <a:solidFill>
                          <a:srgbClr val="1F3A4E"/>
                        </a:solidFill>
                      </a:endParaRPr>
                    </a:p>
                  </a:txBody>
                  <a:tcPr marL="369384" marR="184692" marT="145157" marB="48386">
                    <a:blipFill rotWithShape="1" dpi="0">
                      <a:blip xmlns:r="http://schemas.openxmlformats.org/officeDocument/2006/relationships" r:embed="rId8"/>
                      <a:srcRect/>
                      <a:stretch>
                        <a:fillRect/>
                      </a:stretch>
                    </a:blipFill>
                  </a:tcPr>
                </a:tc>
                <a:tc hMerge="1">
                  <a:txBody>
                    <a:bodyPr/>
                    <a:p>
                      <a:endParaRPr lang="en-US"/>
                    </a:p>
                  </a:txBody>
                </a:tc>
                <a:tc hMerge="1">
                  <a:txBody>
                    <a:bodyPr/>
                    <a:p>
                      <a:endParaRPr lang="en-US"/>
                    </a:p>
                  </a:txBody>
                </a:tc>
              </a:tr>
              <a:tr h="1209647">
                <a:tc gridSpan="2">
                  <a:txBody>
                    <a:bodyPr/>
                    <a:p>
                      <a:pPr>
                        <a:lnSpc>
                          <a:spcPts val="2600"/>
                        </a:lnSpc>
                      </a:pPr>
                      <a:r>
                        <a:rPr dirty="0" sz="1900" lang="en-US">
                          <a:solidFill>
                            <a:schemeClr val="bg1">
                              <a:lumMod val="85000"/>
                            </a:schemeClr>
                          </a:solidFill>
                          <a:latin typeface="Arial"/>
                          <a:cs typeface="Arial"/>
                        </a:rPr>
                        <a:t>© 2019</a:t>
                      </a:r>
                      <a:r>
                        <a:rPr baseline="0" dirty="0" sz="1900" lang="en-US">
                          <a:solidFill>
                            <a:schemeClr val="bg1">
                              <a:lumMod val="85000"/>
                            </a:schemeClr>
                          </a:solidFill>
                          <a:latin typeface="Arial"/>
                          <a:cs typeface="Arial"/>
                        </a:rPr>
                        <a:t> </a:t>
                      </a:r>
                      <a:r>
                        <a:rPr dirty="0" sz="1900" lang="en-US" err="1">
                          <a:solidFill>
                            <a:schemeClr val="bg1">
                              <a:lumMod val="85000"/>
                            </a:schemeClr>
                          </a:solidFill>
                          <a:latin typeface="Arial"/>
                          <a:cs typeface="Arial"/>
                        </a:rPr>
                        <a:t>PosterPresentations.com</a:t>
                      </a:r>
                      <a:r>
                        <a:rPr dirty="0" sz="1900" lang="en-US">
                          <a:solidFill>
                            <a:schemeClr val="bg1">
                              <a:lumMod val="85000"/>
                            </a:schemeClr>
                          </a:solidFill>
                          <a:latin typeface="Arial"/>
                          <a:cs typeface="Arial"/>
                        </a:rPr>
                        <a:t/>
                      </a:r>
                      <a:br>
                        <a:rPr dirty="0" sz="1900" lang="en-US">
                          <a:solidFill>
                            <a:schemeClr val="bg1">
                              <a:lumMod val="85000"/>
                            </a:schemeClr>
                          </a:solidFill>
                          <a:latin typeface="Arial"/>
                          <a:cs typeface="Arial"/>
                        </a:rPr>
                      </a:br>
                      <a:r>
                        <a:rPr dirty="0" sz="1900" lang="en-US">
                          <a:solidFill>
                            <a:schemeClr val="bg1">
                              <a:lumMod val="85000"/>
                            </a:schemeClr>
                          </a:solidFill>
                          <a:latin typeface="Arial"/>
                          <a:cs typeface="Arial"/>
                        </a:rPr>
                        <a:t>2117 Fourth Street ,</a:t>
                      </a:r>
                      <a:r>
                        <a:rPr baseline="0" dirty="0" sz="1900" lang="en-US">
                          <a:solidFill>
                            <a:schemeClr val="bg1">
                              <a:lumMod val="85000"/>
                            </a:schemeClr>
                          </a:solidFill>
                          <a:latin typeface="Arial"/>
                          <a:cs typeface="Arial"/>
                        </a:rPr>
                        <a:t> STE C        </a:t>
                      </a:r>
                    </a:p>
                    <a:p>
                      <a:pPr>
                        <a:lnSpc>
                          <a:spcPts val="2600"/>
                        </a:lnSpc>
                      </a:pPr>
                      <a:r>
                        <a:rPr baseline="0" dirty="0" sz="1900" lang="en-US">
                          <a:solidFill>
                            <a:schemeClr val="bg1">
                              <a:lumMod val="85000"/>
                            </a:schemeClr>
                          </a:solidFill>
                          <a:latin typeface="Arial"/>
                          <a:cs typeface="Arial"/>
                        </a:rPr>
                        <a:t>Berkeley CA 94710 USA</a:t>
                      </a:r>
                      <a:endParaRPr dirty="0" sz="1900" lang="en-US">
                        <a:solidFill>
                          <a:schemeClr val="bg1">
                            <a:lumMod val="85000"/>
                          </a:schemeClr>
                        </a:solidFill>
                        <a:latin typeface="Arial"/>
                        <a:cs typeface="Arial"/>
                      </a:endParaRPr>
                    </a:p>
                  </a:txBody>
                  <a:tcPr marL="369384" marR="184692" marT="145157" marB="48386">
                    <a:solidFill>
                      <a:srgbClr val="010101"/>
                    </a:solidFill>
                  </a:tcPr>
                </a:tc>
                <a:tc hMerge="1">
                  <a:txBody>
                    <a:bodyPr/>
                    <a:p>
                      <a:pPr>
                        <a:lnSpc>
                          <a:spcPts val="2600"/>
                        </a:lnSpc>
                      </a:pPr>
                      <a:endParaRPr dirty="0" sz="2400" lang="en-US">
                        <a:solidFill>
                          <a:schemeClr val="bg1">
                            <a:lumMod val="85000"/>
                          </a:schemeClr>
                        </a:solidFill>
                        <a:latin typeface="Arial"/>
                        <a:cs typeface="Arial"/>
                      </a:endParaRPr>
                    </a:p>
                  </a:txBody>
                  <a:tcPr marL="182880" marT="137160">
                    <a:solidFill>
                      <a:srgbClr val="010101"/>
                    </a:solidFill>
                  </a:tcPr>
                </a:tc>
                <a:tc>
                  <a:txBody>
                    <a:bodyPr/>
                    <a:p>
                      <a:pPr algn="l" defTabSz="4388900" eaLnBrk="1" fontAlgn="auto" hangingPunct="1" indent="0" latinLnBrk="0" marL="0" marR="0" rtl="0">
                        <a:lnSpc>
                          <a:spcPct val="100000"/>
                        </a:lnSpc>
                        <a:spcBef>
                          <a:spcPts val="0"/>
                        </a:spcBef>
                        <a:spcAft>
                          <a:spcPts val="0"/>
                        </a:spcAft>
                        <a:buClrTx/>
                        <a:buSzTx/>
                        <a:buFontTx/>
                        <a:buNone/>
                      </a:pPr>
                      <a:r>
                        <a:rPr b="1" dirty="0" sz="1900" lang="en-US">
                          <a:solidFill>
                            <a:srgbClr val="D0D0D0"/>
                          </a:solidFill>
                          <a:latin typeface="Arial"/>
                          <a:cs typeface="Arial"/>
                        </a:rPr>
                        <a:t>For complete tutorials</a:t>
                      </a:r>
                      <a:r>
                        <a:rPr baseline="0" b="1" dirty="0" sz="1900" lang="en-US">
                          <a:solidFill>
                            <a:srgbClr val="D0D0D0"/>
                          </a:solidFill>
                          <a:latin typeface="Arial"/>
                          <a:cs typeface="Arial"/>
                        </a:rPr>
                        <a:t> visit:</a:t>
                      </a:r>
                    </a:p>
                    <a:p>
                      <a:pPr algn="l" defTabSz="4388900" eaLnBrk="1" fontAlgn="auto" hangingPunct="1" indent="0" latinLnBrk="0" marL="0" marR="0" rtl="0">
                        <a:lnSpc>
                          <a:spcPct val="100000"/>
                        </a:lnSpc>
                        <a:spcBef>
                          <a:spcPts val="0"/>
                        </a:spcBef>
                        <a:spcAft>
                          <a:spcPts val="0"/>
                        </a:spcAft>
                        <a:buClrTx/>
                        <a:buSzTx/>
                        <a:buFontTx/>
                        <a:buNone/>
                      </a:pPr>
                      <a:r>
                        <a:rPr b="1" dirty="0" sz="1500" lang="en-US">
                          <a:solidFill>
                            <a:srgbClr val="FFC000"/>
                          </a:solidFill>
                          <a:latin typeface="Arial"/>
                          <a:cs typeface="Arial"/>
                        </a:rPr>
                        <a:t>https://</a:t>
                      </a:r>
                      <a:r>
                        <a:rPr b="1" dirty="0" sz="1500" lang="en-US" err="1">
                          <a:solidFill>
                            <a:srgbClr val="FFC000"/>
                          </a:solidFill>
                          <a:latin typeface="Arial"/>
                          <a:cs typeface="Arial"/>
                        </a:rPr>
                        <a:t>www.posterpresentations.com</a:t>
                      </a:r>
                      <a:r>
                        <a:rPr b="1" dirty="0" sz="1500" lang="en-US">
                          <a:solidFill>
                            <a:srgbClr val="FFC000"/>
                          </a:solidFill>
                          <a:latin typeface="Arial"/>
                          <a:cs typeface="Arial"/>
                        </a:rPr>
                        <a:t>/</a:t>
                      </a:r>
                      <a:r>
                        <a:rPr b="1" dirty="0" sz="1500" lang="en-US" err="1">
                          <a:solidFill>
                            <a:srgbClr val="FFC000"/>
                          </a:solidFill>
                          <a:latin typeface="Arial"/>
                          <a:cs typeface="Arial"/>
                        </a:rPr>
                        <a:t>helpdesk.html</a:t>
                      </a:r>
                      <a:endParaRPr dirty="0" sz="10200" lang="en-US"/>
                    </a:p>
                  </a:txBody>
                  <a:tcPr marL="369384" marR="184692" marT="145157" marB="48386">
                    <a:solidFill>
                      <a:srgbClr val="010101"/>
                    </a:solidFill>
                  </a:tcPr>
                </a:tc>
              </a:tr>
            </a:tbl>
          </a:graphicData>
        </a:graphic>
      </p:graphicFrame>
    </p:spTree>
  </p:cSld>
  <p:clrMap accent1="accent1" accent2="accent2" accent3="accent3" accent4="accent4" accent5="accent5" accent6="accent6" bg1="lt1" bg2="lt2" tx1="dk1" tx2="dk2" hlink="hlink" folHlink="folHlink"/>
  <p:sldLayoutIdLst>
    <p:sldLayoutId id="2147483651" r:id="rId1"/>
  </p:sldLayoutIdLst>
  <p:txStyles>
    <p:titleStyle>
      <a:lvl1pPr algn="ctr" defTabSz="3038715" eaLnBrk="1" hangingPunct="1" latinLnBrk="0" rtl="0">
        <a:spcBef>
          <a:spcPct val="0"/>
        </a:spcBef>
        <a:buNone/>
        <a:defRPr sz="6000" kern="1200">
          <a:solidFill>
            <a:schemeClr val="bg1"/>
          </a:solidFill>
          <a:latin typeface="Trebuchet MS" pitchFamily="34" charset="0"/>
          <a:ea typeface="+mj-ea"/>
          <a:cs typeface="+mj-cs"/>
        </a:defRPr>
      </a:lvl1pPr>
    </p:titleStyle>
    <p:bodyStyle>
      <a:lvl1pPr algn="l" defTabSz="3038715" eaLnBrk="1" hangingPunct="1" indent="-1139518" latinLnBrk="0" marL="1139518" rtl="0">
        <a:spcBef>
          <a:spcPct val="20000"/>
        </a:spcBef>
        <a:buFont typeface="Arial" pitchFamily="34" charset="0"/>
        <a:buChar char="•"/>
        <a:defRPr sz="10600" kern="1200">
          <a:solidFill>
            <a:schemeClr val="tx1"/>
          </a:solidFill>
          <a:latin typeface="+mn-lt"/>
          <a:ea typeface="+mn-ea"/>
          <a:cs typeface="+mn-cs"/>
        </a:defRPr>
      </a:lvl1pPr>
      <a:lvl2pPr algn="l" defTabSz="3038715" eaLnBrk="1" hangingPunct="1" indent="-949598" latinLnBrk="0" marL="2468955" rtl="0">
        <a:spcBef>
          <a:spcPct val="20000"/>
        </a:spcBef>
        <a:buFont typeface="Arial" pitchFamily="34" charset="0"/>
        <a:buChar char="–"/>
        <a:defRPr sz="9400" kern="1200">
          <a:solidFill>
            <a:schemeClr val="tx1"/>
          </a:solidFill>
          <a:latin typeface="+mn-lt"/>
          <a:ea typeface="+mn-ea"/>
          <a:cs typeface="+mn-cs"/>
        </a:defRPr>
      </a:lvl2pPr>
      <a:lvl3pPr algn="l" defTabSz="3038715" eaLnBrk="1" hangingPunct="1" indent="-759679" latinLnBrk="0" marL="3798394" rtl="0">
        <a:spcBef>
          <a:spcPct val="20000"/>
        </a:spcBef>
        <a:buFont typeface="Arial" pitchFamily="34" charset="0"/>
        <a:buChar char="•"/>
        <a:defRPr sz="8000" kern="1200">
          <a:solidFill>
            <a:schemeClr val="tx1"/>
          </a:solidFill>
          <a:latin typeface="+mn-lt"/>
          <a:ea typeface="+mn-ea"/>
          <a:cs typeface="+mn-cs"/>
        </a:defRPr>
      </a:lvl3pPr>
      <a:lvl4pPr algn="l" defTabSz="3038715" eaLnBrk="1" hangingPunct="1" indent="-759679" latinLnBrk="0" marL="5317751" rtl="0">
        <a:spcBef>
          <a:spcPct val="20000"/>
        </a:spcBef>
        <a:buFont typeface="Arial" pitchFamily="34" charset="0"/>
        <a:buChar char="–"/>
        <a:defRPr sz="6700" kern="1200">
          <a:solidFill>
            <a:schemeClr val="tx1"/>
          </a:solidFill>
          <a:latin typeface="+mn-lt"/>
          <a:ea typeface="+mn-ea"/>
          <a:cs typeface="+mn-cs"/>
        </a:defRPr>
      </a:lvl4pPr>
      <a:lvl5pPr algn="l" defTabSz="3038715" eaLnBrk="1" hangingPunct="1" indent="-759679" latinLnBrk="0" marL="6837107" rtl="0">
        <a:spcBef>
          <a:spcPct val="20000"/>
        </a:spcBef>
        <a:buFont typeface="Arial" pitchFamily="34" charset="0"/>
        <a:buChar char="»"/>
        <a:defRPr sz="6700" kern="1200">
          <a:solidFill>
            <a:schemeClr val="tx1"/>
          </a:solidFill>
          <a:latin typeface="+mn-lt"/>
          <a:ea typeface="+mn-ea"/>
          <a:cs typeface="+mn-cs"/>
        </a:defRPr>
      </a:lvl5pPr>
      <a:lvl6pPr algn="l" defTabSz="3038715" eaLnBrk="1" hangingPunct="1" indent="-759679" latinLnBrk="0" marL="8356465" rtl="0">
        <a:spcBef>
          <a:spcPct val="20000"/>
        </a:spcBef>
        <a:buFont typeface="Arial" pitchFamily="34" charset="0"/>
        <a:buChar char="•"/>
        <a:defRPr sz="6700" kern="1200">
          <a:solidFill>
            <a:schemeClr val="tx1"/>
          </a:solidFill>
          <a:latin typeface="+mn-lt"/>
          <a:ea typeface="+mn-ea"/>
          <a:cs typeface="+mn-cs"/>
        </a:defRPr>
      </a:lvl6pPr>
      <a:lvl7pPr algn="l" defTabSz="3038715" eaLnBrk="1" hangingPunct="1" indent="-759679" latinLnBrk="0" marL="9875821" rtl="0">
        <a:spcBef>
          <a:spcPct val="20000"/>
        </a:spcBef>
        <a:buFont typeface="Arial" pitchFamily="34" charset="0"/>
        <a:buChar char="•"/>
        <a:defRPr sz="6700" kern="1200">
          <a:solidFill>
            <a:schemeClr val="tx1"/>
          </a:solidFill>
          <a:latin typeface="+mn-lt"/>
          <a:ea typeface="+mn-ea"/>
          <a:cs typeface="+mn-cs"/>
        </a:defRPr>
      </a:lvl7pPr>
      <a:lvl8pPr algn="l" defTabSz="3038715" eaLnBrk="1" hangingPunct="1" indent="-759679" latinLnBrk="0" marL="11395179" rtl="0">
        <a:spcBef>
          <a:spcPct val="20000"/>
        </a:spcBef>
        <a:buFont typeface="Arial" pitchFamily="34" charset="0"/>
        <a:buChar char="•"/>
        <a:defRPr sz="6700" kern="1200">
          <a:solidFill>
            <a:schemeClr val="tx1"/>
          </a:solidFill>
          <a:latin typeface="+mn-lt"/>
          <a:ea typeface="+mn-ea"/>
          <a:cs typeface="+mn-cs"/>
        </a:defRPr>
      </a:lvl8pPr>
      <a:lvl9pPr algn="l" defTabSz="3038715" eaLnBrk="1" hangingPunct="1" indent="-759679" latinLnBrk="0" marL="12914537" rtl="0">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algn="l" defTabSz="3038715" eaLnBrk="1" hangingPunct="1" latinLnBrk="0" marL="0" rtl="0">
        <a:defRPr sz="6000" kern="1200">
          <a:solidFill>
            <a:schemeClr val="tx1"/>
          </a:solidFill>
          <a:latin typeface="+mn-lt"/>
          <a:ea typeface="+mn-ea"/>
          <a:cs typeface="+mn-cs"/>
        </a:defRPr>
      </a:lvl1pPr>
      <a:lvl2pPr algn="l" defTabSz="3038715" eaLnBrk="1" hangingPunct="1" latinLnBrk="0" marL="1519358" rtl="0">
        <a:defRPr sz="6000" kern="1200">
          <a:solidFill>
            <a:schemeClr val="tx1"/>
          </a:solidFill>
          <a:latin typeface="+mn-lt"/>
          <a:ea typeface="+mn-ea"/>
          <a:cs typeface="+mn-cs"/>
        </a:defRPr>
      </a:lvl2pPr>
      <a:lvl3pPr algn="l" defTabSz="3038715" eaLnBrk="1" hangingPunct="1" latinLnBrk="0" marL="3038715" rtl="0">
        <a:defRPr sz="6000" kern="1200">
          <a:solidFill>
            <a:schemeClr val="tx1"/>
          </a:solidFill>
          <a:latin typeface="+mn-lt"/>
          <a:ea typeface="+mn-ea"/>
          <a:cs typeface="+mn-cs"/>
        </a:defRPr>
      </a:lvl3pPr>
      <a:lvl4pPr algn="l" defTabSz="3038715" eaLnBrk="1" hangingPunct="1" latinLnBrk="0" marL="4558071" rtl="0">
        <a:defRPr sz="6000" kern="1200">
          <a:solidFill>
            <a:schemeClr val="tx1"/>
          </a:solidFill>
          <a:latin typeface="+mn-lt"/>
          <a:ea typeface="+mn-ea"/>
          <a:cs typeface="+mn-cs"/>
        </a:defRPr>
      </a:lvl4pPr>
      <a:lvl5pPr algn="l" defTabSz="3038715" eaLnBrk="1" hangingPunct="1" latinLnBrk="0" marL="6077429" rtl="0">
        <a:defRPr sz="6000" kern="1200">
          <a:solidFill>
            <a:schemeClr val="tx1"/>
          </a:solidFill>
          <a:latin typeface="+mn-lt"/>
          <a:ea typeface="+mn-ea"/>
          <a:cs typeface="+mn-cs"/>
        </a:defRPr>
      </a:lvl5pPr>
      <a:lvl6pPr algn="l" defTabSz="3038715" eaLnBrk="1" hangingPunct="1" latinLnBrk="0" marL="7596786" rtl="0">
        <a:defRPr sz="6000" kern="1200">
          <a:solidFill>
            <a:schemeClr val="tx1"/>
          </a:solidFill>
          <a:latin typeface="+mn-lt"/>
          <a:ea typeface="+mn-ea"/>
          <a:cs typeface="+mn-cs"/>
        </a:defRPr>
      </a:lvl6pPr>
      <a:lvl7pPr algn="l" defTabSz="3038715" eaLnBrk="1" hangingPunct="1" latinLnBrk="0" marL="9116145" rtl="0">
        <a:defRPr sz="6000" kern="1200">
          <a:solidFill>
            <a:schemeClr val="tx1"/>
          </a:solidFill>
          <a:latin typeface="+mn-lt"/>
          <a:ea typeface="+mn-ea"/>
          <a:cs typeface="+mn-cs"/>
        </a:defRPr>
      </a:lvl7pPr>
      <a:lvl8pPr algn="l" defTabSz="3038715" eaLnBrk="1" hangingPunct="1" latinLnBrk="0" marL="10635501" rtl="0">
        <a:defRPr sz="6000" kern="1200">
          <a:solidFill>
            <a:schemeClr val="tx1"/>
          </a:solidFill>
          <a:latin typeface="+mn-lt"/>
          <a:ea typeface="+mn-ea"/>
          <a:cs typeface="+mn-cs"/>
        </a:defRPr>
      </a:lvl8pPr>
      <a:lvl9pPr algn="l" defTabSz="3038715" eaLnBrk="1" hangingPunct="1" latinLnBrk="0" marL="12154859" rtl="0">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2" name=""/>
        <p:cNvGrpSpPr/>
        <p:nvPr/>
      </p:nvGrpSpPr>
      <p:grpSpPr>
        <a:xfrm>
          <a:off x="0" y="0"/>
          <a:ext cx="0" cy="0"/>
          <a:chOff x="0" y="0"/>
          <a:chExt cx="0" cy="0"/>
        </a:xfrm>
      </p:grpSpPr>
      <p:sp>
        <p:nvSpPr>
          <p:cNvPr id="1048607" name="Text Box 14"/>
          <p:cNvSpPr txBox="1">
            <a:spLocks noChangeArrowheads="1"/>
          </p:cNvSpPr>
          <p:nvPr/>
        </p:nvSpPr>
        <p:spPr bwMode="auto">
          <a:xfrm>
            <a:off x="2195044" y="31430749"/>
            <a:ext cx="3188607" cy="228292"/>
          </a:xfrm>
          <a:prstGeom prst="rect"/>
          <a:noFill/>
          <a:ln w="9525">
            <a:noFill/>
            <a:miter lim="800000"/>
            <a:headEnd/>
            <a:tailEnd/>
          </a:ln>
          <a:effectLst/>
        </p:spPr>
        <p:txBody>
          <a:bodyPr bIns="31588" lIns="63187" rIns="63187" tIns="31588" wrap="square">
            <a:spAutoFit/>
          </a:bodyPr>
          <a:p>
            <a:pPr eaLnBrk="0" hangingPunct="0">
              <a:lnSpc>
                <a:spcPct val="65000"/>
              </a:lnSpc>
              <a:spcBef>
                <a:spcPct val="50000"/>
              </a:spcBef>
            </a:pPr>
            <a:r>
              <a:rPr b="1" dirty="0" sz="400" lang="en-US">
                <a:solidFill>
                  <a:schemeClr val="bg1">
                    <a:lumMod val="75000"/>
                  </a:schemeClr>
                </a:solidFill>
                <a:latin typeface="Arial" charset="0"/>
              </a:rPr>
              <a:t>RESEARCH POSTER PRESENTATION DESIGN © 2019</a:t>
            </a:r>
          </a:p>
          <a:p>
            <a:pPr eaLnBrk="0" hangingPunct="0">
              <a:lnSpc>
                <a:spcPct val="65000"/>
              </a:lnSpc>
              <a:spcBef>
                <a:spcPct val="50000"/>
              </a:spcBef>
            </a:pPr>
            <a:r>
              <a:rPr b="1" dirty="0" sz="700" lang="en-US">
                <a:solidFill>
                  <a:schemeClr val="bg1">
                    <a:lumMod val="75000"/>
                  </a:schemeClr>
                </a:solidFill>
                <a:latin typeface="Arial" charset="0"/>
              </a:rPr>
              <a:t>www.PosterPresentations.com</a:t>
            </a:r>
          </a:p>
        </p:txBody>
      </p:sp>
    </p:spTree>
  </p:cSld>
  <p:clrMap accent1="accent1" accent2="accent2" accent3="accent3" accent4="accent4" accent5="accent5" accent6="accent6" bg1="lt1" bg2="lt2" tx1="dk1" tx2="dk2" hlink="hlink" folHlink="folHlink"/>
  <p:sldLayoutIdLst>
    <p:sldLayoutId id="2147483652" r:id="rId1"/>
  </p:sldLayoutIdLst>
  <p:txStyles>
    <p:titleStyle>
      <a:lvl1pPr algn="ctr" defTabSz="3038715" eaLnBrk="1" hangingPunct="1" latinLnBrk="0" rtl="0">
        <a:spcBef>
          <a:spcPct val="0"/>
        </a:spcBef>
        <a:buNone/>
        <a:defRPr sz="6000" kern="1200">
          <a:solidFill>
            <a:schemeClr val="bg1"/>
          </a:solidFill>
          <a:latin typeface="Trebuchet MS" pitchFamily="34" charset="0"/>
          <a:ea typeface="+mj-ea"/>
          <a:cs typeface="+mj-cs"/>
        </a:defRPr>
      </a:lvl1pPr>
    </p:titleStyle>
    <p:bodyStyle>
      <a:lvl1pPr algn="l" defTabSz="3038715" eaLnBrk="1" hangingPunct="1" indent="-1139518" latinLnBrk="0" marL="1139518" rtl="0">
        <a:spcBef>
          <a:spcPct val="20000"/>
        </a:spcBef>
        <a:buFont typeface="Arial" pitchFamily="34" charset="0"/>
        <a:buChar char="•"/>
        <a:defRPr sz="10600" kern="1200">
          <a:solidFill>
            <a:schemeClr val="tx1"/>
          </a:solidFill>
          <a:latin typeface="+mn-lt"/>
          <a:ea typeface="+mn-ea"/>
          <a:cs typeface="+mn-cs"/>
        </a:defRPr>
      </a:lvl1pPr>
      <a:lvl2pPr algn="l" defTabSz="3038715" eaLnBrk="1" hangingPunct="1" indent="-949598" latinLnBrk="0" marL="2468955" rtl="0">
        <a:spcBef>
          <a:spcPct val="20000"/>
        </a:spcBef>
        <a:buFont typeface="Arial" pitchFamily="34" charset="0"/>
        <a:buChar char="–"/>
        <a:defRPr sz="9400" kern="1200">
          <a:solidFill>
            <a:schemeClr val="tx1"/>
          </a:solidFill>
          <a:latin typeface="+mn-lt"/>
          <a:ea typeface="+mn-ea"/>
          <a:cs typeface="+mn-cs"/>
        </a:defRPr>
      </a:lvl2pPr>
      <a:lvl3pPr algn="l" defTabSz="3038715" eaLnBrk="1" hangingPunct="1" indent="-759679" latinLnBrk="0" marL="3798394" rtl="0">
        <a:spcBef>
          <a:spcPct val="20000"/>
        </a:spcBef>
        <a:buFont typeface="Arial" pitchFamily="34" charset="0"/>
        <a:buChar char="•"/>
        <a:defRPr sz="8000" kern="1200">
          <a:solidFill>
            <a:schemeClr val="tx1"/>
          </a:solidFill>
          <a:latin typeface="+mn-lt"/>
          <a:ea typeface="+mn-ea"/>
          <a:cs typeface="+mn-cs"/>
        </a:defRPr>
      </a:lvl3pPr>
      <a:lvl4pPr algn="l" defTabSz="3038715" eaLnBrk="1" hangingPunct="1" indent="-759679" latinLnBrk="0" marL="5317751" rtl="0">
        <a:spcBef>
          <a:spcPct val="20000"/>
        </a:spcBef>
        <a:buFont typeface="Arial" pitchFamily="34" charset="0"/>
        <a:buChar char="–"/>
        <a:defRPr sz="6700" kern="1200">
          <a:solidFill>
            <a:schemeClr val="tx1"/>
          </a:solidFill>
          <a:latin typeface="+mn-lt"/>
          <a:ea typeface="+mn-ea"/>
          <a:cs typeface="+mn-cs"/>
        </a:defRPr>
      </a:lvl4pPr>
      <a:lvl5pPr algn="l" defTabSz="3038715" eaLnBrk="1" hangingPunct="1" indent="-759679" latinLnBrk="0" marL="6837107" rtl="0">
        <a:spcBef>
          <a:spcPct val="20000"/>
        </a:spcBef>
        <a:buFont typeface="Arial" pitchFamily="34" charset="0"/>
        <a:buChar char="»"/>
        <a:defRPr sz="6700" kern="1200">
          <a:solidFill>
            <a:schemeClr val="tx1"/>
          </a:solidFill>
          <a:latin typeface="+mn-lt"/>
          <a:ea typeface="+mn-ea"/>
          <a:cs typeface="+mn-cs"/>
        </a:defRPr>
      </a:lvl5pPr>
      <a:lvl6pPr algn="l" defTabSz="3038715" eaLnBrk="1" hangingPunct="1" indent="-759679" latinLnBrk="0" marL="8356465" rtl="0">
        <a:spcBef>
          <a:spcPct val="20000"/>
        </a:spcBef>
        <a:buFont typeface="Arial" pitchFamily="34" charset="0"/>
        <a:buChar char="•"/>
        <a:defRPr sz="6700" kern="1200">
          <a:solidFill>
            <a:schemeClr val="tx1"/>
          </a:solidFill>
          <a:latin typeface="+mn-lt"/>
          <a:ea typeface="+mn-ea"/>
          <a:cs typeface="+mn-cs"/>
        </a:defRPr>
      </a:lvl6pPr>
      <a:lvl7pPr algn="l" defTabSz="3038715" eaLnBrk="1" hangingPunct="1" indent="-759679" latinLnBrk="0" marL="9875821" rtl="0">
        <a:spcBef>
          <a:spcPct val="20000"/>
        </a:spcBef>
        <a:buFont typeface="Arial" pitchFamily="34" charset="0"/>
        <a:buChar char="•"/>
        <a:defRPr sz="6700" kern="1200">
          <a:solidFill>
            <a:schemeClr val="tx1"/>
          </a:solidFill>
          <a:latin typeface="+mn-lt"/>
          <a:ea typeface="+mn-ea"/>
          <a:cs typeface="+mn-cs"/>
        </a:defRPr>
      </a:lvl7pPr>
      <a:lvl8pPr algn="l" defTabSz="3038715" eaLnBrk="1" hangingPunct="1" indent="-759679" latinLnBrk="0" marL="11395179" rtl="0">
        <a:spcBef>
          <a:spcPct val="20000"/>
        </a:spcBef>
        <a:buFont typeface="Arial" pitchFamily="34" charset="0"/>
        <a:buChar char="•"/>
        <a:defRPr sz="6700" kern="1200">
          <a:solidFill>
            <a:schemeClr val="tx1"/>
          </a:solidFill>
          <a:latin typeface="+mn-lt"/>
          <a:ea typeface="+mn-ea"/>
          <a:cs typeface="+mn-cs"/>
        </a:defRPr>
      </a:lvl8pPr>
      <a:lvl9pPr algn="l" defTabSz="3038715" eaLnBrk="1" hangingPunct="1" indent="-759679" latinLnBrk="0" marL="12914537" rtl="0">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algn="l" defTabSz="3038715" eaLnBrk="1" hangingPunct="1" latinLnBrk="0" marL="0" rtl="0">
        <a:defRPr sz="6000" kern="1200">
          <a:solidFill>
            <a:schemeClr val="tx1"/>
          </a:solidFill>
          <a:latin typeface="+mn-lt"/>
          <a:ea typeface="+mn-ea"/>
          <a:cs typeface="+mn-cs"/>
        </a:defRPr>
      </a:lvl1pPr>
      <a:lvl2pPr algn="l" defTabSz="3038715" eaLnBrk="1" hangingPunct="1" latinLnBrk="0" marL="1519358" rtl="0">
        <a:defRPr sz="6000" kern="1200">
          <a:solidFill>
            <a:schemeClr val="tx1"/>
          </a:solidFill>
          <a:latin typeface="+mn-lt"/>
          <a:ea typeface="+mn-ea"/>
          <a:cs typeface="+mn-cs"/>
        </a:defRPr>
      </a:lvl2pPr>
      <a:lvl3pPr algn="l" defTabSz="3038715" eaLnBrk="1" hangingPunct="1" latinLnBrk="0" marL="3038715" rtl="0">
        <a:defRPr sz="6000" kern="1200">
          <a:solidFill>
            <a:schemeClr val="tx1"/>
          </a:solidFill>
          <a:latin typeface="+mn-lt"/>
          <a:ea typeface="+mn-ea"/>
          <a:cs typeface="+mn-cs"/>
        </a:defRPr>
      </a:lvl3pPr>
      <a:lvl4pPr algn="l" defTabSz="3038715" eaLnBrk="1" hangingPunct="1" latinLnBrk="0" marL="4558071" rtl="0">
        <a:defRPr sz="6000" kern="1200">
          <a:solidFill>
            <a:schemeClr val="tx1"/>
          </a:solidFill>
          <a:latin typeface="+mn-lt"/>
          <a:ea typeface="+mn-ea"/>
          <a:cs typeface="+mn-cs"/>
        </a:defRPr>
      </a:lvl4pPr>
      <a:lvl5pPr algn="l" defTabSz="3038715" eaLnBrk="1" hangingPunct="1" latinLnBrk="0" marL="6077429" rtl="0">
        <a:defRPr sz="6000" kern="1200">
          <a:solidFill>
            <a:schemeClr val="tx1"/>
          </a:solidFill>
          <a:latin typeface="+mn-lt"/>
          <a:ea typeface="+mn-ea"/>
          <a:cs typeface="+mn-cs"/>
        </a:defRPr>
      </a:lvl5pPr>
      <a:lvl6pPr algn="l" defTabSz="3038715" eaLnBrk="1" hangingPunct="1" latinLnBrk="0" marL="7596786" rtl="0">
        <a:defRPr sz="6000" kern="1200">
          <a:solidFill>
            <a:schemeClr val="tx1"/>
          </a:solidFill>
          <a:latin typeface="+mn-lt"/>
          <a:ea typeface="+mn-ea"/>
          <a:cs typeface="+mn-cs"/>
        </a:defRPr>
      </a:lvl6pPr>
      <a:lvl7pPr algn="l" defTabSz="3038715" eaLnBrk="1" hangingPunct="1" latinLnBrk="0" marL="9116145" rtl="0">
        <a:defRPr sz="6000" kern="1200">
          <a:solidFill>
            <a:schemeClr val="tx1"/>
          </a:solidFill>
          <a:latin typeface="+mn-lt"/>
          <a:ea typeface="+mn-ea"/>
          <a:cs typeface="+mn-cs"/>
        </a:defRPr>
      </a:lvl7pPr>
      <a:lvl8pPr algn="l" defTabSz="3038715" eaLnBrk="1" hangingPunct="1" latinLnBrk="0" marL="10635501" rtl="0">
        <a:defRPr sz="6000" kern="1200">
          <a:solidFill>
            <a:schemeClr val="tx1"/>
          </a:solidFill>
          <a:latin typeface="+mn-lt"/>
          <a:ea typeface="+mn-ea"/>
          <a:cs typeface="+mn-cs"/>
        </a:defRPr>
      </a:lvl8pPr>
      <a:lvl9pPr algn="l" defTabSz="3038715" eaLnBrk="1" hangingPunct="1" latinLnBrk="0" marL="12154859" rtl="0">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 name=""/>
        <p:cNvGrpSpPr/>
        <p:nvPr/>
      </p:nvGrpSpPr>
      <p:grpSpPr>
        <a:xfrm>
          <a:off x="0" y="0"/>
          <a:ext cx="0" cy="0"/>
          <a:chOff x="0" y="0"/>
          <a:chExt cx="0" cy="0"/>
        </a:xfrm>
      </p:grpSpPr>
      <p:sp>
        <p:nvSpPr>
          <p:cNvPr id="1048590" name="Text Placeholder 27"/>
          <p:cNvSpPr>
            <a:spLocks noGrp="1"/>
          </p:cNvSpPr>
          <p:nvPr>
            <p:ph type="body" sz="quarter" idx="10"/>
          </p:nvPr>
        </p:nvSpPr>
        <p:spPr>
          <a:xfrm>
            <a:off x="778092" y="7197961"/>
            <a:ext cx="20514123" cy="7363003"/>
          </a:xfrm>
        </p:spPr>
        <p:txBody>
          <a:bodyPr/>
          <a:p>
            <a:r>
              <a:rPr b="1" dirty="0" sz="6600" lang="es-419">
                <a:latin typeface="Arial" panose="020B0604020202020204" pitchFamily="34" charset="0"/>
                <a:cs typeface="Arial" panose="020B0604020202020204" pitchFamily="34" charset="0"/>
              </a:rPr>
              <a:t>Introducción:</a:t>
            </a:r>
            <a:r>
              <a:rPr dirty="0" sz="6600" lang="es-419">
                <a:latin typeface="Arial" panose="020B0604020202020204" pitchFamily="34" charset="0"/>
                <a:cs typeface="Arial" panose="020B0604020202020204" pitchFamily="34" charset="0"/>
              </a:rPr>
              <a:t> Las Ciencias Farmacéuticas y las Ciencias Alimentarias son disciplinas fundamentales para el bienestar </a:t>
            </a:r>
            <a:r>
              <a:rPr dirty="0" sz="6600" lang="es-419" smtClean="0">
                <a:latin typeface="Arial" panose="020B0604020202020204" pitchFamily="34" charset="0"/>
                <a:cs typeface="Arial" panose="020B0604020202020204" pitchFamily="34" charset="0"/>
              </a:rPr>
              <a:t>humano.</a:t>
            </a:r>
          </a:p>
          <a:p>
            <a:r>
              <a:rPr b="1" dirty="0" sz="6600" lang="es-419" smtClean="0">
                <a:latin typeface="Arial" panose="020B0604020202020204" pitchFamily="34" charset="0"/>
                <a:cs typeface="Arial" panose="020B0604020202020204" pitchFamily="34" charset="0"/>
              </a:rPr>
              <a:t>Objetivo</a:t>
            </a:r>
            <a:r>
              <a:rPr b="1" dirty="0" sz="6600" lang="es-419">
                <a:latin typeface="Arial" panose="020B0604020202020204" pitchFamily="34" charset="0"/>
                <a:cs typeface="Arial" panose="020B0604020202020204" pitchFamily="34" charset="0"/>
              </a:rPr>
              <a:t>:</a:t>
            </a:r>
            <a:r>
              <a:rPr dirty="0" sz="6600" lang="es-419">
                <a:latin typeface="Arial" panose="020B0604020202020204" pitchFamily="34" charset="0"/>
                <a:cs typeface="Arial" panose="020B0604020202020204" pitchFamily="34" charset="0"/>
              </a:rPr>
              <a:t> Valorar la interdisciplinariedad entre las Ciencias Farmacéuticas y Alimentarias, con énfasis en el desarrollo curricular de ambas carreras en la Universidad de La Habana. </a:t>
            </a:r>
            <a:endParaRPr dirty="0" sz="6600" lang="en-US">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1048591" name="Text Placeholder 28"/>
          <p:cNvSpPr>
            <a:spLocks noGrp="1"/>
          </p:cNvSpPr>
          <p:nvPr>
            <p:ph type="body" sz="quarter" idx="11"/>
          </p:nvPr>
        </p:nvSpPr>
        <p:spPr>
          <a:xfrm>
            <a:off x="796058" y="6446651"/>
            <a:ext cx="20497929" cy="990214"/>
          </a:xfrm>
        </p:spPr>
        <p:txBody>
          <a:bodyPr/>
          <a:p>
            <a:r>
              <a:rPr dirty="0" sz="5800" lang="en-US" u="none">
                <a:solidFill>
                  <a:schemeClr val="tx1"/>
                </a:solidFill>
                <a:latin typeface="Trebuchet MS" panose="020B0603020202020204" pitchFamily="34" charset="0"/>
                <a:ea typeface="Tahoma" panose="020B0604030504040204" pitchFamily="34" charset="0"/>
                <a:cs typeface="Tahoma" panose="020B0604030504040204" pitchFamily="34" charset="0"/>
              </a:rPr>
              <a:t>1. INTRODUCCION (OBJETIVOS)</a:t>
            </a:r>
          </a:p>
        </p:txBody>
      </p:sp>
      <p:sp>
        <p:nvSpPr>
          <p:cNvPr id="1048592" name="Text Placeholder 29"/>
          <p:cNvSpPr>
            <a:spLocks noGrp="1"/>
          </p:cNvSpPr>
          <p:nvPr>
            <p:ph type="body" sz="quarter" idx="20"/>
          </p:nvPr>
        </p:nvSpPr>
        <p:spPr>
          <a:xfrm>
            <a:off x="96038" y="15694945"/>
            <a:ext cx="20502939" cy="990214"/>
          </a:xfrm>
        </p:spPr>
        <p:txBody>
          <a:bodyPr/>
          <a:p>
            <a:r>
              <a:rPr dirty="0" sz="5800" lang="en-US" u="none">
                <a:solidFill>
                  <a:schemeClr val="tx1"/>
                </a:solidFill>
                <a:latin typeface="Trebuchet MS" panose="020B0603020202020204" pitchFamily="34" charset="0"/>
              </a:rPr>
              <a:t>2. METODOLOGIA</a:t>
            </a:r>
          </a:p>
        </p:txBody>
      </p:sp>
      <p:sp>
        <p:nvSpPr>
          <p:cNvPr id="1048593" name="Text Placeholder 30"/>
          <p:cNvSpPr>
            <a:spLocks noGrp="1"/>
          </p:cNvSpPr>
          <p:nvPr>
            <p:ph type="body" sz="quarter" idx="25"/>
          </p:nvPr>
        </p:nvSpPr>
        <p:spPr>
          <a:xfrm>
            <a:off x="21909803" y="6446651"/>
            <a:ext cx="20497666" cy="990214"/>
          </a:xfrm>
        </p:spPr>
        <p:txBody>
          <a:bodyPr/>
          <a:p>
            <a:r>
              <a:rPr dirty="0" sz="5800" lang="en-US" u="none">
                <a:solidFill>
                  <a:schemeClr val="tx1"/>
                </a:solidFill>
                <a:latin typeface="Trebuchet MS" panose="020B0603020202020204" pitchFamily="34" charset="0"/>
              </a:rPr>
              <a:t>3. RESULTADOS Y DISCUSION</a:t>
            </a:r>
          </a:p>
        </p:txBody>
      </p:sp>
      <p:sp>
        <p:nvSpPr>
          <p:cNvPr id="1048594" name="Text Placeholder 31"/>
          <p:cNvSpPr>
            <a:spLocks noGrp="1"/>
          </p:cNvSpPr>
          <p:nvPr>
            <p:ph type="body" sz="quarter" idx="26"/>
          </p:nvPr>
        </p:nvSpPr>
        <p:spPr>
          <a:xfrm>
            <a:off x="21909803" y="7197962"/>
            <a:ext cx="20497666" cy="8139734"/>
          </a:xfrm>
        </p:spPr>
        <p:txBody>
          <a:bodyPr/>
          <a:p>
            <a:pPr algn="just"/>
            <a:r>
              <a:rPr b="1" dirty="0" sz="6600" lang="es-ES">
                <a:latin typeface="Arial" panose="020B0604020202020204" pitchFamily="34" charset="0"/>
                <a:cs typeface="Arial" panose="020B0604020202020204" pitchFamily="34" charset="0"/>
              </a:rPr>
              <a:t>Resultados:</a:t>
            </a:r>
            <a:r>
              <a:rPr dirty="0" sz="6600" lang="es-ES">
                <a:latin typeface="Arial" panose="020B0604020202020204" pitchFamily="34" charset="0"/>
                <a:cs typeface="Arial" panose="020B0604020202020204" pitchFamily="34" charset="0"/>
              </a:rPr>
              <a:t> El 85% de los estudiantes encuestados reconoció la importancia de integrar conocimientos entre ambas disciplinas para enfrentar problemas complejos relacionados con la salud pública y la seguridad alimentaria. </a:t>
            </a:r>
            <a:r>
              <a:rPr dirty="0" sz="6600" lang="es-ES" smtClean="0">
                <a:latin typeface="Arial" panose="020B0604020202020204" pitchFamily="34" charset="0"/>
                <a:cs typeface="Arial" panose="020B0604020202020204" pitchFamily="34" charset="0"/>
              </a:rPr>
              <a:t>Asimismo</a:t>
            </a:r>
            <a:r>
              <a:rPr dirty="0" sz="6600" lang="es-ES">
                <a:latin typeface="Arial" panose="020B0604020202020204" pitchFamily="34" charset="0"/>
                <a:cs typeface="Arial" panose="020B0604020202020204" pitchFamily="34" charset="0"/>
              </a:rPr>
              <a:t>, un 65% indicó que las experiencias prácticas conjuntas o talleres interdisciplinarios mejoran su comprensión y motivación hacia el aprendizaje. </a:t>
            </a:r>
            <a:endParaRPr dirty="0" sz="6600" lang="en-US">
              <a:solidFill>
                <a:schemeClr val="tx1"/>
              </a:solidFill>
              <a:latin typeface="Arial" panose="020B0604020202020204" pitchFamily="34" charset="0"/>
              <a:cs typeface="Arial" panose="020B0604020202020204" pitchFamily="34" charset="0"/>
            </a:endParaRPr>
          </a:p>
        </p:txBody>
      </p:sp>
      <p:sp>
        <p:nvSpPr>
          <p:cNvPr id="1048595" name="Text Placeholder 32"/>
          <p:cNvSpPr>
            <a:spLocks noGrp="1"/>
          </p:cNvSpPr>
          <p:nvPr>
            <p:ph type="body" sz="quarter" idx="27"/>
          </p:nvPr>
        </p:nvSpPr>
        <p:spPr>
          <a:xfrm>
            <a:off x="21101424" y="15411682"/>
            <a:ext cx="20492032" cy="990214"/>
          </a:xfrm>
        </p:spPr>
        <p:txBody>
          <a:bodyPr/>
          <a:p>
            <a:r>
              <a:rPr dirty="0" sz="5800" lang="en-US" u="none">
                <a:solidFill>
                  <a:schemeClr val="tx1"/>
                </a:solidFill>
                <a:latin typeface="Trebuchet MS" panose="020B0603020202020204" pitchFamily="34" charset="0"/>
              </a:rPr>
              <a:t>4. CONCLUSIONES</a:t>
            </a:r>
          </a:p>
        </p:txBody>
      </p:sp>
      <p:sp>
        <p:nvSpPr>
          <p:cNvPr id="1048596" name="Text Placeholder 33"/>
          <p:cNvSpPr>
            <a:spLocks noGrp="1"/>
          </p:cNvSpPr>
          <p:nvPr>
            <p:ph type="body" sz="quarter" idx="28"/>
          </p:nvPr>
        </p:nvSpPr>
        <p:spPr>
          <a:xfrm>
            <a:off x="21600320" y="16483811"/>
            <a:ext cx="20499890" cy="5091736"/>
          </a:xfrm>
        </p:spPr>
        <p:txBody>
          <a:bodyPr/>
          <a:p>
            <a:r>
              <a:rPr dirty="0" sz="8000" lang="es-ES" smtClean="0"/>
              <a:t>La </a:t>
            </a:r>
            <a:r>
              <a:rPr dirty="0" sz="8000" lang="es-ES"/>
              <a:t>colaboración interdisciplinaria puede generar productos innovadores y seguros, con impacto positivo en la salud pública y la seguridad alimentaria. </a:t>
            </a:r>
            <a:endParaRPr dirty="0" sz="13800" lang="en-US">
              <a:solidFill>
                <a:schemeClr val="tx1"/>
              </a:solidFill>
              <a:latin typeface="Arial" panose="020B0604020202020204" pitchFamily="34" charset="0"/>
              <a:cs typeface="Arial" panose="020B0604020202020204" pitchFamily="34" charset="0"/>
            </a:endParaRPr>
          </a:p>
        </p:txBody>
      </p:sp>
      <p:sp>
        <p:nvSpPr>
          <p:cNvPr id="1048597" name="Text Placeholder 36"/>
          <p:cNvSpPr>
            <a:spLocks noGrp="1"/>
          </p:cNvSpPr>
          <p:nvPr>
            <p:ph type="body" sz="quarter" idx="96"/>
          </p:nvPr>
        </p:nvSpPr>
        <p:spPr>
          <a:xfrm>
            <a:off x="560870" y="16785461"/>
            <a:ext cx="20515894" cy="3250236"/>
          </a:xfrm>
        </p:spPr>
        <p:txBody>
          <a:bodyPr/>
          <a:p>
            <a:r>
              <a:rPr dirty="0" sz="6600" lang="es-ES" smtClean="0">
                <a:latin typeface="Arial" panose="020B0604020202020204" pitchFamily="34" charset="0"/>
                <a:cs typeface="Arial" panose="020B0604020202020204" pitchFamily="34" charset="0"/>
              </a:rPr>
              <a:t>Se </a:t>
            </a:r>
            <a:r>
              <a:rPr dirty="0" sz="6600" lang="es-ES">
                <a:latin typeface="Arial" panose="020B0604020202020204" pitchFamily="34" charset="0"/>
                <a:cs typeface="Arial" panose="020B0604020202020204" pitchFamily="34" charset="0"/>
              </a:rPr>
              <a:t>realizaron consultas con profesores </a:t>
            </a:r>
            <a:r>
              <a:rPr dirty="0" sz="6600" lang="es-ES">
                <a:latin typeface="Arial" panose="020B0604020202020204" pitchFamily="34" charset="0"/>
                <a:cs typeface="Arial" panose="020B0604020202020204" pitchFamily="34" charset="0"/>
              </a:rPr>
              <a:t>y</a:t>
            </a:r>
            <a:r>
              <a:rPr dirty="0" sz="6600" lang="es-ES" smtClean="0">
                <a:latin typeface="Arial" panose="020B0604020202020204" pitchFamily="34" charset="0"/>
                <a:cs typeface="Arial" panose="020B0604020202020204" pitchFamily="34" charset="0"/>
              </a:rPr>
              <a:t> </a:t>
            </a:r>
            <a:r>
              <a:rPr dirty="0" sz="6600" lang="es-ES" smtClean="0">
                <a:latin typeface="Arial" panose="020B0604020202020204" pitchFamily="34" charset="0"/>
                <a:cs typeface="Arial" panose="020B0604020202020204" pitchFamily="34" charset="0"/>
              </a:rPr>
              <a:t>alumnos </a:t>
            </a:r>
            <a:r>
              <a:rPr dirty="0" sz="6600" lang="es-ES" smtClean="0">
                <a:latin typeface="Arial" panose="020B0604020202020204" pitchFamily="34" charset="0"/>
                <a:cs typeface="Arial" panose="020B0604020202020204" pitchFamily="34" charset="0"/>
              </a:rPr>
              <a:t>de </a:t>
            </a:r>
            <a:r>
              <a:rPr dirty="0" sz="6600" lang="es-ES">
                <a:latin typeface="Arial" panose="020B0604020202020204" pitchFamily="34" charset="0"/>
                <a:cs typeface="Arial" panose="020B0604020202020204" pitchFamily="34" charset="0"/>
              </a:rPr>
              <a:t>ambas carreras para </a:t>
            </a:r>
            <a:r>
              <a:rPr dirty="0" sz="6600" lang="es-ES" smtClean="0">
                <a:latin typeface="Arial" panose="020B0604020202020204" pitchFamily="34" charset="0"/>
                <a:cs typeface="Arial" panose="020B0604020202020204" pitchFamily="34" charset="0"/>
              </a:rPr>
              <a:t>cumplir el objetivo de este trabajo.</a:t>
            </a:r>
            <a:endParaRPr dirty="0" sz="6600" lang="en-US">
              <a:solidFill>
                <a:schemeClr val="tx1"/>
              </a:solidFill>
              <a:latin typeface="Arial" panose="020B0604020202020204" pitchFamily="34" charset="0"/>
              <a:cs typeface="Arial" panose="020B0604020202020204" pitchFamily="34" charset="0"/>
            </a:endParaRPr>
          </a:p>
        </p:txBody>
      </p:sp>
      <p:sp>
        <p:nvSpPr>
          <p:cNvPr id="1048598" name="Text Placeholder 38"/>
          <p:cNvSpPr>
            <a:spLocks noGrp="1"/>
          </p:cNvSpPr>
          <p:nvPr>
            <p:ph type="body" sz="quarter" idx="151"/>
          </p:nvPr>
        </p:nvSpPr>
        <p:spPr>
          <a:xfrm>
            <a:off x="2981645" y="2805442"/>
            <a:ext cx="33901294" cy="2178241"/>
          </a:xfrm>
        </p:spPr>
        <p:txBody>
          <a:bodyPr>
            <a:noAutofit/>
          </a:bodyPr>
          <a:p>
            <a:r>
              <a:rPr b="1" dirty="0" lang="es-ES"/>
              <a:t>INTERDISCIPLINAREIDAD ENTRE LAS CIENCIAS FARMACÉUTICAS Y </a:t>
            </a:r>
            <a:r>
              <a:rPr b="1" dirty="0" lang="es-ES" smtClean="0"/>
              <a:t>DE LOS ALIMENTOS</a:t>
            </a:r>
            <a:r>
              <a:rPr b="1" dirty="0" lang="es-ES" smtClean="0"/>
              <a:t>. </a:t>
            </a:r>
            <a:r>
              <a:rPr b="1" dirty="0" sz="6600" lang="es-ES" smtClean="0">
                <a:solidFill>
                  <a:schemeClr val="tx1"/>
                </a:solidFill>
                <a:latin typeface="Arial" panose="020B0604020202020204" pitchFamily="34" charset="0"/>
                <a:cs typeface="Arial" panose="020B0604020202020204" pitchFamily="34" charset="0"/>
              </a:rPr>
              <a:t>Autores</a:t>
            </a:r>
            <a:r>
              <a:rPr b="1" dirty="0" sz="6600" lang="es-ES">
                <a:solidFill>
                  <a:schemeClr val="tx1"/>
                </a:solidFill>
                <a:latin typeface="Arial" panose="020B0604020202020204" pitchFamily="34" charset="0"/>
                <a:cs typeface="Arial" panose="020B0604020202020204" pitchFamily="34" charset="0"/>
              </a:rPr>
              <a:t>: Armando Jesús Perdomo </a:t>
            </a:r>
            <a:r>
              <a:rPr b="1" dirty="0" sz="6600" lang="es-ES" smtClean="0">
                <a:solidFill>
                  <a:schemeClr val="tx1"/>
                </a:solidFill>
                <a:latin typeface="Arial" panose="020B0604020202020204" pitchFamily="34" charset="0"/>
                <a:cs typeface="Arial" panose="020B0604020202020204" pitchFamily="34" charset="0"/>
              </a:rPr>
              <a:t>Morales, </a:t>
            </a:r>
            <a:r>
              <a:rPr b="1" dirty="0" sz="6600" lang="es-ES">
                <a:solidFill>
                  <a:schemeClr val="tx1"/>
                </a:solidFill>
                <a:latin typeface="Arial" panose="020B0604020202020204" pitchFamily="34" charset="0"/>
                <a:cs typeface="Arial" panose="020B0604020202020204" pitchFamily="34" charset="0"/>
              </a:rPr>
              <a:t>Elieser López </a:t>
            </a:r>
            <a:r>
              <a:rPr b="1" dirty="0" sz="6600" lang="es-ES" smtClean="0">
                <a:solidFill>
                  <a:schemeClr val="tx1"/>
                </a:solidFill>
                <a:latin typeface="Arial" panose="020B0604020202020204" pitchFamily="34" charset="0"/>
                <a:cs typeface="Arial" panose="020B0604020202020204" pitchFamily="34" charset="0"/>
              </a:rPr>
              <a:t>Cabezas</a:t>
            </a:r>
            <a:endParaRPr b="1" dirty="0" sz="6600" lang="es-ES">
              <a:solidFill>
                <a:schemeClr val="tx1"/>
              </a:solidFill>
              <a:latin typeface="Arial" panose="020B0604020202020204" pitchFamily="34" charset="0"/>
              <a:cs typeface="Arial" panose="020B0604020202020204" pitchFamily="34" charset="0"/>
            </a:endParaRPr>
          </a:p>
        </p:txBody>
      </p:sp>
      <p:sp>
        <p:nvSpPr>
          <p:cNvPr id="1048599" name="Text Placeholder 39"/>
          <p:cNvSpPr>
            <a:spLocks noGrp="1"/>
          </p:cNvSpPr>
          <p:nvPr>
            <p:ph type="body" sz="quarter" idx="153"/>
          </p:nvPr>
        </p:nvSpPr>
        <p:spPr>
          <a:xfrm>
            <a:off x="8266284" y="1548974"/>
            <a:ext cx="24828800" cy="891579"/>
          </a:xfrm>
        </p:spPr>
        <p:txBody>
          <a:bodyPr>
            <a:noAutofit/>
          </a:bodyPr>
          <a:p>
            <a:endParaRPr dirty="0" sz="6000" lang="en-US">
              <a:solidFill>
                <a:srgbClr val="4E1460"/>
              </a:solidFill>
              <a:latin typeface="Arial" panose="020B0604020202020204" pitchFamily="34" charset="0"/>
              <a:cs typeface="Arial" panose="020B0604020202020204" pitchFamily="34" charset="0"/>
            </a:endParaRPr>
          </a:p>
        </p:txBody>
      </p:sp>
      <p:grpSp>
        <p:nvGrpSpPr>
          <p:cNvPr id="9" name="Grupo 5"/>
          <p:cNvGrpSpPr/>
          <p:nvPr/>
        </p:nvGrpSpPr>
        <p:grpSpPr>
          <a:xfrm>
            <a:off x="39578428" y="177906"/>
            <a:ext cx="4042611" cy="2627536"/>
            <a:chOff x="-96254" y="289344"/>
            <a:chExt cx="4042611" cy="2627536"/>
          </a:xfrm>
        </p:grpSpPr>
        <p:pic>
          <p:nvPicPr>
            <p:cNvPr id="2097152" name="Picture 2"/>
            <p:cNvPicPr>
              <a:picLocks noChangeAspect="1" noChangeArrowheads="1"/>
            </p:cNvPicPr>
            <p:nvPr/>
          </p:nvPicPr>
          <p:blipFill>
            <a:blip xmlns:r="http://schemas.openxmlformats.org/officeDocument/2006/relationships" r:embed="rId1"/>
            <a:srcRect/>
            <a:stretch>
              <a:fillRect/>
            </a:stretch>
          </p:blipFill>
          <p:spPr bwMode="auto">
            <a:xfrm>
              <a:off x="823381" y="289344"/>
              <a:ext cx="2190786" cy="1919650"/>
            </a:xfrm>
            <a:prstGeom prst="rect"/>
            <a:noFill/>
            <a:ln>
              <a:noFill/>
            </a:ln>
          </p:spPr>
        </p:pic>
        <p:sp>
          <p:nvSpPr>
            <p:cNvPr id="1048600" name="CuadroTexto 4"/>
            <p:cNvSpPr txBox="1"/>
            <p:nvPr/>
          </p:nvSpPr>
          <p:spPr>
            <a:xfrm>
              <a:off x="-96254" y="2208994"/>
              <a:ext cx="4042611" cy="707886"/>
            </a:xfrm>
            <a:prstGeom prst="rect"/>
            <a:noFill/>
          </p:spPr>
          <p:txBody>
            <a:bodyPr wrap="square">
              <a:spAutoFit/>
            </a:bodyPr>
            <a:p>
              <a:pPr algn="ctr"/>
              <a:r>
                <a:rPr b="1" dirty="0" sz="4000" lang="es-ES" spc="-50">
                  <a:solidFill>
                    <a:srgbClr val="481858"/>
                  </a:solidFill>
                  <a:latin typeface="Arial" panose="020B0604020202020204" pitchFamily="34" charset="0"/>
                  <a:ea typeface="Calibri" panose="020F0502020204030204" pitchFamily="34" charset="0"/>
                </a:rPr>
                <a:t>E</a:t>
              </a:r>
              <a:r>
                <a:rPr b="1" dirty="0" sz="4000" lang="es-ES" spc="-45">
                  <a:solidFill>
                    <a:srgbClr val="481858"/>
                  </a:solidFill>
                  <a:latin typeface="Arial" panose="020B0604020202020204" pitchFamily="34" charset="0"/>
                  <a:ea typeface="Calibri" panose="020F0502020204030204" pitchFamily="34" charset="0"/>
                </a:rPr>
                <a:t>C</a:t>
              </a:r>
              <a:r>
                <a:rPr b="1" dirty="0" sz="4000" lang="es-ES" spc="-65">
                  <a:solidFill>
                    <a:srgbClr val="481858"/>
                  </a:solidFill>
                  <a:latin typeface="Arial" panose="020B0604020202020204" pitchFamily="34" charset="0"/>
                  <a:ea typeface="Calibri" panose="020F0502020204030204" pitchFamily="34" charset="0"/>
                </a:rPr>
                <a:t>F</a:t>
              </a:r>
              <a:r>
                <a:rPr b="1" dirty="0" sz="4000" lang="es-ES">
                  <a:solidFill>
                    <a:srgbClr val="481858"/>
                  </a:solidFill>
                  <a:latin typeface="Arial" panose="020B0604020202020204" pitchFamily="34" charset="0"/>
                  <a:ea typeface="Calibri" panose="020F0502020204030204" pitchFamily="34" charset="0"/>
                </a:rPr>
                <a:t>A</a:t>
              </a:r>
              <a:r>
                <a:rPr b="1" dirty="0" sz="4000" lang="es-ES" spc="-95">
                  <a:solidFill>
                    <a:srgbClr val="481858"/>
                  </a:solidFill>
                  <a:latin typeface="Arial" panose="020B0604020202020204" pitchFamily="34" charset="0"/>
                  <a:ea typeface="Calibri" panose="020F0502020204030204" pitchFamily="34" charset="0"/>
                </a:rPr>
                <a:t> </a:t>
              </a:r>
              <a:r>
                <a:rPr b="1" dirty="0" sz="4000" lang="es-ES" spc="-60">
                  <a:solidFill>
                    <a:srgbClr val="481858"/>
                  </a:solidFill>
                  <a:latin typeface="Arial" panose="020B0604020202020204" pitchFamily="34" charset="0"/>
                  <a:ea typeface="Calibri" panose="020F0502020204030204" pitchFamily="34" charset="0"/>
                </a:rPr>
                <a:t>2</a:t>
              </a:r>
              <a:r>
                <a:rPr b="1" dirty="0" sz="4000" lang="es-ES" spc="-45">
                  <a:solidFill>
                    <a:srgbClr val="481858"/>
                  </a:solidFill>
                  <a:latin typeface="Arial" panose="020B0604020202020204" pitchFamily="34" charset="0"/>
                  <a:ea typeface="Calibri" panose="020F0502020204030204" pitchFamily="34" charset="0"/>
                </a:rPr>
                <a:t>0</a:t>
              </a:r>
              <a:r>
                <a:rPr b="1" dirty="0" sz="4000" lang="es-ES" spc="-60">
                  <a:solidFill>
                    <a:srgbClr val="481858"/>
                  </a:solidFill>
                  <a:latin typeface="Arial" panose="020B0604020202020204" pitchFamily="34" charset="0"/>
                  <a:ea typeface="Calibri" panose="020F0502020204030204" pitchFamily="34" charset="0"/>
                </a:rPr>
                <a:t>2</a:t>
              </a:r>
              <a:r>
                <a:rPr b="1" dirty="0" sz="4000" lang="es-ES">
                  <a:solidFill>
                    <a:srgbClr val="481858"/>
                  </a:solidFill>
                  <a:latin typeface="Arial" panose="020B0604020202020204" pitchFamily="34" charset="0"/>
                  <a:ea typeface="Calibri" panose="020F0502020204030204" pitchFamily="34" charset="0"/>
                </a:rPr>
                <a:t>4</a:t>
              </a:r>
              <a:r>
                <a:rPr dirty="0" sz="4000" lang="es-ES">
                  <a:solidFill>
                    <a:srgbClr val="C00000"/>
                  </a:solidFill>
                  <a:latin typeface="Arial" panose="020B0604020202020204" pitchFamily="34" charset="0"/>
                  <a:ea typeface="Calibri" panose="020F0502020204030204" pitchFamily="34" charset="0"/>
                </a:rPr>
                <a:t> </a:t>
              </a:r>
              <a:endParaRPr dirty="0" sz="4000" lang="es-ES"/>
            </a:p>
          </p:txBody>
        </p:sp>
      </p:grpSp>
      <p:pic>
        <p:nvPicPr>
          <p:cNvPr id="2097153" name="Picture 3"/>
          <p:cNvPicPr>
            <a:picLocks noChangeAspect="1" noChangeArrowheads="1"/>
          </p:cNvPicPr>
          <p:nvPr/>
        </p:nvPicPr>
        <p:blipFill>
          <a:blip xmlns:r="http://schemas.openxmlformats.org/officeDocument/2006/relationships" r:embed="rId2"/>
          <a:srcRect/>
          <a:stretch>
            <a:fillRect/>
          </a:stretch>
        </p:blipFill>
        <p:spPr bwMode="auto">
          <a:xfrm>
            <a:off x="38625003" y="28764034"/>
            <a:ext cx="4692316" cy="3508357"/>
          </a:xfrm>
          <a:prstGeom prst="rect"/>
          <a:noFill/>
          <a:ln>
            <a:noFill/>
          </a:ln>
        </p:spPr>
      </p:pic>
      <p:pic>
        <p:nvPicPr>
          <p:cNvPr id="2097154" name="Picture 3"/>
          <p:cNvPicPr>
            <a:picLocks noChangeAspect="1" noChangeArrowheads="1"/>
          </p:cNvPicPr>
          <p:nvPr/>
        </p:nvPicPr>
        <p:blipFill>
          <a:blip xmlns:r="http://schemas.openxmlformats.org/officeDocument/2006/relationships" r:embed="rId2"/>
          <a:srcRect/>
          <a:stretch>
            <a:fillRect/>
          </a:stretch>
        </p:blipFill>
        <p:spPr bwMode="auto">
          <a:xfrm flipH="1" flipV="1">
            <a:off x="-116681" y="-161542"/>
            <a:ext cx="2819256" cy="2259097"/>
          </a:xfrm>
          <a:prstGeom prst="rect"/>
          <a:noFill/>
          <a:ln>
            <a:noFill/>
          </a:ln>
        </p:spPr>
      </p:pic>
      <p:sp>
        <p:nvSpPr>
          <p:cNvPr id="1048601" name="CuadroTexto 8"/>
          <p:cNvSpPr txBox="1"/>
          <p:nvPr/>
        </p:nvSpPr>
        <p:spPr>
          <a:xfrm>
            <a:off x="10314699" y="341905"/>
            <a:ext cx="22571243" cy="1015663"/>
          </a:xfrm>
          <a:prstGeom prst="rect"/>
          <a:noFill/>
        </p:spPr>
        <p:txBody>
          <a:bodyPr wrap="square">
            <a:spAutoFit/>
          </a:bodyPr>
          <a:p>
            <a:pPr algn="ctr"/>
            <a:r>
              <a:rPr b="1" dirty="0" sz="6000" lang="es-ES" smtClean="0">
                <a:solidFill>
                  <a:srgbClr val="533644"/>
                </a:solidFill>
                <a:latin typeface="Arial" panose="020B0604020202020204" pitchFamily="34" charset="0"/>
                <a:ea typeface="Calibri" panose="020F0502020204030204" pitchFamily="34" charset="0"/>
                <a:cs typeface="Arial" panose="020B0604020202020204" pitchFamily="34" charset="0"/>
              </a:rPr>
              <a:t>VIII </a:t>
            </a:r>
            <a:r>
              <a:rPr b="1" dirty="0" sz="6000" lang="es-ES">
                <a:solidFill>
                  <a:srgbClr val="533644"/>
                </a:solidFill>
                <a:latin typeface="Arial" panose="020B0604020202020204" pitchFamily="34" charset="0"/>
                <a:ea typeface="Calibri" panose="020F0502020204030204" pitchFamily="34" charset="0"/>
                <a:cs typeface="Arial" panose="020B0604020202020204" pitchFamily="34" charset="0"/>
              </a:rPr>
              <a:t>Encuentro de Ciencias Farmacéuticas y Alimentarias</a:t>
            </a:r>
            <a:r>
              <a:rPr b="1" dirty="0" sz="6000" lang="es-ES">
                <a:solidFill>
                  <a:srgbClr val="000000"/>
                </a:solidFill>
                <a:latin typeface="Arial" panose="020B0604020202020204" pitchFamily="34" charset="0"/>
                <a:ea typeface="Calibri" panose="020F0502020204030204" pitchFamily="34" charset="0"/>
                <a:cs typeface="Arial" panose="020B0604020202020204" pitchFamily="34" charset="0"/>
              </a:rPr>
              <a:t> </a:t>
            </a:r>
            <a:endParaRPr dirty="0" sz="6000" lang="es-ES">
              <a:latin typeface="Arial" panose="020B0604020202020204" pitchFamily="34" charset="0"/>
              <a:cs typeface="Arial" panose="020B0604020202020204" pitchFamily="34" charset="0"/>
            </a:endParaRPr>
          </a:p>
        </p:txBody>
      </p:sp>
      <p:sp>
        <p:nvSpPr>
          <p:cNvPr id="1048602" name="Rectángulo 9"/>
          <p:cNvSpPr/>
          <p:nvPr/>
        </p:nvSpPr>
        <p:spPr>
          <a:xfrm>
            <a:off x="1387655" y="31271881"/>
            <a:ext cx="3187981" cy="693174"/>
          </a:xfrm>
          <a:prstGeom prst="rect"/>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rtlCol="0"/>
          <a:p>
            <a:pPr algn="ctr"/>
            <a:endParaRPr lang="es-ES">
              <a:solidFill>
                <a:schemeClr val="tx1"/>
              </a:solidFill>
            </a:endParaRPr>
          </a:p>
        </p:txBody>
      </p:sp>
      <p:pic>
        <p:nvPicPr>
          <p:cNvPr id="2097155" name="Imagen 1"/>
          <p:cNvPicPr>
            <a:picLocks noChangeAspect="1"/>
          </p:cNvPicPr>
          <p:nvPr/>
        </p:nvPicPr>
        <p:blipFill>
          <a:blip xmlns:r="http://schemas.openxmlformats.org/officeDocument/2006/relationships" r:embed="rId3"/>
          <a:stretch>
            <a:fillRect/>
          </a:stretch>
        </p:blipFill>
        <p:spPr>
          <a:xfrm>
            <a:off x="33095084" y="20610984"/>
            <a:ext cx="9593765" cy="11354071"/>
          </a:xfrm>
          <a:prstGeom prst="rect"/>
        </p:spPr>
      </p:pic>
      <p:sp>
        <p:nvSpPr>
          <p:cNvPr id="1048603" name="Rectángulo 3"/>
          <p:cNvSpPr/>
          <p:nvPr/>
        </p:nvSpPr>
        <p:spPr>
          <a:xfrm>
            <a:off x="21226016" y="21713968"/>
            <a:ext cx="10976139" cy="5692138"/>
          </a:xfrm>
          <a:prstGeom prst="rect"/>
        </p:spPr>
        <p:txBody>
          <a:bodyPr wrap="square">
            <a:spAutoFit/>
          </a:bodyPr>
          <a:p>
            <a:r>
              <a:rPr dirty="0" sz="5400" lang="en-US" smtClean="0">
                <a:latin typeface="Trebuchet MS" panose="020B0603020202020204" pitchFamily="34" charset="0"/>
              </a:rPr>
              <a:t>5. REFERNCIAS BIBLIOGRÁFICAS</a:t>
            </a:r>
          </a:p>
          <a:p>
            <a:pPr algn="just"/>
            <a:r>
              <a:rPr dirty="0" sz="5400" lang="es-ES" smtClean="0">
                <a:solidFill>
                  <a:schemeClr val="accent5">
                    <a:lumMod val="75000"/>
                  </a:schemeClr>
                </a:solidFill>
                <a:latin typeface="Trebuchet MS" panose="020B0603020202020204" pitchFamily="34" charset="0"/>
                <a:cs typeface="Times New Roman" panose="02020603050405020304" pitchFamily="18" charset="0"/>
              </a:rPr>
              <a:t>Torres</a:t>
            </a:r>
            <a:r>
              <a:rPr dirty="0" sz="5400" lang="es-ES">
                <a:solidFill>
                  <a:schemeClr val="accent5">
                    <a:lumMod val="75000"/>
                  </a:schemeClr>
                </a:solidFill>
                <a:latin typeface="Trebuchet MS" panose="020B0603020202020204" pitchFamily="34" charset="0"/>
                <a:cs typeface="Times New Roman" panose="02020603050405020304" pitchFamily="18" charset="0"/>
              </a:rPr>
              <a:t>, G. de los A. (2023). La interdisciplinariedad desde las disciplinas Matemática y Física en la Licenciatura en Ciencias Alimentarias. Revista de Ciencias Farmacéuticas y Alimentarias, 4(2). </a:t>
            </a:r>
            <a:endParaRPr dirty="0" sz="5400" lang="en-US">
              <a:solidFill>
                <a:schemeClr val="accent5">
                  <a:lumMod val="75000"/>
                </a:schemeClr>
              </a:solidFill>
              <a:latin typeface="Trebuchet MS" panose="020B0603020202020204" pitchFamily="34" charset="0"/>
              <a:cs typeface="Times New Roman" panose="02020603050405020304" pitchFamily="18" charset="0"/>
            </a:endParaRPr>
          </a:p>
        </p:txBody>
      </p:sp>
      <p:pic>
        <p:nvPicPr>
          <p:cNvPr id="2097156" name="Imagen 10"/>
          <p:cNvPicPr>
            <a:picLocks noChangeAspect="1"/>
          </p:cNvPicPr>
          <p:nvPr/>
        </p:nvPicPr>
        <p:blipFill>
          <a:blip xmlns:r="http://schemas.openxmlformats.org/officeDocument/2006/relationships" r:embed="rId4"/>
          <a:stretch>
            <a:fillRect/>
          </a:stretch>
        </p:blipFill>
        <p:spPr>
          <a:xfrm>
            <a:off x="796058" y="20610984"/>
            <a:ext cx="19092142" cy="10358673"/>
          </a:xfrm>
          <a:prstGeom prst="rect"/>
        </p:spPr>
      </p:pic>
    </p:spTree>
  </p:cSld>
  <p:clrMapOvr>
    <a:masterClrMapping/>
  </p:clrMapOvr>
  <p:timing/>
</p:sld>
</file>

<file path=ppt/theme/theme1.xml><?xml version="1.0" encoding="utf-8"?>
<a:theme xmlns:a="http://schemas.openxmlformats.org/drawingml/2006/main" name="A1 Templat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rtlCol="0" wrap="square">
        <a:spAutoFit/>
      </a:bodyPr>
      <a:lstStyle>
        <a:defPPr>
          <a:defRPr dirty="0" sz="2000">
            <a:latin typeface="Times New Roman" panose="02020603050405020304" pitchFamily="18" charset="0"/>
            <a:cs typeface="Times New Roman" panose="02020603050405020304" pitchFamily="18" charset="0"/>
          </a:defRPr>
        </a:defPPr>
      </a:lstStyle>
    </a:txDef>
  </a:objectDefaults>
</a:theme>
</file>

<file path=ppt/theme/theme2.xml><?xml version="1.0" encoding="utf-8"?>
<a:theme xmlns:a="http://schemas.openxmlformats.org/drawingml/2006/main" name="Without Guides">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rtlCol="0" wrap="square">
        <a:spAutoFit/>
      </a:bodyPr>
      <a:lstStyle>
        <a:defPPr>
          <a:defRPr dirty="0" sz="2000">
            <a:latin typeface="Times New Roman" panose="02020603050405020304" pitchFamily="18" charset="0"/>
            <a:cs typeface="Times New Roman" panose="02020603050405020304" pitchFamily="18" charset="0"/>
          </a:defRPr>
        </a:defPPr>
      </a:lstStyle>
    </a:txDef>
  </a:objectDefaul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Manager>A. Kotoulas</Manager>
  <Company>Canterbury Media Services, Inc.</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A1 PowerPoint Presentation</dc:title>
  <dc:creator>PosterPresentations.com</dc:creator>
  <cp:lastModifiedBy>Eliecer</cp:lastModifiedBy>
  <dcterms:created xsi:type="dcterms:W3CDTF">2012-02-10T10:21:22Z</dcterms:created>
  <dcterms:modified xsi:type="dcterms:W3CDTF">2026-07-08T18:40:01Z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bd0e991972a94b43ac14158bed003c28</vt:lpwstr>
  </property>
</Properties>
</file>