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60" r:id="rId2"/>
  </p:sldMasterIdLst>
  <p:notesMasterIdLst>
    <p:notesMasterId r:id="rId4"/>
  </p:notesMasterIdLst>
  <p:handoutMasterIdLst>
    <p:handoutMasterId r:id="rId5"/>
  </p:handoutMasterIdLst>
  <p:sldIdLst>
    <p:sldId id="257" r:id="rId3"/>
  </p:sldIdLst>
  <p:sldSz cx="43434000" cy="32369125"/>
  <p:notesSz cx="9144000" cy="6858000"/>
  <p:defaultTextStyle>
    <a:defPPr>
      <a:defRPr lang="en-US"/>
    </a:defPPr>
    <a:lvl1pPr marL="0" algn="l" defTabSz="4442297" rtl="0" eaLnBrk="1" latinLnBrk="0" hangingPunct="1">
      <a:defRPr sz="8771" kern="1200">
        <a:solidFill>
          <a:schemeClr val="tx1"/>
        </a:solidFill>
        <a:latin typeface="+mn-lt"/>
        <a:ea typeface="+mn-ea"/>
        <a:cs typeface="+mn-cs"/>
      </a:defRPr>
    </a:lvl1pPr>
    <a:lvl2pPr marL="2221149" algn="l" defTabSz="4442297" rtl="0" eaLnBrk="1" latinLnBrk="0" hangingPunct="1">
      <a:defRPr sz="8771" kern="1200">
        <a:solidFill>
          <a:schemeClr val="tx1"/>
        </a:solidFill>
        <a:latin typeface="+mn-lt"/>
        <a:ea typeface="+mn-ea"/>
        <a:cs typeface="+mn-cs"/>
      </a:defRPr>
    </a:lvl2pPr>
    <a:lvl3pPr marL="4442297" algn="l" defTabSz="4442297" rtl="0" eaLnBrk="1" latinLnBrk="0" hangingPunct="1">
      <a:defRPr sz="8771" kern="1200">
        <a:solidFill>
          <a:schemeClr val="tx1"/>
        </a:solidFill>
        <a:latin typeface="+mn-lt"/>
        <a:ea typeface="+mn-ea"/>
        <a:cs typeface="+mn-cs"/>
      </a:defRPr>
    </a:lvl3pPr>
    <a:lvl4pPr marL="6663444" algn="l" defTabSz="4442297" rtl="0" eaLnBrk="1" latinLnBrk="0" hangingPunct="1">
      <a:defRPr sz="8771" kern="1200">
        <a:solidFill>
          <a:schemeClr val="tx1"/>
        </a:solidFill>
        <a:latin typeface="+mn-lt"/>
        <a:ea typeface="+mn-ea"/>
        <a:cs typeface="+mn-cs"/>
      </a:defRPr>
    </a:lvl4pPr>
    <a:lvl5pPr marL="8884593" algn="l" defTabSz="4442297" rtl="0" eaLnBrk="1" latinLnBrk="0" hangingPunct="1">
      <a:defRPr sz="8771" kern="1200">
        <a:solidFill>
          <a:schemeClr val="tx1"/>
        </a:solidFill>
        <a:latin typeface="+mn-lt"/>
        <a:ea typeface="+mn-ea"/>
        <a:cs typeface="+mn-cs"/>
      </a:defRPr>
    </a:lvl5pPr>
    <a:lvl6pPr marL="11105741" algn="l" defTabSz="4442297" rtl="0" eaLnBrk="1" latinLnBrk="0" hangingPunct="1">
      <a:defRPr sz="8771" kern="1200">
        <a:solidFill>
          <a:schemeClr val="tx1"/>
        </a:solidFill>
        <a:latin typeface="+mn-lt"/>
        <a:ea typeface="+mn-ea"/>
        <a:cs typeface="+mn-cs"/>
      </a:defRPr>
    </a:lvl6pPr>
    <a:lvl7pPr marL="13326892" algn="l" defTabSz="4442297" rtl="0" eaLnBrk="1" latinLnBrk="0" hangingPunct="1">
      <a:defRPr sz="8771" kern="1200">
        <a:solidFill>
          <a:schemeClr val="tx1"/>
        </a:solidFill>
        <a:latin typeface="+mn-lt"/>
        <a:ea typeface="+mn-ea"/>
        <a:cs typeface="+mn-cs"/>
      </a:defRPr>
    </a:lvl7pPr>
    <a:lvl8pPr marL="15548039" algn="l" defTabSz="4442297" rtl="0" eaLnBrk="1" latinLnBrk="0" hangingPunct="1">
      <a:defRPr sz="8771" kern="1200">
        <a:solidFill>
          <a:schemeClr val="tx1"/>
        </a:solidFill>
        <a:latin typeface="+mn-lt"/>
        <a:ea typeface="+mn-ea"/>
        <a:cs typeface="+mn-cs"/>
      </a:defRPr>
    </a:lvl8pPr>
    <a:lvl9pPr marL="17769188" algn="l" defTabSz="4442297" rtl="0" eaLnBrk="1" latinLnBrk="0" hangingPunct="1">
      <a:defRPr sz="8771" kern="1200">
        <a:solidFill>
          <a:schemeClr val="tx1"/>
        </a:solidFill>
        <a:latin typeface="+mn-lt"/>
        <a:ea typeface="+mn-ea"/>
        <a:cs typeface="+mn-cs"/>
      </a:defRPr>
    </a:lvl9pPr>
  </p:defaultTextStyle>
  <p:extLst>
    <p:ext uri="{EFAFB233-063F-42B5-8137-9DF3F51BA10A}">
      <p15:sldGuideLst xmlns:p15="http://schemas.microsoft.com/office/powerpoint/2012/main">
        <p15:guide id="2" orient="horz" pos="283" userDrawn="1">
          <p15:clr>
            <a:srgbClr val="A4A3A4"/>
          </p15:clr>
        </p15:guide>
        <p15:guide id="3" orient="horz" pos="19823" userDrawn="1">
          <p15:clr>
            <a:srgbClr val="A4A3A4"/>
          </p15:clr>
        </p15:guide>
        <p15:guide id="5" pos="26787" userDrawn="1">
          <p15:clr>
            <a:srgbClr val="A4A3A4"/>
          </p15:clr>
        </p15:guide>
      </p15:sldGuideLst>
    </p:ext>
    <p:ext uri="{2D200454-40CA-4A62-9FC3-DE9A4176ACB9}">
      <p15:notesGuideLst xmlns:p15="http://schemas.microsoft.com/office/powerpoint/2012/main">
        <p15:guide id="1" orient="horz" pos="2160" userDrawn="1">
          <p15:clr>
            <a:srgbClr val="A4A3A4"/>
          </p15:clr>
        </p15:guide>
        <p15:guide id="2" pos="288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9ED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10" d="100"/>
          <a:sy n="10" d="100"/>
        </p:scale>
        <p:origin x="2136" y="696"/>
      </p:cViewPr>
      <p:guideLst>
        <p:guide orient="horz" pos="283"/>
        <p:guide orient="horz" pos="19823"/>
        <p:guide pos="26787"/>
      </p:guideLst>
    </p:cSldViewPr>
  </p:slideViewPr>
  <p:notesTextViewPr>
    <p:cViewPr>
      <p:scale>
        <a:sx n="1" d="1"/>
        <a:sy n="1" d="1"/>
      </p:scale>
      <p:origin x="0" y="0"/>
    </p:cViewPr>
  </p:notesTextViewPr>
  <p:notesViewPr>
    <p:cSldViewPr snapToGrid="0">
      <p:cViewPr varScale="1">
        <p:scale>
          <a:sx n="66" d="100"/>
          <a:sy n="66" d="100"/>
        </p:scale>
        <p:origin x="0" y="0"/>
      </p:cViewPr>
      <p:guideLst>
        <p:guide orient="horz" pos="2160"/>
        <p:guide pos="288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commentAuthors" Target="commentAuthors.xml"/><Relationship Id="rId5" Type="http://schemas.openxmlformats.org/officeDocument/2006/relationships/handoutMaster" Target="handoutMasters/handoutMaster1.xml"/><Relationship Id="rId10" Type="http://schemas.openxmlformats.org/officeDocument/2006/relationships/tableStyles" Target="tableStyles.xml"/><Relationship Id="rId4" Type="http://schemas.openxmlformats.org/officeDocument/2006/relationships/notesMaster" Target="notesMasters/notesMaster1.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0158C5BC-9A70-462C-B28D-9600239EAC64}" type="datetimeFigureOut">
              <a:rPr lang="en-US" smtClean="0"/>
              <a:pPr/>
              <a:t>7/12/2026</a:t>
            </a:fld>
            <a:endParaRPr lang="en-US"/>
          </a:p>
        </p:txBody>
      </p:sp>
      <p:sp>
        <p:nvSpPr>
          <p:cNvPr id="4" name="Footer Placeholder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79C131B7-05CA-4AEE-9267-6D0ED4DC84F3}" type="slidenum">
              <a:rPr lang="en-US" smtClean="0"/>
              <a:pPr/>
              <a:t>‹Nº›</a:t>
            </a:fld>
            <a:endParaRPr lang="en-US"/>
          </a:p>
        </p:txBody>
      </p:sp>
    </p:spTree>
    <p:extLst>
      <p:ext uri="{BB962C8B-B14F-4D97-AF65-F5344CB8AC3E}">
        <p14:creationId xmlns:p14="http://schemas.microsoft.com/office/powerpoint/2010/main" val="26391135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fld id="{E6CC2317-6751-4CD4-9995-8782DD78E936}" type="datetimeFigureOut">
              <a:rPr lang="en-US" smtClean="0"/>
              <a:pPr/>
              <a:t>7/12/2026</a:t>
            </a:fld>
            <a:endParaRPr lang="en-US" dirty="0"/>
          </a:p>
        </p:txBody>
      </p:sp>
      <p:sp>
        <p:nvSpPr>
          <p:cNvPr id="4" name="Slide Image Placeholder 3"/>
          <p:cNvSpPr>
            <a:spLocks noGrp="1" noRot="1" noChangeAspect="1"/>
          </p:cNvSpPr>
          <p:nvPr>
            <p:ph type="sldImg" idx="2"/>
          </p:nvPr>
        </p:nvSpPr>
        <p:spPr>
          <a:xfrm>
            <a:off x="2846388" y="514350"/>
            <a:ext cx="3451225" cy="25717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fld id="{26A1A87D-CAF7-4BDC-A0D3-C0DBEDE81619}" type="slidenum">
              <a:rPr lang="en-US" smtClean="0"/>
              <a:pPr/>
              <a:t>‹Nº›</a:t>
            </a:fld>
            <a:endParaRPr lang="en-US" dirty="0"/>
          </a:p>
        </p:txBody>
      </p:sp>
    </p:spTree>
    <p:extLst>
      <p:ext uri="{BB962C8B-B14F-4D97-AF65-F5344CB8AC3E}">
        <p14:creationId xmlns:p14="http://schemas.microsoft.com/office/powerpoint/2010/main" val="3109100856"/>
      </p:ext>
    </p:extLst>
  </p:cSld>
  <p:clrMap bg1="lt1" tx1="dk1" bg2="lt2" tx2="dk2" accent1="accent1" accent2="accent2" accent3="accent3" accent4="accent4" accent5="accent5" accent6="accent6" hlink="hlink" folHlink="folHlink"/>
  <p:notesStyle>
    <a:lvl1pPr marL="0" algn="l" defTabSz="4442297" rtl="0" eaLnBrk="1" latinLnBrk="0" hangingPunct="1">
      <a:defRPr sz="5994" kern="1200">
        <a:solidFill>
          <a:schemeClr val="tx1"/>
        </a:solidFill>
        <a:latin typeface="+mn-lt"/>
        <a:ea typeface="+mn-ea"/>
        <a:cs typeface="+mn-cs"/>
      </a:defRPr>
    </a:lvl1pPr>
    <a:lvl2pPr marL="2221149" algn="l" defTabSz="4442297" rtl="0" eaLnBrk="1" latinLnBrk="0" hangingPunct="1">
      <a:defRPr sz="5994" kern="1200">
        <a:solidFill>
          <a:schemeClr val="tx1"/>
        </a:solidFill>
        <a:latin typeface="+mn-lt"/>
        <a:ea typeface="+mn-ea"/>
        <a:cs typeface="+mn-cs"/>
      </a:defRPr>
    </a:lvl2pPr>
    <a:lvl3pPr marL="4442297" algn="l" defTabSz="4442297" rtl="0" eaLnBrk="1" latinLnBrk="0" hangingPunct="1">
      <a:defRPr sz="5994" kern="1200">
        <a:solidFill>
          <a:schemeClr val="tx1"/>
        </a:solidFill>
        <a:latin typeface="+mn-lt"/>
        <a:ea typeface="+mn-ea"/>
        <a:cs typeface="+mn-cs"/>
      </a:defRPr>
    </a:lvl3pPr>
    <a:lvl4pPr marL="6663444" algn="l" defTabSz="4442297" rtl="0" eaLnBrk="1" latinLnBrk="0" hangingPunct="1">
      <a:defRPr sz="5994" kern="1200">
        <a:solidFill>
          <a:schemeClr val="tx1"/>
        </a:solidFill>
        <a:latin typeface="+mn-lt"/>
        <a:ea typeface="+mn-ea"/>
        <a:cs typeface="+mn-cs"/>
      </a:defRPr>
    </a:lvl4pPr>
    <a:lvl5pPr marL="8884593" algn="l" defTabSz="4442297" rtl="0" eaLnBrk="1" latinLnBrk="0" hangingPunct="1">
      <a:defRPr sz="5994" kern="1200">
        <a:solidFill>
          <a:schemeClr val="tx1"/>
        </a:solidFill>
        <a:latin typeface="+mn-lt"/>
        <a:ea typeface="+mn-ea"/>
        <a:cs typeface="+mn-cs"/>
      </a:defRPr>
    </a:lvl5pPr>
    <a:lvl6pPr marL="11105741" algn="l" defTabSz="4442297" rtl="0" eaLnBrk="1" latinLnBrk="0" hangingPunct="1">
      <a:defRPr sz="5994" kern="1200">
        <a:solidFill>
          <a:schemeClr val="tx1"/>
        </a:solidFill>
        <a:latin typeface="+mn-lt"/>
        <a:ea typeface="+mn-ea"/>
        <a:cs typeface="+mn-cs"/>
      </a:defRPr>
    </a:lvl6pPr>
    <a:lvl7pPr marL="13326892" algn="l" defTabSz="4442297" rtl="0" eaLnBrk="1" latinLnBrk="0" hangingPunct="1">
      <a:defRPr sz="5994" kern="1200">
        <a:solidFill>
          <a:schemeClr val="tx1"/>
        </a:solidFill>
        <a:latin typeface="+mn-lt"/>
        <a:ea typeface="+mn-ea"/>
        <a:cs typeface="+mn-cs"/>
      </a:defRPr>
    </a:lvl7pPr>
    <a:lvl8pPr marL="15548039" algn="l" defTabSz="4442297" rtl="0" eaLnBrk="1" latinLnBrk="0" hangingPunct="1">
      <a:defRPr sz="5994" kern="1200">
        <a:solidFill>
          <a:schemeClr val="tx1"/>
        </a:solidFill>
        <a:latin typeface="+mn-lt"/>
        <a:ea typeface="+mn-ea"/>
        <a:cs typeface="+mn-cs"/>
      </a:defRPr>
    </a:lvl8pPr>
    <a:lvl9pPr marL="17769188" algn="l" defTabSz="4442297" rtl="0" eaLnBrk="1" latinLnBrk="0" hangingPunct="1">
      <a:defRPr sz="5994"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46388" y="514350"/>
            <a:ext cx="3451225" cy="2571750"/>
          </a:xfrm>
        </p:spPr>
      </p:sp>
      <p:sp>
        <p:nvSpPr>
          <p:cNvPr id="3" name="Notes Placeholder 2"/>
          <p:cNvSpPr>
            <a:spLocks noGrp="1"/>
          </p:cNvSpPr>
          <p:nvPr>
            <p:ph type="body" idx="1"/>
          </p:nvPr>
        </p:nvSpPr>
        <p:spPr/>
        <p:txBody>
          <a:bodyPr>
            <a:normAutofit/>
          </a:bodyPr>
          <a:lstStyle/>
          <a:p>
            <a:pPr marL="0" marR="0" lvl="0" indent="0" algn="l" defTabSz="4442297" rtl="0" eaLnBrk="1" fontAlgn="auto" latinLnBrk="0" hangingPunct="1">
              <a:lnSpc>
                <a:spcPct val="100000"/>
              </a:lnSpc>
              <a:spcBef>
                <a:spcPts val="0"/>
              </a:spcBef>
              <a:spcAft>
                <a:spcPts val="0"/>
              </a:spcAft>
              <a:buClrTx/>
              <a:buSzTx/>
              <a:buFontTx/>
              <a:buNone/>
              <a:tabLst/>
              <a:defRPr/>
            </a:pPr>
            <a:r>
              <a:rPr lang="es-US" sz="1800" kern="100" dirty="0">
                <a:effectLst/>
                <a:latin typeface="Arial" panose="020B0604020202020204" pitchFamily="34" charset="0"/>
                <a:ea typeface="Calibri" panose="020F0502020204030204" pitchFamily="34" charset="0"/>
                <a:cs typeface="Times New Roman" panose="02020603050405020304" pitchFamily="18" charset="0"/>
              </a:rPr>
              <a:t>Cada tabla y figura debe tener un título: </a:t>
            </a:r>
            <a:r>
              <a:rPr lang="es-US" sz="1800" kern="100" dirty="0">
                <a:effectLst/>
                <a:latin typeface="Arial" panose="020B0604020202020204" pitchFamily="34" charset="0"/>
                <a:ea typeface="Calibri" panose="020F0502020204030204" pitchFamily="34" charset="0"/>
                <a:cs typeface="Arial" panose="020B0604020202020204" pitchFamily="34" charset="0"/>
              </a:rPr>
              <a:t>Tamaño de letra de 30 a 34.</a:t>
            </a:r>
            <a:endParaRPr lang="es-ES" sz="1800" kern="100" dirty="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26A1A87D-CAF7-4BDC-A0D3-C0DBEDE81619}" type="slidenum">
              <a:rPr lang="en-US" smtClean="0"/>
              <a:pPr/>
              <a:t>1</a:t>
            </a:fld>
            <a:endParaRPr lang="en-US" dirty="0"/>
          </a:p>
        </p:txBody>
      </p:sp>
    </p:spTree>
    <p:extLst>
      <p:ext uri="{BB962C8B-B14F-4D97-AF65-F5344CB8AC3E}">
        <p14:creationId xmlns:p14="http://schemas.microsoft.com/office/powerpoint/2010/main" val="31834620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1 Template">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894772" y="5736668"/>
            <a:ext cx="20514123" cy="627402"/>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912738" y="5201095"/>
            <a:ext cx="20497929" cy="558738"/>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912735" y="13998584"/>
            <a:ext cx="20502939" cy="558738"/>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OBJECTIVES</a:t>
            </a:r>
          </a:p>
        </p:txBody>
      </p:sp>
      <p:sp>
        <p:nvSpPr>
          <p:cNvPr id="25" name="Text Placeholder 5"/>
          <p:cNvSpPr>
            <a:spLocks noGrp="1"/>
          </p:cNvSpPr>
          <p:nvPr>
            <p:ph type="body" sz="quarter" idx="25" hasCustomPrompt="1"/>
          </p:nvPr>
        </p:nvSpPr>
        <p:spPr>
          <a:xfrm>
            <a:off x="22026484" y="5201095"/>
            <a:ext cx="20497666" cy="558738"/>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22026484" y="5736668"/>
            <a:ext cx="20497666" cy="627402"/>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22026486" y="14015658"/>
            <a:ext cx="20492032" cy="558738"/>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22018629" y="14592336"/>
            <a:ext cx="20499890" cy="627402"/>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22042374" y="25274136"/>
            <a:ext cx="20481773" cy="558738"/>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22026486" y="25865939"/>
            <a:ext cx="20492032" cy="627402"/>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894771" y="14576670"/>
            <a:ext cx="20515894" cy="627402"/>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76" name="Text Placeholder 76"/>
          <p:cNvSpPr>
            <a:spLocks noGrp="1"/>
          </p:cNvSpPr>
          <p:nvPr>
            <p:ph type="body" sz="quarter" idx="150" hasCustomPrompt="1"/>
          </p:nvPr>
        </p:nvSpPr>
        <p:spPr>
          <a:xfrm>
            <a:off x="5868963" y="3800072"/>
            <a:ext cx="31696075" cy="822435"/>
          </a:xfrm>
          <a:prstGeom prst="rect">
            <a:avLst/>
          </a:prstGeom>
        </p:spPr>
        <p:txBody>
          <a:bodyPr lIns="54681" tIns="27341" rIns="54681" bIns="27341">
            <a:normAutofit/>
          </a:bodyPr>
          <a:lstStyle>
            <a:lvl1pPr marL="0" indent="0" algn="ctr">
              <a:buFontTx/>
              <a:buNone/>
              <a:defRPr sz="4300">
                <a:solidFill>
                  <a:schemeClr val="accent5">
                    <a:lumMod val="50000"/>
                  </a:schemeClr>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affiliations</a:t>
            </a:r>
          </a:p>
        </p:txBody>
      </p:sp>
      <p:sp>
        <p:nvSpPr>
          <p:cNvPr id="79" name="Text Placeholder 76"/>
          <p:cNvSpPr>
            <a:spLocks noGrp="1"/>
          </p:cNvSpPr>
          <p:nvPr>
            <p:ph type="body" sz="quarter" idx="151" hasCustomPrompt="1"/>
          </p:nvPr>
        </p:nvSpPr>
        <p:spPr>
          <a:xfrm>
            <a:off x="5868963" y="2390182"/>
            <a:ext cx="31696075" cy="1409888"/>
          </a:xfrm>
          <a:prstGeom prst="rect">
            <a:avLst/>
          </a:prstGeom>
        </p:spPr>
        <p:txBody>
          <a:bodyPr lIns="54681" tIns="27341" rIns="54681" bIns="27341" anchor="t" anchorCtr="1">
            <a:normAutofit/>
          </a:bodyPr>
          <a:lstStyle>
            <a:lvl1pPr marL="0" indent="0" algn="ctr">
              <a:buFontTx/>
              <a:buNone/>
              <a:defRPr sz="6900">
                <a:solidFill>
                  <a:schemeClr val="accent5">
                    <a:lumMod val="50000"/>
                  </a:schemeClr>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authors</a:t>
            </a:r>
          </a:p>
        </p:txBody>
      </p:sp>
      <p:sp>
        <p:nvSpPr>
          <p:cNvPr id="80" name="Text Placeholder 76"/>
          <p:cNvSpPr>
            <a:spLocks noGrp="1"/>
          </p:cNvSpPr>
          <p:nvPr>
            <p:ph type="body" sz="quarter" idx="153" hasCustomPrompt="1"/>
          </p:nvPr>
        </p:nvSpPr>
        <p:spPr>
          <a:xfrm>
            <a:off x="5868963" y="372773"/>
            <a:ext cx="31696075" cy="2017410"/>
          </a:xfrm>
          <a:prstGeom prst="rect">
            <a:avLst/>
          </a:prstGeom>
        </p:spPr>
        <p:txBody>
          <a:bodyPr lIns="54681" tIns="27341" rIns="54681" bIns="27341" anchor="t" anchorCtr="1">
            <a:normAutofit/>
          </a:bodyPr>
          <a:lstStyle>
            <a:lvl1pPr marL="0" indent="0" algn="ctr">
              <a:buFontTx/>
              <a:buNone/>
              <a:defRPr sz="9900" b="1">
                <a:solidFill>
                  <a:schemeClr val="accent5">
                    <a:lumMod val="50000"/>
                  </a:schemeClr>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title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ithout Guide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894772" y="5736668"/>
            <a:ext cx="20514123" cy="627402"/>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912738" y="5201095"/>
            <a:ext cx="20497929" cy="558738"/>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912735" y="13998584"/>
            <a:ext cx="20502939" cy="558738"/>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OBJECTIVES</a:t>
            </a:r>
          </a:p>
        </p:txBody>
      </p:sp>
      <p:sp>
        <p:nvSpPr>
          <p:cNvPr id="25" name="Text Placeholder 5"/>
          <p:cNvSpPr>
            <a:spLocks noGrp="1"/>
          </p:cNvSpPr>
          <p:nvPr>
            <p:ph type="body" sz="quarter" idx="25" hasCustomPrompt="1"/>
          </p:nvPr>
        </p:nvSpPr>
        <p:spPr>
          <a:xfrm>
            <a:off x="22026484" y="5201095"/>
            <a:ext cx="20497666" cy="558738"/>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22026484" y="5736668"/>
            <a:ext cx="20497666" cy="627402"/>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22026486" y="14015658"/>
            <a:ext cx="20492032" cy="558738"/>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22018629" y="14592336"/>
            <a:ext cx="20499890" cy="627402"/>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22042374" y="25274136"/>
            <a:ext cx="20481773" cy="558738"/>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22026486" y="25865939"/>
            <a:ext cx="20492032" cy="627402"/>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894771" y="14576670"/>
            <a:ext cx="20515894" cy="627402"/>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76" name="Text Placeholder 76"/>
          <p:cNvSpPr>
            <a:spLocks noGrp="1"/>
          </p:cNvSpPr>
          <p:nvPr>
            <p:ph type="body" sz="quarter" idx="150" hasCustomPrompt="1"/>
          </p:nvPr>
        </p:nvSpPr>
        <p:spPr>
          <a:xfrm>
            <a:off x="5868963" y="3800072"/>
            <a:ext cx="31696075" cy="822435"/>
          </a:xfrm>
          <a:prstGeom prst="rect">
            <a:avLst/>
          </a:prstGeom>
        </p:spPr>
        <p:txBody>
          <a:bodyPr lIns="54681" tIns="27341" rIns="54681" bIns="27341">
            <a:normAutofit/>
          </a:bodyPr>
          <a:lstStyle>
            <a:lvl1pPr marL="0" indent="0" algn="ctr">
              <a:buFontTx/>
              <a:buNone/>
              <a:defRPr sz="4300">
                <a:solidFill>
                  <a:schemeClr val="accent5">
                    <a:lumMod val="50000"/>
                  </a:schemeClr>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affiliations</a:t>
            </a:r>
          </a:p>
        </p:txBody>
      </p:sp>
      <p:sp>
        <p:nvSpPr>
          <p:cNvPr id="79" name="Text Placeholder 76"/>
          <p:cNvSpPr>
            <a:spLocks noGrp="1"/>
          </p:cNvSpPr>
          <p:nvPr>
            <p:ph type="body" sz="quarter" idx="151" hasCustomPrompt="1"/>
          </p:nvPr>
        </p:nvSpPr>
        <p:spPr>
          <a:xfrm>
            <a:off x="5868963" y="2390182"/>
            <a:ext cx="31696075" cy="1409888"/>
          </a:xfrm>
          <a:prstGeom prst="rect">
            <a:avLst/>
          </a:prstGeom>
        </p:spPr>
        <p:txBody>
          <a:bodyPr lIns="54681" tIns="27341" rIns="54681" bIns="27341" anchor="t" anchorCtr="1">
            <a:normAutofit/>
          </a:bodyPr>
          <a:lstStyle>
            <a:lvl1pPr marL="0" indent="0" algn="ctr">
              <a:buFontTx/>
              <a:buNone/>
              <a:defRPr sz="6900">
                <a:solidFill>
                  <a:schemeClr val="accent5">
                    <a:lumMod val="50000"/>
                  </a:schemeClr>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authors</a:t>
            </a:r>
          </a:p>
        </p:txBody>
      </p:sp>
      <p:sp>
        <p:nvSpPr>
          <p:cNvPr id="80" name="Text Placeholder 76"/>
          <p:cNvSpPr>
            <a:spLocks noGrp="1"/>
          </p:cNvSpPr>
          <p:nvPr>
            <p:ph type="body" sz="quarter" idx="153" hasCustomPrompt="1"/>
          </p:nvPr>
        </p:nvSpPr>
        <p:spPr>
          <a:xfrm>
            <a:off x="5868963" y="372773"/>
            <a:ext cx="31696075" cy="2017410"/>
          </a:xfrm>
          <a:prstGeom prst="rect">
            <a:avLst/>
          </a:prstGeom>
        </p:spPr>
        <p:txBody>
          <a:bodyPr lIns="54681" tIns="27341" rIns="54681" bIns="27341" anchor="t" anchorCtr="1">
            <a:normAutofit/>
          </a:bodyPr>
          <a:lstStyle>
            <a:lvl1pPr marL="0" indent="0" algn="ctr">
              <a:buFontTx/>
              <a:buNone/>
              <a:defRPr sz="9900" b="1">
                <a:solidFill>
                  <a:schemeClr val="accent5">
                    <a:lumMod val="50000"/>
                  </a:schemeClr>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title</a:t>
            </a:r>
          </a:p>
        </p:txBody>
      </p:sp>
    </p:spTree>
    <p:extLst>
      <p:ext uri="{BB962C8B-B14F-4D97-AF65-F5344CB8AC3E}">
        <p14:creationId xmlns:p14="http://schemas.microsoft.com/office/powerpoint/2010/main" val="301464010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 name="Text Box 14"/>
          <p:cNvSpPr txBox="1">
            <a:spLocks noChangeArrowheads="1"/>
          </p:cNvSpPr>
          <p:nvPr/>
        </p:nvSpPr>
        <p:spPr bwMode="auto">
          <a:xfrm>
            <a:off x="2206901" y="31753107"/>
            <a:ext cx="3205831" cy="230633"/>
          </a:xfrm>
          <a:prstGeom prst="rect">
            <a:avLst/>
          </a:prstGeom>
          <a:noFill/>
          <a:ln w="9525">
            <a:noFill/>
            <a:miter lim="800000"/>
            <a:headEnd/>
            <a:tailEnd/>
          </a:ln>
          <a:effectLst/>
        </p:spPr>
        <p:txBody>
          <a:bodyPr wrap="square" lIns="63187" tIns="31588" rIns="63187" bIns="31588">
            <a:spAutoFit/>
          </a:bodyPr>
          <a:lstStyle/>
          <a:p>
            <a:pPr eaLnBrk="0" hangingPunct="0">
              <a:lnSpc>
                <a:spcPct val="65000"/>
              </a:lnSpc>
              <a:spcBef>
                <a:spcPct val="50000"/>
              </a:spcBef>
              <a:defRPr/>
            </a:pPr>
            <a:r>
              <a:rPr lang="en-US" sz="4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700" b="1" dirty="0">
                <a:solidFill>
                  <a:schemeClr val="bg1">
                    <a:lumMod val="75000"/>
                  </a:schemeClr>
                </a:solidFill>
                <a:latin typeface="Arial" charset="0"/>
              </a:rPr>
              <a:t>www.PosterPresentations.com</a:t>
            </a:r>
          </a:p>
        </p:txBody>
      </p:sp>
      <p:graphicFrame>
        <p:nvGraphicFramePr>
          <p:cNvPr id="3" name="Table 2">
            <a:extLst>
              <a:ext uri="{FF2B5EF4-FFF2-40B4-BE49-F238E27FC236}">
                <a16:creationId xmlns:a16="http://schemas.microsoft.com/office/drawing/2014/main" id="{C74784A8-6F25-7449-9CCF-614BC1946BC7}"/>
              </a:ext>
            </a:extLst>
          </p:cNvPr>
          <p:cNvGraphicFramePr>
            <a:graphicFrameLocks noGrp="1"/>
          </p:cNvGraphicFramePr>
          <p:nvPr userDrawn="1">
            <p:extLst>
              <p:ext uri="{D42A27DB-BD31-4B8C-83A1-F6EECF244321}">
                <p14:modId xmlns:p14="http://schemas.microsoft.com/office/powerpoint/2010/main" val="1988771644"/>
              </p:ext>
            </p:extLst>
          </p:nvPr>
        </p:nvGraphicFramePr>
        <p:xfrm>
          <a:off x="-17721080" y="36622"/>
          <a:ext cx="16485164" cy="32300061"/>
        </p:xfrm>
        <a:graphic>
          <a:graphicData uri="http://schemas.openxmlformats.org/drawingml/2006/table">
            <a:tbl>
              <a:tblPr firstRow="1" bandRow="1">
                <a:tableStyleId>{5C22544A-7EE6-4342-B048-85BDC9FD1C3A}</a:tableStyleId>
              </a:tblPr>
              <a:tblGrid>
                <a:gridCol w="7068706">
                  <a:extLst>
                    <a:ext uri="{9D8B030D-6E8A-4147-A177-3AD203B41FA5}">
                      <a16:colId xmlns:a16="http://schemas.microsoft.com/office/drawing/2014/main" val="20000"/>
                    </a:ext>
                  </a:extLst>
                </a:gridCol>
                <a:gridCol w="9416458">
                  <a:extLst>
                    <a:ext uri="{9D8B030D-6E8A-4147-A177-3AD203B41FA5}">
                      <a16:colId xmlns:a16="http://schemas.microsoft.com/office/drawing/2014/main" val="20001"/>
                    </a:ext>
                  </a:extLst>
                </a:gridCol>
              </a:tblGrid>
              <a:tr h="1251710">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400" b="0" spc="600" dirty="0">
                          <a:solidFill>
                            <a:srgbClr val="1F3A4E"/>
                          </a:solidFill>
                          <a:latin typeface="Arial Black" panose="020B0A04020102020204" pitchFamily="34" charset="0"/>
                        </a:rPr>
                        <a:t>QUICK START GUIDE</a:t>
                      </a:r>
                      <a:br>
                        <a:rPr lang="en-US" sz="3400" b="0" spc="600" dirty="0">
                          <a:solidFill>
                            <a:srgbClr val="1F3A4E"/>
                          </a:solidFill>
                          <a:latin typeface="Arial Black" panose="020B0A04020102020204" pitchFamily="34" charset="0"/>
                        </a:rPr>
                      </a:br>
                      <a:r>
                        <a:rPr lang="en-US" sz="2600" b="1" spc="0" dirty="0">
                          <a:solidFill>
                            <a:srgbClr val="FF0000"/>
                          </a:solidFill>
                          <a:latin typeface="Trebuchet MS" pitchFamily="34" charset="0"/>
                        </a:rPr>
                        <a:t>(THIS SIDEBAR WILL NOT PRINT)</a:t>
                      </a:r>
                      <a:endParaRPr lang="en-US" sz="3400" b="1" spc="600" dirty="0">
                        <a:solidFill>
                          <a:schemeClr val="bg1"/>
                        </a:solidFill>
                        <a:latin typeface="Trebuchet MS" pitchFamily="34" charset="0"/>
                      </a:endParaRPr>
                    </a:p>
                  </a:txBody>
                  <a:tcPr marL="371379" marR="185690" marT="146646" marB="48882">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3847845">
                <a:tc gridSpan="2">
                  <a:txBody>
                    <a:bodyPr/>
                    <a:lstStyle/>
                    <a:p>
                      <a:pPr defTabSz="3765639"/>
                      <a:r>
                        <a:rPr lang="en-US" sz="1900" i="0" dirty="0">
                          <a:solidFill>
                            <a:srgbClr val="D9D9D9"/>
                          </a:solidFill>
                          <a:latin typeface="Arial"/>
                          <a:cs typeface="Arial"/>
                        </a:rPr>
                        <a:t>This PowerPoint template produces a </a:t>
                      </a:r>
                      <a:r>
                        <a:rPr lang="en-US" sz="1900" i="0" dirty="0">
                          <a:solidFill>
                            <a:srgbClr val="FFC000"/>
                          </a:solidFill>
                          <a:latin typeface="Arial"/>
                          <a:cs typeface="Arial"/>
                        </a:rPr>
                        <a:t>A1 </a:t>
                      </a:r>
                      <a:r>
                        <a:rPr lang="en-US" sz="19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1900" i="0" dirty="0">
                        <a:solidFill>
                          <a:srgbClr val="D9D9D9"/>
                        </a:solidFill>
                        <a:latin typeface="Arial"/>
                        <a:cs typeface="Arial"/>
                      </a:endParaRPr>
                    </a:p>
                    <a:p>
                      <a:pPr defTabSz="3765639"/>
                      <a:r>
                        <a:rPr lang="en-US" sz="19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1900" i="0" dirty="0" err="1">
                          <a:solidFill>
                            <a:srgbClr val="FFC000"/>
                          </a:solidFill>
                          <a:latin typeface="Arial"/>
                          <a:cs typeface="Arial"/>
                        </a:rPr>
                        <a:t>PosterPresentations.com</a:t>
                      </a:r>
                      <a:r>
                        <a:rPr lang="en-US" sz="1900" i="0" dirty="0">
                          <a:solidFill>
                            <a:srgbClr val="D9D9D9"/>
                          </a:solidFill>
                          <a:latin typeface="Arial"/>
                          <a:cs typeface="Arial"/>
                        </a:rPr>
                        <a:t> and click on the  </a:t>
                      </a:r>
                      <a:r>
                        <a:rPr lang="en-US" sz="1900" i="0" dirty="0">
                          <a:solidFill>
                            <a:srgbClr val="FFC000"/>
                          </a:solidFill>
                          <a:latin typeface="Arial"/>
                          <a:cs typeface="Arial"/>
                        </a:rPr>
                        <a:t>HELP DESK</a:t>
                      </a:r>
                      <a:r>
                        <a:rPr lang="en-US" sz="1900" i="0" baseline="0" dirty="0">
                          <a:solidFill>
                            <a:srgbClr val="D9D9D9"/>
                          </a:solidFill>
                          <a:latin typeface="Arial"/>
                          <a:cs typeface="Arial"/>
                        </a:rPr>
                        <a:t> </a:t>
                      </a:r>
                      <a:r>
                        <a:rPr lang="en-US" sz="1900" i="0" dirty="0">
                          <a:solidFill>
                            <a:srgbClr val="D9D9D9"/>
                          </a:solidFill>
                          <a:latin typeface="Arial"/>
                          <a:cs typeface="Arial"/>
                        </a:rPr>
                        <a:t>tab.</a:t>
                      </a:r>
                    </a:p>
                    <a:p>
                      <a:pPr defTabSz="3765639"/>
                      <a:endParaRPr lang="en-US" sz="1900" i="0" dirty="0">
                        <a:solidFill>
                          <a:srgbClr val="D9D9D9"/>
                        </a:solidFill>
                        <a:latin typeface="Arial"/>
                        <a:cs typeface="Arial"/>
                      </a:endParaRPr>
                    </a:p>
                    <a:p>
                      <a:pPr defTabSz="3765639"/>
                      <a:r>
                        <a:rPr lang="en-US" sz="1900" i="0" dirty="0">
                          <a:solidFill>
                            <a:srgbClr val="D9D9D9"/>
                          </a:solidFill>
                          <a:latin typeface="Arial"/>
                          <a:cs typeface="Arial"/>
                        </a:rPr>
                        <a:t>To print your poster using our same-day professional printing service, go online to </a:t>
                      </a:r>
                      <a:r>
                        <a:rPr lang="en-US" sz="1900" i="0" dirty="0" err="1">
                          <a:solidFill>
                            <a:srgbClr val="FFC000"/>
                          </a:solidFill>
                          <a:latin typeface="Arial"/>
                          <a:cs typeface="Arial"/>
                        </a:rPr>
                        <a:t>PosterPresentations.com</a:t>
                      </a:r>
                      <a:r>
                        <a:rPr lang="en-US" sz="1900" i="0" dirty="0">
                          <a:solidFill>
                            <a:srgbClr val="D9D9D9"/>
                          </a:solidFill>
                          <a:latin typeface="Arial"/>
                          <a:cs typeface="Arial"/>
                        </a:rPr>
                        <a:t> and click on "</a:t>
                      </a:r>
                      <a:r>
                        <a:rPr lang="en-US" sz="1900" i="0" dirty="0">
                          <a:solidFill>
                            <a:srgbClr val="FFC000"/>
                          </a:solidFill>
                          <a:latin typeface="Arial"/>
                          <a:cs typeface="Arial"/>
                        </a:rPr>
                        <a:t>Order your poster</a:t>
                      </a:r>
                      <a:r>
                        <a:rPr lang="en-US" sz="1900" i="0" dirty="0">
                          <a:solidFill>
                            <a:srgbClr val="D9D9D9"/>
                          </a:solidFill>
                          <a:latin typeface="Arial"/>
                          <a:cs typeface="Arial"/>
                        </a:rPr>
                        <a:t>".</a:t>
                      </a:r>
                      <a:endParaRPr lang="en-US" sz="1900" b="1" dirty="0">
                        <a:solidFill>
                          <a:srgbClr val="D9D9D9"/>
                        </a:solidFill>
                        <a:latin typeface="Arial"/>
                        <a:cs typeface="Arial"/>
                      </a:endParaRPr>
                    </a:p>
                  </a:txBody>
                  <a:tcPr marL="371379" marR="185690" marT="146646" marB="48882">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4589599">
                <a:tc>
                  <a:txBody>
                    <a:bodyPr/>
                    <a:lstStyle/>
                    <a:p>
                      <a:pPr algn="ctr"/>
                      <a:endParaRPr lang="en-US" sz="1900" dirty="0">
                        <a:solidFill>
                          <a:srgbClr val="1F3A4E"/>
                        </a:solidFill>
                      </a:endParaRPr>
                    </a:p>
                    <a:p>
                      <a:pPr algn="ctr"/>
                      <a:endParaRPr lang="en-US" sz="1900" dirty="0">
                        <a:solidFill>
                          <a:srgbClr val="1F3A4E"/>
                        </a:solidFill>
                      </a:endParaRPr>
                    </a:p>
                    <a:p>
                      <a:pPr algn="ctr"/>
                      <a:r>
                        <a:rPr lang="en-US" sz="1900" dirty="0">
                          <a:solidFill>
                            <a:schemeClr val="bg1"/>
                          </a:solidFill>
                          <a:latin typeface="Arial" panose="020B0604020202020204" pitchFamily="34" charset="0"/>
                          <a:cs typeface="Arial" panose="020B0604020202020204" pitchFamily="34" charset="0"/>
                        </a:rPr>
                        <a:t>This is a poster template for a </a:t>
                      </a:r>
                      <a:br>
                        <a:rPr lang="en-US" sz="1900" dirty="0">
                          <a:solidFill>
                            <a:schemeClr val="bg1"/>
                          </a:solidFill>
                          <a:latin typeface="Arial" panose="020B0604020202020204" pitchFamily="34" charset="0"/>
                          <a:cs typeface="Arial" panose="020B0604020202020204" pitchFamily="34" charset="0"/>
                        </a:rPr>
                      </a:br>
                      <a:r>
                        <a:rPr lang="en-US" sz="3400" b="1" dirty="0">
                          <a:solidFill>
                            <a:srgbClr val="FFC000"/>
                          </a:solidFill>
                          <a:latin typeface="Arial" panose="020B0604020202020204" pitchFamily="34" charset="0"/>
                          <a:cs typeface="Arial" panose="020B0604020202020204" pitchFamily="34" charset="0"/>
                        </a:rPr>
                        <a:t>A1</a:t>
                      </a:r>
                    </a:p>
                    <a:p>
                      <a:pPr marL="0" marR="0" indent="0" algn="ctr" defTabSz="3802180" rtl="0" eaLnBrk="1" fontAlgn="auto" latinLnBrk="0" hangingPunct="1">
                        <a:lnSpc>
                          <a:spcPct val="100000"/>
                        </a:lnSpc>
                        <a:spcBef>
                          <a:spcPts val="0"/>
                        </a:spcBef>
                        <a:spcAft>
                          <a:spcPts val="0"/>
                        </a:spcAft>
                        <a:buClrTx/>
                        <a:buSzTx/>
                        <a:buFontTx/>
                        <a:buNone/>
                        <a:tabLst/>
                        <a:defRPr/>
                      </a:pPr>
                      <a:r>
                        <a:rPr lang="en-US" sz="1900" dirty="0">
                          <a:solidFill>
                            <a:srgbClr val="FFC000"/>
                          </a:solidFill>
                          <a:latin typeface="Arial" panose="020B0604020202020204" pitchFamily="34" charset="0"/>
                          <a:cs typeface="Arial" panose="020B0604020202020204" pitchFamily="34" charset="0"/>
                        </a:rPr>
                        <a:t>594mm x 841mm</a:t>
                      </a:r>
                    </a:p>
                    <a:p>
                      <a:pPr marL="0" marR="0" indent="0" algn="ctr" defTabSz="3802180" rtl="0" eaLnBrk="1" fontAlgn="auto" latinLnBrk="0" hangingPunct="1">
                        <a:lnSpc>
                          <a:spcPct val="100000"/>
                        </a:lnSpc>
                        <a:spcBef>
                          <a:spcPts val="0"/>
                        </a:spcBef>
                        <a:spcAft>
                          <a:spcPts val="0"/>
                        </a:spcAft>
                        <a:buClrTx/>
                        <a:buSzTx/>
                        <a:buFontTx/>
                        <a:buNone/>
                        <a:tabLst/>
                        <a:defRPr/>
                      </a:pPr>
                      <a:r>
                        <a:rPr lang="en-US" sz="1900" dirty="0">
                          <a:solidFill>
                            <a:srgbClr val="FFC000"/>
                          </a:solidFill>
                          <a:latin typeface="Arial" panose="020B0604020202020204" pitchFamily="34" charset="0"/>
                          <a:cs typeface="Arial" panose="020B0604020202020204" pitchFamily="34" charset="0"/>
                        </a:rPr>
                        <a:t>23.39 inches x 33.11 inches</a:t>
                      </a:r>
                      <a:r>
                        <a:rPr lang="en-US" sz="1900" dirty="0">
                          <a:solidFill>
                            <a:schemeClr val="bg1"/>
                          </a:solidFill>
                          <a:latin typeface="Arial" panose="020B0604020202020204" pitchFamily="34" charset="0"/>
                          <a:cs typeface="Arial" panose="020B0604020202020204" pitchFamily="34" charset="0"/>
                        </a:rPr>
                        <a:t/>
                      </a:r>
                      <a:br>
                        <a:rPr lang="en-US" sz="1900" dirty="0">
                          <a:solidFill>
                            <a:schemeClr val="bg1"/>
                          </a:solidFill>
                          <a:latin typeface="Arial" panose="020B0604020202020204" pitchFamily="34" charset="0"/>
                          <a:cs typeface="Arial" panose="020B0604020202020204" pitchFamily="34" charset="0"/>
                        </a:rPr>
                      </a:br>
                      <a:r>
                        <a:rPr lang="en-US" sz="1900" dirty="0">
                          <a:solidFill>
                            <a:schemeClr val="bg1"/>
                          </a:solidFill>
                          <a:latin typeface="Arial" panose="020B0604020202020204" pitchFamily="34" charset="0"/>
                          <a:cs typeface="Arial" panose="020B0604020202020204" pitchFamily="34" charset="0"/>
                        </a:rPr>
                        <a:t>research presentation poster</a:t>
                      </a:r>
                    </a:p>
                    <a:p>
                      <a:endParaRPr lang="en-US" sz="1900" dirty="0">
                        <a:solidFill>
                          <a:srgbClr val="1F3A4E"/>
                        </a:solidFill>
                      </a:endParaRPr>
                    </a:p>
                  </a:txBody>
                  <a:tcPr marL="185690" marR="185690" marT="48882" marB="48882">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100" b="1" baseline="0" dirty="0">
                          <a:solidFill>
                            <a:srgbClr val="FFC000"/>
                          </a:solidFill>
                          <a:latin typeface="Arial" panose="020B0604020202020204" pitchFamily="34" charset="0"/>
                          <a:cs typeface="Arial" panose="020B0604020202020204" pitchFamily="34" charset="0"/>
                        </a:rPr>
                        <a:t>Important: Check the template size</a:t>
                      </a:r>
                      <a:r>
                        <a:rPr lang="en-US" sz="1900" b="0" baseline="0" dirty="0">
                          <a:solidFill>
                            <a:srgbClr val="FFC000"/>
                          </a:solidFill>
                          <a:latin typeface="Arial" panose="020B0604020202020204" pitchFamily="34" charset="0"/>
                          <a:cs typeface="Arial" panose="020B0604020202020204" pitchFamily="34" charset="0"/>
                        </a:rPr>
                        <a:t/>
                      </a:r>
                      <a:br>
                        <a:rPr lang="en-US" sz="1900" b="0" baseline="0" dirty="0">
                          <a:solidFill>
                            <a:srgbClr val="FFC000"/>
                          </a:solidFill>
                          <a:latin typeface="Arial" panose="020B0604020202020204" pitchFamily="34" charset="0"/>
                          <a:cs typeface="Arial" panose="020B0604020202020204" pitchFamily="34" charset="0"/>
                        </a:rPr>
                      </a:br>
                      <a:r>
                        <a:rPr lang="en-US" sz="19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1900" b="0" baseline="0" dirty="0">
                          <a:solidFill>
                            <a:srgbClr val="D9D9D9"/>
                          </a:solidFill>
                          <a:latin typeface="Arial" panose="020B0604020202020204" pitchFamily="34" charset="0"/>
                          <a:cs typeface="Arial" panose="020B0604020202020204" pitchFamily="34" charset="0"/>
                        </a:rPr>
                      </a:br>
                      <a:endParaRPr lang="en-US" sz="1900" b="0" baseline="0" dirty="0">
                        <a:solidFill>
                          <a:srgbClr val="FFC000"/>
                        </a:solidFill>
                        <a:latin typeface="Arial" panose="020B0604020202020204" pitchFamily="34" charset="0"/>
                        <a:cs typeface="Arial" panose="020B0604020202020204" pitchFamily="34" charset="0"/>
                      </a:endParaRPr>
                    </a:p>
                  </a:txBody>
                  <a:tcPr marL="371379" marR="185690" marT="146646" marB="48882">
                    <a:solidFill>
                      <a:srgbClr val="010101"/>
                    </a:solidFill>
                  </a:tcPr>
                </a:tc>
                <a:extLst>
                  <a:ext uri="{0D108BD9-81ED-4DB2-BD59-A6C34878D82A}">
                    <a16:rowId xmlns:a16="http://schemas.microsoft.com/office/drawing/2014/main" val="10008"/>
                  </a:ext>
                </a:extLst>
              </a:tr>
              <a:tr h="3571749">
                <a:tc>
                  <a:txBody>
                    <a:bodyPr/>
                    <a:lstStyle/>
                    <a:p>
                      <a:endParaRPr lang="en-US" sz="1900" dirty="0">
                        <a:solidFill>
                          <a:srgbClr val="1F3A4E"/>
                        </a:solidFill>
                      </a:endParaRPr>
                    </a:p>
                  </a:txBody>
                  <a:tcPr marL="185690" marR="185690" marT="48882" marB="48882">
                    <a:blipFill rotWithShape="1">
                      <a:blip r:embed="rId3"/>
                      <a:stretch>
                        <a:fillRect/>
                      </a:stretch>
                    </a:blipFill>
                  </a:tcPr>
                </a:tc>
                <a:tc>
                  <a:txBody>
                    <a:bodyPr/>
                    <a:lstStyle/>
                    <a:p>
                      <a:pPr algn="l"/>
                      <a:r>
                        <a:rPr lang="en-US" sz="2100" b="1" baseline="0" dirty="0">
                          <a:solidFill>
                            <a:srgbClr val="FFC000"/>
                          </a:solidFill>
                          <a:latin typeface="Arial" panose="020B0604020202020204" pitchFamily="34" charset="0"/>
                          <a:cs typeface="Arial" panose="020B0604020202020204" pitchFamily="34" charset="0"/>
                        </a:rPr>
                        <a:t>How to </a:t>
                      </a:r>
                      <a:r>
                        <a:rPr lang="en-US" sz="3800" b="1" baseline="0" dirty="0">
                          <a:solidFill>
                            <a:srgbClr val="FFC000"/>
                          </a:solidFill>
                          <a:latin typeface="Arial" panose="020B0604020202020204" pitchFamily="34" charset="0"/>
                          <a:cs typeface="Arial" panose="020B0604020202020204" pitchFamily="34" charset="0"/>
                        </a:rPr>
                        <a:t>Zoom in </a:t>
                      </a:r>
                      <a:r>
                        <a:rPr lang="en-US" sz="2100" b="1" baseline="0" dirty="0">
                          <a:solidFill>
                            <a:srgbClr val="FFC000"/>
                          </a:solidFill>
                          <a:latin typeface="Arial" panose="020B0604020202020204" pitchFamily="34" charset="0"/>
                          <a:cs typeface="Arial" panose="020B0604020202020204" pitchFamily="34" charset="0"/>
                        </a:rPr>
                        <a:t>and </a:t>
                      </a:r>
                      <a:r>
                        <a:rPr lang="en-US" sz="1700" b="1" baseline="0" dirty="0">
                          <a:solidFill>
                            <a:srgbClr val="FFC000"/>
                          </a:solidFill>
                          <a:latin typeface="Arial" panose="020B0604020202020204" pitchFamily="34" charset="0"/>
                          <a:cs typeface="Arial" panose="020B0604020202020204" pitchFamily="34" charset="0"/>
                        </a:rPr>
                        <a:t>out</a:t>
                      </a:r>
                      <a:endParaRPr lang="en-US" sz="2100" b="1" baseline="0" dirty="0">
                        <a:solidFill>
                          <a:srgbClr val="FFC000"/>
                        </a:solidFill>
                        <a:latin typeface="Arial" panose="020B0604020202020204" pitchFamily="34" charset="0"/>
                        <a:cs typeface="Arial" panose="020B0604020202020204" pitchFamily="34" charset="0"/>
                      </a:endParaRPr>
                    </a:p>
                    <a:p>
                      <a:pPr algn="l"/>
                      <a:r>
                        <a:rPr lang="en-US" sz="19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1900" b="0" baseline="0" dirty="0">
                          <a:solidFill>
                            <a:srgbClr val="D9D9D9"/>
                          </a:solidFill>
                          <a:latin typeface="Arial" panose="020B0604020202020204" pitchFamily="34" charset="0"/>
                          <a:cs typeface="Arial" panose="020B0604020202020204" pitchFamily="34" charset="0"/>
                        </a:rPr>
                      </a:br>
                      <a:r>
                        <a:rPr lang="en-US" sz="1900" b="0" baseline="0" dirty="0">
                          <a:solidFill>
                            <a:srgbClr val="FFC000"/>
                          </a:solidFill>
                          <a:latin typeface="Arial" panose="020B0604020202020204" pitchFamily="34" charset="0"/>
                          <a:cs typeface="Arial" panose="020B0604020202020204" pitchFamily="34" charset="0"/>
                        </a:rPr>
                        <a:t>1. </a:t>
                      </a:r>
                      <a:r>
                        <a:rPr lang="en-US" sz="19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1900" b="0" baseline="0" dirty="0">
                          <a:solidFill>
                            <a:srgbClr val="D9D9D9"/>
                          </a:solidFill>
                          <a:latin typeface="Arial" panose="020B0604020202020204" pitchFamily="34" charset="0"/>
                          <a:cs typeface="Arial" panose="020B0604020202020204" pitchFamily="34" charset="0"/>
                        </a:rPr>
                      </a:br>
                      <a:r>
                        <a:rPr lang="en-US" sz="1900" b="0" baseline="0" dirty="0">
                          <a:solidFill>
                            <a:srgbClr val="FFC000"/>
                          </a:solidFill>
                          <a:latin typeface="Arial" panose="020B0604020202020204" pitchFamily="34" charset="0"/>
                          <a:cs typeface="Arial" panose="020B0604020202020204" pitchFamily="34" charset="0"/>
                        </a:rPr>
                        <a:t>2. </a:t>
                      </a:r>
                      <a:r>
                        <a:rPr lang="en-US" sz="19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371379" marR="185690" marT="146646" marB="48882">
                    <a:solidFill>
                      <a:srgbClr val="010101"/>
                    </a:solidFill>
                  </a:tcPr>
                </a:tc>
                <a:extLst>
                  <a:ext uri="{0D108BD9-81ED-4DB2-BD59-A6C34878D82A}">
                    <a16:rowId xmlns:a16="http://schemas.microsoft.com/office/drawing/2014/main" val="10001"/>
                  </a:ext>
                </a:extLst>
              </a:tr>
              <a:tr h="2132540">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2100" b="1" baseline="0" dirty="0">
                          <a:solidFill>
                            <a:srgbClr val="FFC000"/>
                          </a:solidFill>
                          <a:latin typeface="Arial" panose="020B0604020202020204" pitchFamily="34" charset="0"/>
                          <a:cs typeface="Arial" panose="020B0604020202020204" pitchFamily="34" charset="0"/>
                        </a:rPr>
                        <a:t>Ruler and Guides</a:t>
                      </a:r>
                      <a:r>
                        <a:rPr lang="en-US" sz="1900" b="0" baseline="0" dirty="0">
                          <a:solidFill>
                            <a:srgbClr val="FFC000"/>
                          </a:solidFill>
                          <a:latin typeface="Arial" panose="020B0604020202020204" pitchFamily="34" charset="0"/>
                          <a:cs typeface="Arial" panose="020B0604020202020204" pitchFamily="34" charset="0"/>
                        </a:rPr>
                        <a:t/>
                      </a:r>
                      <a:br>
                        <a:rPr lang="en-US" sz="1900" b="0" baseline="0" dirty="0">
                          <a:solidFill>
                            <a:srgbClr val="FFC000"/>
                          </a:solidFill>
                          <a:latin typeface="Arial" panose="020B0604020202020204" pitchFamily="34" charset="0"/>
                          <a:cs typeface="Arial" panose="020B0604020202020204" pitchFamily="34" charset="0"/>
                        </a:rPr>
                      </a:br>
                      <a:r>
                        <a:rPr lang="en-US" sz="19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marL="185690" marR="185690" marT="48882" marB="48882">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4218722">
                <a:tc>
                  <a:txBody>
                    <a:bodyPr/>
                    <a:lstStyle/>
                    <a:p>
                      <a:endParaRPr lang="en-US" sz="1900" dirty="0">
                        <a:solidFill>
                          <a:srgbClr val="1F3A4E"/>
                        </a:solidFill>
                      </a:endParaRPr>
                    </a:p>
                  </a:txBody>
                  <a:tcPr marL="185690" marR="185690" marT="48882" marB="48882">
                    <a:blipFill rotWithShape="1">
                      <a:blip r:embed="rId4"/>
                      <a:stretch>
                        <a:fillRect/>
                      </a:stretch>
                    </a:blipFill>
                  </a:tcPr>
                </a:tc>
                <a:tc>
                  <a:txBody>
                    <a:bodyPr/>
                    <a:lstStyle/>
                    <a:p>
                      <a:pPr marL="0" lvl="1" indent="0" algn="l" defTabSz="114300"/>
                      <a:r>
                        <a:rPr lang="en-US" sz="2100" b="1" baseline="0" dirty="0">
                          <a:solidFill>
                            <a:srgbClr val="FFC000"/>
                          </a:solidFill>
                          <a:latin typeface="Arial" panose="020B0604020202020204" pitchFamily="34" charset="0"/>
                          <a:cs typeface="Arial" panose="020B0604020202020204" pitchFamily="34" charset="0"/>
                        </a:rPr>
                        <a:t>Headers and text containers</a:t>
                      </a:r>
                      <a:r>
                        <a:rPr lang="en-US" sz="1900" b="0" baseline="0" dirty="0">
                          <a:solidFill>
                            <a:schemeClr val="bg1"/>
                          </a:solidFill>
                          <a:latin typeface="Arial" panose="020B0604020202020204" pitchFamily="34" charset="0"/>
                          <a:cs typeface="Arial" panose="020B0604020202020204" pitchFamily="34" charset="0"/>
                        </a:rPr>
                        <a:t/>
                      </a:r>
                      <a:br>
                        <a:rPr lang="en-US" sz="1900" b="0" baseline="0" dirty="0">
                          <a:solidFill>
                            <a:schemeClr val="bg1"/>
                          </a:solidFill>
                          <a:latin typeface="Arial" panose="020B0604020202020204" pitchFamily="34" charset="0"/>
                          <a:cs typeface="Arial" panose="020B0604020202020204" pitchFamily="34" charset="0"/>
                        </a:rPr>
                      </a:br>
                      <a:r>
                        <a:rPr lang="en-US" sz="19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r>
                        <a:rPr lang="en-US" sz="1900" b="0" baseline="0" dirty="0">
                          <a:solidFill>
                            <a:schemeClr val="bg1"/>
                          </a:solidFill>
                          <a:latin typeface="Arial" panose="020B0604020202020204" pitchFamily="34" charset="0"/>
                          <a:cs typeface="Arial" panose="020B0604020202020204" pitchFamily="34" charset="0"/>
                        </a:rPr>
                        <a:t/>
                      </a:r>
                      <a:br>
                        <a:rPr lang="en-US" sz="1900" b="0" baseline="0" dirty="0">
                          <a:solidFill>
                            <a:schemeClr val="bg1"/>
                          </a:solidFill>
                          <a:latin typeface="Arial" panose="020B0604020202020204" pitchFamily="34" charset="0"/>
                          <a:cs typeface="Arial" panose="020B0604020202020204" pitchFamily="34" charset="0"/>
                        </a:rPr>
                      </a:br>
                      <a:r>
                        <a:rPr lang="en-US" sz="1900" b="0" baseline="0" dirty="0">
                          <a:solidFill>
                            <a:srgbClr val="FFC000"/>
                          </a:solidFill>
                          <a:latin typeface="Arial" panose="020B0604020202020204" pitchFamily="34" charset="0"/>
                          <a:cs typeface="Arial" panose="020B0604020202020204" pitchFamily="34" charset="0"/>
                        </a:rPr>
                        <a:t>-</a:t>
                      </a:r>
                      <a:r>
                        <a:rPr lang="en-US" sz="1900" b="0" baseline="0" dirty="0">
                          <a:solidFill>
                            <a:schemeClr val="bg1"/>
                          </a:solidFill>
                          <a:latin typeface="Arial" panose="020B0604020202020204" pitchFamily="34" charset="0"/>
                          <a:cs typeface="Arial" panose="020B0604020202020204" pitchFamily="34" charset="0"/>
                        </a:rPr>
                        <a:t> </a:t>
                      </a:r>
                      <a:r>
                        <a:rPr lang="en-US" sz="1900" b="0" baseline="0" dirty="0">
                          <a:solidFill>
                            <a:srgbClr val="D9D9D9"/>
                          </a:solidFill>
                          <a:latin typeface="Arial" panose="020B0604020202020204" pitchFamily="34" charset="0"/>
                          <a:cs typeface="Arial" panose="020B0604020202020204" pitchFamily="34" charset="0"/>
                        </a:rPr>
                        <a:t>Click inside a section header to add its text. </a:t>
                      </a:r>
                      <a:r>
                        <a:rPr lang="en-US" sz="1900" b="0" baseline="0" dirty="0">
                          <a:solidFill>
                            <a:schemeClr val="bg1"/>
                          </a:solidFill>
                          <a:latin typeface="Arial" panose="020B0604020202020204" pitchFamily="34" charset="0"/>
                          <a:cs typeface="Arial" panose="020B0604020202020204" pitchFamily="34" charset="0"/>
                        </a:rPr>
                        <a:t/>
                      </a:r>
                      <a:br>
                        <a:rPr lang="en-US" sz="1900" b="0" baseline="0" dirty="0">
                          <a:solidFill>
                            <a:schemeClr val="bg1"/>
                          </a:solidFill>
                          <a:latin typeface="Arial" panose="020B0604020202020204" pitchFamily="34" charset="0"/>
                          <a:cs typeface="Arial" panose="020B0604020202020204" pitchFamily="34" charset="0"/>
                        </a:rPr>
                      </a:br>
                      <a:r>
                        <a:rPr lang="en-US" sz="1900" b="0" baseline="0" dirty="0">
                          <a:solidFill>
                            <a:srgbClr val="FFC000"/>
                          </a:solidFill>
                          <a:latin typeface="Arial" panose="020B0604020202020204" pitchFamily="34" charset="0"/>
                          <a:cs typeface="Arial" panose="020B0604020202020204" pitchFamily="34" charset="0"/>
                        </a:rPr>
                        <a:t>-</a:t>
                      </a:r>
                      <a:r>
                        <a:rPr lang="en-US" sz="1900" b="0" baseline="0" dirty="0">
                          <a:solidFill>
                            <a:schemeClr val="bg1"/>
                          </a:solidFill>
                          <a:latin typeface="Arial" panose="020B0604020202020204" pitchFamily="34" charset="0"/>
                          <a:cs typeface="Arial" panose="020B0604020202020204" pitchFamily="34" charset="0"/>
                        </a:rPr>
                        <a:t> </a:t>
                      </a:r>
                      <a:r>
                        <a:rPr lang="en-US" sz="19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r>
                        <a:rPr lang="en-US" sz="1900" b="0" baseline="0" dirty="0">
                          <a:solidFill>
                            <a:schemeClr val="bg1"/>
                          </a:solidFill>
                          <a:latin typeface="Arial" panose="020B0604020202020204" pitchFamily="34" charset="0"/>
                          <a:cs typeface="Arial" panose="020B0604020202020204" pitchFamily="34" charset="0"/>
                        </a:rPr>
                        <a:t/>
                      </a:r>
                      <a:br>
                        <a:rPr lang="en-US" sz="1900" b="0" baseline="0" dirty="0">
                          <a:solidFill>
                            <a:schemeClr val="bg1"/>
                          </a:solidFill>
                          <a:latin typeface="Arial" panose="020B0604020202020204" pitchFamily="34" charset="0"/>
                          <a:cs typeface="Arial" panose="020B0604020202020204" pitchFamily="34" charset="0"/>
                        </a:rPr>
                      </a:br>
                      <a:r>
                        <a:rPr lang="en-US" sz="1900" b="0" baseline="0" dirty="0">
                          <a:solidFill>
                            <a:srgbClr val="FFC000"/>
                          </a:solidFill>
                          <a:latin typeface="Arial" panose="020B0604020202020204" pitchFamily="34" charset="0"/>
                          <a:cs typeface="Arial" panose="020B0604020202020204" pitchFamily="34" charset="0"/>
                        </a:rPr>
                        <a:t>-</a:t>
                      </a:r>
                      <a:r>
                        <a:rPr lang="en-US" sz="1900" b="0" baseline="0" dirty="0">
                          <a:solidFill>
                            <a:schemeClr val="bg1"/>
                          </a:solidFill>
                          <a:latin typeface="Arial" panose="020B0604020202020204" pitchFamily="34" charset="0"/>
                          <a:cs typeface="Arial" panose="020B0604020202020204" pitchFamily="34" charset="0"/>
                        </a:rPr>
                        <a:t> </a:t>
                      </a:r>
                      <a:r>
                        <a:rPr lang="en-US" sz="19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371379" marR="185690" marT="146646" marB="48882">
                    <a:solidFill>
                      <a:srgbClr val="010101"/>
                    </a:solidFill>
                  </a:tcPr>
                </a:tc>
                <a:extLst>
                  <a:ext uri="{0D108BD9-81ED-4DB2-BD59-A6C34878D82A}">
                    <a16:rowId xmlns:a16="http://schemas.microsoft.com/office/drawing/2014/main" val="10003"/>
                  </a:ext>
                </a:extLst>
              </a:tr>
              <a:tr h="3430608">
                <a:tc gridSpan="2">
                  <a:txBody>
                    <a:bodyPr/>
                    <a:lstStyle/>
                    <a:p>
                      <a:r>
                        <a:rPr lang="en-US" sz="2100" b="1" dirty="0">
                          <a:solidFill>
                            <a:srgbClr val="FFC000"/>
                          </a:solidFill>
                          <a:latin typeface="Arial" panose="020B0604020202020204" pitchFamily="34" charset="0"/>
                          <a:cs typeface="Arial" panose="020B0604020202020204" pitchFamily="34" charset="0"/>
                        </a:rPr>
                        <a:t>Adding content to the poster</a:t>
                      </a:r>
                    </a:p>
                    <a:p>
                      <a:r>
                        <a:rPr lang="en-US" sz="19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19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1900" dirty="0">
                        <a:solidFill>
                          <a:srgbClr val="D9D9D9"/>
                        </a:solidFill>
                        <a:latin typeface="Arial" panose="020B0604020202020204" pitchFamily="34" charset="0"/>
                        <a:cs typeface="Arial" panose="020B0604020202020204" pitchFamily="34" charset="0"/>
                      </a:endParaRPr>
                    </a:p>
                  </a:txBody>
                  <a:tcPr marL="185690" marR="185690" marT="48882" marB="48882">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2271621">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1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19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371379" marR="185690" marT="146646" marB="48882">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1997927">
                <a:tc gridSpan="2">
                  <a:txBody>
                    <a:bodyPr/>
                    <a:lstStyle/>
                    <a:p>
                      <a:endParaRPr lang="en-US" sz="1900" dirty="0">
                        <a:solidFill>
                          <a:schemeClr val="bg1"/>
                        </a:solidFill>
                        <a:latin typeface="Arial" panose="020B0604020202020204" pitchFamily="34" charset="0"/>
                        <a:cs typeface="Arial" panose="020B0604020202020204" pitchFamily="34" charset="0"/>
                      </a:endParaRPr>
                    </a:p>
                  </a:txBody>
                  <a:tcPr marL="371379" marR="185690" marT="146646" marB="48882">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2210826">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1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1900" noProof="0" dirty="0">
                          <a:solidFill>
                            <a:srgbClr val="D9D9D9"/>
                          </a:solidFill>
                          <a:latin typeface="Arial"/>
                          <a:cs typeface="Arial"/>
                        </a:rPr>
                        <a:t>Zoom in and look at your images at 100%-200% magnification. If they look clear, they will print well. </a:t>
                      </a:r>
                    </a:p>
                  </a:txBody>
                  <a:tcPr marL="371379" marR="185690" marT="146646" marB="48882">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2776914">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900" noProof="0" dirty="0">
                        <a:solidFill>
                          <a:schemeClr val="bg1"/>
                        </a:solidFill>
                        <a:latin typeface="Arial"/>
                        <a:cs typeface="Arial"/>
                      </a:endParaRPr>
                    </a:p>
                  </a:txBody>
                  <a:tcPr marL="371379" marR="185690" marT="146646" marB="48882">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4" name="Table 3">
            <a:extLst>
              <a:ext uri="{FF2B5EF4-FFF2-40B4-BE49-F238E27FC236}">
                <a16:creationId xmlns:a16="http://schemas.microsoft.com/office/drawing/2014/main" id="{70EF0DC5-0CE8-8B48-8495-AC770E4326B0}"/>
              </a:ext>
            </a:extLst>
          </p:cNvPr>
          <p:cNvGraphicFramePr>
            <a:graphicFrameLocks noGrp="1"/>
          </p:cNvGraphicFramePr>
          <p:nvPr userDrawn="1">
            <p:extLst>
              <p:ext uri="{D42A27DB-BD31-4B8C-83A1-F6EECF244321}">
                <p14:modId xmlns:p14="http://schemas.microsoft.com/office/powerpoint/2010/main" val="2914211395"/>
              </p:ext>
            </p:extLst>
          </p:nvPr>
        </p:nvGraphicFramePr>
        <p:xfrm>
          <a:off x="44549472" y="-151855"/>
          <a:ext cx="16369007" cy="32534823"/>
        </p:xfrm>
        <a:graphic>
          <a:graphicData uri="http://schemas.openxmlformats.org/drawingml/2006/table">
            <a:tbl>
              <a:tblPr firstRow="1" bandRow="1">
                <a:tableStyleId>{5C22544A-7EE6-4342-B048-85BDC9FD1C3A}</a:tableStyleId>
              </a:tblPr>
              <a:tblGrid>
                <a:gridCol w="6423154">
                  <a:extLst>
                    <a:ext uri="{9D8B030D-6E8A-4147-A177-3AD203B41FA5}">
                      <a16:colId xmlns:a16="http://schemas.microsoft.com/office/drawing/2014/main" val="20000"/>
                    </a:ext>
                  </a:extLst>
                </a:gridCol>
                <a:gridCol w="1929670">
                  <a:extLst>
                    <a:ext uri="{9D8B030D-6E8A-4147-A177-3AD203B41FA5}">
                      <a16:colId xmlns:a16="http://schemas.microsoft.com/office/drawing/2014/main" val="764104496"/>
                    </a:ext>
                  </a:extLst>
                </a:gridCol>
                <a:gridCol w="8016183">
                  <a:extLst>
                    <a:ext uri="{9D8B030D-6E8A-4147-A177-3AD203B41FA5}">
                      <a16:colId xmlns:a16="http://schemas.microsoft.com/office/drawing/2014/main" val="4164475170"/>
                    </a:ext>
                  </a:extLst>
                </a:gridCol>
              </a:tblGrid>
              <a:tr h="1274585">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400" b="0" spc="600" dirty="0">
                          <a:solidFill>
                            <a:srgbClr val="1F3A4E"/>
                          </a:solidFill>
                          <a:latin typeface="Arial Black" panose="020B0A04020102020204" pitchFamily="34" charset="0"/>
                        </a:rPr>
                        <a:t>QUICK START GUIDE</a:t>
                      </a:r>
                      <a:br>
                        <a:rPr lang="en-US" sz="3400" b="0" spc="600" dirty="0">
                          <a:solidFill>
                            <a:srgbClr val="1F3A4E"/>
                          </a:solidFill>
                          <a:latin typeface="Arial Black" panose="020B0A04020102020204" pitchFamily="34" charset="0"/>
                        </a:rPr>
                      </a:br>
                      <a:r>
                        <a:rPr lang="en-US" sz="2600" b="1" spc="0" dirty="0">
                          <a:solidFill>
                            <a:srgbClr val="FF0000"/>
                          </a:solidFill>
                          <a:latin typeface="Trebuchet MS" pitchFamily="34" charset="0"/>
                        </a:rPr>
                        <a:t>(THIS SIDEBAR WILL NOT PRINT)</a:t>
                      </a:r>
                      <a:endParaRPr lang="en-US" sz="3400" b="1" spc="600" dirty="0">
                        <a:solidFill>
                          <a:schemeClr val="bg1"/>
                        </a:solidFill>
                        <a:latin typeface="Trebuchet MS" pitchFamily="34" charset="0"/>
                      </a:endParaRPr>
                    </a:p>
                  </a:txBody>
                  <a:tcPr marL="371379" marR="185690" marT="146646" marB="48882">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6124104">
                <a:tc gridSpan="3">
                  <a:txBody>
                    <a:bodyPr/>
                    <a:lstStyle/>
                    <a:p>
                      <a:pPr algn="l"/>
                      <a:r>
                        <a:rPr lang="en-US" sz="21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19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1900" dirty="0">
                          <a:solidFill>
                            <a:srgbClr val="FFC000"/>
                          </a:solidFill>
                          <a:hlinkClick r:id="rId7">
                            <a:extLst>
                              <a:ext uri="{A12FA001-AC4F-418D-AE19-62706E023703}">
                                <ahyp:hlinkClr xmlns:ahyp="http://schemas.microsoft.com/office/drawing/2018/hyperlinkcolor" xmlns="" val="tx"/>
                              </a:ext>
                            </a:extLst>
                          </a:hlinkClick>
                        </a:rPr>
                        <a:t>https://www.posterpresentations.com/how-to-change-the-research-poster-template-colors.html</a:t>
                      </a:r>
                      <a:endParaRPr lang="en-US" sz="1900" dirty="0">
                        <a:solidFill>
                          <a:srgbClr val="FFC000"/>
                        </a:solidFill>
                      </a:endParaRPr>
                    </a:p>
                    <a:p>
                      <a:pPr marL="0" indent="0" algn="l" defTabSz="114300"/>
                      <a:endParaRPr lang="en-US" sz="19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9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19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9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371379" marR="185690" marT="146646" marB="48882">
                    <a:solidFill>
                      <a:schemeClr val="tx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4554073">
                <a:tc gridSpan="3">
                  <a:txBody>
                    <a:bodyPr/>
                    <a:lstStyle/>
                    <a:p>
                      <a:r>
                        <a:rPr lang="en-US" sz="2100" b="1" dirty="0">
                          <a:solidFill>
                            <a:srgbClr val="FFC000"/>
                          </a:solidFill>
                          <a:latin typeface="Arial" panose="020B0604020202020204" pitchFamily="34" charset="0"/>
                          <a:cs typeface="Arial" panose="020B0604020202020204" pitchFamily="34" charset="0"/>
                        </a:rPr>
                        <a:t>How to change the column layout configuration</a:t>
                      </a:r>
                    </a:p>
                    <a:p>
                      <a:r>
                        <a:rPr lang="en-US" sz="19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1900" dirty="0">
                          <a:solidFill>
                            <a:srgbClr val="D9D9D9"/>
                          </a:solidFill>
                          <a:latin typeface="Arial" panose="020B0604020202020204" pitchFamily="34" charset="0"/>
                          <a:cs typeface="Arial" panose="020B0604020202020204" pitchFamily="34" charset="0"/>
                        </a:rPr>
                        <a:t>You can see a tutorial here: </a:t>
                      </a:r>
                      <a:r>
                        <a:rPr lang="en-US" sz="1900" u="sng" dirty="0">
                          <a:solidFill>
                            <a:srgbClr val="FFC000"/>
                          </a:solidFill>
                          <a:latin typeface="Arial" panose="020B0604020202020204" pitchFamily="34" charset="0"/>
                          <a:cs typeface="Arial" panose="020B0604020202020204" pitchFamily="34" charset="0"/>
                        </a:rPr>
                        <a:t>https://</a:t>
                      </a:r>
                      <a:r>
                        <a:rPr lang="en-US" sz="1900" u="sng" dirty="0" err="1">
                          <a:solidFill>
                            <a:srgbClr val="FFC000"/>
                          </a:solidFill>
                          <a:latin typeface="Arial" panose="020B0604020202020204" pitchFamily="34" charset="0"/>
                          <a:cs typeface="Arial" panose="020B0604020202020204" pitchFamily="34" charset="0"/>
                        </a:rPr>
                        <a:t>www.posterpresentations.com</a:t>
                      </a:r>
                      <a:r>
                        <a:rPr lang="en-US" sz="1900" u="sng" dirty="0">
                          <a:solidFill>
                            <a:srgbClr val="FFC000"/>
                          </a:solidFill>
                          <a:latin typeface="Arial" panose="020B0604020202020204" pitchFamily="34" charset="0"/>
                          <a:cs typeface="Arial" panose="020B0604020202020204" pitchFamily="34" charset="0"/>
                        </a:rPr>
                        <a:t>/how-to-change-the-column-</a:t>
                      </a:r>
                      <a:r>
                        <a:rPr lang="en-US" sz="1900" u="sng" dirty="0" err="1">
                          <a:solidFill>
                            <a:srgbClr val="FFC000"/>
                          </a:solidFill>
                          <a:latin typeface="Arial" panose="020B0604020202020204" pitchFamily="34" charset="0"/>
                          <a:cs typeface="Arial" panose="020B0604020202020204" pitchFamily="34" charset="0"/>
                        </a:rPr>
                        <a:t>configuration.html</a:t>
                      </a:r>
                      <a:endParaRPr lang="en-US" sz="4700" u="sng" dirty="0">
                        <a:solidFill>
                          <a:srgbClr val="FFC000"/>
                        </a:solidFill>
                      </a:endParaRPr>
                    </a:p>
                  </a:txBody>
                  <a:tcPr marL="371379" marR="185690" marT="146646" marB="48882">
                    <a:solidFill>
                      <a:schemeClr val="tx1"/>
                    </a:solidFill>
                  </a:tcPr>
                </a:tc>
                <a:tc hMerge="1">
                  <a:txBody>
                    <a:bodyPr/>
                    <a:lstStyle/>
                    <a:p>
                      <a:endParaRPr lang="en-US"/>
                    </a:p>
                  </a:txBody>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1794636">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100" noProof="0" dirty="0">
                        <a:solidFill>
                          <a:srgbClr val="D9D9D9"/>
                        </a:solidFill>
                        <a:latin typeface="Arial" panose="020B0604020202020204" pitchFamily="34" charset="0"/>
                        <a:cs typeface="Arial" panose="020B0604020202020204" pitchFamily="34" charset="0"/>
                      </a:endParaRPr>
                    </a:p>
                  </a:txBody>
                  <a:tcPr marL="371379" marR="185690" marT="146646" marB="48882">
                    <a:blipFill dpi="0" rotWithShape="1">
                      <a:blip>
                        <a:extLst>
                          <a:ext uri="{28A0092B-C50C-407E-A947-70E740481C1C}">
                            <a14:useLocalDpi xmlns:a14="http://schemas.microsoft.com/office/drawing/2010/main" val="0"/>
                          </a:ext>
                        </a:extLst>
                      </a:blip>
                      <a:srcRect/>
                      <a:stretch>
                        <a:fillRect/>
                      </a:stretch>
                    </a:blipFill>
                  </a:tcPr>
                </a:tc>
                <a:tc rowSpan="2"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1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900" noProof="0" dirty="0">
                          <a:solidFill>
                            <a:srgbClr val="D9D9D9"/>
                          </a:solidFill>
                          <a:latin typeface="Arial" panose="020B0604020202020204" pitchFamily="34" charset="0"/>
                          <a:cs typeface="Arial" panose="020B0604020202020204" pitchFamily="34" charset="0"/>
                        </a:rPr>
                        <a:t>The Quick Start</a:t>
                      </a:r>
                      <a:r>
                        <a:rPr lang="en-US" sz="1900" baseline="0" noProof="0" dirty="0">
                          <a:solidFill>
                            <a:srgbClr val="D9D9D9"/>
                          </a:solidFill>
                          <a:latin typeface="Arial" panose="020B0604020202020204" pitchFamily="34" charset="0"/>
                          <a:cs typeface="Arial" panose="020B0604020202020204" pitchFamily="34" charset="0"/>
                        </a:rPr>
                        <a:t> Guides</a:t>
                      </a:r>
                      <a:r>
                        <a:rPr lang="en-US" sz="1900" noProof="0" dirty="0">
                          <a:solidFill>
                            <a:srgbClr val="D9D9D9"/>
                          </a:solidFill>
                          <a:latin typeface="Arial" panose="020B0604020202020204" pitchFamily="34" charset="0"/>
                          <a:cs typeface="Arial" panose="020B0604020202020204" pitchFamily="34" charset="0"/>
                        </a:rPr>
                        <a:t> </a:t>
                      </a:r>
                      <a:r>
                        <a:rPr lang="en-US" sz="1900" u="sng" noProof="0" dirty="0">
                          <a:solidFill>
                            <a:srgbClr val="D9D9D9"/>
                          </a:solidFill>
                          <a:latin typeface="Arial" panose="020B0604020202020204" pitchFamily="34" charset="0"/>
                          <a:cs typeface="Arial" panose="020B0604020202020204" pitchFamily="34" charset="0"/>
                        </a:rPr>
                        <a:t>are outside the template’s printable area</a:t>
                      </a:r>
                      <a:r>
                        <a:rPr lang="en-US" sz="1900" noProof="0" dirty="0">
                          <a:solidFill>
                            <a:srgbClr val="D9D9D9"/>
                          </a:solidFill>
                          <a:latin typeface="Arial" panose="020B0604020202020204" pitchFamily="34" charset="0"/>
                          <a:cs typeface="Arial" panose="020B0604020202020204" pitchFamily="34" charset="0"/>
                        </a:rPr>
                        <a:t> and they will not be on the printed poster</a:t>
                      </a:r>
                      <a:r>
                        <a:rPr lang="en-US" sz="19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9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9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9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900" baseline="0" noProof="0" dirty="0">
                          <a:solidFill>
                            <a:srgbClr val="D9D9D9"/>
                          </a:solidFill>
                          <a:latin typeface="Arial" panose="020B0604020202020204" pitchFamily="34" charset="0"/>
                          <a:cs typeface="Arial" panose="020B0604020202020204" pitchFamily="34" charset="0"/>
                        </a:rPr>
                        <a:t>To hide the guides click on the </a:t>
                      </a:r>
                      <a:r>
                        <a:rPr lang="en-US" sz="1900" b="1" baseline="0" noProof="0" dirty="0">
                          <a:solidFill>
                            <a:srgbClr val="D9D9D9"/>
                          </a:solidFill>
                          <a:latin typeface="Arial" panose="020B0604020202020204" pitchFamily="34" charset="0"/>
                          <a:cs typeface="Arial" panose="020B0604020202020204" pitchFamily="34" charset="0"/>
                        </a:rPr>
                        <a:t>Home</a:t>
                      </a:r>
                      <a:r>
                        <a:rPr lang="en-US" sz="19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1900" b="1" baseline="0" noProof="0" dirty="0">
                          <a:solidFill>
                            <a:srgbClr val="D9D9D9"/>
                          </a:solidFill>
                          <a:latin typeface="Arial" panose="020B0604020202020204" pitchFamily="34" charset="0"/>
                          <a:cs typeface="Arial" panose="020B0604020202020204" pitchFamily="34" charset="0"/>
                        </a:rPr>
                        <a:t>Layout</a:t>
                      </a:r>
                      <a:r>
                        <a:rPr lang="en-US" sz="19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1900" b="1" baseline="0" noProof="0" dirty="0">
                          <a:solidFill>
                            <a:srgbClr val="D9D9D9"/>
                          </a:solidFill>
                          <a:latin typeface="Arial" panose="020B0604020202020204" pitchFamily="34" charset="0"/>
                          <a:cs typeface="Arial" panose="020B0604020202020204" pitchFamily="34" charset="0"/>
                        </a:rPr>
                        <a:t>Without Guides </a:t>
                      </a:r>
                      <a:r>
                        <a:rPr lang="en-US" sz="1900" b="0" baseline="0" noProof="0" dirty="0">
                          <a:solidFill>
                            <a:srgbClr val="D9D9D9"/>
                          </a:solidFill>
                          <a:latin typeface="Arial" panose="020B0604020202020204" pitchFamily="34" charset="0"/>
                          <a:cs typeface="Arial" panose="020B0604020202020204" pitchFamily="34" charset="0"/>
                        </a:rPr>
                        <a:t>layout</a:t>
                      </a:r>
                      <a:r>
                        <a:rPr lang="en-US" sz="1900" baseline="0" noProof="0" dirty="0">
                          <a:solidFill>
                            <a:srgbClr val="D9D9D9"/>
                          </a:solidFill>
                          <a:latin typeface="Arial" panose="020B0604020202020204" pitchFamily="34" charset="0"/>
                          <a:cs typeface="Arial" panose="020B0604020202020204" pitchFamily="34" charset="0"/>
                        </a:rPr>
                        <a:t>.</a:t>
                      </a:r>
                      <a:endParaRPr lang="en-US" sz="1900" noProof="0" dirty="0">
                        <a:solidFill>
                          <a:srgbClr val="D9D9D9"/>
                        </a:solidFill>
                        <a:latin typeface="Arial" panose="020B0604020202020204" pitchFamily="34" charset="0"/>
                        <a:cs typeface="Arial" panose="020B0604020202020204" pitchFamily="34" charset="0"/>
                      </a:endParaRPr>
                    </a:p>
                  </a:txBody>
                  <a:tcPr marL="371379" marR="185690" marT="146646" marB="48882">
                    <a:solidFill>
                      <a:srgbClr val="010101"/>
                    </a:solidFill>
                  </a:tcPr>
                </a:tc>
                <a:tc rowSpan="2"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200" b="1" noProof="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noProof="0">
                          <a:solidFill>
                            <a:srgbClr val="D9D9D9"/>
                          </a:solidFill>
                          <a:latin typeface="Arial" panose="020B0604020202020204" pitchFamily="34" charset="0"/>
                          <a:cs typeface="Arial" panose="020B0604020202020204" pitchFamily="34" charset="0"/>
                        </a:rPr>
                        <a:t>The Quick Start</a:t>
                      </a:r>
                      <a:r>
                        <a:rPr lang="en-US" sz="2800" baseline="0" noProof="0">
                          <a:solidFill>
                            <a:srgbClr val="D9D9D9"/>
                          </a:solidFill>
                          <a:latin typeface="Arial" panose="020B0604020202020204" pitchFamily="34" charset="0"/>
                          <a:cs typeface="Arial" panose="020B0604020202020204" pitchFamily="34" charset="0"/>
                        </a:rPr>
                        <a:t> Guides</a:t>
                      </a:r>
                      <a:r>
                        <a:rPr lang="en-US" sz="2800" noProof="0">
                          <a:solidFill>
                            <a:srgbClr val="D9D9D9"/>
                          </a:solidFill>
                          <a:latin typeface="Arial" panose="020B0604020202020204" pitchFamily="34" charset="0"/>
                          <a:cs typeface="Arial" panose="020B0604020202020204" pitchFamily="34" charset="0"/>
                        </a:rPr>
                        <a:t> </a:t>
                      </a:r>
                      <a:r>
                        <a:rPr lang="en-US" sz="2800" u="sng" noProof="0">
                          <a:solidFill>
                            <a:srgbClr val="D9D9D9"/>
                          </a:solidFill>
                          <a:latin typeface="Arial" panose="020B0604020202020204" pitchFamily="34" charset="0"/>
                          <a:cs typeface="Arial" panose="020B0604020202020204" pitchFamily="34" charset="0"/>
                        </a:rPr>
                        <a:t>are outside the template’s printable area</a:t>
                      </a:r>
                      <a:r>
                        <a:rPr lang="en-US" sz="2800" noProof="0">
                          <a:solidFill>
                            <a:srgbClr val="D9D9D9"/>
                          </a:solidFill>
                          <a:latin typeface="Arial" panose="020B0604020202020204" pitchFamily="34" charset="0"/>
                          <a:cs typeface="Arial" panose="020B0604020202020204" pitchFamily="34" charset="0"/>
                        </a:rPr>
                        <a:t> and they will not be on the printed poster</a:t>
                      </a:r>
                      <a:r>
                        <a:rPr lang="en-US" sz="2800" baseline="0" noProof="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To hide the guides click on the </a:t>
                      </a:r>
                      <a:r>
                        <a:rPr lang="en-US" sz="2800" b="1" baseline="0" noProof="0">
                          <a:solidFill>
                            <a:srgbClr val="D9D9D9"/>
                          </a:solidFill>
                          <a:latin typeface="Arial" panose="020B0604020202020204" pitchFamily="34" charset="0"/>
                          <a:cs typeface="Arial" panose="020B0604020202020204" pitchFamily="34" charset="0"/>
                        </a:rPr>
                        <a:t>Home</a:t>
                      </a:r>
                      <a:r>
                        <a:rPr lang="en-US" sz="2800" baseline="0" noProof="0">
                          <a:solidFill>
                            <a:srgbClr val="D9D9D9"/>
                          </a:solidFill>
                          <a:latin typeface="Arial" panose="020B0604020202020204" pitchFamily="34" charset="0"/>
                          <a:cs typeface="Arial" panose="020B0604020202020204" pitchFamily="34" charset="0"/>
                        </a:rPr>
                        <a:t> tab (top of the screen) and then click on the </a:t>
                      </a:r>
                      <a:r>
                        <a:rPr lang="en-US" sz="2800" b="1"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 button below to see the available layouts. Choose the </a:t>
                      </a:r>
                      <a:r>
                        <a:rPr lang="en-US" sz="2800" b="1" baseline="0" noProof="0">
                          <a:solidFill>
                            <a:srgbClr val="D9D9D9"/>
                          </a:solidFill>
                          <a:latin typeface="Arial" panose="020B0604020202020204" pitchFamily="34" charset="0"/>
                          <a:cs typeface="Arial" panose="020B0604020202020204" pitchFamily="34" charset="0"/>
                        </a:rPr>
                        <a:t>Without Guides </a:t>
                      </a:r>
                      <a:r>
                        <a:rPr lang="en-US" sz="2800" b="0"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a:t>
                      </a: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5823151">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100" noProof="0" dirty="0">
                        <a:solidFill>
                          <a:srgbClr val="D9D9D9"/>
                        </a:solidFill>
                        <a:latin typeface="Arial" panose="020B0604020202020204" pitchFamily="34" charset="0"/>
                        <a:cs typeface="Arial" panose="020B0604020202020204" pitchFamily="34" charset="0"/>
                      </a:endParaRPr>
                    </a:p>
                  </a:txBody>
                  <a:tcPr marL="371379" marR="185690" marT="146646" marB="48882">
                    <a:solidFill>
                      <a:srgbClr val="010101"/>
                    </a:solid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vMerge="1">
                  <a:txBody>
                    <a:bodyPr/>
                    <a:lstStyle/>
                    <a:p>
                      <a:endParaRPr lang="en-US"/>
                    </a:p>
                  </a:txBody>
                  <a:tcPr/>
                </a:tc>
                <a:extLst>
                  <a:ext uri="{0D108BD9-81ED-4DB2-BD59-A6C34878D82A}">
                    <a16:rowId xmlns:a16="http://schemas.microsoft.com/office/drawing/2014/main" val="1766341567"/>
                  </a:ext>
                </a:extLst>
              </a:tr>
              <a:tr h="4946670">
                <a:tc>
                  <a:txBody>
                    <a:bodyPr/>
                    <a:lstStyle/>
                    <a:p>
                      <a:pPr rtl="0"/>
                      <a:r>
                        <a:rPr lang="en-US" sz="2600" b="1" dirty="0">
                          <a:solidFill>
                            <a:srgbClr val="FFC000"/>
                          </a:solidFill>
                          <a:latin typeface="Arial" panose="020B0604020202020204" pitchFamily="34" charset="0"/>
                          <a:cs typeface="Arial" panose="020B0604020202020204" pitchFamily="34" charset="0"/>
                        </a:rPr>
                        <a:t>How to</a:t>
                      </a:r>
                      <a:r>
                        <a:rPr lang="en-US" sz="2600" b="1" baseline="0" dirty="0">
                          <a:solidFill>
                            <a:srgbClr val="FFC000"/>
                          </a:solidFill>
                          <a:latin typeface="Arial" panose="020B0604020202020204" pitchFamily="34" charset="0"/>
                          <a:cs typeface="Arial" panose="020B0604020202020204" pitchFamily="34" charset="0"/>
                        </a:rPr>
                        <a:t> preview your poster prior to printing</a:t>
                      </a:r>
                      <a:endParaRPr lang="en-US" sz="2600" b="1" dirty="0">
                        <a:solidFill>
                          <a:srgbClr val="FFC000"/>
                        </a:solidFill>
                        <a:latin typeface="Arial" panose="020B0604020202020204" pitchFamily="34" charset="0"/>
                        <a:cs typeface="Arial" panose="020B0604020202020204" pitchFamily="34" charset="0"/>
                      </a:endParaRPr>
                    </a:p>
                    <a:p>
                      <a:pPr rtl="0"/>
                      <a:r>
                        <a:rPr lang="en-US" sz="2100" dirty="0">
                          <a:solidFill>
                            <a:srgbClr val="D9D9D9"/>
                          </a:solidFill>
                          <a:latin typeface="Arial" panose="020B0604020202020204" pitchFamily="34" charset="0"/>
                          <a:cs typeface="Arial" panose="020B0604020202020204" pitchFamily="34" charset="0"/>
                        </a:rPr>
                        <a:t>You can preview your poster at any time by pressing the </a:t>
                      </a:r>
                      <a:r>
                        <a:rPr lang="en-US" sz="2100" dirty="0">
                          <a:solidFill>
                            <a:srgbClr val="FFC000"/>
                          </a:solidFill>
                          <a:latin typeface="Arial" panose="020B0604020202020204" pitchFamily="34" charset="0"/>
                          <a:cs typeface="Arial" panose="020B0604020202020204" pitchFamily="34" charset="0"/>
                        </a:rPr>
                        <a:t>F5 key</a:t>
                      </a:r>
                      <a:r>
                        <a:rPr lang="en-US" sz="21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2100" dirty="0">
                          <a:solidFill>
                            <a:srgbClr val="FFC000"/>
                          </a:solidFill>
                          <a:latin typeface="Arial" panose="020B0604020202020204" pitchFamily="34" charset="0"/>
                          <a:cs typeface="Arial" panose="020B0604020202020204" pitchFamily="34" charset="0"/>
                        </a:rPr>
                        <a:t>ESC key </a:t>
                      </a:r>
                      <a:r>
                        <a:rPr lang="en-US" sz="2100" dirty="0">
                          <a:solidFill>
                            <a:srgbClr val="D9D9D9"/>
                          </a:solidFill>
                          <a:latin typeface="Arial" panose="020B0604020202020204" pitchFamily="34" charset="0"/>
                          <a:cs typeface="Arial" panose="020B0604020202020204" pitchFamily="34" charset="0"/>
                        </a:rPr>
                        <a:t>to exit Preview.</a:t>
                      </a:r>
                    </a:p>
                  </a:txBody>
                  <a:tcPr marL="371379" marR="185690" marT="146646" marB="48882">
                    <a:solidFill>
                      <a:srgbClr val="010101"/>
                    </a:solidFill>
                  </a:tcPr>
                </a:tc>
                <a:tc gridSpan="2">
                  <a:txBody>
                    <a:bodyPr/>
                    <a:lstStyle/>
                    <a:p>
                      <a:pPr rtl="0"/>
                      <a:r>
                        <a:rPr lang="en-US" sz="9400" b="1" dirty="0">
                          <a:solidFill>
                            <a:srgbClr val="D9D9D9"/>
                          </a:solidFill>
                          <a:latin typeface="Arial" panose="020B0604020202020204" pitchFamily="34" charset="0"/>
                          <a:cs typeface="Arial" panose="020B0604020202020204" pitchFamily="34" charset="0"/>
                        </a:rPr>
                        <a:t>F5</a:t>
                      </a:r>
                      <a:r>
                        <a:rPr lang="en-US" sz="1900" baseline="0" dirty="0">
                          <a:solidFill>
                            <a:srgbClr val="D9D9D9"/>
                          </a:solidFill>
                          <a:latin typeface="Arial" panose="020B0604020202020204" pitchFamily="34" charset="0"/>
                          <a:cs typeface="Arial" panose="020B0604020202020204" pitchFamily="34" charset="0"/>
                        </a:rPr>
                        <a:t> </a:t>
                      </a:r>
                      <a:endParaRPr lang="en-US" sz="1900" dirty="0">
                        <a:solidFill>
                          <a:srgbClr val="D9D9D9"/>
                        </a:solidFill>
                        <a:latin typeface="Arial" panose="020B0604020202020204" pitchFamily="34" charset="0"/>
                        <a:cs typeface="Arial" panose="020B0604020202020204" pitchFamily="34" charset="0"/>
                      </a:endParaRPr>
                    </a:p>
                  </a:txBody>
                  <a:tcPr marL="371379" marR="185690" marT="146646" marB="48882">
                    <a:solidFill>
                      <a:schemeClr val="tx1">
                        <a:lumMod val="95000"/>
                        <a:lumOff val="5000"/>
                      </a:schemeClr>
                    </a:solidFill>
                  </a:tcPr>
                </a:tc>
                <a:tc hMerge="1">
                  <a:txBody>
                    <a:bodyPr/>
                    <a:lstStyle/>
                    <a:p>
                      <a:pPr algn="ctr"/>
                      <a:r>
                        <a:rPr lang="en-US" sz="13800" b="1" dirty="0">
                          <a:solidFill>
                            <a:srgbClr val="D9D9D9"/>
                          </a:solidFill>
                          <a:latin typeface="Arial" panose="020B0604020202020204" pitchFamily="34" charset="0"/>
                          <a:cs typeface="Arial" panose="020B0604020202020204" pitchFamily="34" charset="0"/>
                        </a:rPr>
                        <a:t>F5</a:t>
                      </a:r>
                      <a:r>
                        <a:rPr lang="en-US" sz="2800" baseline="0" dirty="0">
                          <a:solidFill>
                            <a:srgbClr val="D9D9D9"/>
                          </a:solidFill>
                          <a:latin typeface="Arial" panose="020B0604020202020204" pitchFamily="34" charset="0"/>
                          <a:cs typeface="Arial" panose="020B0604020202020204" pitchFamily="34" charset="0"/>
                        </a:rPr>
                        <a:t> </a:t>
                      </a:r>
                      <a:endParaRPr lang="en-US" sz="6000"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5675999">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1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900" noProof="0" dirty="0">
                          <a:solidFill>
                            <a:srgbClr val="D9D9D9"/>
                          </a:solidFill>
                          <a:latin typeface="Arial"/>
                          <a:cs typeface="Arial"/>
                        </a:rPr>
                        <a:t>When you are ready to have your poster printed go online to </a:t>
                      </a:r>
                      <a:r>
                        <a:rPr lang="en-US" sz="1900" noProof="0" dirty="0" err="1">
                          <a:solidFill>
                            <a:srgbClr val="FFC000"/>
                          </a:solidFill>
                          <a:latin typeface="Arial"/>
                          <a:cs typeface="Arial"/>
                        </a:rPr>
                        <a:t>PosterPresentations.com</a:t>
                      </a:r>
                      <a:r>
                        <a:rPr lang="en-US" sz="1900" noProof="0" dirty="0">
                          <a:solidFill>
                            <a:srgbClr val="D9D9D9"/>
                          </a:solidFill>
                          <a:latin typeface="Arial"/>
                          <a:cs typeface="Arial"/>
                        </a:rPr>
                        <a:t> and click on the "</a:t>
                      </a:r>
                      <a:r>
                        <a:rPr lang="en-US" sz="1900" noProof="0" dirty="0">
                          <a:solidFill>
                            <a:srgbClr val="FFC000"/>
                          </a:solidFill>
                          <a:latin typeface="Arial"/>
                          <a:cs typeface="Arial"/>
                        </a:rPr>
                        <a:t>Order Your Poster</a:t>
                      </a:r>
                      <a:r>
                        <a:rPr lang="en-US" sz="19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9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900" noProof="0" dirty="0">
                          <a:solidFill>
                            <a:srgbClr val="D9D9D9"/>
                          </a:solidFill>
                          <a:latin typeface="Arial"/>
                          <a:cs typeface="Arial"/>
                        </a:rPr>
                        <a:t/>
                      </a:r>
                      <a:br>
                        <a:rPr lang="en-US" sz="1900" noProof="0" dirty="0">
                          <a:solidFill>
                            <a:srgbClr val="D9D9D9"/>
                          </a:solidFill>
                          <a:latin typeface="Arial"/>
                          <a:cs typeface="Arial"/>
                        </a:rPr>
                      </a:br>
                      <a:r>
                        <a:rPr lang="en-US" sz="1900" noProof="0" dirty="0">
                          <a:solidFill>
                            <a:srgbClr val="D9D9D9"/>
                          </a:solidFill>
                          <a:latin typeface="Arial"/>
                          <a:cs typeface="Arial"/>
                        </a:rPr>
                        <a:t>Go to </a:t>
                      </a:r>
                      <a:r>
                        <a:rPr lang="en-US" sz="1900" noProof="0" dirty="0" err="1">
                          <a:solidFill>
                            <a:srgbClr val="FFC000"/>
                          </a:solidFill>
                          <a:latin typeface="Arial"/>
                          <a:cs typeface="Arial"/>
                        </a:rPr>
                        <a:t>PosterPresentations.com</a:t>
                      </a:r>
                      <a:r>
                        <a:rPr lang="en-US" sz="1900" noProof="0" dirty="0">
                          <a:solidFill>
                            <a:srgbClr val="D9D9D9"/>
                          </a:solidFill>
                          <a:latin typeface="Arial"/>
                          <a:cs typeface="Arial"/>
                        </a:rPr>
                        <a:t> for more information.</a:t>
                      </a:r>
                    </a:p>
                  </a:txBody>
                  <a:tcPr marL="371379" marR="185690" marT="146646" marB="48882">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1119552">
                <a:tc gridSpan="3">
                  <a:txBody>
                    <a:bodyPr/>
                    <a:lstStyle/>
                    <a:p>
                      <a:endParaRPr lang="en-US" sz="1900" dirty="0">
                        <a:solidFill>
                          <a:srgbClr val="1F3A4E"/>
                        </a:solidFill>
                      </a:endParaRPr>
                    </a:p>
                  </a:txBody>
                  <a:tcPr marL="371379" marR="185690" marT="146646" marB="48882">
                    <a:blipFill dpi="0" rotWithShape="1">
                      <a:blip>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1222053">
                <a:tc gridSpan="2">
                  <a:txBody>
                    <a:bodyPr/>
                    <a:lstStyle/>
                    <a:p>
                      <a:pPr>
                        <a:lnSpc>
                          <a:spcPts val="2600"/>
                        </a:lnSpc>
                      </a:pPr>
                      <a:r>
                        <a:rPr lang="en-US" sz="1900" dirty="0">
                          <a:solidFill>
                            <a:schemeClr val="bg1">
                              <a:lumMod val="85000"/>
                            </a:schemeClr>
                          </a:solidFill>
                          <a:latin typeface="Arial"/>
                          <a:cs typeface="Arial"/>
                        </a:rPr>
                        <a:t>© 2019</a:t>
                      </a:r>
                      <a:r>
                        <a:rPr lang="en-US" sz="1900" baseline="0" dirty="0">
                          <a:solidFill>
                            <a:schemeClr val="bg1">
                              <a:lumMod val="85000"/>
                            </a:schemeClr>
                          </a:solidFill>
                          <a:latin typeface="Arial"/>
                          <a:cs typeface="Arial"/>
                        </a:rPr>
                        <a:t> </a:t>
                      </a:r>
                      <a:r>
                        <a:rPr lang="en-US" sz="1900" dirty="0" err="1">
                          <a:solidFill>
                            <a:schemeClr val="bg1">
                              <a:lumMod val="85000"/>
                            </a:schemeClr>
                          </a:solidFill>
                          <a:latin typeface="Arial"/>
                          <a:cs typeface="Arial"/>
                        </a:rPr>
                        <a:t>PosterPresentations.com</a:t>
                      </a:r>
                      <a:r>
                        <a:rPr lang="en-US" sz="1900" dirty="0">
                          <a:solidFill>
                            <a:schemeClr val="bg1">
                              <a:lumMod val="85000"/>
                            </a:schemeClr>
                          </a:solidFill>
                          <a:latin typeface="Arial"/>
                          <a:cs typeface="Arial"/>
                        </a:rPr>
                        <a:t/>
                      </a:r>
                      <a:br>
                        <a:rPr lang="en-US" sz="1900" dirty="0">
                          <a:solidFill>
                            <a:schemeClr val="bg1">
                              <a:lumMod val="85000"/>
                            </a:schemeClr>
                          </a:solidFill>
                          <a:latin typeface="Arial"/>
                          <a:cs typeface="Arial"/>
                        </a:rPr>
                      </a:br>
                      <a:r>
                        <a:rPr lang="en-US" sz="1900" dirty="0">
                          <a:solidFill>
                            <a:schemeClr val="bg1">
                              <a:lumMod val="85000"/>
                            </a:schemeClr>
                          </a:solidFill>
                          <a:latin typeface="Arial"/>
                          <a:cs typeface="Arial"/>
                        </a:rPr>
                        <a:t>2117 Fourth Street ,</a:t>
                      </a:r>
                      <a:r>
                        <a:rPr lang="en-US" sz="1900" baseline="0" dirty="0">
                          <a:solidFill>
                            <a:schemeClr val="bg1">
                              <a:lumMod val="85000"/>
                            </a:schemeClr>
                          </a:solidFill>
                          <a:latin typeface="Arial"/>
                          <a:cs typeface="Arial"/>
                        </a:rPr>
                        <a:t> STE C        </a:t>
                      </a:r>
                    </a:p>
                    <a:p>
                      <a:pPr>
                        <a:lnSpc>
                          <a:spcPts val="2600"/>
                        </a:lnSpc>
                      </a:pPr>
                      <a:r>
                        <a:rPr lang="en-US" sz="1900" baseline="0" dirty="0">
                          <a:solidFill>
                            <a:schemeClr val="bg1">
                              <a:lumMod val="85000"/>
                            </a:schemeClr>
                          </a:solidFill>
                          <a:latin typeface="Arial"/>
                          <a:cs typeface="Arial"/>
                        </a:rPr>
                        <a:t>Berkeley CA 94710 USA</a:t>
                      </a:r>
                      <a:endParaRPr lang="en-US" sz="1900" dirty="0">
                        <a:solidFill>
                          <a:schemeClr val="bg1">
                            <a:lumMod val="85000"/>
                          </a:schemeClr>
                        </a:solidFill>
                        <a:latin typeface="Arial"/>
                        <a:cs typeface="Arial"/>
                      </a:endParaRPr>
                    </a:p>
                  </a:txBody>
                  <a:tcPr marL="371379" marR="185690" marT="146646" marB="48882">
                    <a:solidFill>
                      <a:srgbClr val="010101"/>
                    </a:solidFill>
                  </a:tcPr>
                </a:tc>
                <a:tc hMerge="1">
                  <a:txBody>
                    <a:bodyPr/>
                    <a:lstStyle/>
                    <a:p>
                      <a:pPr>
                        <a:lnSpc>
                          <a:spcPts val="2600"/>
                        </a:lnSpc>
                      </a:pPr>
                      <a:endParaRPr lang="en-US" sz="2400" dirty="0">
                        <a:solidFill>
                          <a:schemeClr val="bg1">
                            <a:lumMod val="85000"/>
                          </a:schemeClr>
                        </a:solidFill>
                        <a:latin typeface="Arial"/>
                        <a:cs typeface="Arial"/>
                      </a:endParaRPr>
                    </a:p>
                  </a:txBody>
                  <a:tcPr marL="182880" marT="137160">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900" b="1" dirty="0">
                          <a:solidFill>
                            <a:srgbClr val="D0D0D0"/>
                          </a:solidFill>
                          <a:latin typeface="Arial"/>
                          <a:cs typeface="Arial"/>
                        </a:rPr>
                        <a:t>For complete tutorials</a:t>
                      </a:r>
                      <a:r>
                        <a:rPr lang="en-US" sz="19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500" b="1" dirty="0">
                          <a:solidFill>
                            <a:srgbClr val="FFC000"/>
                          </a:solidFill>
                          <a:latin typeface="Arial"/>
                          <a:cs typeface="Arial"/>
                        </a:rPr>
                        <a:t>https://</a:t>
                      </a:r>
                      <a:r>
                        <a:rPr lang="en-US" sz="1500" b="1" dirty="0" err="1">
                          <a:solidFill>
                            <a:srgbClr val="FFC000"/>
                          </a:solidFill>
                          <a:latin typeface="Arial"/>
                          <a:cs typeface="Arial"/>
                        </a:rPr>
                        <a:t>www.posterpresentations.com</a:t>
                      </a:r>
                      <a:r>
                        <a:rPr lang="en-US" sz="1500" b="1" dirty="0">
                          <a:solidFill>
                            <a:srgbClr val="FFC000"/>
                          </a:solidFill>
                          <a:latin typeface="Arial"/>
                          <a:cs typeface="Arial"/>
                        </a:rPr>
                        <a:t>/</a:t>
                      </a:r>
                      <a:r>
                        <a:rPr lang="en-US" sz="1500" b="1" dirty="0" err="1">
                          <a:solidFill>
                            <a:srgbClr val="FFC000"/>
                          </a:solidFill>
                          <a:latin typeface="Arial"/>
                          <a:cs typeface="Arial"/>
                        </a:rPr>
                        <a:t>helpdesk.html</a:t>
                      </a:r>
                      <a:endParaRPr lang="en-US" sz="10300" dirty="0"/>
                    </a:p>
                  </a:txBody>
                  <a:tcPr marL="371379" marR="185690" marT="146646" marB="48882">
                    <a:solidFill>
                      <a:srgbClr val="010101"/>
                    </a:solidFill>
                  </a:tcPr>
                </a:tc>
                <a:extLst>
                  <a:ext uri="{0D108BD9-81ED-4DB2-BD59-A6C34878D82A}">
                    <a16:rowId xmlns:a16="http://schemas.microsoft.com/office/drawing/2014/main" val="10009"/>
                  </a:ext>
                </a:extLst>
              </a:tr>
            </a:tbl>
          </a:graphicData>
        </a:graphic>
      </p:graphicFrame>
    </p:spTree>
  </p:cSld>
  <p:clrMap bg1="lt1" tx1="dk1" bg2="lt2" tx2="dk2" accent1="accent1" accent2="accent2" accent3="accent3" accent4="accent4" accent5="accent5" accent6="accent6" hlink="hlink" folHlink="folHlink"/>
  <p:sldLayoutIdLst>
    <p:sldLayoutId id="2147483659" r:id="rId1"/>
  </p:sldLayoutIdLst>
  <p:txStyles>
    <p:titleStyle>
      <a:lvl1pPr algn="ctr" defTabSz="3038715" rtl="0" eaLnBrk="1" latinLnBrk="0" hangingPunct="1">
        <a:spcBef>
          <a:spcPct val="0"/>
        </a:spcBef>
        <a:buNone/>
        <a:defRPr sz="6000" kern="1200">
          <a:solidFill>
            <a:schemeClr val="bg1"/>
          </a:solidFill>
          <a:latin typeface="Trebuchet MS" pitchFamily="34" charset="0"/>
          <a:ea typeface="+mj-ea"/>
          <a:cs typeface="+mj-cs"/>
        </a:defRPr>
      </a:lvl1pPr>
    </p:titleStyle>
    <p:bodyStyle>
      <a:lvl1pPr marL="1139518" indent="-1139518" algn="l" defTabSz="3038715" rtl="0" eaLnBrk="1" latinLnBrk="0" hangingPunct="1">
        <a:spcBef>
          <a:spcPct val="20000"/>
        </a:spcBef>
        <a:buFont typeface="Arial" pitchFamily="34" charset="0"/>
        <a:buChar char="•"/>
        <a:defRPr sz="10600" kern="1200">
          <a:solidFill>
            <a:schemeClr val="tx1"/>
          </a:solidFill>
          <a:latin typeface="+mn-lt"/>
          <a:ea typeface="+mn-ea"/>
          <a:cs typeface="+mn-cs"/>
        </a:defRPr>
      </a:lvl1pPr>
      <a:lvl2pPr marL="2468955" indent="-949598" algn="l" defTabSz="3038715" rtl="0" eaLnBrk="1" latinLnBrk="0" hangingPunct="1">
        <a:spcBef>
          <a:spcPct val="20000"/>
        </a:spcBef>
        <a:buFont typeface="Arial" pitchFamily="34" charset="0"/>
        <a:buChar char="–"/>
        <a:defRPr sz="9400" kern="1200">
          <a:solidFill>
            <a:schemeClr val="tx1"/>
          </a:solidFill>
          <a:latin typeface="+mn-lt"/>
          <a:ea typeface="+mn-ea"/>
          <a:cs typeface="+mn-cs"/>
        </a:defRPr>
      </a:lvl2pPr>
      <a:lvl3pPr marL="3798394" indent="-759679" algn="l" defTabSz="3038715" rtl="0" eaLnBrk="1" latinLnBrk="0" hangingPunct="1">
        <a:spcBef>
          <a:spcPct val="20000"/>
        </a:spcBef>
        <a:buFont typeface="Arial" pitchFamily="34" charset="0"/>
        <a:buChar char="•"/>
        <a:defRPr sz="8000" kern="1200">
          <a:solidFill>
            <a:schemeClr val="tx1"/>
          </a:solidFill>
          <a:latin typeface="+mn-lt"/>
          <a:ea typeface="+mn-ea"/>
          <a:cs typeface="+mn-cs"/>
        </a:defRPr>
      </a:lvl3pPr>
      <a:lvl4pPr marL="531775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4pPr>
      <a:lvl5pPr marL="683710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5pPr>
      <a:lvl6pPr marL="8356465"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6pPr>
      <a:lvl7pPr marL="987582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7pPr>
      <a:lvl8pPr marL="11395179"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8pPr>
      <a:lvl9pPr marL="1291453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9pPr>
    </p:bodyStyle>
    <p:otherStyle>
      <a:defPPr>
        <a:defRPr lang="en-US"/>
      </a:defPPr>
      <a:lvl1pPr marL="0" algn="l" defTabSz="3038715" rtl="0" eaLnBrk="1" latinLnBrk="0" hangingPunct="1">
        <a:defRPr sz="6000" kern="1200">
          <a:solidFill>
            <a:schemeClr val="tx1"/>
          </a:solidFill>
          <a:latin typeface="+mn-lt"/>
          <a:ea typeface="+mn-ea"/>
          <a:cs typeface="+mn-cs"/>
        </a:defRPr>
      </a:lvl1pPr>
      <a:lvl2pPr marL="1519358" algn="l" defTabSz="3038715" rtl="0" eaLnBrk="1" latinLnBrk="0" hangingPunct="1">
        <a:defRPr sz="6000" kern="1200">
          <a:solidFill>
            <a:schemeClr val="tx1"/>
          </a:solidFill>
          <a:latin typeface="+mn-lt"/>
          <a:ea typeface="+mn-ea"/>
          <a:cs typeface="+mn-cs"/>
        </a:defRPr>
      </a:lvl2pPr>
      <a:lvl3pPr marL="3038715" algn="l" defTabSz="3038715" rtl="0" eaLnBrk="1" latinLnBrk="0" hangingPunct="1">
        <a:defRPr sz="6000" kern="1200">
          <a:solidFill>
            <a:schemeClr val="tx1"/>
          </a:solidFill>
          <a:latin typeface="+mn-lt"/>
          <a:ea typeface="+mn-ea"/>
          <a:cs typeface="+mn-cs"/>
        </a:defRPr>
      </a:lvl3pPr>
      <a:lvl4pPr marL="4558071" algn="l" defTabSz="3038715" rtl="0" eaLnBrk="1" latinLnBrk="0" hangingPunct="1">
        <a:defRPr sz="6000" kern="1200">
          <a:solidFill>
            <a:schemeClr val="tx1"/>
          </a:solidFill>
          <a:latin typeface="+mn-lt"/>
          <a:ea typeface="+mn-ea"/>
          <a:cs typeface="+mn-cs"/>
        </a:defRPr>
      </a:lvl4pPr>
      <a:lvl5pPr marL="6077429" algn="l" defTabSz="3038715" rtl="0" eaLnBrk="1" latinLnBrk="0" hangingPunct="1">
        <a:defRPr sz="6000" kern="1200">
          <a:solidFill>
            <a:schemeClr val="tx1"/>
          </a:solidFill>
          <a:latin typeface="+mn-lt"/>
          <a:ea typeface="+mn-ea"/>
          <a:cs typeface="+mn-cs"/>
        </a:defRPr>
      </a:lvl5pPr>
      <a:lvl6pPr marL="7596786" algn="l" defTabSz="3038715" rtl="0" eaLnBrk="1" latinLnBrk="0" hangingPunct="1">
        <a:defRPr sz="6000" kern="1200">
          <a:solidFill>
            <a:schemeClr val="tx1"/>
          </a:solidFill>
          <a:latin typeface="+mn-lt"/>
          <a:ea typeface="+mn-ea"/>
          <a:cs typeface="+mn-cs"/>
        </a:defRPr>
      </a:lvl6pPr>
      <a:lvl7pPr marL="9116145" algn="l" defTabSz="3038715" rtl="0" eaLnBrk="1" latinLnBrk="0" hangingPunct="1">
        <a:defRPr sz="6000" kern="1200">
          <a:solidFill>
            <a:schemeClr val="tx1"/>
          </a:solidFill>
          <a:latin typeface="+mn-lt"/>
          <a:ea typeface="+mn-ea"/>
          <a:cs typeface="+mn-cs"/>
        </a:defRPr>
      </a:lvl7pPr>
      <a:lvl8pPr marL="10635501" algn="l" defTabSz="3038715" rtl="0" eaLnBrk="1" latinLnBrk="0" hangingPunct="1">
        <a:defRPr sz="6000" kern="1200">
          <a:solidFill>
            <a:schemeClr val="tx1"/>
          </a:solidFill>
          <a:latin typeface="+mn-lt"/>
          <a:ea typeface="+mn-ea"/>
          <a:cs typeface="+mn-cs"/>
        </a:defRPr>
      </a:lvl8pPr>
      <a:lvl9pPr marL="12154859" algn="l" defTabSz="3038715" rtl="0" eaLnBrk="1" latinLnBrk="0" hangingPunct="1">
        <a:defRPr sz="60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 name="Text Box 14"/>
          <p:cNvSpPr txBox="1">
            <a:spLocks noChangeArrowheads="1"/>
          </p:cNvSpPr>
          <p:nvPr/>
        </p:nvSpPr>
        <p:spPr bwMode="auto">
          <a:xfrm>
            <a:off x="2206901" y="31753107"/>
            <a:ext cx="3205831" cy="230633"/>
          </a:xfrm>
          <a:prstGeom prst="rect">
            <a:avLst/>
          </a:prstGeom>
          <a:noFill/>
          <a:ln w="9525">
            <a:noFill/>
            <a:miter lim="800000"/>
            <a:headEnd/>
            <a:tailEnd/>
          </a:ln>
          <a:effectLst/>
        </p:spPr>
        <p:txBody>
          <a:bodyPr wrap="square" lIns="63187" tIns="31588" rIns="63187" bIns="31588">
            <a:spAutoFit/>
          </a:bodyPr>
          <a:lstStyle/>
          <a:p>
            <a:pPr eaLnBrk="0" hangingPunct="0">
              <a:lnSpc>
                <a:spcPct val="65000"/>
              </a:lnSpc>
              <a:spcBef>
                <a:spcPct val="50000"/>
              </a:spcBef>
              <a:defRPr/>
            </a:pPr>
            <a:r>
              <a:rPr lang="en-US" sz="4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700" b="1" dirty="0">
                <a:solidFill>
                  <a:schemeClr val="bg1">
                    <a:lumMod val="75000"/>
                  </a:schemeClr>
                </a:solidFill>
                <a:latin typeface="Arial" charset="0"/>
              </a:rPr>
              <a:t>www.PosterPresentations.com</a:t>
            </a:r>
          </a:p>
        </p:txBody>
      </p:sp>
    </p:spTree>
    <p:extLst>
      <p:ext uri="{BB962C8B-B14F-4D97-AF65-F5344CB8AC3E}">
        <p14:creationId xmlns:p14="http://schemas.microsoft.com/office/powerpoint/2010/main" val="3448820764"/>
      </p:ext>
    </p:extLst>
  </p:cSld>
  <p:clrMap bg1="lt1" tx1="dk1" bg2="lt2" tx2="dk2" accent1="accent1" accent2="accent2" accent3="accent3" accent4="accent4" accent5="accent5" accent6="accent6" hlink="hlink" folHlink="folHlink"/>
  <p:sldLayoutIdLst>
    <p:sldLayoutId id="2147483661" r:id="rId1"/>
  </p:sldLayoutIdLst>
  <p:txStyles>
    <p:titleStyle>
      <a:lvl1pPr algn="ctr" defTabSz="3038715" rtl="0" eaLnBrk="1" latinLnBrk="0" hangingPunct="1">
        <a:spcBef>
          <a:spcPct val="0"/>
        </a:spcBef>
        <a:buNone/>
        <a:defRPr sz="6000" kern="1200">
          <a:solidFill>
            <a:schemeClr val="bg1"/>
          </a:solidFill>
          <a:latin typeface="Trebuchet MS" pitchFamily="34" charset="0"/>
          <a:ea typeface="+mj-ea"/>
          <a:cs typeface="+mj-cs"/>
        </a:defRPr>
      </a:lvl1pPr>
    </p:titleStyle>
    <p:bodyStyle>
      <a:lvl1pPr marL="1139518" indent="-1139518" algn="l" defTabSz="3038715" rtl="0" eaLnBrk="1" latinLnBrk="0" hangingPunct="1">
        <a:spcBef>
          <a:spcPct val="20000"/>
        </a:spcBef>
        <a:buFont typeface="Arial" pitchFamily="34" charset="0"/>
        <a:buChar char="•"/>
        <a:defRPr sz="10600" kern="1200">
          <a:solidFill>
            <a:schemeClr val="tx1"/>
          </a:solidFill>
          <a:latin typeface="+mn-lt"/>
          <a:ea typeface="+mn-ea"/>
          <a:cs typeface="+mn-cs"/>
        </a:defRPr>
      </a:lvl1pPr>
      <a:lvl2pPr marL="2468955" indent="-949598" algn="l" defTabSz="3038715" rtl="0" eaLnBrk="1" latinLnBrk="0" hangingPunct="1">
        <a:spcBef>
          <a:spcPct val="20000"/>
        </a:spcBef>
        <a:buFont typeface="Arial" pitchFamily="34" charset="0"/>
        <a:buChar char="–"/>
        <a:defRPr sz="9400" kern="1200">
          <a:solidFill>
            <a:schemeClr val="tx1"/>
          </a:solidFill>
          <a:latin typeface="+mn-lt"/>
          <a:ea typeface="+mn-ea"/>
          <a:cs typeface="+mn-cs"/>
        </a:defRPr>
      </a:lvl2pPr>
      <a:lvl3pPr marL="3798394" indent="-759679" algn="l" defTabSz="3038715" rtl="0" eaLnBrk="1" latinLnBrk="0" hangingPunct="1">
        <a:spcBef>
          <a:spcPct val="20000"/>
        </a:spcBef>
        <a:buFont typeface="Arial" pitchFamily="34" charset="0"/>
        <a:buChar char="•"/>
        <a:defRPr sz="8000" kern="1200">
          <a:solidFill>
            <a:schemeClr val="tx1"/>
          </a:solidFill>
          <a:latin typeface="+mn-lt"/>
          <a:ea typeface="+mn-ea"/>
          <a:cs typeface="+mn-cs"/>
        </a:defRPr>
      </a:lvl3pPr>
      <a:lvl4pPr marL="531775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4pPr>
      <a:lvl5pPr marL="683710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5pPr>
      <a:lvl6pPr marL="8356465"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6pPr>
      <a:lvl7pPr marL="987582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7pPr>
      <a:lvl8pPr marL="11395179"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8pPr>
      <a:lvl9pPr marL="1291453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9pPr>
    </p:bodyStyle>
    <p:otherStyle>
      <a:defPPr>
        <a:defRPr lang="en-US"/>
      </a:defPPr>
      <a:lvl1pPr marL="0" algn="l" defTabSz="3038715" rtl="0" eaLnBrk="1" latinLnBrk="0" hangingPunct="1">
        <a:defRPr sz="6000" kern="1200">
          <a:solidFill>
            <a:schemeClr val="tx1"/>
          </a:solidFill>
          <a:latin typeface="+mn-lt"/>
          <a:ea typeface="+mn-ea"/>
          <a:cs typeface="+mn-cs"/>
        </a:defRPr>
      </a:lvl1pPr>
      <a:lvl2pPr marL="1519358" algn="l" defTabSz="3038715" rtl="0" eaLnBrk="1" latinLnBrk="0" hangingPunct="1">
        <a:defRPr sz="6000" kern="1200">
          <a:solidFill>
            <a:schemeClr val="tx1"/>
          </a:solidFill>
          <a:latin typeface="+mn-lt"/>
          <a:ea typeface="+mn-ea"/>
          <a:cs typeface="+mn-cs"/>
        </a:defRPr>
      </a:lvl2pPr>
      <a:lvl3pPr marL="3038715" algn="l" defTabSz="3038715" rtl="0" eaLnBrk="1" latinLnBrk="0" hangingPunct="1">
        <a:defRPr sz="6000" kern="1200">
          <a:solidFill>
            <a:schemeClr val="tx1"/>
          </a:solidFill>
          <a:latin typeface="+mn-lt"/>
          <a:ea typeface="+mn-ea"/>
          <a:cs typeface="+mn-cs"/>
        </a:defRPr>
      </a:lvl3pPr>
      <a:lvl4pPr marL="4558071" algn="l" defTabSz="3038715" rtl="0" eaLnBrk="1" latinLnBrk="0" hangingPunct="1">
        <a:defRPr sz="6000" kern="1200">
          <a:solidFill>
            <a:schemeClr val="tx1"/>
          </a:solidFill>
          <a:latin typeface="+mn-lt"/>
          <a:ea typeface="+mn-ea"/>
          <a:cs typeface="+mn-cs"/>
        </a:defRPr>
      </a:lvl4pPr>
      <a:lvl5pPr marL="6077429" algn="l" defTabSz="3038715" rtl="0" eaLnBrk="1" latinLnBrk="0" hangingPunct="1">
        <a:defRPr sz="6000" kern="1200">
          <a:solidFill>
            <a:schemeClr val="tx1"/>
          </a:solidFill>
          <a:latin typeface="+mn-lt"/>
          <a:ea typeface="+mn-ea"/>
          <a:cs typeface="+mn-cs"/>
        </a:defRPr>
      </a:lvl5pPr>
      <a:lvl6pPr marL="7596786" algn="l" defTabSz="3038715" rtl="0" eaLnBrk="1" latinLnBrk="0" hangingPunct="1">
        <a:defRPr sz="6000" kern="1200">
          <a:solidFill>
            <a:schemeClr val="tx1"/>
          </a:solidFill>
          <a:latin typeface="+mn-lt"/>
          <a:ea typeface="+mn-ea"/>
          <a:cs typeface="+mn-cs"/>
        </a:defRPr>
      </a:lvl6pPr>
      <a:lvl7pPr marL="9116145" algn="l" defTabSz="3038715" rtl="0" eaLnBrk="1" latinLnBrk="0" hangingPunct="1">
        <a:defRPr sz="6000" kern="1200">
          <a:solidFill>
            <a:schemeClr val="tx1"/>
          </a:solidFill>
          <a:latin typeface="+mn-lt"/>
          <a:ea typeface="+mn-ea"/>
          <a:cs typeface="+mn-cs"/>
        </a:defRPr>
      </a:lvl7pPr>
      <a:lvl8pPr marL="10635501" algn="l" defTabSz="3038715" rtl="0" eaLnBrk="1" latinLnBrk="0" hangingPunct="1">
        <a:defRPr sz="6000" kern="1200">
          <a:solidFill>
            <a:schemeClr val="tx1"/>
          </a:solidFill>
          <a:latin typeface="+mn-lt"/>
          <a:ea typeface="+mn-ea"/>
          <a:cs typeface="+mn-cs"/>
        </a:defRPr>
      </a:lvl8pPr>
      <a:lvl9pPr marL="12154859" algn="l" defTabSz="3038715" rtl="0" eaLnBrk="1" latinLnBrk="0" hangingPunct="1">
        <a:defRPr sz="6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 Placeholder 28">
            <a:extLst>
              <a:ext uri="{FF2B5EF4-FFF2-40B4-BE49-F238E27FC236}">
                <a16:creationId xmlns:a16="http://schemas.microsoft.com/office/drawing/2014/main" id="{FCB797DF-A438-244B-B34C-CCF348A4370E}"/>
              </a:ext>
            </a:extLst>
          </p:cNvPr>
          <p:cNvSpPr>
            <a:spLocks noGrp="1"/>
          </p:cNvSpPr>
          <p:nvPr>
            <p:ph type="body" sz="quarter" idx="11"/>
          </p:nvPr>
        </p:nvSpPr>
        <p:spPr>
          <a:xfrm>
            <a:off x="598585" y="7915627"/>
            <a:ext cx="20497929" cy="12389669"/>
          </a:xfrm>
        </p:spPr>
        <p:txBody>
          <a:bodyPr/>
          <a:lstStyle/>
          <a:p>
            <a:pPr marL="1143000" indent="-1143000" algn="just">
              <a:buAutoNum type="arabicPeriod"/>
            </a:pPr>
            <a:r>
              <a:rPr lang="en-US" sz="4800" b="0" u="none" dirty="0" smtClean="0">
                <a:solidFill>
                  <a:schemeClr val="tx1"/>
                </a:solidFill>
                <a:latin typeface="Trebuchet MS" panose="020B0603020202020204" pitchFamily="34" charset="0"/>
                <a:ea typeface="Tahoma" panose="020B0604030504040204" pitchFamily="34" charset="0"/>
                <a:cs typeface="Tahoma" panose="020B0604030504040204" pitchFamily="34" charset="0"/>
              </a:rPr>
              <a:t>INTRODUCCION </a:t>
            </a:r>
            <a:r>
              <a:rPr lang="en-US" sz="4800" b="0" u="none" dirty="0">
                <a:solidFill>
                  <a:schemeClr val="tx1"/>
                </a:solidFill>
                <a:latin typeface="Trebuchet MS" panose="020B0603020202020204" pitchFamily="34" charset="0"/>
                <a:ea typeface="Tahoma" panose="020B0604030504040204" pitchFamily="34" charset="0"/>
                <a:cs typeface="Tahoma" panose="020B0604030504040204" pitchFamily="34" charset="0"/>
              </a:rPr>
              <a:t>(OBJETIVOS</a:t>
            </a:r>
            <a:r>
              <a:rPr lang="en-US" sz="4800" b="0" u="none" dirty="0" smtClean="0">
                <a:solidFill>
                  <a:schemeClr val="tx1"/>
                </a:solidFill>
                <a:latin typeface="Trebuchet MS" panose="020B0603020202020204" pitchFamily="34" charset="0"/>
                <a:ea typeface="Tahoma" panose="020B0604030504040204" pitchFamily="34" charset="0"/>
                <a:cs typeface="Tahoma" panose="020B0604030504040204" pitchFamily="34" charset="0"/>
              </a:rPr>
              <a:t>)</a:t>
            </a:r>
          </a:p>
          <a:p>
            <a:pPr algn="just"/>
            <a:r>
              <a:rPr lang="es-CU" sz="4800" b="0" u="none" dirty="0"/>
              <a:t>En el Centro de Inmunología Molecular, el N-acetil-gangliósido M3 (NAcGM3) asociado a complejo de proteínas de vesículas de membrana externa de </a:t>
            </a:r>
            <a:r>
              <a:rPr lang="es-CU" sz="4800" b="0" i="1" u="none" dirty="0"/>
              <a:t>Neisseria meningitidis (</a:t>
            </a:r>
            <a:r>
              <a:rPr lang="es-CU" sz="4800" b="0" u="none" dirty="0"/>
              <a:t>VSSP, </a:t>
            </a:r>
            <a:r>
              <a:rPr lang="es-CU" sz="4800" b="0" i="1" u="none" dirty="0"/>
              <a:t>Very small size particle</a:t>
            </a:r>
            <a:r>
              <a:rPr lang="es-CU" sz="4800" b="0" u="none" dirty="0"/>
              <a:t>), se desarrolla como adyuvante de vacunas para el tratamiento del cáncer renal metastásico, para esto es necesario contar con un proceso productivo que sea eficiente, consistente y reproducible. La producción de las nanopartículas de NAcGM3/VSSP comprende varias etapas, siendo la ultrafiltración/diafiltración y ultracentrifugación las de menor rendimiento. Es importante la capacidad del proceso de obtener nanopartículas homogéneas. La determinación de gangliósidos y proteínas son controles esenciales para la evaluación del desempeño del proceso y de la homogeneidad de las nanopartículas.</a:t>
            </a:r>
            <a:endParaRPr lang="es-ES" sz="4800" b="0" u="none" dirty="0"/>
          </a:p>
          <a:p>
            <a:pPr algn="just"/>
            <a:r>
              <a:rPr lang="es-CU" sz="4800" b="0" u="none" dirty="0"/>
              <a:t>Objetivos: Determinar la concentración de gangliósido y proteínas en los diferentes pasos del proceso de obtención del NAcGM3/VSSP sintético y evaluar la homogeneidad en gradiente de centrifugación en sacarosa discontinuo.</a:t>
            </a:r>
            <a:endParaRPr lang="es-ES" sz="4800" b="0" u="none" dirty="0"/>
          </a:p>
          <a:p>
            <a:pPr algn="just"/>
            <a:endParaRPr lang="en-US" sz="4800" b="0" u="none" dirty="0">
              <a:solidFill>
                <a:schemeClr val="tx1"/>
              </a:solidFill>
              <a:latin typeface="Trebuchet MS" panose="020B0603020202020204" pitchFamily="34" charset="0"/>
              <a:ea typeface="Tahoma" panose="020B0604030504040204" pitchFamily="34" charset="0"/>
              <a:cs typeface="Tahoma" panose="020B0604030504040204" pitchFamily="34" charset="0"/>
            </a:endParaRPr>
          </a:p>
        </p:txBody>
      </p:sp>
      <p:sp>
        <p:nvSpPr>
          <p:cNvPr id="30" name="Text Placeholder 29">
            <a:extLst>
              <a:ext uri="{FF2B5EF4-FFF2-40B4-BE49-F238E27FC236}">
                <a16:creationId xmlns:a16="http://schemas.microsoft.com/office/drawing/2014/main" id="{F756C91F-A769-8746-9736-6A1E2B721D6B}"/>
              </a:ext>
            </a:extLst>
          </p:cNvPr>
          <p:cNvSpPr>
            <a:spLocks noGrp="1"/>
          </p:cNvSpPr>
          <p:nvPr>
            <p:ph type="body" sz="quarter" idx="20"/>
          </p:nvPr>
        </p:nvSpPr>
        <p:spPr>
          <a:xfrm>
            <a:off x="790647" y="19488111"/>
            <a:ext cx="20502939" cy="5446229"/>
          </a:xfrm>
        </p:spPr>
        <p:txBody>
          <a:bodyPr/>
          <a:lstStyle/>
          <a:p>
            <a:pPr algn="just"/>
            <a:r>
              <a:rPr lang="en-US" sz="4800" b="0" u="none" dirty="0">
                <a:solidFill>
                  <a:schemeClr val="tx1"/>
                </a:solidFill>
              </a:rPr>
              <a:t>2. </a:t>
            </a:r>
            <a:r>
              <a:rPr lang="en-US" sz="4800" b="0" u="none" dirty="0" smtClean="0">
                <a:solidFill>
                  <a:schemeClr val="tx1"/>
                </a:solidFill>
              </a:rPr>
              <a:t>METODOLOGIA</a:t>
            </a:r>
          </a:p>
          <a:p>
            <a:pPr algn="just"/>
            <a:r>
              <a:rPr lang="es-CU" sz="4800" b="0" u="none" dirty="0"/>
              <a:t>Para la determinación de la concentración de gangliósidos y proteínas se emplearon los métodos de Svenerholm (ácido siálico) y Lowry, respectivamente. Se trabajó con 3 lotes experimentales, se tomaron muestras en las etapas de solubilización y mezclado, ultrafiltración/diafiltración y ultracentrifugación y a partir de un gradiente de centrifugación en sacarosa discontinuo, para homogeneidad.</a:t>
            </a:r>
            <a:endParaRPr lang="en-US" sz="4800" b="0" u="none" dirty="0">
              <a:solidFill>
                <a:schemeClr val="tx1"/>
              </a:solidFill>
            </a:endParaRPr>
          </a:p>
        </p:txBody>
      </p:sp>
      <p:sp>
        <p:nvSpPr>
          <p:cNvPr id="31" name="Text Placeholder 30">
            <a:extLst>
              <a:ext uri="{FF2B5EF4-FFF2-40B4-BE49-F238E27FC236}">
                <a16:creationId xmlns:a16="http://schemas.microsoft.com/office/drawing/2014/main" id="{4D8E9A6E-E5FF-AB49-84AA-3A4E1523DDE0}"/>
              </a:ext>
            </a:extLst>
          </p:cNvPr>
          <p:cNvSpPr>
            <a:spLocks noGrp="1"/>
          </p:cNvSpPr>
          <p:nvPr>
            <p:ph type="body" sz="quarter" idx="25"/>
          </p:nvPr>
        </p:nvSpPr>
        <p:spPr>
          <a:xfrm>
            <a:off x="22179201" y="7676420"/>
            <a:ext cx="20497666" cy="3968902"/>
          </a:xfrm>
        </p:spPr>
        <p:txBody>
          <a:bodyPr/>
          <a:lstStyle/>
          <a:p>
            <a:pPr algn="just"/>
            <a:r>
              <a:rPr lang="en-US" sz="4800" b="0" u="none" dirty="0">
                <a:solidFill>
                  <a:schemeClr val="tx1"/>
                </a:solidFill>
              </a:rPr>
              <a:t>3. RESULTADOS Y </a:t>
            </a:r>
            <a:r>
              <a:rPr lang="en-US" sz="4800" b="0" u="none" dirty="0" smtClean="0">
                <a:solidFill>
                  <a:schemeClr val="tx1"/>
                </a:solidFill>
              </a:rPr>
              <a:t>DISCUSION</a:t>
            </a:r>
          </a:p>
          <a:p>
            <a:pPr algn="just"/>
            <a:r>
              <a:rPr lang="es-CU" sz="4800" b="0" u="none" dirty="0"/>
              <a:t>Los tres lotes cumplieron con los criterios internos establecidos para gángliósidos y proteínas (˃0,3 mg/mL</a:t>
            </a:r>
            <a:r>
              <a:rPr lang="es-CU" sz="4800" b="0" u="none" dirty="0" smtClean="0"/>
              <a:t>) (Tabla I), </a:t>
            </a:r>
            <a:r>
              <a:rPr lang="es-CU" sz="4800" b="0" u="none" dirty="0"/>
              <a:t>al igual que la relación entre ellos (0,4-1,33</a:t>
            </a:r>
            <a:r>
              <a:rPr lang="es-CU" sz="4800" b="0" u="none" dirty="0" smtClean="0"/>
              <a:t>) (Tabla II). </a:t>
            </a:r>
            <a:r>
              <a:rPr lang="es-CU" sz="4800" b="0" u="none" dirty="0"/>
              <a:t>Las fracciones del gradiente variaron en las proporciones </a:t>
            </a:r>
            <a:r>
              <a:rPr lang="es-CU" sz="4800" b="0" u="none" dirty="0" smtClean="0"/>
              <a:t>gangliósido/proteína</a:t>
            </a:r>
            <a:r>
              <a:rPr lang="es-CU" sz="4800" b="0" u="none" dirty="0"/>
              <a:t> </a:t>
            </a:r>
            <a:r>
              <a:rPr lang="es-CU" sz="4800" b="0" u="none" dirty="0" smtClean="0"/>
              <a:t>(Tabla III).</a:t>
            </a:r>
          </a:p>
        </p:txBody>
      </p:sp>
      <p:sp>
        <p:nvSpPr>
          <p:cNvPr id="33" name="Text Placeholder 32">
            <a:extLst>
              <a:ext uri="{FF2B5EF4-FFF2-40B4-BE49-F238E27FC236}">
                <a16:creationId xmlns:a16="http://schemas.microsoft.com/office/drawing/2014/main" id="{B987F76A-25E5-8F4D-A08D-EFFBEAFC4DDD}"/>
              </a:ext>
            </a:extLst>
          </p:cNvPr>
          <p:cNvSpPr>
            <a:spLocks noGrp="1"/>
          </p:cNvSpPr>
          <p:nvPr>
            <p:ph type="body" sz="quarter" idx="27"/>
          </p:nvPr>
        </p:nvSpPr>
        <p:spPr>
          <a:xfrm>
            <a:off x="22179201" y="25876179"/>
            <a:ext cx="20492032" cy="3377971"/>
          </a:xfrm>
        </p:spPr>
        <p:txBody>
          <a:bodyPr/>
          <a:lstStyle/>
          <a:p>
            <a:pPr algn="just"/>
            <a:r>
              <a:rPr lang="en-US" sz="4800" u="none" dirty="0">
                <a:solidFill>
                  <a:schemeClr val="tx1"/>
                </a:solidFill>
                <a:latin typeface="Trebuchet MS" panose="020B0603020202020204" pitchFamily="34" charset="0"/>
              </a:rPr>
              <a:t>4. </a:t>
            </a:r>
            <a:r>
              <a:rPr lang="en-US" sz="4800" u="none" dirty="0" smtClean="0">
                <a:solidFill>
                  <a:schemeClr val="tx1"/>
                </a:solidFill>
                <a:latin typeface="Trebuchet MS" panose="020B0603020202020204" pitchFamily="34" charset="0"/>
              </a:rPr>
              <a:t>CONCLUSIONES</a:t>
            </a:r>
          </a:p>
          <a:p>
            <a:pPr algn="just"/>
            <a:r>
              <a:rPr lang="es-CU" sz="4800" b="0" u="none" dirty="0"/>
              <a:t>Las mayores pérdidas ocurrieron en la ultracentrifugación. Las nanopartículas no fueron homogéneas en cuanto a la relación  gangliósidos/proteína.</a:t>
            </a:r>
            <a:endParaRPr lang="es-ES" sz="4800" b="0" u="none" dirty="0"/>
          </a:p>
          <a:p>
            <a:pPr algn="just"/>
            <a:endParaRPr lang="en-US" sz="4800" b="0" u="none" dirty="0">
              <a:solidFill>
                <a:schemeClr val="tx1"/>
              </a:solidFill>
              <a:latin typeface="Trebuchet MS" panose="020B0603020202020204" pitchFamily="34" charset="0"/>
            </a:endParaRPr>
          </a:p>
        </p:txBody>
      </p:sp>
      <p:sp>
        <p:nvSpPr>
          <p:cNvPr id="38" name="Text Placeholder 37">
            <a:extLst>
              <a:ext uri="{FF2B5EF4-FFF2-40B4-BE49-F238E27FC236}">
                <a16:creationId xmlns:a16="http://schemas.microsoft.com/office/drawing/2014/main" id="{0F56D88A-4B12-0F47-8D8A-2F1828CAE02A}"/>
              </a:ext>
            </a:extLst>
          </p:cNvPr>
          <p:cNvSpPr>
            <a:spLocks noGrp="1"/>
          </p:cNvSpPr>
          <p:nvPr>
            <p:ph type="body" sz="quarter" idx="150"/>
          </p:nvPr>
        </p:nvSpPr>
        <p:spPr>
          <a:xfrm>
            <a:off x="2416629" y="5554883"/>
            <a:ext cx="37359771" cy="1582205"/>
          </a:xfrm>
        </p:spPr>
        <p:txBody>
          <a:bodyPr>
            <a:noAutofit/>
          </a:bodyPr>
          <a:lstStyle/>
          <a:p>
            <a:r>
              <a:rPr lang="en-US" sz="5400" b="1" dirty="0" err="1" smtClean="0">
                <a:solidFill>
                  <a:schemeClr val="tx1"/>
                </a:solidFill>
                <a:latin typeface="+mn-lt"/>
              </a:rPr>
              <a:t>Autores</a:t>
            </a:r>
            <a:r>
              <a:rPr lang="en-US" sz="5400" b="1" dirty="0" smtClean="0">
                <a:solidFill>
                  <a:schemeClr val="tx1"/>
                </a:solidFill>
                <a:latin typeface="+mn-lt"/>
              </a:rPr>
              <a:t>:</a:t>
            </a:r>
            <a:r>
              <a:rPr lang="es-US" sz="5400" b="1" u="sng" dirty="0">
                <a:latin typeface="+mn-lt"/>
              </a:rPr>
              <a:t>Karla López Quesada</a:t>
            </a:r>
            <a:r>
              <a:rPr lang="es-US" sz="5400" b="1" u="sng" baseline="30000" dirty="0">
                <a:latin typeface="+mn-lt"/>
              </a:rPr>
              <a:t>1</a:t>
            </a:r>
            <a:r>
              <a:rPr lang="es-US" sz="5400" b="1" dirty="0">
                <a:latin typeface="+mn-lt"/>
              </a:rPr>
              <a:t>, </a:t>
            </a:r>
            <a:r>
              <a:rPr lang="es-US" sz="5400" dirty="0">
                <a:latin typeface="+mn-lt"/>
              </a:rPr>
              <a:t>Brenda Muñiz Blanco</a:t>
            </a:r>
            <a:r>
              <a:rPr lang="es-US" sz="5400" baseline="30000" dirty="0">
                <a:latin typeface="+mn-lt"/>
              </a:rPr>
              <a:t>1</a:t>
            </a:r>
            <a:r>
              <a:rPr lang="es-US" sz="5400" dirty="0">
                <a:latin typeface="+mn-lt"/>
              </a:rPr>
              <a:t>, </a:t>
            </a:r>
            <a:r>
              <a:rPr lang="es-US" sz="5400" dirty="0" err="1">
                <a:latin typeface="+mn-lt"/>
              </a:rPr>
              <a:t>Leyda</a:t>
            </a:r>
            <a:r>
              <a:rPr lang="es-US" sz="5400" dirty="0">
                <a:latin typeface="+mn-lt"/>
              </a:rPr>
              <a:t> Yanet Betancourt Contreras</a:t>
            </a:r>
            <a:r>
              <a:rPr lang="es-US" sz="5400" baseline="30000" dirty="0">
                <a:latin typeface="+mn-lt"/>
              </a:rPr>
              <a:t>1</a:t>
            </a:r>
            <a:endParaRPr lang="es-ES" sz="5400" dirty="0">
              <a:latin typeface="+mn-lt"/>
            </a:endParaRPr>
          </a:p>
          <a:p>
            <a:r>
              <a:rPr lang="es-US" sz="5400" b="1" baseline="30000" dirty="0">
                <a:latin typeface="+mn-lt"/>
              </a:rPr>
              <a:t>1</a:t>
            </a:r>
            <a:r>
              <a:rPr lang="es-US" sz="5400" b="1" dirty="0">
                <a:latin typeface="+mn-lt"/>
              </a:rPr>
              <a:t> Centro de Inmunología Molecular, Cuba</a:t>
            </a:r>
            <a:endParaRPr lang="es-ES" sz="5400" dirty="0">
              <a:latin typeface="+mn-lt"/>
            </a:endParaRPr>
          </a:p>
          <a:p>
            <a:endParaRPr lang="en-US" sz="5400" b="1" dirty="0">
              <a:solidFill>
                <a:schemeClr val="tx1"/>
              </a:solidFill>
              <a:latin typeface="+mn-lt"/>
            </a:endParaRPr>
          </a:p>
        </p:txBody>
      </p:sp>
      <p:sp>
        <p:nvSpPr>
          <p:cNvPr id="39" name="Text Placeholder 38">
            <a:extLst>
              <a:ext uri="{FF2B5EF4-FFF2-40B4-BE49-F238E27FC236}">
                <a16:creationId xmlns:a16="http://schemas.microsoft.com/office/drawing/2014/main" id="{6F9BAE11-25C3-0846-BD60-EDC70290B378}"/>
              </a:ext>
            </a:extLst>
          </p:cNvPr>
          <p:cNvSpPr>
            <a:spLocks noGrp="1"/>
          </p:cNvSpPr>
          <p:nvPr>
            <p:ph type="body" sz="quarter" idx="151"/>
          </p:nvPr>
        </p:nvSpPr>
        <p:spPr>
          <a:xfrm>
            <a:off x="6270171" y="2835519"/>
            <a:ext cx="31161498" cy="2135830"/>
          </a:xfrm>
        </p:spPr>
        <p:txBody>
          <a:bodyPr>
            <a:noAutofit/>
          </a:bodyPr>
          <a:lstStyle/>
          <a:p>
            <a:r>
              <a:rPr lang="es-CU" b="1" dirty="0"/>
              <a:t>ANÁLISIS DE GANGLIÓSIDO Y PROTEÍNAS PARA EVALUAR PÉRDIDAS Y HOMOGENIEDAD DE NANOPARTÍCULAS DE N-ACETIL-GANGLIÓSIDO M3/VSSP</a:t>
            </a:r>
            <a:endParaRPr lang="es-ES" dirty="0"/>
          </a:p>
        </p:txBody>
      </p:sp>
      <p:sp>
        <p:nvSpPr>
          <p:cNvPr id="40" name="Text Placeholder 39">
            <a:extLst>
              <a:ext uri="{FF2B5EF4-FFF2-40B4-BE49-F238E27FC236}">
                <a16:creationId xmlns:a16="http://schemas.microsoft.com/office/drawing/2014/main" id="{4E095D28-F987-E544-B047-DF5F82B6C3C9}"/>
              </a:ext>
            </a:extLst>
          </p:cNvPr>
          <p:cNvSpPr>
            <a:spLocks noGrp="1"/>
          </p:cNvSpPr>
          <p:nvPr>
            <p:ph type="body" sz="quarter" idx="153"/>
          </p:nvPr>
        </p:nvSpPr>
        <p:spPr>
          <a:xfrm>
            <a:off x="9302600" y="1637906"/>
            <a:ext cx="24828800" cy="891579"/>
          </a:xfrm>
        </p:spPr>
        <p:txBody>
          <a:bodyPr>
            <a:noAutofit/>
          </a:bodyPr>
          <a:lstStyle/>
          <a:p>
            <a:r>
              <a:rPr lang="en-US" sz="6000" dirty="0" err="1">
                <a:solidFill>
                  <a:schemeClr val="tx1"/>
                </a:solidFill>
                <a:latin typeface="Arial" panose="020B0604020202020204" pitchFamily="34" charset="0"/>
                <a:cs typeface="Arial" panose="020B0604020202020204" pitchFamily="34" charset="0"/>
              </a:rPr>
              <a:t>Temática</a:t>
            </a:r>
            <a:r>
              <a:rPr lang="en-US" sz="6000" dirty="0">
                <a:solidFill>
                  <a:schemeClr val="tx1"/>
                </a:solidFill>
                <a:latin typeface="Arial" panose="020B0604020202020204" pitchFamily="34" charset="0"/>
                <a:cs typeface="Arial" panose="020B0604020202020204" pitchFamily="34" charset="0"/>
              </a:rPr>
              <a:t> </a:t>
            </a:r>
            <a:r>
              <a:rPr lang="en-US" sz="6000" dirty="0" smtClean="0">
                <a:solidFill>
                  <a:schemeClr val="tx1"/>
                </a:solidFill>
                <a:latin typeface="Arial" panose="020B0604020202020204" pitchFamily="34" charset="0"/>
                <a:cs typeface="Arial" panose="020B0604020202020204" pitchFamily="34" charset="0"/>
              </a:rPr>
              <a:t> </a:t>
            </a:r>
            <a:r>
              <a:rPr lang="en-US" sz="6000" dirty="0" err="1" smtClean="0">
                <a:solidFill>
                  <a:schemeClr val="tx1"/>
                </a:solidFill>
                <a:latin typeface="Arial" panose="020B0604020202020204" pitchFamily="34" charset="0"/>
                <a:cs typeface="Arial" panose="020B0604020202020204" pitchFamily="34" charset="0"/>
              </a:rPr>
              <a:t>Biotecnología</a:t>
            </a:r>
            <a:endParaRPr lang="en-US" sz="6000" dirty="0">
              <a:solidFill>
                <a:schemeClr val="tx1"/>
              </a:solidFill>
              <a:latin typeface="Arial" panose="020B0604020202020204" pitchFamily="34" charset="0"/>
              <a:cs typeface="Arial" panose="020B0604020202020204" pitchFamily="34" charset="0"/>
            </a:endParaRPr>
          </a:p>
        </p:txBody>
      </p:sp>
      <p:sp>
        <p:nvSpPr>
          <p:cNvPr id="21" name="Text Placeholder 32">
            <a:extLst>
              <a:ext uri="{FF2B5EF4-FFF2-40B4-BE49-F238E27FC236}">
                <a16:creationId xmlns:a16="http://schemas.microsoft.com/office/drawing/2014/main" id="{A32D00C9-1922-491C-974A-562E5BAFB34D}"/>
              </a:ext>
            </a:extLst>
          </p:cNvPr>
          <p:cNvSpPr txBox="1">
            <a:spLocks/>
          </p:cNvSpPr>
          <p:nvPr/>
        </p:nvSpPr>
        <p:spPr>
          <a:xfrm>
            <a:off x="855879" y="24521963"/>
            <a:ext cx="20372474" cy="6314159"/>
          </a:xfrm>
          <a:prstGeom prst="rect">
            <a:avLst/>
          </a:prstGeom>
          <a:noFill/>
        </p:spPr>
        <p:txBody>
          <a:bodyPr wrap="square" lIns="63307" tIns="63307" rIns="63307" bIns="63307" anchor="ctr" anchorCtr="0">
            <a:spAutoFit/>
          </a:bodyPr>
          <a:lstStyle>
            <a:lvl1pPr marL="0" indent="0" algn="ctr" defTabSz="3038715" rtl="0" eaLnBrk="1" latinLnBrk="0" hangingPunct="1">
              <a:spcBef>
                <a:spcPct val="20000"/>
              </a:spcBef>
              <a:buFont typeface="Arial" pitchFamily="34" charset="0"/>
              <a:buNone/>
              <a:defRPr sz="2800" b="1" u="sng" kern="1200" baseline="0">
                <a:solidFill>
                  <a:schemeClr val="accent5">
                    <a:lumMod val="50000"/>
                  </a:schemeClr>
                </a:solidFill>
                <a:latin typeface="+mn-lt"/>
                <a:ea typeface="+mn-ea"/>
                <a:cs typeface="+mn-cs"/>
              </a:defRPr>
            </a:lvl1pPr>
            <a:lvl2pPr marL="2468955" indent="-949598" algn="l" defTabSz="3038715" rtl="0" eaLnBrk="1" latinLnBrk="0" hangingPunct="1">
              <a:spcBef>
                <a:spcPct val="20000"/>
              </a:spcBef>
              <a:buFont typeface="Arial" pitchFamily="34" charset="0"/>
              <a:buChar char="–"/>
              <a:defRPr sz="9400" kern="1200">
                <a:solidFill>
                  <a:schemeClr val="tx1"/>
                </a:solidFill>
                <a:latin typeface="+mn-lt"/>
                <a:ea typeface="+mn-ea"/>
                <a:cs typeface="+mn-cs"/>
              </a:defRPr>
            </a:lvl2pPr>
            <a:lvl3pPr marL="3798394" indent="-759679" algn="l" defTabSz="3038715" rtl="0" eaLnBrk="1" latinLnBrk="0" hangingPunct="1">
              <a:spcBef>
                <a:spcPct val="20000"/>
              </a:spcBef>
              <a:buFont typeface="Arial" pitchFamily="34" charset="0"/>
              <a:buChar char="•"/>
              <a:defRPr sz="8000" kern="1200">
                <a:solidFill>
                  <a:schemeClr val="tx1"/>
                </a:solidFill>
                <a:latin typeface="+mn-lt"/>
                <a:ea typeface="+mn-ea"/>
                <a:cs typeface="+mn-cs"/>
              </a:defRPr>
            </a:lvl3pPr>
            <a:lvl4pPr marL="531775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4pPr>
            <a:lvl5pPr marL="683710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5pPr>
            <a:lvl6pPr marL="8356465"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6pPr>
            <a:lvl7pPr marL="987582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7pPr>
            <a:lvl8pPr marL="11395179"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8pPr>
            <a:lvl9pPr marL="1291453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9pPr>
          </a:lstStyle>
          <a:p>
            <a:r>
              <a:rPr lang="en-US" sz="5800" u="none" dirty="0">
                <a:solidFill>
                  <a:schemeClr val="tx1"/>
                </a:solidFill>
                <a:latin typeface="Trebuchet MS" panose="020B0603020202020204" pitchFamily="34" charset="0"/>
              </a:rPr>
              <a:t>5. REFERENCIAS </a:t>
            </a:r>
            <a:r>
              <a:rPr lang="en-US" sz="5800" u="none" dirty="0" smtClean="0">
                <a:solidFill>
                  <a:schemeClr val="tx1"/>
                </a:solidFill>
                <a:latin typeface="Trebuchet MS" panose="020B0603020202020204" pitchFamily="34" charset="0"/>
              </a:rPr>
              <a:t>BIBLIOGRÁFICAS</a:t>
            </a:r>
          </a:p>
          <a:p>
            <a:pPr algn="just"/>
            <a:r>
              <a:rPr lang="es-ES" sz="4000" b="0" u="none" dirty="0"/>
              <a:t>Aguilar, F. F., Barranco, J. J., Fuentes, E. B., Aguilera, L. C., Sáez, Y. L., Santana, M. D. C., … Nieto, G. G. (2012). </a:t>
            </a:r>
            <a:r>
              <a:rPr lang="es-ES" sz="4000" b="0" u="none" dirty="0" err="1"/>
              <a:t>Very</a:t>
            </a:r>
            <a:r>
              <a:rPr lang="es-ES" sz="4000" b="0" u="none" dirty="0"/>
              <a:t> </a:t>
            </a:r>
            <a:r>
              <a:rPr lang="es-ES" sz="4000" b="0" u="none" dirty="0" err="1"/>
              <a:t>small</a:t>
            </a:r>
            <a:r>
              <a:rPr lang="es-ES" sz="4000" b="0" u="none" dirty="0"/>
              <a:t> </a:t>
            </a:r>
            <a:r>
              <a:rPr lang="es-ES" sz="4000" b="0" u="none" dirty="0" err="1"/>
              <a:t>size</a:t>
            </a:r>
            <a:r>
              <a:rPr lang="es-ES" sz="4000" b="0" u="none" dirty="0"/>
              <a:t> </a:t>
            </a:r>
            <a:r>
              <a:rPr lang="es-ES" sz="4000" b="0" u="none" dirty="0" err="1"/>
              <a:t>proteoliposomes</a:t>
            </a:r>
            <a:r>
              <a:rPr lang="es-ES" sz="4000" b="0" u="none" dirty="0"/>
              <a:t> (VSSP) and </a:t>
            </a:r>
            <a:r>
              <a:rPr lang="es-ES" sz="4000" b="0" u="none" dirty="0" err="1"/>
              <a:t>Montanide</a:t>
            </a:r>
            <a:r>
              <a:rPr lang="es-ES" sz="4000" b="0" u="none" dirty="0"/>
              <a:t> </a:t>
            </a:r>
            <a:r>
              <a:rPr lang="es-ES" sz="4000" b="0" u="none" dirty="0" err="1"/>
              <a:t>combination</a:t>
            </a:r>
            <a:r>
              <a:rPr lang="es-ES" sz="4000" b="0" u="none" dirty="0"/>
              <a:t> </a:t>
            </a:r>
            <a:r>
              <a:rPr lang="es-ES" sz="4000" b="0" u="none" dirty="0" err="1"/>
              <a:t>enhance</a:t>
            </a:r>
            <a:r>
              <a:rPr lang="es-ES" sz="4000" b="0" u="none" dirty="0"/>
              <a:t> </a:t>
            </a:r>
            <a:r>
              <a:rPr lang="es-ES" sz="4000" b="0" u="none" dirty="0" err="1"/>
              <a:t>the</a:t>
            </a:r>
            <a:r>
              <a:rPr lang="es-ES" sz="4000" b="0" u="none" dirty="0"/>
              <a:t> humoral </a:t>
            </a:r>
            <a:r>
              <a:rPr lang="es-ES" sz="4000" b="0" u="none" dirty="0" err="1"/>
              <a:t>immuno</a:t>
            </a:r>
            <a:r>
              <a:rPr lang="es-ES" sz="4000" b="0" u="none" dirty="0"/>
              <a:t> response in a </a:t>
            </a:r>
            <a:r>
              <a:rPr lang="es-ES" sz="4000" b="0" u="none" dirty="0" err="1"/>
              <a:t>GnRH</a:t>
            </a:r>
            <a:r>
              <a:rPr lang="es-ES" sz="4000" b="0" u="none" dirty="0"/>
              <a:t> </a:t>
            </a:r>
            <a:r>
              <a:rPr lang="es-ES" sz="4000" b="0" u="none" dirty="0" err="1"/>
              <a:t>based</a:t>
            </a:r>
            <a:r>
              <a:rPr lang="es-ES" sz="4000" b="0" u="none" dirty="0"/>
              <a:t> </a:t>
            </a:r>
            <a:r>
              <a:rPr lang="es-ES" sz="4000" b="0" u="none" dirty="0" err="1"/>
              <a:t>vaccine</a:t>
            </a:r>
            <a:r>
              <a:rPr lang="es-ES" sz="4000" b="0" u="none" dirty="0"/>
              <a:t> </a:t>
            </a:r>
            <a:r>
              <a:rPr lang="es-ES" sz="4000" b="0" u="none" dirty="0" err="1"/>
              <a:t>directed</a:t>
            </a:r>
            <a:r>
              <a:rPr lang="es-ES" sz="4000" b="0" u="none" dirty="0"/>
              <a:t> to </a:t>
            </a:r>
            <a:r>
              <a:rPr lang="es-ES" sz="4000" b="0" u="none" dirty="0" err="1"/>
              <a:t>prostate</a:t>
            </a:r>
            <a:r>
              <a:rPr lang="es-ES" sz="4000" b="0" u="none" dirty="0"/>
              <a:t> </a:t>
            </a:r>
            <a:r>
              <a:rPr lang="es-ES" sz="4000" b="0" u="none" dirty="0" err="1"/>
              <a:t>cancer</a:t>
            </a:r>
            <a:r>
              <a:rPr lang="es-ES" sz="4000" b="0" u="none" dirty="0"/>
              <a:t>. </a:t>
            </a:r>
            <a:r>
              <a:rPr lang="es-ES" sz="4000" b="0" u="none" dirty="0" err="1"/>
              <a:t>Vaccine</a:t>
            </a:r>
            <a:r>
              <a:rPr lang="es-ES" sz="4000" b="0" u="none" dirty="0"/>
              <a:t>, 30(46), 6595-6599. https://doi.org/10.1016/j.vaccine.2012.08.020 </a:t>
            </a:r>
            <a:endParaRPr lang="es-ES" sz="4000" b="0" u="none" dirty="0" smtClean="0"/>
          </a:p>
          <a:p>
            <a:pPr algn="just"/>
            <a:r>
              <a:rPr lang="en-US" sz="4000" b="0" u="none" dirty="0"/>
              <a:t>Research, F. and D. (2022). Drug Products, including Biological Products, that Contain Nanomaterials Guidance for Industry. </a:t>
            </a:r>
            <a:endParaRPr lang="en-US" sz="4000" b="0" u="none" dirty="0" smtClean="0"/>
          </a:p>
          <a:p>
            <a:pPr algn="just"/>
            <a:r>
              <a:rPr lang="es-ES" sz="4000" b="0" u="none" dirty="0"/>
              <a:t>Peña, S. V. (2005) Caracterización físico-química y Biológica de la vacuna NAcGM3/VSSP obtenida a partir de diferentes condiciones de proceso.</a:t>
            </a:r>
            <a:endParaRPr lang="en-US" sz="4000" b="0" u="none" dirty="0">
              <a:solidFill>
                <a:schemeClr val="tx1"/>
              </a:solidFill>
              <a:latin typeface="Trebuchet MS" panose="020B0603020202020204" pitchFamily="34" charset="0"/>
            </a:endParaRPr>
          </a:p>
        </p:txBody>
      </p:sp>
      <p:sp>
        <p:nvSpPr>
          <p:cNvPr id="9" name="CuadroTexto 8">
            <a:extLst>
              <a:ext uri="{FF2B5EF4-FFF2-40B4-BE49-F238E27FC236}">
                <a16:creationId xmlns:a16="http://schemas.microsoft.com/office/drawing/2014/main" id="{01A1A361-F83F-A076-079C-2F6C4AEFE16C}"/>
              </a:ext>
            </a:extLst>
          </p:cNvPr>
          <p:cNvSpPr txBox="1"/>
          <p:nvPr/>
        </p:nvSpPr>
        <p:spPr>
          <a:xfrm>
            <a:off x="10431379" y="506210"/>
            <a:ext cx="22571243" cy="1015663"/>
          </a:xfrm>
          <a:prstGeom prst="rect">
            <a:avLst/>
          </a:prstGeom>
          <a:noFill/>
        </p:spPr>
        <p:txBody>
          <a:bodyPr wrap="square">
            <a:spAutoFit/>
          </a:bodyPr>
          <a:lstStyle/>
          <a:p>
            <a:pPr algn="ctr"/>
            <a:r>
              <a:rPr lang="es-ES" sz="6000" b="1" dirty="0">
                <a:solidFill>
                  <a:srgbClr val="533644"/>
                </a:solidFill>
                <a:effectLst/>
                <a:latin typeface="Arial" panose="020B0604020202020204" pitchFamily="34" charset="0"/>
                <a:ea typeface="Calibri" panose="020F0502020204030204" pitchFamily="34" charset="0"/>
                <a:cs typeface="Arial" panose="020B0604020202020204" pitchFamily="34" charset="0"/>
              </a:rPr>
              <a:t>VIII Encuentro de Ciencias Farmacéuticas y Alimentarias</a:t>
            </a:r>
            <a:r>
              <a:rPr lang="es-ES" sz="60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s-ES" sz="6000" dirty="0">
              <a:latin typeface="Arial" panose="020B0604020202020204" pitchFamily="34" charset="0"/>
              <a:cs typeface="Arial" panose="020B0604020202020204" pitchFamily="34" charset="0"/>
            </a:endParaRPr>
          </a:p>
        </p:txBody>
      </p:sp>
      <p:grpSp>
        <p:nvGrpSpPr>
          <p:cNvPr id="13" name="Grupo 12">
            <a:extLst>
              <a:ext uri="{FF2B5EF4-FFF2-40B4-BE49-F238E27FC236}">
                <a16:creationId xmlns:a16="http://schemas.microsoft.com/office/drawing/2014/main" id="{81046172-6BB8-3217-4ECB-1BF0E133EEE4}"/>
              </a:ext>
            </a:extLst>
          </p:cNvPr>
          <p:cNvGrpSpPr/>
          <p:nvPr/>
        </p:nvGrpSpPr>
        <p:grpSpPr>
          <a:xfrm>
            <a:off x="36102556" y="570560"/>
            <a:ext cx="5842628" cy="4529918"/>
            <a:chOff x="-96254" y="289344"/>
            <a:chExt cx="4042611" cy="2627536"/>
          </a:xfrm>
        </p:grpSpPr>
        <p:pic>
          <p:nvPicPr>
            <p:cNvPr id="14" name="Picture 2">
              <a:extLst>
                <a:ext uri="{FF2B5EF4-FFF2-40B4-BE49-F238E27FC236}">
                  <a16:creationId xmlns:a16="http://schemas.microsoft.com/office/drawing/2014/main" id="{8888F5C3-194E-05B3-0C80-2C3E817C5C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3381" y="289344"/>
              <a:ext cx="2190786" cy="191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CuadroTexto 14">
              <a:extLst>
                <a:ext uri="{FF2B5EF4-FFF2-40B4-BE49-F238E27FC236}">
                  <a16:creationId xmlns:a16="http://schemas.microsoft.com/office/drawing/2014/main" id="{A258D047-03A5-FCD3-4855-F8A5C5304D0D}"/>
                </a:ext>
              </a:extLst>
            </p:cNvPr>
            <p:cNvSpPr txBox="1"/>
            <p:nvPr/>
          </p:nvSpPr>
          <p:spPr>
            <a:xfrm>
              <a:off x="-96254" y="2208994"/>
              <a:ext cx="4042611" cy="707886"/>
            </a:xfrm>
            <a:prstGeom prst="rect">
              <a:avLst/>
            </a:prstGeom>
            <a:noFill/>
          </p:spPr>
          <p:txBody>
            <a:bodyPr wrap="square">
              <a:spAutoFit/>
            </a:bodyPr>
            <a:lstStyle/>
            <a:p>
              <a:pPr algn="ctr"/>
              <a:r>
                <a:rPr lang="es-ES" sz="4000" b="1" spc="-50" dirty="0">
                  <a:solidFill>
                    <a:srgbClr val="481858"/>
                  </a:solidFill>
                  <a:effectLst/>
                  <a:latin typeface="Arial" panose="020B0604020202020204" pitchFamily="34" charset="0"/>
                  <a:ea typeface="Calibri" panose="020F0502020204030204" pitchFamily="34" charset="0"/>
                </a:rPr>
                <a:t>E</a:t>
              </a:r>
              <a:r>
                <a:rPr lang="es-ES" sz="4000" b="1" spc="-45" dirty="0">
                  <a:solidFill>
                    <a:srgbClr val="481858"/>
                  </a:solidFill>
                  <a:effectLst/>
                  <a:latin typeface="Arial" panose="020B0604020202020204" pitchFamily="34" charset="0"/>
                  <a:ea typeface="Calibri" panose="020F0502020204030204" pitchFamily="34" charset="0"/>
                </a:rPr>
                <a:t>C</a:t>
              </a:r>
              <a:r>
                <a:rPr lang="es-ES" sz="4000" b="1" spc="-65" dirty="0">
                  <a:solidFill>
                    <a:srgbClr val="481858"/>
                  </a:solidFill>
                  <a:effectLst/>
                  <a:latin typeface="Arial" panose="020B0604020202020204" pitchFamily="34" charset="0"/>
                  <a:ea typeface="Calibri" panose="020F0502020204030204" pitchFamily="34" charset="0"/>
                </a:rPr>
                <a:t>F</a:t>
              </a:r>
              <a:r>
                <a:rPr lang="es-ES" sz="4000" b="1" dirty="0">
                  <a:solidFill>
                    <a:srgbClr val="481858"/>
                  </a:solidFill>
                  <a:effectLst/>
                  <a:latin typeface="Arial" panose="020B0604020202020204" pitchFamily="34" charset="0"/>
                  <a:ea typeface="Calibri" panose="020F0502020204030204" pitchFamily="34" charset="0"/>
                </a:rPr>
                <a:t>A</a:t>
              </a:r>
              <a:r>
                <a:rPr lang="es-ES" sz="4000" b="1" spc="-95" dirty="0">
                  <a:solidFill>
                    <a:srgbClr val="481858"/>
                  </a:solidFill>
                  <a:effectLst/>
                  <a:latin typeface="Arial" panose="020B0604020202020204" pitchFamily="34" charset="0"/>
                  <a:ea typeface="Calibri" panose="020F0502020204030204" pitchFamily="34" charset="0"/>
                </a:rPr>
                <a:t> </a:t>
              </a:r>
              <a:r>
                <a:rPr lang="es-ES" sz="4000" b="1" spc="-60" dirty="0">
                  <a:solidFill>
                    <a:srgbClr val="481858"/>
                  </a:solidFill>
                  <a:effectLst/>
                  <a:latin typeface="Arial" panose="020B0604020202020204" pitchFamily="34" charset="0"/>
                  <a:ea typeface="Calibri" panose="020F0502020204030204" pitchFamily="34" charset="0"/>
                </a:rPr>
                <a:t>2</a:t>
              </a:r>
              <a:r>
                <a:rPr lang="es-ES" sz="4000" b="1" spc="-45" dirty="0">
                  <a:solidFill>
                    <a:srgbClr val="481858"/>
                  </a:solidFill>
                  <a:effectLst/>
                  <a:latin typeface="Arial" panose="020B0604020202020204" pitchFamily="34" charset="0"/>
                  <a:ea typeface="Calibri" panose="020F0502020204030204" pitchFamily="34" charset="0"/>
                </a:rPr>
                <a:t>0</a:t>
              </a:r>
              <a:r>
                <a:rPr lang="es-ES" sz="4000" b="1" spc="-60" dirty="0">
                  <a:solidFill>
                    <a:srgbClr val="481858"/>
                  </a:solidFill>
                  <a:effectLst/>
                  <a:latin typeface="Arial" panose="020B0604020202020204" pitchFamily="34" charset="0"/>
                  <a:ea typeface="Calibri" panose="020F0502020204030204" pitchFamily="34" charset="0"/>
                </a:rPr>
                <a:t>26</a:t>
              </a:r>
              <a:r>
                <a:rPr lang="es-ES" sz="4000" dirty="0">
                  <a:solidFill>
                    <a:srgbClr val="C00000"/>
                  </a:solidFill>
                  <a:effectLst/>
                  <a:latin typeface="Arial" panose="020B0604020202020204" pitchFamily="34" charset="0"/>
                  <a:ea typeface="Calibri" panose="020F0502020204030204" pitchFamily="34" charset="0"/>
                </a:rPr>
                <a:t> </a:t>
              </a:r>
              <a:endParaRPr lang="es-ES" sz="4000" dirty="0"/>
            </a:p>
          </p:txBody>
        </p:sp>
      </p:grpSp>
      <p:pic>
        <p:nvPicPr>
          <p:cNvPr id="32" name="Imagen 31">
            <a:extLst>
              <a:ext uri="{FF2B5EF4-FFF2-40B4-BE49-F238E27FC236}">
                <a16:creationId xmlns:a16="http://schemas.microsoft.com/office/drawing/2014/main" id="{FA183874-CDD4-2092-4393-CDF0BEAF5BD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0647" y="0"/>
            <a:ext cx="4748262" cy="4872130"/>
          </a:xfrm>
          <a:prstGeom prst="rect">
            <a:avLst/>
          </a:prstGeom>
        </p:spPr>
      </p:pic>
      <p:pic>
        <p:nvPicPr>
          <p:cNvPr id="2" name="Imagen 1"/>
          <p:cNvPicPr>
            <a:picLocks noChangeAspect="1"/>
          </p:cNvPicPr>
          <p:nvPr/>
        </p:nvPicPr>
        <p:blipFill rotWithShape="1">
          <a:blip r:embed="rId5"/>
          <a:srcRect b="25031"/>
          <a:stretch/>
        </p:blipFill>
        <p:spPr>
          <a:xfrm>
            <a:off x="25498746" y="12547772"/>
            <a:ext cx="12371246" cy="3695915"/>
          </a:xfrm>
          <a:prstGeom prst="rect">
            <a:avLst/>
          </a:prstGeom>
        </p:spPr>
      </p:pic>
      <p:pic>
        <p:nvPicPr>
          <p:cNvPr id="3" name="Imagen 2"/>
          <p:cNvPicPr>
            <a:picLocks noChangeAspect="1"/>
          </p:cNvPicPr>
          <p:nvPr/>
        </p:nvPicPr>
        <p:blipFill>
          <a:blip r:embed="rId6"/>
          <a:stretch>
            <a:fillRect/>
          </a:stretch>
        </p:blipFill>
        <p:spPr>
          <a:xfrm>
            <a:off x="25289828" y="17160058"/>
            <a:ext cx="13135995" cy="3145238"/>
          </a:xfrm>
          <a:prstGeom prst="rect">
            <a:avLst/>
          </a:prstGeom>
        </p:spPr>
      </p:pic>
      <p:sp>
        <p:nvSpPr>
          <p:cNvPr id="4" name="CuadroTexto 3"/>
          <p:cNvSpPr txBox="1"/>
          <p:nvPr/>
        </p:nvSpPr>
        <p:spPr>
          <a:xfrm>
            <a:off x="22216004" y="11645322"/>
            <a:ext cx="20672306" cy="2062103"/>
          </a:xfrm>
          <a:prstGeom prst="rect">
            <a:avLst/>
          </a:prstGeom>
          <a:noFill/>
        </p:spPr>
        <p:txBody>
          <a:bodyPr wrap="square" rtlCol="0">
            <a:spAutoFit/>
          </a:bodyPr>
          <a:lstStyle/>
          <a:p>
            <a:r>
              <a:rPr lang="es-CU" sz="4800" dirty="0">
                <a:solidFill>
                  <a:schemeClr val="accent5">
                    <a:lumMod val="50000"/>
                  </a:schemeClr>
                </a:solidFill>
              </a:rPr>
              <a:t>Tabla I Concentración de gangliósidos y proteínas en las diferentes etapas del proceso.</a:t>
            </a:r>
            <a:endParaRPr lang="en-US" sz="4800" dirty="0">
              <a:solidFill>
                <a:schemeClr val="accent5">
                  <a:lumMod val="50000"/>
                </a:schemeClr>
              </a:solidFill>
            </a:endParaRPr>
          </a:p>
          <a:p>
            <a:endParaRPr lang="es-ES" sz="3200" dirty="0">
              <a:latin typeface="Times New Roman" panose="02020603050405020304" pitchFamily="18" charset="0"/>
              <a:cs typeface="Times New Roman" panose="02020603050405020304" pitchFamily="18" charset="0"/>
            </a:endParaRPr>
          </a:p>
        </p:txBody>
      </p:sp>
      <p:sp>
        <p:nvSpPr>
          <p:cNvPr id="18" name="CuadroTexto 17"/>
          <p:cNvSpPr txBox="1"/>
          <p:nvPr/>
        </p:nvSpPr>
        <p:spPr>
          <a:xfrm>
            <a:off x="22432046" y="16410331"/>
            <a:ext cx="20013812" cy="1323439"/>
          </a:xfrm>
          <a:prstGeom prst="rect">
            <a:avLst/>
          </a:prstGeom>
          <a:noFill/>
        </p:spPr>
        <p:txBody>
          <a:bodyPr wrap="square" rtlCol="0">
            <a:spAutoFit/>
          </a:bodyPr>
          <a:lstStyle/>
          <a:p>
            <a:r>
              <a:rPr lang="es-CU" sz="4800" dirty="0">
                <a:solidFill>
                  <a:schemeClr val="accent5">
                    <a:lumMod val="50000"/>
                  </a:schemeClr>
                </a:solidFill>
              </a:rPr>
              <a:t>Tabla </a:t>
            </a:r>
            <a:r>
              <a:rPr lang="es-CU" sz="4800" dirty="0" smtClean="0">
                <a:solidFill>
                  <a:schemeClr val="accent5">
                    <a:lumMod val="50000"/>
                  </a:schemeClr>
                </a:solidFill>
              </a:rPr>
              <a:t>II Relación gangliósidos/proteínas </a:t>
            </a:r>
            <a:r>
              <a:rPr lang="es-CU" sz="4800" dirty="0">
                <a:solidFill>
                  <a:schemeClr val="accent5">
                    <a:lumMod val="50000"/>
                  </a:schemeClr>
                </a:solidFill>
              </a:rPr>
              <a:t>en las diferentes etapas del proceso.</a:t>
            </a:r>
            <a:endParaRPr lang="en-US" sz="4800" dirty="0">
              <a:solidFill>
                <a:schemeClr val="accent5">
                  <a:lumMod val="50000"/>
                </a:schemeClr>
              </a:solidFill>
            </a:endParaRPr>
          </a:p>
          <a:p>
            <a:endParaRPr lang="es-ES" sz="3200" dirty="0">
              <a:latin typeface="Times New Roman" panose="02020603050405020304" pitchFamily="18" charset="0"/>
              <a:cs typeface="Times New Roman" panose="02020603050405020304" pitchFamily="18" charset="0"/>
            </a:endParaRPr>
          </a:p>
        </p:txBody>
      </p:sp>
      <p:pic>
        <p:nvPicPr>
          <p:cNvPr id="5" name="Imagen 4"/>
          <p:cNvPicPr>
            <a:picLocks noChangeAspect="1"/>
          </p:cNvPicPr>
          <p:nvPr/>
        </p:nvPicPr>
        <p:blipFill>
          <a:blip r:embed="rId7"/>
          <a:stretch>
            <a:fillRect/>
          </a:stretch>
        </p:blipFill>
        <p:spPr>
          <a:xfrm>
            <a:off x="25204435" y="21297616"/>
            <a:ext cx="13221388" cy="2989761"/>
          </a:xfrm>
          <a:prstGeom prst="rect">
            <a:avLst/>
          </a:prstGeom>
        </p:spPr>
      </p:pic>
      <p:sp>
        <p:nvSpPr>
          <p:cNvPr id="20" name="CuadroTexto 19"/>
          <p:cNvSpPr txBox="1"/>
          <p:nvPr/>
        </p:nvSpPr>
        <p:spPr>
          <a:xfrm>
            <a:off x="21850920" y="20348854"/>
            <a:ext cx="20013812" cy="1323439"/>
          </a:xfrm>
          <a:prstGeom prst="rect">
            <a:avLst/>
          </a:prstGeom>
          <a:noFill/>
        </p:spPr>
        <p:txBody>
          <a:bodyPr wrap="square" rtlCol="0">
            <a:spAutoFit/>
          </a:bodyPr>
          <a:lstStyle/>
          <a:p>
            <a:r>
              <a:rPr lang="es-CU" sz="4800" dirty="0">
                <a:solidFill>
                  <a:schemeClr val="accent5">
                    <a:lumMod val="50000"/>
                  </a:schemeClr>
                </a:solidFill>
              </a:rPr>
              <a:t>Tabla </a:t>
            </a:r>
            <a:r>
              <a:rPr lang="es-CU" sz="4800" dirty="0" smtClean="0">
                <a:solidFill>
                  <a:schemeClr val="accent5">
                    <a:lumMod val="50000"/>
                  </a:schemeClr>
                </a:solidFill>
              </a:rPr>
              <a:t>III Relación gangliósidos/proteínas </a:t>
            </a:r>
            <a:r>
              <a:rPr lang="es-CU" sz="4800" dirty="0">
                <a:solidFill>
                  <a:schemeClr val="accent5">
                    <a:lumMod val="50000"/>
                  </a:schemeClr>
                </a:solidFill>
              </a:rPr>
              <a:t>en las diferentes etapas del proceso.</a:t>
            </a:r>
            <a:endParaRPr lang="en-US" sz="4800" dirty="0">
              <a:solidFill>
                <a:schemeClr val="accent5">
                  <a:lumMod val="50000"/>
                </a:schemeClr>
              </a:solidFill>
            </a:endParaRPr>
          </a:p>
          <a:p>
            <a:endParaRPr lang="es-E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42088974"/>
      </p:ext>
    </p:extLst>
  </p:cSld>
  <p:clrMapOvr>
    <a:masterClrMapping/>
  </p:clrMapOvr>
  <p:timing>
    <p:tnLst>
      <p:par>
        <p:cTn id="1" dur="indefinite" restart="never" nodeType="tmRoot"/>
      </p:par>
    </p:tnLst>
  </p:timing>
</p:sld>
</file>

<file path=ppt/theme/theme1.xml><?xml version="1.0" encoding="utf-8"?>
<a:theme xmlns:a="http://schemas.openxmlformats.org/drawingml/2006/main" name="A1 Templa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000" dirty="0">
            <a:latin typeface="Times New Roman" panose="02020603050405020304" pitchFamily="18" charset="0"/>
            <a:cs typeface="Times New Roman" panose="02020603050405020304" pitchFamily="18" charset="0"/>
          </a:defRPr>
        </a:defPPr>
      </a:lstStyle>
    </a:tx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139</TotalTime>
  <Words>534</Words>
  <Application>Microsoft Office PowerPoint</Application>
  <PresentationFormat>Personalizado</PresentationFormat>
  <Paragraphs>24</Paragraphs>
  <Slides>1</Slides>
  <Notes>1</Notes>
  <HiddenSlides>0</HiddenSlides>
  <MMClips>0</MMClips>
  <ScaleCrop>false</ScaleCrop>
  <HeadingPairs>
    <vt:vector size="6" baseType="variant">
      <vt:variant>
        <vt:lpstr>Fuentes usadas</vt:lpstr>
      </vt:variant>
      <vt:variant>
        <vt:i4>7</vt:i4>
      </vt:variant>
      <vt:variant>
        <vt:lpstr>Tema</vt:lpstr>
      </vt:variant>
      <vt:variant>
        <vt:i4>2</vt:i4>
      </vt:variant>
      <vt:variant>
        <vt:lpstr>Títulos de diapositiva</vt:lpstr>
      </vt:variant>
      <vt:variant>
        <vt:i4>1</vt:i4>
      </vt:variant>
    </vt:vector>
  </HeadingPairs>
  <TitlesOfParts>
    <vt:vector size="10" baseType="lpstr">
      <vt:lpstr>Arial</vt:lpstr>
      <vt:lpstr>Arial Black</vt:lpstr>
      <vt:lpstr>Calibri</vt:lpstr>
      <vt:lpstr>Calibri Light</vt:lpstr>
      <vt:lpstr>Tahoma</vt:lpstr>
      <vt:lpstr>Times New Roman</vt:lpstr>
      <vt:lpstr>Trebuchet MS</vt:lpstr>
      <vt:lpstr>A1 Template</vt:lpstr>
      <vt:lpstr>Tema de Office</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Adriana</dc:creator>
  <cp:lastModifiedBy>Acer</cp:lastModifiedBy>
  <cp:revision>14</cp:revision>
  <dcterms:modified xsi:type="dcterms:W3CDTF">2026-07-12T17:36:33Z</dcterms:modified>
</cp:coreProperties>
</file>