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 id="2147483649" r:id="rId2"/>
  </p:sldMasterIdLst>
  <p:notesMasterIdLst>
    <p:notesMasterId r:id="rId3"/>
  </p:notesMasterIdLst>
  <p:handoutMasterIdLst>
    <p:handoutMasterId r:id="rId4"/>
  </p:handoutMasterIdLst>
  <p:sldIdLst>
    <p:sldId id="257" r:id="rId5"/>
  </p:sldIdLst>
  <p:sldSz cy="32369125" cx="43434000"/>
  <p:notesSz cx="9144000" cy="6858000"/>
  <p:defaultTextStyle>
    <a:defPPr>
      <a:defRPr lang="en-US"/>
    </a:defPPr>
    <a:lvl1pPr algn="l" defTabSz="4442297" eaLnBrk="1" hangingPunct="1" latinLnBrk="0" marL="0" rtl="0">
      <a:defRPr sz="8771" kern="1200">
        <a:solidFill>
          <a:schemeClr val="tx1"/>
        </a:solidFill>
        <a:latin typeface="+mn-lt"/>
        <a:ea typeface="+mn-ea"/>
        <a:cs typeface="+mn-cs"/>
      </a:defRPr>
    </a:lvl1pPr>
    <a:lvl2pPr algn="l" defTabSz="4442297" eaLnBrk="1" hangingPunct="1" latinLnBrk="0" marL="2221149" rtl="0">
      <a:defRPr sz="8771" kern="1200">
        <a:solidFill>
          <a:schemeClr val="tx1"/>
        </a:solidFill>
        <a:latin typeface="+mn-lt"/>
        <a:ea typeface="+mn-ea"/>
        <a:cs typeface="+mn-cs"/>
      </a:defRPr>
    </a:lvl2pPr>
    <a:lvl3pPr algn="l" defTabSz="4442297" eaLnBrk="1" hangingPunct="1" latinLnBrk="0" marL="4442297" rtl="0">
      <a:defRPr sz="8771" kern="1200">
        <a:solidFill>
          <a:schemeClr val="tx1"/>
        </a:solidFill>
        <a:latin typeface="+mn-lt"/>
        <a:ea typeface="+mn-ea"/>
        <a:cs typeface="+mn-cs"/>
      </a:defRPr>
    </a:lvl3pPr>
    <a:lvl4pPr algn="l" defTabSz="4442297" eaLnBrk="1" hangingPunct="1" latinLnBrk="0" marL="6663444" rtl="0">
      <a:defRPr sz="8771" kern="1200">
        <a:solidFill>
          <a:schemeClr val="tx1"/>
        </a:solidFill>
        <a:latin typeface="+mn-lt"/>
        <a:ea typeface="+mn-ea"/>
        <a:cs typeface="+mn-cs"/>
      </a:defRPr>
    </a:lvl4pPr>
    <a:lvl5pPr algn="l" defTabSz="4442297" eaLnBrk="1" hangingPunct="1" latinLnBrk="0" marL="8884593" rtl="0">
      <a:defRPr sz="8771" kern="1200">
        <a:solidFill>
          <a:schemeClr val="tx1"/>
        </a:solidFill>
        <a:latin typeface="+mn-lt"/>
        <a:ea typeface="+mn-ea"/>
        <a:cs typeface="+mn-cs"/>
      </a:defRPr>
    </a:lvl5pPr>
    <a:lvl6pPr algn="l" defTabSz="4442297" eaLnBrk="1" hangingPunct="1" latinLnBrk="0" marL="11105741" rtl="0">
      <a:defRPr sz="8771" kern="1200">
        <a:solidFill>
          <a:schemeClr val="tx1"/>
        </a:solidFill>
        <a:latin typeface="+mn-lt"/>
        <a:ea typeface="+mn-ea"/>
        <a:cs typeface="+mn-cs"/>
      </a:defRPr>
    </a:lvl6pPr>
    <a:lvl7pPr algn="l" defTabSz="4442297" eaLnBrk="1" hangingPunct="1" latinLnBrk="0" marL="13326892" rtl="0">
      <a:defRPr sz="8771" kern="1200">
        <a:solidFill>
          <a:schemeClr val="tx1"/>
        </a:solidFill>
        <a:latin typeface="+mn-lt"/>
        <a:ea typeface="+mn-ea"/>
        <a:cs typeface="+mn-cs"/>
      </a:defRPr>
    </a:lvl7pPr>
    <a:lvl8pPr algn="l" defTabSz="4442297" eaLnBrk="1" hangingPunct="1" latinLnBrk="0" marL="15548039" rtl="0">
      <a:defRPr sz="8771" kern="1200">
        <a:solidFill>
          <a:schemeClr val="tx1"/>
        </a:solidFill>
        <a:latin typeface="+mn-lt"/>
        <a:ea typeface="+mn-ea"/>
        <a:cs typeface="+mn-cs"/>
      </a:defRPr>
    </a:lvl8pPr>
    <a:lvl9pPr algn="l" defTabSz="4442297" eaLnBrk="1" hangingPunct="1" latinLnBrk="0" marL="17769188" rtl="0">
      <a:defRPr sz="8771"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xmlns:r="http://schemas.openxmlformats.org/officeDocument/2006/relationships" xmlns:a="http://schemas.openxmlformats.org/drawingml/2006/main">
  <p:cmAuthor id="1" name="A.KOTOULAS" initials="AK" lastIdx="2" clrIdx="0"/>
  <p:cmAuthor id="2" name="A.KOTOULAS" initials="HELP" lastIdx="1" clrIdx="1"/>
  <p:cmAuthor id="3" name="A.KOTOULAS" initials="HELP - " lastIdx="1" clrIdx="2"/>
</p:cmAuthorLst>
</file>

<file path=ppt/presProps.xml><?xml version="1.0" encoding="utf-8"?>
<p:presentationPr xmlns:p="http://schemas.openxmlformats.org/presentationml/2006/main" xmlns:r="http://schemas.openxmlformats.org/officeDocument/2006/relationships" xmlns:a="http://schemas.openxmlformats.org/drawingml/2006/main">
  <p:clrMru>
    <a:srgbClr val="009ED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showOutlineIcons="0" horzBarState="maximized">
    <p:restoredLeft sz="15000" autoAdjust="0"/>
    <p:restoredTop sz="94660"/>
  </p:normalViewPr>
  <p:slideViewPr>
    <p:cSldViewPr snapToGrid="0">
      <p:cViewPr>
        <p:scale>
          <a:sx n="20" d="100"/>
          <a:sy n="20" d="100"/>
        </p:scale>
        <p:origin x="2750" y="624"/>
      </p:cViewPr>
      <p:guideLst>
        <p:guide orient="horz" pos="283"/>
        <p:guide orient="horz" pos="19823"/>
        <p:guide pos="2678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slide" Target="slides/slide1.xml"/><Relationship Id="rId6" Type="http://schemas.openxmlformats.org/officeDocument/2006/relationships/tableStyles" Target="tableStyle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commentAuthors" Target="commentAuthors.xml"/><Relationship Id="rId1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7" name=""/>
        <p:cNvGrpSpPr/>
        <p:nvPr/>
      </p:nvGrpSpPr>
      <p:grpSpPr>
        <a:xfrm>
          <a:off x="0" y="0"/>
          <a:ext cx="0" cy="0"/>
          <a:chOff x="0" y="0"/>
          <a:chExt cx="0" cy="0"/>
        </a:xfrm>
      </p:grpSpPr>
      <p:sp>
        <p:nvSpPr>
          <p:cNvPr id="1048637"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a:endParaRPr lang="en-US"/>
          </a:p>
        </p:txBody>
      </p:sp>
      <p:sp>
        <p:nvSpPr>
          <p:cNvPr id="1048638" name="Date Placeholder 2"/>
          <p:cNvSpPr>
            <a:spLocks noGrp="1"/>
          </p:cNvSpPr>
          <p:nvPr>
            <p:ph type="dt" sz="quarter" idx="1"/>
          </p:nvPr>
        </p:nvSpPr>
        <p:spPr>
          <a:xfrm>
            <a:off x="5179484" y="0"/>
            <a:ext cx="3962400" cy="342900"/>
          </a:xfrm>
          <a:prstGeom prst="rect"/>
        </p:spPr>
        <p:txBody>
          <a:bodyPr bIns="45720" lIns="91440" rIns="91440" rtlCol="0" tIns="45720" vert="horz"/>
          <a:lstStyle>
            <a:lvl1pPr algn="r">
              <a:defRPr sz="1200"/>
            </a:lvl1pPr>
          </a:lstStyle>
          <a:p>
            <a:fld id="{0158C5BC-9A70-462C-B28D-9600239EAC64}" type="datetimeFigureOut">
              <a:rPr lang="en-US" smtClean="0"/>
              <a:t>7/10/2009</a:t>
            </a:fld>
            <a:endParaRPr lang="en-US"/>
          </a:p>
        </p:txBody>
      </p:sp>
      <p:sp>
        <p:nvSpPr>
          <p:cNvPr id="1048639" name="Footer Placeholder 3"/>
          <p:cNvSpPr>
            <a:spLocks noGrp="1"/>
          </p:cNvSpPr>
          <p:nvPr>
            <p:ph type="ftr" sz="quarter" idx="2"/>
          </p:nvPr>
        </p:nvSpPr>
        <p:spPr>
          <a:xfrm>
            <a:off x="0" y="6513910"/>
            <a:ext cx="3962400" cy="342900"/>
          </a:xfrm>
          <a:prstGeom prst="rect"/>
        </p:spPr>
        <p:txBody>
          <a:bodyPr anchor="b" bIns="45720" lIns="91440" rIns="91440" rtlCol="0" tIns="45720" vert="horz"/>
          <a:lstStyle>
            <a:lvl1pPr algn="l">
              <a:defRPr sz="1200"/>
            </a:lvl1pPr>
          </a:lstStyle>
          <a:p>
            <a:endParaRPr lang="en-US"/>
          </a:p>
        </p:txBody>
      </p:sp>
      <p:sp>
        <p:nvSpPr>
          <p:cNvPr id="1048640" name="Slide Number Placeholder 4"/>
          <p:cNvSpPr>
            <a:spLocks noGrp="1"/>
          </p:cNvSpPr>
          <p:nvPr>
            <p:ph type="sldNum" sz="quarter" idx="3"/>
          </p:nvPr>
        </p:nvSpPr>
        <p:spPr>
          <a:xfrm>
            <a:off x="5179484" y="6513910"/>
            <a:ext cx="3962400" cy="342900"/>
          </a:xfrm>
          <a:prstGeom prst="rect"/>
        </p:spPr>
        <p:txBody>
          <a:bodyPr anchor="b" bIns="45720" lIns="91440" rIns="91440" rtlCol="0" tIns="45720" vert="horz"/>
          <a:lstStyle>
            <a:lvl1pPr algn="r">
              <a:defRPr sz="1200"/>
            </a:lvl1pPr>
          </a:lstStyle>
          <a:p>
            <a:fld id="{79C131B7-05CA-4AEE-9267-6D0ED4DC84F3}" type="slidenum">
              <a:rPr lang="en-US" smtClean="0"/>
              <a:t>‹Nº›</a:t>
            </a:fld>
            <a:endParaRPr lang="en-US"/>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6" name=""/>
        <p:cNvGrpSpPr/>
        <p:nvPr/>
      </p:nvGrpSpPr>
      <p:grpSpPr>
        <a:xfrm>
          <a:off x="0" y="0"/>
          <a:ext cx="0" cy="0"/>
          <a:chOff x="0" y="0"/>
          <a:chExt cx="0" cy="0"/>
        </a:xfrm>
      </p:grpSpPr>
      <p:sp>
        <p:nvSpPr>
          <p:cNvPr id="1048631"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a:endParaRPr dirty="0" lang="en-US"/>
          </a:p>
        </p:txBody>
      </p:sp>
      <p:sp>
        <p:nvSpPr>
          <p:cNvPr id="1048632" name="Date Placeholder 2"/>
          <p:cNvSpPr>
            <a:spLocks noGrp="1"/>
          </p:cNvSpPr>
          <p:nvPr>
            <p:ph type="dt" idx="1"/>
          </p:nvPr>
        </p:nvSpPr>
        <p:spPr>
          <a:xfrm>
            <a:off x="5179484" y="0"/>
            <a:ext cx="3962400" cy="342900"/>
          </a:xfrm>
          <a:prstGeom prst="rect"/>
        </p:spPr>
        <p:txBody>
          <a:bodyPr bIns="45720" lIns="91440" rIns="91440" rtlCol="0" tIns="45720" vert="horz"/>
          <a:lstStyle>
            <a:lvl1pPr algn="r">
              <a:defRPr sz="1200"/>
            </a:lvl1pPr>
          </a:lstStyle>
          <a:p>
            <a:fld id="{E6CC2317-6751-4CD4-9995-8782DD78E936}" type="datetimeFigureOut">
              <a:rPr lang="en-US" smtClean="0"/>
              <a:t>7/10/2009</a:t>
            </a:fld>
            <a:endParaRPr dirty="0" lang="en-US"/>
          </a:p>
        </p:txBody>
      </p:sp>
      <p:sp>
        <p:nvSpPr>
          <p:cNvPr id="1048633" name="Slide Image Placeholder 3"/>
          <p:cNvSpPr>
            <a:spLocks noChangeAspect="1" noRot="1" noGrp="1"/>
          </p:cNvSpPr>
          <p:nvPr>
            <p:ph type="sldImg" idx="2"/>
          </p:nvPr>
        </p:nvSpPr>
        <p:spPr>
          <a:xfrm>
            <a:off x="2846388" y="514350"/>
            <a:ext cx="3451225" cy="2571750"/>
          </a:xfrm>
          <a:prstGeom prst="rect"/>
          <a:noFill/>
          <a:ln w="12700">
            <a:solidFill>
              <a:prstClr val="black"/>
            </a:solidFill>
          </a:ln>
        </p:spPr>
        <p:txBody>
          <a:bodyPr anchor="ctr" bIns="45720" lIns="91440" rIns="91440" rtlCol="0" tIns="45720" vert="horz"/>
          <a:p>
            <a:endParaRPr dirty="0" lang="en-US"/>
          </a:p>
        </p:txBody>
      </p:sp>
      <p:sp>
        <p:nvSpPr>
          <p:cNvPr id="1048634" name="Notes Placeholder 4"/>
          <p:cNvSpPr>
            <a:spLocks noGrp="1"/>
          </p:cNvSpPr>
          <p:nvPr>
            <p:ph type="body" sz="quarter" idx="3"/>
          </p:nvPr>
        </p:nvSpPr>
        <p:spPr>
          <a:xfrm>
            <a:off x="914400" y="3257550"/>
            <a:ext cx="7315200" cy="3086100"/>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5" name="Footer Placeholder 5"/>
          <p:cNvSpPr>
            <a:spLocks noGrp="1"/>
          </p:cNvSpPr>
          <p:nvPr>
            <p:ph type="ftr" sz="quarter" idx="4"/>
          </p:nvPr>
        </p:nvSpPr>
        <p:spPr>
          <a:xfrm>
            <a:off x="0" y="6513910"/>
            <a:ext cx="3962400" cy="342900"/>
          </a:xfrm>
          <a:prstGeom prst="rect"/>
        </p:spPr>
        <p:txBody>
          <a:bodyPr anchor="b" bIns="45720" lIns="91440" rIns="91440" rtlCol="0" tIns="45720" vert="horz"/>
          <a:lstStyle>
            <a:lvl1pPr algn="l">
              <a:defRPr sz="1200"/>
            </a:lvl1pPr>
          </a:lstStyle>
          <a:p>
            <a:endParaRPr dirty="0" lang="en-US"/>
          </a:p>
        </p:txBody>
      </p:sp>
      <p:sp>
        <p:nvSpPr>
          <p:cNvPr id="1048636" name="Slide Number Placeholder 6"/>
          <p:cNvSpPr>
            <a:spLocks noGrp="1"/>
          </p:cNvSpPr>
          <p:nvPr>
            <p:ph type="sldNum" sz="quarter" idx="5"/>
          </p:nvPr>
        </p:nvSpPr>
        <p:spPr>
          <a:xfrm>
            <a:off x="5179484" y="6513910"/>
            <a:ext cx="3962400" cy="342900"/>
          </a:xfrm>
          <a:prstGeom prst="rect"/>
        </p:spPr>
        <p:txBody>
          <a:bodyPr anchor="b" bIns="45720" lIns="91440" rIns="91440" rtlCol="0" tIns="45720" vert="horz"/>
          <a:lstStyle>
            <a:lvl1pPr algn="r">
              <a:defRPr sz="1200"/>
            </a:lvl1pPr>
          </a:lstStyle>
          <a:p>
            <a:fld id="{26A1A87D-CAF7-4BDC-A0D3-C0DBEDE81619}" type="slidenum">
              <a:rPr lang="en-US" smtClean="0"/>
              <a:t>‹Nº›</a:t>
            </a:fld>
            <a:endParaRPr dirty="0" lang="en-US"/>
          </a:p>
        </p:txBody>
      </p:sp>
    </p:spTree>
  </p:cSld>
  <p:clrMap accent1="accent1" accent2="accent2" accent3="accent3" accent4="accent4" accent5="accent5" accent6="accent6" bg1="lt1" bg2="lt2" tx1="dk1" tx2="dk2" hlink="hlink" folHlink="folHlink"/>
  <p:notesStyle>
    <a:lvl1pPr algn="l" defTabSz="4442297" eaLnBrk="1" hangingPunct="1" latinLnBrk="0" marL="0" rtl="0">
      <a:defRPr sz="5994" kern="1200">
        <a:solidFill>
          <a:schemeClr val="tx1"/>
        </a:solidFill>
        <a:latin typeface="+mn-lt"/>
        <a:ea typeface="+mn-ea"/>
        <a:cs typeface="+mn-cs"/>
      </a:defRPr>
    </a:lvl1pPr>
    <a:lvl2pPr algn="l" defTabSz="4442297" eaLnBrk="1" hangingPunct="1" latinLnBrk="0" marL="2221149" rtl="0">
      <a:defRPr sz="5994" kern="1200">
        <a:solidFill>
          <a:schemeClr val="tx1"/>
        </a:solidFill>
        <a:latin typeface="+mn-lt"/>
        <a:ea typeface="+mn-ea"/>
        <a:cs typeface="+mn-cs"/>
      </a:defRPr>
    </a:lvl2pPr>
    <a:lvl3pPr algn="l" defTabSz="4442297" eaLnBrk="1" hangingPunct="1" latinLnBrk="0" marL="4442297" rtl="0">
      <a:defRPr sz="5994" kern="1200">
        <a:solidFill>
          <a:schemeClr val="tx1"/>
        </a:solidFill>
        <a:latin typeface="+mn-lt"/>
        <a:ea typeface="+mn-ea"/>
        <a:cs typeface="+mn-cs"/>
      </a:defRPr>
    </a:lvl3pPr>
    <a:lvl4pPr algn="l" defTabSz="4442297" eaLnBrk="1" hangingPunct="1" latinLnBrk="0" marL="6663444" rtl="0">
      <a:defRPr sz="5994" kern="1200">
        <a:solidFill>
          <a:schemeClr val="tx1"/>
        </a:solidFill>
        <a:latin typeface="+mn-lt"/>
        <a:ea typeface="+mn-ea"/>
        <a:cs typeface="+mn-cs"/>
      </a:defRPr>
    </a:lvl4pPr>
    <a:lvl5pPr algn="l" defTabSz="4442297" eaLnBrk="1" hangingPunct="1" latinLnBrk="0" marL="8884593" rtl="0">
      <a:defRPr sz="5994" kern="1200">
        <a:solidFill>
          <a:schemeClr val="tx1"/>
        </a:solidFill>
        <a:latin typeface="+mn-lt"/>
        <a:ea typeface="+mn-ea"/>
        <a:cs typeface="+mn-cs"/>
      </a:defRPr>
    </a:lvl5pPr>
    <a:lvl6pPr algn="l" defTabSz="4442297" eaLnBrk="1" hangingPunct="1" latinLnBrk="0" marL="11105741" rtl="0">
      <a:defRPr sz="5994" kern="1200">
        <a:solidFill>
          <a:schemeClr val="tx1"/>
        </a:solidFill>
        <a:latin typeface="+mn-lt"/>
        <a:ea typeface="+mn-ea"/>
        <a:cs typeface="+mn-cs"/>
      </a:defRPr>
    </a:lvl6pPr>
    <a:lvl7pPr algn="l" defTabSz="4442297" eaLnBrk="1" hangingPunct="1" latinLnBrk="0" marL="13326892" rtl="0">
      <a:defRPr sz="5994" kern="1200">
        <a:solidFill>
          <a:schemeClr val="tx1"/>
        </a:solidFill>
        <a:latin typeface="+mn-lt"/>
        <a:ea typeface="+mn-ea"/>
        <a:cs typeface="+mn-cs"/>
      </a:defRPr>
    </a:lvl7pPr>
    <a:lvl8pPr algn="l" defTabSz="4442297" eaLnBrk="1" hangingPunct="1" latinLnBrk="0" marL="15548039" rtl="0">
      <a:defRPr sz="5994" kern="1200">
        <a:solidFill>
          <a:schemeClr val="tx1"/>
        </a:solidFill>
        <a:latin typeface="+mn-lt"/>
        <a:ea typeface="+mn-ea"/>
        <a:cs typeface="+mn-cs"/>
      </a:defRPr>
    </a:lvl8pPr>
    <a:lvl9pPr algn="l" defTabSz="4442297" eaLnBrk="1" hangingPunct="1" latinLnBrk="0" marL="17769188" rtl="0">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2" name=""/>
        <p:cNvGrpSpPr/>
        <p:nvPr/>
      </p:nvGrpSpPr>
      <p:grpSpPr>
        <a:xfrm>
          <a:off x="0" y="0"/>
          <a:ext cx="0" cy="0"/>
          <a:chOff x="0" y="0"/>
          <a:chExt cx="0" cy="0"/>
        </a:xfrm>
      </p:grpSpPr>
      <p:sp>
        <p:nvSpPr>
          <p:cNvPr id="1048614" name="Slide Image Placeholder 1"/>
          <p:cNvSpPr>
            <a:spLocks noChangeAspect="1" noRot="1" noGrp="1"/>
          </p:cNvSpPr>
          <p:nvPr>
            <p:ph type="sldImg"/>
          </p:nvPr>
        </p:nvSpPr>
        <p:spPr>
          <a:xfrm>
            <a:off x="2846388" y="514350"/>
            <a:ext cx="3451225" cy="2571750"/>
          </a:xfrm>
        </p:spPr>
      </p:sp>
      <p:sp>
        <p:nvSpPr>
          <p:cNvPr id="1048615" name="Notes Placeholder 2"/>
          <p:cNvSpPr>
            <a:spLocks noGrp="1"/>
          </p:cNvSpPr>
          <p:nvPr>
            <p:ph type="body" idx="1"/>
          </p:nvPr>
        </p:nvSpPr>
        <p:spPr/>
        <p:txBody>
          <a:bodyPr>
            <a:normAutofit/>
          </a:bodyPr>
          <a:p>
            <a:pPr algn="l" defTabSz="4442297" eaLnBrk="1" fontAlgn="auto" hangingPunct="1" indent="0" latinLnBrk="0" lvl="0" marL="0" marR="0" rtl="0">
              <a:lnSpc>
                <a:spcPct val="100000"/>
              </a:lnSpc>
              <a:spcBef>
                <a:spcPts val="0"/>
              </a:spcBef>
              <a:spcAft>
                <a:spcPts val="0"/>
              </a:spcAft>
              <a:buClrTx/>
              <a:buSzTx/>
              <a:buFontTx/>
              <a:buNone/>
            </a:pPr>
            <a:r>
              <a:rPr dirty="0" sz="1800" kern="100" lang="es-US">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dirty="0" sz="1800" kern="100" lang="es-US">
                <a:effectLst/>
                <a:latin typeface="Arial" panose="020B0604020202020204" pitchFamily="34" charset="0"/>
                <a:ea typeface="Calibri" panose="020F0502020204030204" pitchFamily="34" charset="0"/>
                <a:cs typeface="Arial" panose="020B0604020202020204" pitchFamily="34" charset="0"/>
              </a:rPr>
              <a:t>Tamaño de letra de 30 a 34.</a:t>
            </a:r>
            <a:endParaRPr dirty="0" sz="1800" kern="100" lang="es-ES">
              <a:effectLst/>
              <a:latin typeface="Calibri" panose="020F0502020204030204" pitchFamily="34" charset="0"/>
              <a:ea typeface="Calibri" panose="020F0502020204030204" pitchFamily="34" charset="0"/>
              <a:cs typeface="Arial" panose="020B0604020202020204" pitchFamily="34" charset="0"/>
            </a:endParaRPr>
          </a:p>
          <a:p>
            <a:endParaRPr dirty="0" lang="en-US"/>
          </a:p>
        </p:txBody>
      </p:sp>
      <p:sp>
        <p:nvSpPr>
          <p:cNvPr id="1048616" name="Slide Number Placeholder 3"/>
          <p:cNvSpPr>
            <a:spLocks noGrp="1"/>
          </p:cNvSpPr>
          <p:nvPr>
            <p:ph type="sldNum" sz="quarter" idx="10"/>
          </p:nvPr>
        </p:nvSpPr>
        <p:spPr/>
        <p:txBody>
          <a:bodyPr/>
          <a:p>
            <a:fld id="{26A1A87D-CAF7-4BDC-A0D3-C0DBEDE81619}" type="slidenum">
              <a:rPr lang="en-US" smtClean="0"/>
              <a:t>1</a:t>
            </a:fld>
            <a:endParaRPr dirty="0"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7" name=""/>
        <p:cNvGrpSpPr/>
        <p:nvPr/>
      </p:nvGrpSpPr>
      <p:grpSpPr>
        <a:xfrm>
          <a:off x="0" y="0"/>
          <a:ext cx="0" cy="0"/>
          <a:chOff x="0" y="0"/>
          <a:chExt cx="0" cy="0"/>
        </a:xfrm>
      </p:grpSpPr>
      <p:sp>
        <p:nvSpPr>
          <p:cNvPr id="1048577" name="Text Placeholder 3"/>
          <p:cNvSpPr>
            <a:spLocks noGrp="1"/>
          </p:cNvSpPr>
          <p:nvPr>
            <p:ph type="body" sz="quarter" idx="10" hasCustomPrompt="1"/>
          </p:nvPr>
        </p:nvSpPr>
        <p:spPr>
          <a:xfrm>
            <a:off x="894772" y="5736668"/>
            <a:ext cx="20514123" cy="627402"/>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578" name="Text Placeholder 5"/>
          <p:cNvSpPr>
            <a:spLocks noGrp="1"/>
          </p:cNvSpPr>
          <p:nvPr>
            <p:ph type="body" sz="quarter" idx="11" hasCustomPrompt="1"/>
          </p:nvPr>
        </p:nvSpPr>
        <p:spPr>
          <a:xfrm>
            <a:off x="912738" y="5201095"/>
            <a:ext cx="20497929" cy="558738"/>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INTRODUCTION or ABSTRACT</a:t>
            </a:r>
          </a:p>
        </p:txBody>
      </p:sp>
      <p:sp>
        <p:nvSpPr>
          <p:cNvPr id="1048579" name="Text Placeholder 5"/>
          <p:cNvSpPr>
            <a:spLocks noGrp="1"/>
          </p:cNvSpPr>
          <p:nvPr>
            <p:ph type="body" sz="quarter" idx="20" hasCustomPrompt="1"/>
          </p:nvPr>
        </p:nvSpPr>
        <p:spPr>
          <a:xfrm>
            <a:off x="912735" y="13998584"/>
            <a:ext cx="20502939" cy="558738"/>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OBJECTIVES</a:t>
            </a:r>
          </a:p>
        </p:txBody>
      </p:sp>
      <p:sp>
        <p:nvSpPr>
          <p:cNvPr id="1048580" name="Text Placeholder 5"/>
          <p:cNvSpPr>
            <a:spLocks noGrp="1"/>
          </p:cNvSpPr>
          <p:nvPr>
            <p:ph type="body" sz="quarter" idx="25" hasCustomPrompt="1"/>
          </p:nvPr>
        </p:nvSpPr>
        <p:spPr>
          <a:xfrm>
            <a:off x="22026484" y="5201095"/>
            <a:ext cx="20497666" cy="558738"/>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CONCLUSIONS</a:t>
            </a:r>
          </a:p>
        </p:txBody>
      </p:sp>
      <p:sp>
        <p:nvSpPr>
          <p:cNvPr id="1048581" name="Text Placeholder 3"/>
          <p:cNvSpPr>
            <a:spLocks noGrp="1"/>
          </p:cNvSpPr>
          <p:nvPr>
            <p:ph type="body" sz="quarter" idx="26" hasCustomPrompt="1"/>
          </p:nvPr>
        </p:nvSpPr>
        <p:spPr>
          <a:xfrm>
            <a:off x="22026484" y="5736668"/>
            <a:ext cx="20497666" cy="627402"/>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582" name="Text Placeholder 5"/>
          <p:cNvSpPr>
            <a:spLocks noGrp="1"/>
          </p:cNvSpPr>
          <p:nvPr>
            <p:ph type="body" sz="quarter" idx="27" hasCustomPrompt="1"/>
          </p:nvPr>
        </p:nvSpPr>
        <p:spPr>
          <a:xfrm>
            <a:off x="22026486" y="14015658"/>
            <a:ext cx="20492032" cy="558738"/>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REFERENCES</a:t>
            </a:r>
          </a:p>
        </p:txBody>
      </p:sp>
      <p:sp>
        <p:nvSpPr>
          <p:cNvPr id="1048583" name="Text Placeholder 3"/>
          <p:cNvSpPr>
            <a:spLocks noGrp="1"/>
          </p:cNvSpPr>
          <p:nvPr>
            <p:ph type="body" sz="quarter" idx="28" hasCustomPrompt="1"/>
          </p:nvPr>
        </p:nvSpPr>
        <p:spPr>
          <a:xfrm>
            <a:off x="22018629" y="14592336"/>
            <a:ext cx="20499890" cy="627402"/>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584" name="Text Placeholder 5"/>
          <p:cNvSpPr>
            <a:spLocks noGrp="1"/>
          </p:cNvSpPr>
          <p:nvPr>
            <p:ph type="body" sz="quarter" idx="29" hasCustomPrompt="1"/>
          </p:nvPr>
        </p:nvSpPr>
        <p:spPr>
          <a:xfrm>
            <a:off x="22042374" y="25274136"/>
            <a:ext cx="20481773" cy="558738"/>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ACKNOWLEDGEMENTS or  CONTACT</a:t>
            </a:r>
          </a:p>
        </p:txBody>
      </p:sp>
      <p:sp>
        <p:nvSpPr>
          <p:cNvPr id="1048585" name="Text Placeholder 3"/>
          <p:cNvSpPr>
            <a:spLocks noGrp="1"/>
          </p:cNvSpPr>
          <p:nvPr>
            <p:ph type="body" sz="quarter" idx="30" hasCustomPrompt="1"/>
          </p:nvPr>
        </p:nvSpPr>
        <p:spPr>
          <a:xfrm>
            <a:off x="22026486" y="25865939"/>
            <a:ext cx="20492032" cy="627402"/>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586" name="Text Placeholder 3"/>
          <p:cNvSpPr>
            <a:spLocks noGrp="1"/>
          </p:cNvSpPr>
          <p:nvPr>
            <p:ph type="body" sz="quarter" idx="96" hasCustomPrompt="1"/>
          </p:nvPr>
        </p:nvSpPr>
        <p:spPr>
          <a:xfrm>
            <a:off x="894771" y="14576670"/>
            <a:ext cx="20515894" cy="627402"/>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587" name="Text Placeholder 76"/>
          <p:cNvSpPr>
            <a:spLocks noGrp="1"/>
          </p:cNvSpPr>
          <p:nvPr>
            <p:ph type="body" sz="quarter" idx="150" hasCustomPrompt="1"/>
          </p:nvPr>
        </p:nvSpPr>
        <p:spPr>
          <a:xfrm>
            <a:off x="5868963" y="3800072"/>
            <a:ext cx="31696075" cy="822435"/>
          </a:xfrm>
          <a:prstGeom prst="rect"/>
        </p:spPr>
        <p:txBody>
          <a:bodyPr bIns="27341" lIns="54681" rIns="54681" tIns="27341">
            <a:normAutofit/>
          </a:bodyPr>
          <a:lstStyle>
            <a:lvl1pPr algn="ctr" indent="0" marL="0">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affiliations</a:t>
            </a:r>
          </a:p>
        </p:txBody>
      </p:sp>
      <p:sp>
        <p:nvSpPr>
          <p:cNvPr id="1048588" name="Text Placeholder 76"/>
          <p:cNvSpPr>
            <a:spLocks noGrp="1"/>
          </p:cNvSpPr>
          <p:nvPr>
            <p:ph type="body" sz="quarter" idx="151" hasCustomPrompt="1"/>
          </p:nvPr>
        </p:nvSpPr>
        <p:spPr>
          <a:xfrm>
            <a:off x="5868963" y="2390182"/>
            <a:ext cx="31696075" cy="1409888"/>
          </a:xfrm>
          <a:prstGeom prst="rect"/>
        </p:spPr>
        <p:txBody>
          <a:bodyPr anchor="t" anchorCtr="1" bIns="27341" lIns="54681" rIns="54681" tIns="27341">
            <a:normAutofit/>
          </a:bodyPr>
          <a:lstStyle>
            <a:lvl1pPr algn="ctr" indent="0" marL="0">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authors</a:t>
            </a:r>
          </a:p>
        </p:txBody>
      </p:sp>
      <p:sp>
        <p:nvSpPr>
          <p:cNvPr id="1048589" name="Text Placeholder 76"/>
          <p:cNvSpPr>
            <a:spLocks noGrp="1"/>
          </p:cNvSpPr>
          <p:nvPr>
            <p:ph type="body" sz="quarter" idx="153" hasCustomPrompt="1"/>
          </p:nvPr>
        </p:nvSpPr>
        <p:spPr>
          <a:xfrm>
            <a:off x="5868963" y="372773"/>
            <a:ext cx="31696075" cy="2017410"/>
          </a:xfrm>
          <a:prstGeom prst="rect"/>
        </p:spPr>
        <p:txBody>
          <a:bodyPr anchor="t" anchorCtr="1" bIns="27341" lIns="54681" rIns="54681" tIns="27341">
            <a:normAutofit/>
          </a:bodyPr>
          <a:lstStyle>
            <a:lvl1pPr algn="ctr" indent="0" marL="0">
              <a:buFontTx/>
              <a:buNone/>
              <a:defRPr b="1" sz="9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5" name=""/>
        <p:cNvGrpSpPr/>
        <p:nvPr/>
      </p:nvGrpSpPr>
      <p:grpSpPr>
        <a:xfrm>
          <a:off x="0" y="0"/>
          <a:ext cx="0" cy="0"/>
          <a:chOff x="0" y="0"/>
          <a:chExt cx="0" cy="0"/>
        </a:xfrm>
      </p:grpSpPr>
      <p:sp>
        <p:nvSpPr>
          <p:cNvPr id="1048618" name="Text Placeholder 3"/>
          <p:cNvSpPr>
            <a:spLocks noGrp="1"/>
          </p:cNvSpPr>
          <p:nvPr>
            <p:ph type="body" sz="quarter" idx="10" hasCustomPrompt="1"/>
          </p:nvPr>
        </p:nvSpPr>
        <p:spPr>
          <a:xfrm>
            <a:off x="894772" y="5736668"/>
            <a:ext cx="20514123" cy="627402"/>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619" name="Text Placeholder 5"/>
          <p:cNvSpPr>
            <a:spLocks noGrp="1"/>
          </p:cNvSpPr>
          <p:nvPr>
            <p:ph type="body" sz="quarter" idx="11" hasCustomPrompt="1"/>
          </p:nvPr>
        </p:nvSpPr>
        <p:spPr>
          <a:xfrm>
            <a:off x="912738" y="5201095"/>
            <a:ext cx="20497929" cy="558738"/>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INTRODUCTION or ABSTRACT</a:t>
            </a:r>
          </a:p>
        </p:txBody>
      </p:sp>
      <p:sp>
        <p:nvSpPr>
          <p:cNvPr id="1048620" name="Text Placeholder 5"/>
          <p:cNvSpPr>
            <a:spLocks noGrp="1"/>
          </p:cNvSpPr>
          <p:nvPr>
            <p:ph type="body" sz="quarter" idx="20" hasCustomPrompt="1"/>
          </p:nvPr>
        </p:nvSpPr>
        <p:spPr>
          <a:xfrm>
            <a:off x="912735" y="13998584"/>
            <a:ext cx="20502939" cy="558738"/>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OBJECTIVES</a:t>
            </a:r>
          </a:p>
        </p:txBody>
      </p:sp>
      <p:sp>
        <p:nvSpPr>
          <p:cNvPr id="1048621" name="Text Placeholder 5"/>
          <p:cNvSpPr>
            <a:spLocks noGrp="1"/>
          </p:cNvSpPr>
          <p:nvPr>
            <p:ph type="body" sz="quarter" idx="25" hasCustomPrompt="1"/>
          </p:nvPr>
        </p:nvSpPr>
        <p:spPr>
          <a:xfrm>
            <a:off x="22026484" y="5201095"/>
            <a:ext cx="20497666" cy="558738"/>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CONCLUSIONS</a:t>
            </a:r>
          </a:p>
        </p:txBody>
      </p:sp>
      <p:sp>
        <p:nvSpPr>
          <p:cNvPr id="1048622" name="Text Placeholder 3"/>
          <p:cNvSpPr>
            <a:spLocks noGrp="1"/>
          </p:cNvSpPr>
          <p:nvPr>
            <p:ph type="body" sz="quarter" idx="26" hasCustomPrompt="1"/>
          </p:nvPr>
        </p:nvSpPr>
        <p:spPr>
          <a:xfrm>
            <a:off x="22026484" y="5736668"/>
            <a:ext cx="20497666" cy="627402"/>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623" name="Text Placeholder 5"/>
          <p:cNvSpPr>
            <a:spLocks noGrp="1"/>
          </p:cNvSpPr>
          <p:nvPr>
            <p:ph type="body" sz="quarter" idx="27" hasCustomPrompt="1"/>
          </p:nvPr>
        </p:nvSpPr>
        <p:spPr>
          <a:xfrm>
            <a:off x="22026486" y="14015658"/>
            <a:ext cx="20492032" cy="558738"/>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REFERENCES</a:t>
            </a:r>
          </a:p>
        </p:txBody>
      </p:sp>
      <p:sp>
        <p:nvSpPr>
          <p:cNvPr id="1048624" name="Text Placeholder 3"/>
          <p:cNvSpPr>
            <a:spLocks noGrp="1"/>
          </p:cNvSpPr>
          <p:nvPr>
            <p:ph type="body" sz="quarter" idx="28" hasCustomPrompt="1"/>
          </p:nvPr>
        </p:nvSpPr>
        <p:spPr>
          <a:xfrm>
            <a:off x="22018629" y="14592336"/>
            <a:ext cx="20499890" cy="627402"/>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625" name="Text Placeholder 5"/>
          <p:cNvSpPr>
            <a:spLocks noGrp="1"/>
          </p:cNvSpPr>
          <p:nvPr>
            <p:ph type="body" sz="quarter" idx="29" hasCustomPrompt="1"/>
          </p:nvPr>
        </p:nvSpPr>
        <p:spPr>
          <a:xfrm>
            <a:off x="22042374" y="25274136"/>
            <a:ext cx="20481773" cy="558738"/>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ACKNOWLEDGEMENTS or  CONTACT</a:t>
            </a:r>
          </a:p>
        </p:txBody>
      </p:sp>
      <p:sp>
        <p:nvSpPr>
          <p:cNvPr id="1048626" name="Text Placeholder 3"/>
          <p:cNvSpPr>
            <a:spLocks noGrp="1"/>
          </p:cNvSpPr>
          <p:nvPr>
            <p:ph type="body" sz="quarter" idx="30" hasCustomPrompt="1"/>
          </p:nvPr>
        </p:nvSpPr>
        <p:spPr>
          <a:xfrm>
            <a:off x="22026486" y="25865939"/>
            <a:ext cx="20492032" cy="627402"/>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627" name="Text Placeholder 3"/>
          <p:cNvSpPr>
            <a:spLocks noGrp="1"/>
          </p:cNvSpPr>
          <p:nvPr>
            <p:ph type="body" sz="quarter" idx="96" hasCustomPrompt="1"/>
          </p:nvPr>
        </p:nvSpPr>
        <p:spPr>
          <a:xfrm>
            <a:off x="894771" y="14576670"/>
            <a:ext cx="20515894" cy="627402"/>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628" name="Text Placeholder 76"/>
          <p:cNvSpPr>
            <a:spLocks noGrp="1"/>
          </p:cNvSpPr>
          <p:nvPr>
            <p:ph type="body" sz="quarter" idx="150" hasCustomPrompt="1"/>
          </p:nvPr>
        </p:nvSpPr>
        <p:spPr>
          <a:xfrm>
            <a:off x="5868963" y="3800072"/>
            <a:ext cx="31696075" cy="822435"/>
          </a:xfrm>
          <a:prstGeom prst="rect"/>
        </p:spPr>
        <p:txBody>
          <a:bodyPr bIns="27341" lIns="54681" rIns="54681" tIns="27341">
            <a:normAutofit/>
          </a:bodyPr>
          <a:lstStyle>
            <a:lvl1pPr algn="ctr" indent="0" marL="0">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affiliations</a:t>
            </a:r>
          </a:p>
        </p:txBody>
      </p:sp>
      <p:sp>
        <p:nvSpPr>
          <p:cNvPr id="1048629" name="Text Placeholder 76"/>
          <p:cNvSpPr>
            <a:spLocks noGrp="1"/>
          </p:cNvSpPr>
          <p:nvPr>
            <p:ph type="body" sz="quarter" idx="151" hasCustomPrompt="1"/>
          </p:nvPr>
        </p:nvSpPr>
        <p:spPr>
          <a:xfrm>
            <a:off x="5868963" y="2390182"/>
            <a:ext cx="31696075" cy="1409888"/>
          </a:xfrm>
          <a:prstGeom prst="rect"/>
        </p:spPr>
        <p:txBody>
          <a:bodyPr anchor="t" anchorCtr="1" bIns="27341" lIns="54681" rIns="54681" tIns="27341">
            <a:normAutofit/>
          </a:bodyPr>
          <a:lstStyle>
            <a:lvl1pPr algn="ctr" indent="0" marL="0">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authors</a:t>
            </a:r>
          </a:p>
        </p:txBody>
      </p:sp>
      <p:sp>
        <p:nvSpPr>
          <p:cNvPr id="1048630" name="Text Placeholder 76"/>
          <p:cNvSpPr>
            <a:spLocks noGrp="1"/>
          </p:cNvSpPr>
          <p:nvPr>
            <p:ph type="body" sz="quarter" idx="153" hasCustomPrompt="1"/>
          </p:nvPr>
        </p:nvSpPr>
        <p:spPr>
          <a:xfrm>
            <a:off x="5868963" y="372773"/>
            <a:ext cx="31696075" cy="2017410"/>
          </a:xfrm>
          <a:prstGeom prst="rect"/>
        </p:spPr>
        <p:txBody>
          <a:bodyPr anchor="t" anchorCtr="1" bIns="27341" lIns="54681" rIns="54681" tIns="27341">
            <a:normAutofit/>
          </a:bodyPr>
          <a:lstStyle>
            <a:lvl1pPr algn="ctr" indent="0" marL="0">
              <a:buFontTx/>
              <a:buNone/>
              <a:defRPr b="1" sz="9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s://www.posterpresentations.com/how-to-change-the-research-poster-template-colors.html" TargetMode="Externa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5" name=""/>
        <p:cNvGrpSpPr/>
        <p:nvPr/>
      </p:nvGrpSpPr>
      <p:grpSpPr>
        <a:xfrm>
          <a:off x="0" y="0"/>
          <a:ext cx="0" cy="0"/>
          <a:chOff x="0" y="0"/>
          <a:chExt cx="0" cy="0"/>
        </a:xfrm>
      </p:grpSpPr>
      <p:sp>
        <p:nvSpPr>
          <p:cNvPr id="1048576" name="Text Box 14"/>
          <p:cNvSpPr txBox="1">
            <a:spLocks noChangeArrowheads="1"/>
          </p:cNvSpPr>
          <p:nvPr/>
        </p:nvSpPr>
        <p:spPr bwMode="auto">
          <a:xfrm>
            <a:off x="2206901" y="31753107"/>
            <a:ext cx="3205831" cy="230633"/>
          </a:xfrm>
          <a:prstGeom prst="rect"/>
          <a:noFill/>
          <a:ln w="9525">
            <a:noFill/>
            <a:miter lim="800000"/>
            <a:headEnd/>
            <a:tailEnd/>
          </a:ln>
          <a:effectLst/>
        </p:spPr>
        <p:txBody>
          <a:bodyPr bIns="31588" lIns="63187" rIns="63187" tIns="31588" wrap="square">
            <a:spAutoFit/>
          </a:bodyPr>
          <a:p>
            <a:pPr eaLnBrk="0" hangingPunct="0">
              <a:lnSpc>
                <a:spcPct val="65000"/>
              </a:lnSpc>
              <a:spcBef>
                <a:spcPct val="50000"/>
              </a:spcBef>
            </a:pPr>
            <a:r>
              <a:rPr b="1" dirty="0" sz="400" lang="en-US">
                <a:solidFill>
                  <a:schemeClr val="bg1">
                    <a:lumMod val="75000"/>
                  </a:schemeClr>
                </a:solidFill>
                <a:latin typeface="Arial" charset="0"/>
              </a:rPr>
              <a:t>RESEARCH POSTER PRESENTATION DESIGN © 2019</a:t>
            </a:r>
          </a:p>
          <a:p>
            <a:pPr eaLnBrk="0" hangingPunct="0">
              <a:lnSpc>
                <a:spcPct val="65000"/>
              </a:lnSpc>
              <a:spcBef>
                <a:spcPct val="50000"/>
              </a:spcBef>
            </a:pPr>
            <a:r>
              <a:rPr b="1" dirty="0" sz="700" lang="en-US">
                <a:solidFill>
                  <a:schemeClr val="bg1">
                    <a:lumMod val="75000"/>
                  </a:schemeClr>
                </a:solidFill>
                <a:latin typeface="Arial" charset="0"/>
              </a:rPr>
              <a:t>www.PosterPresentations.com</a:t>
            </a:r>
          </a:p>
        </p:txBody>
      </p:sp>
      <p:graphicFrame>
        <p:nvGraphicFramePr>
          <p:cNvPr id="4194304" name="Table 2"/>
          <p:cNvGraphicFramePr>
            <a:graphicFrameLocks noGrp="1"/>
          </p:cNvGraphicFramePr>
          <p:nvPr userDrawn="1"/>
        </p:nvGraphicFramePr>
        <p:xfrm>
          <a:off x="-17721080" y="36622"/>
          <a:ext cx="16485164" cy="32300061"/>
        </p:xfrm>
        <a:graphic>
          <a:graphicData uri="http://schemas.openxmlformats.org/drawingml/2006/table">
            <a:tbl>
              <a:tblPr firstRow="1" bandRow="1">
                <a:tableStyleId>{5C22544A-7EE6-4342-B048-85BDC9FD1C3A}</a:tableStyleId>
              </a:tblPr>
              <a:tblGrid>
                <a:gridCol w="7068706"/>
                <a:gridCol w="9416458"/>
              </a:tblGrid>
              <a:tr h="1251710">
                <a:tc gridSpan="2">
                  <a:txBody>
                    <a:bodyPr/>
                    <a:p>
                      <a:pPr algn="ctr" defTabSz="4388900" eaLnBrk="1" fontAlgn="auto" hangingPunct="1" indent="0" latinLnBrk="0" marL="0" marR="0" rtl="0">
                        <a:lnSpc>
                          <a:spcPct val="100000"/>
                        </a:lnSpc>
                        <a:spcBef>
                          <a:spcPts val="0"/>
                        </a:spcBef>
                        <a:spcAft>
                          <a:spcPts val="0"/>
                        </a:spcAft>
                        <a:buClrTx/>
                        <a:buSzTx/>
                        <a:buFontTx/>
                        <a:buNone/>
                      </a:pPr>
                      <a:r>
                        <a:rPr b="0" dirty="0" sz="3400" lang="en-US" spc="600">
                          <a:solidFill>
                            <a:srgbClr val="1F3A4E"/>
                          </a:solidFill>
                          <a:latin typeface="Arial Black" panose="020B0A04020102020204" pitchFamily="34" charset="0"/>
                        </a:rPr>
                        <a:t>QUICK START GUIDE</a:t>
                      </a:r>
                      <a:br>
                        <a:rPr b="0" dirty="0" sz="3400" lang="en-US" spc="600">
                          <a:solidFill>
                            <a:srgbClr val="1F3A4E"/>
                          </a:solidFill>
                          <a:latin typeface="Arial Black" panose="020B0A04020102020204" pitchFamily="34" charset="0"/>
                        </a:rPr>
                      </a:br>
                      <a:r>
                        <a:rPr b="1" dirty="0" sz="2600" lang="en-US" spc="0">
                          <a:solidFill>
                            <a:srgbClr val="FF0000"/>
                          </a:solidFill>
                          <a:latin typeface="Trebuchet MS" pitchFamily="34" charset="0"/>
                        </a:rPr>
                        <a:t>(THIS SIDEBAR WILL NOT PRINT)</a:t>
                      </a:r>
                      <a:endParaRPr b="1" dirty="0" sz="3400" lang="en-US" spc="600">
                        <a:solidFill>
                          <a:schemeClr val="bg1"/>
                        </a:solidFill>
                        <a:latin typeface="Trebuchet MS" pitchFamily="34" charset="0"/>
                      </a:endParaRPr>
                    </a:p>
                  </a:txBody>
                  <a:tcPr marL="371379" marR="185690" marT="146646" marB="48882">
                    <a:solidFill>
                      <a:srgbClr val="FFC000"/>
                    </a:solidFill>
                  </a:tcPr>
                </a:tc>
                <a:tc hMerge="1">
                  <a:txBody>
                    <a:bodyPr/>
                    <a:p>
                      <a:endParaRPr dirty="0" lang="en-US"/>
                    </a:p>
                  </a:txBody>
                </a:tc>
              </a:tr>
              <a:tr h="3847845">
                <a:tc gridSpan="2">
                  <a:txBody>
                    <a:bodyPr/>
                    <a:p>
                      <a:pPr defTabSz="3765639"/>
                      <a:r>
                        <a:rPr dirty="0" sz="1900" i="0" lang="en-US">
                          <a:solidFill>
                            <a:srgbClr val="D9D9D9"/>
                          </a:solidFill>
                          <a:latin typeface="Arial"/>
                          <a:cs typeface="Arial"/>
                        </a:rPr>
                        <a:t>This PowerPoint template produces a </a:t>
                      </a:r>
                      <a:r>
                        <a:rPr dirty="0" sz="1900" i="0" lang="en-US">
                          <a:solidFill>
                            <a:srgbClr val="FFC000"/>
                          </a:solidFill>
                          <a:latin typeface="Arial"/>
                          <a:cs typeface="Arial"/>
                        </a:rPr>
                        <a:t>A1 </a:t>
                      </a:r>
                      <a:r>
                        <a:rPr dirty="0" sz="1900" i="0" lang="en-US">
                          <a:solidFill>
                            <a:srgbClr val="D9D9D9"/>
                          </a:solidFill>
                          <a:latin typeface="Arial"/>
                          <a:cs typeface="Arial"/>
                        </a:rPr>
                        <a:t>presentation poster. You can use it to create your research poster by placing your title, subtitle, text, tables, charts and photos. </a:t>
                      </a:r>
                    </a:p>
                    <a:p>
                      <a:pPr defTabSz="3765639"/>
                      <a:endParaRPr dirty="0" sz="1900" i="0" lang="en-US">
                        <a:solidFill>
                          <a:srgbClr val="D9D9D9"/>
                        </a:solidFill>
                        <a:latin typeface="Arial"/>
                        <a:cs typeface="Arial"/>
                      </a:endParaRPr>
                    </a:p>
                    <a:p>
                      <a:pPr defTabSz="3765639"/>
                      <a:r>
                        <a:rPr dirty="0" sz="1900" i="0" lang="en-US">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dirty="0" sz="1900" i="0" lang="en-US" err="1">
                          <a:solidFill>
                            <a:srgbClr val="FFC000"/>
                          </a:solidFill>
                          <a:latin typeface="Arial"/>
                          <a:cs typeface="Arial"/>
                        </a:rPr>
                        <a:t>PosterPresentations.com</a:t>
                      </a:r>
                      <a:r>
                        <a:rPr dirty="0" sz="1900" i="0" lang="en-US">
                          <a:solidFill>
                            <a:srgbClr val="D9D9D9"/>
                          </a:solidFill>
                          <a:latin typeface="Arial"/>
                          <a:cs typeface="Arial"/>
                        </a:rPr>
                        <a:t> and click on the  </a:t>
                      </a:r>
                      <a:r>
                        <a:rPr dirty="0" sz="1900" i="0" lang="en-US">
                          <a:solidFill>
                            <a:srgbClr val="FFC000"/>
                          </a:solidFill>
                          <a:latin typeface="Arial"/>
                          <a:cs typeface="Arial"/>
                        </a:rPr>
                        <a:t>HELP DESK</a:t>
                      </a:r>
                      <a:r>
                        <a:rPr baseline="0" dirty="0" sz="1900" i="0" lang="en-US">
                          <a:solidFill>
                            <a:srgbClr val="D9D9D9"/>
                          </a:solidFill>
                          <a:latin typeface="Arial"/>
                          <a:cs typeface="Arial"/>
                        </a:rPr>
                        <a:t> </a:t>
                      </a:r>
                      <a:r>
                        <a:rPr dirty="0" sz="1900" i="0" lang="en-US">
                          <a:solidFill>
                            <a:srgbClr val="D9D9D9"/>
                          </a:solidFill>
                          <a:latin typeface="Arial"/>
                          <a:cs typeface="Arial"/>
                        </a:rPr>
                        <a:t>tab.</a:t>
                      </a:r>
                    </a:p>
                    <a:p>
                      <a:pPr defTabSz="3765639"/>
                      <a:endParaRPr dirty="0" sz="1900" i="0" lang="en-US">
                        <a:solidFill>
                          <a:srgbClr val="D9D9D9"/>
                        </a:solidFill>
                        <a:latin typeface="Arial"/>
                        <a:cs typeface="Arial"/>
                      </a:endParaRPr>
                    </a:p>
                    <a:p>
                      <a:pPr defTabSz="3765639"/>
                      <a:r>
                        <a:rPr dirty="0" sz="1900" i="0" lang="en-US">
                          <a:solidFill>
                            <a:srgbClr val="D9D9D9"/>
                          </a:solidFill>
                          <a:latin typeface="Arial"/>
                          <a:cs typeface="Arial"/>
                        </a:rPr>
                        <a:t>To print your poster using our same-day professional printing service, go online to </a:t>
                      </a:r>
                      <a:r>
                        <a:rPr dirty="0" sz="1900" i="0" lang="en-US" err="1">
                          <a:solidFill>
                            <a:srgbClr val="FFC000"/>
                          </a:solidFill>
                          <a:latin typeface="Arial"/>
                          <a:cs typeface="Arial"/>
                        </a:rPr>
                        <a:t>PosterPresentations.com</a:t>
                      </a:r>
                      <a:r>
                        <a:rPr dirty="0" sz="1900" i="0" lang="en-US">
                          <a:solidFill>
                            <a:srgbClr val="D9D9D9"/>
                          </a:solidFill>
                          <a:latin typeface="Arial"/>
                          <a:cs typeface="Arial"/>
                        </a:rPr>
                        <a:t> and click on "</a:t>
                      </a:r>
                      <a:r>
                        <a:rPr dirty="0" sz="1900" i="0" lang="en-US">
                          <a:solidFill>
                            <a:srgbClr val="FFC000"/>
                          </a:solidFill>
                          <a:latin typeface="Arial"/>
                          <a:cs typeface="Arial"/>
                        </a:rPr>
                        <a:t>Order your poster</a:t>
                      </a:r>
                      <a:r>
                        <a:rPr dirty="0" sz="1900" i="0" lang="en-US">
                          <a:solidFill>
                            <a:srgbClr val="D9D9D9"/>
                          </a:solidFill>
                          <a:latin typeface="Arial"/>
                          <a:cs typeface="Arial"/>
                        </a:rPr>
                        <a:t>".</a:t>
                      </a:r>
                      <a:endParaRPr b="1" dirty="0" sz="1900" lang="en-US">
                        <a:solidFill>
                          <a:srgbClr val="D9D9D9"/>
                        </a:solidFill>
                        <a:latin typeface="Arial"/>
                        <a:cs typeface="Arial"/>
                      </a:endParaRPr>
                    </a:p>
                  </a:txBody>
                  <a:tcPr marL="371379" marR="185690" marT="146646" marB="48882">
                    <a:solidFill>
                      <a:srgbClr val="010101"/>
                    </a:solidFill>
                  </a:tcPr>
                </a:tc>
                <a:tc hMerge="1">
                  <a:txBody>
                    <a:bodyPr/>
                    <a:p>
                      <a:pPr algn="l" defTabSz="114300" indent="0" marL="0"/>
                      <a:endParaRPr baseline="0" b="0" dirty="0" sz="2400" lang="en-US">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tr>
              <a:tr h="4589599">
                <a:tc>
                  <a:txBody>
                    <a:bodyPr/>
                    <a:p>
                      <a:pPr algn="ctr"/>
                      <a:endParaRPr dirty="0" sz="1900" lang="en-US">
                        <a:solidFill>
                          <a:srgbClr val="1F3A4E"/>
                        </a:solidFill>
                      </a:endParaRPr>
                    </a:p>
                    <a:p>
                      <a:pPr algn="ctr"/>
                      <a:endParaRPr dirty="0" sz="1900" lang="en-US">
                        <a:solidFill>
                          <a:srgbClr val="1F3A4E"/>
                        </a:solidFill>
                      </a:endParaRPr>
                    </a:p>
                    <a:p>
                      <a:pPr algn="ctr"/>
                      <a:r>
                        <a:rPr dirty="0" sz="1900" lang="en-US">
                          <a:solidFill>
                            <a:schemeClr val="bg1"/>
                          </a:solidFill>
                          <a:latin typeface="Arial" panose="020B0604020202020204" pitchFamily="34" charset="0"/>
                          <a:cs typeface="Arial" panose="020B0604020202020204" pitchFamily="34" charset="0"/>
                        </a:rPr>
                        <a:t>This is a poster template for a </a:t>
                      </a:r>
                      <a:br>
                        <a:rPr dirty="0" sz="1900" lang="en-US">
                          <a:solidFill>
                            <a:schemeClr val="bg1"/>
                          </a:solidFill>
                          <a:latin typeface="Arial" panose="020B0604020202020204" pitchFamily="34" charset="0"/>
                          <a:cs typeface="Arial" panose="020B0604020202020204" pitchFamily="34" charset="0"/>
                        </a:rPr>
                      </a:br>
                      <a:r>
                        <a:rPr b="1" dirty="0" sz="3400" lang="en-US">
                          <a:solidFill>
                            <a:srgbClr val="FFC000"/>
                          </a:solidFill>
                          <a:latin typeface="Arial" panose="020B0604020202020204" pitchFamily="34" charset="0"/>
                          <a:cs typeface="Arial" panose="020B0604020202020204" pitchFamily="34" charset="0"/>
                        </a:rPr>
                        <a:t>A1</a:t>
                      </a:r>
                    </a:p>
                    <a:p>
                      <a:pPr algn="ctr" defTabSz="3802180" eaLnBrk="1" fontAlgn="auto" hangingPunct="1" indent="0" latinLnBrk="0" marL="0" marR="0" rtl="0">
                        <a:lnSpc>
                          <a:spcPct val="100000"/>
                        </a:lnSpc>
                        <a:spcBef>
                          <a:spcPts val="0"/>
                        </a:spcBef>
                        <a:spcAft>
                          <a:spcPts val="0"/>
                        </a:spcAft>
                        <a:buClrTx/>
                        <a:buSzTx/>
                        <a:buFontTx/>
                        <a:buNone/>
                      </a:pPr>
                      <a:r>
                        <a:rPr dirty="0" sz="1900" lang="en-US">
                          <a:solidFill>
                            <a:srgbClr val="FFC000"/>
                          </a:solidFill>
                          <a:latin typeface="Arial" panose="020B0604020202020204" pitchFamily="34" charset="0"/>
                          <a:cs typeface="Arial" panose="020B0604020202020204" pitchFamily="34" charset="0"/>
                        </a:rPr>
                        <a:t>594mm x 841mm</a:t>
                      </a:r>
                    </a:p>
                    <a:p>
                      <a:pPr algn="ctr" defTabSz="3802180" eaLnBrk="1" fontAlgn="auto" hangingPunct="1" indent="0" latinLnBrk="0" marL="0" marR="0" rtl="0">
                        <a:lnSpc>
                          <a:spcPct val="100000"/>
                        </a:lnSpc>
                        <a:spcBef>
                          <a:spcPts val="0"/>
                        </a:spcBef>
                        <a:spcAft>
                          <a:spcPts val="0"/>
                        </a:spcAft>
                        <a:buClrTx/>
                        <a:buSzTx/>
                        <a:buFontTx/>
                        <a:buNone/>
                      </a:pPr>
                      <a:r>
                        <a:rPr dirty="0" sz="1900" lang="en-US">
                          <a:solidFill>
                            <a:srgbClr val="FFC000"/>
                          </a:solidFill>
                          <a:latin typeface="Arial" panose="020B0604020202020204" pitchFamily="34" charset="0"/>
                          <a:cs typeface="Arial" panose="020B0604020202020204" pitchFamily="34" charset="0"/>
                        </a:rPr>
                        <a:t>23.39 inches x 33.11 inches</a:t>
                      </a:r>
                      <a:r>
                        <a:rPr dirty="0" sz="1900" lang="en-US">
                          <a:solidFill>
                            <a:schemeClr val="bg1"/>
                          </a:solidFill>
                          <a:latin typeface="Arial" panose="020B0604020202020204" pitchFamily="34" charset="0"/>
                          <a:cs typeface="Arial" panose="020B0604020202020204" pitchFamily="34" charset="0"/>
                        </a:rPr>
                        <a:t/>
                      </a:r>
                      <a:br>
                        <a:rPr dirty="0" sz="1900" lang="en-US">
                          <a:solidFill>
                            <a:schemeClr val="bg1"/>
                          </a:solidFill>
                          <a:latin typeface="Arial" panose="020B0604020202020204" pitchFamily="34" charset="0"/>
                          <a:cs typeface="Arial" panose="020B0604020202020204" pitchFamily="34" charset="0"/>
                        </a:rPr>
                      </a:br>
                      <a:r>
                        <a:rPr dirty="0" sz="1900" lang="en-US">
                          <a:solidFill>
                            <a:schemeClr val="bg1"/>
                          </a:solidFill>
                          <a:latin typeface="Arial" panose="020B0604020202020204" pitchFamily="34" charset="0"/>
                          <a:cs typeface="Arial" panose="020B0604020202020204" pitchFamily="34" charset="0"/>
                        </a:rPr>
                        <a:t>research presentation poster</a:t>
                      </a:r>
                    </a:p>
                    <a:p>
                      <a:endParaRPr dirty="0" sz="1900" lang="en-US">
                        <a:solidFill>
                          <a:srgbClr val="1F3A4E"/>
                        </a:solidFill>
                      </a:endParaRPr>
                    </a:p>
                  </a:txBody>
                  <a:tcPr marL="185690" marR="185690" marT="48882" marB="48882">
                    <a:solidFill>
                      <a:srgbClr val="010101"/>
                    </a:solidFill>
                  </a:tcPr>
                </a:tc>
                <a:tc>
                  <a:txBody>
                    <a:bodyPr/>
                    <a:p>
                      <a:pPr algn="l" defTabSz="4388900" eaLnBrk="1" fontAlgn="auto" hangingPunct="1" indent="0" latinLnBrk="0" marL="0" marR="0" rtl="0">
                        <a:lnSpc>
                          <a:spcPct val="100000"/>
                        </a:lnSpc>
                        <a:spcBef>
                          <a:spcPts val="0"/>
                        </a:spcBef>
                        <a:spcAft>
                          <a:spcPts val="0"/>
                        </a:spcAft>
                        <a:buClrTx/>
                        <a:buSzTx/>
                        <a:buFontTx/>
                        <a:buNone/>
                      </a:pPr>
                      <a:r>
                        <a:rPr baseline="0" b="1" dirty="0" sz="2100" lang="en-US">
                          <a:solidFill>
                            <a:srgbClr val="FFC000"/>
                          </a:solidFill>
                          <a:latin typeface="Arial" panose="020B0604020202020204" pitchFamily="34" charset="0"/>
                          <a:cs typeface="Arial" panose="020B0604020202020204" pitchFamily="34" charset="0"/>
                        </a:rPr>
                        <a:t>Important: Check the template size</a:t>
                      </a:r>
                      <a:r>
                        <a:rPr baseline="0" b="0" dirty="0" sz="1900" lang="en-US">
                          <a:solidFill>
                            <a:srgbClr val="FFC000"/>
                          </a:solidFill>
                          <a:latin typeface="Arial" panose="020B0604020202020204" pitchFamily="34" charset="0"/>
                          <a:cs typeface="Arial" panose="020B0604020202020204" pitchFamily="34" charset="0"/>
                        </a:rPr>
                        <a:t/>
                      </a:r>
                      <a:br>
                        <a:rPr baseline="0" b="0" dirty="0" sz="1900" lang="en-US">
                          <a:solidFill>
                            <a:srgbClr val="FFC000"/>
                          </a:solidFill>
                          <a:latin typeface="Arial" panose="020B0604020202020204" pitchFamily="34" charset="0"/>
                          <a:cs typeface="Arial" panose="020B0604020202020204" pitchFamily="34" charset="0"/>
                        </a:rPr>
                      </a:br>
                      <a:r>
                        <a:rPr baseline="0" b="0" dirty="0" sz="1900" lang="en-US">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baseline="0" b="0" dirty="0" sz="1900" lang="en-US">
                          <a:solidFill>
                            <a:srgbClr val="D9D9D9"/>
                          </a:solidFill>
                          <a:latin typeface="Arial" panose="020B0604020202020204" pitchFamily="34" charset="0"/>
                          <a:cs typeface="Arial" panose="020B0604020202020204" pitchFamily="34" charset="0"/>
                        </a:rPr>
                      </a:br>
                      <a:endParaRPr baseline="0" b="0" dirty="0" sz="1900" lang="en-US">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tr>
              <a:tr h="3571749">
                <a:tc>
                  <a:txBody>
                    <a:bodyPr/>
                    <a:p>
                      <a:endParaRPr dirty="0" sz="1900" lang="en-US">
                        <a:solidFill>
                          <a:srgbClr val="1F3A4E"/>
                        </a:solidFill>
                      </a:endParaRPr>
                    </a:p>
                  </a:txBody>
                  <a:tcPr marL="185690" marR="185690" marT="48882" marB="48882">
                    <a:blipFill rotWithShape="1">
                      <a:blip xmlns:r="http://schemas.openxmlformats.org/officeDocument/2006/relationships" r:embed="rId2"/>
                      <a:stretch>
                        <a:fillRect/>
                      </a:stretch>
                    </a:blipFill>
                  </a:tcPr>
                </a:tc>
                <a:tc>
                  <a:txBody>
                    <a:bodyPr/>
                    <a:p>
                      <a:pPr algn="l"/>
                      <a:r>
                        <a:rPr baseline="0" b="1" dirty="0" sz="2100" lang="en-US">
                          <a:solidFill>
                            <a:srgbClr val="FFC000"/>
                          </a:solidFill>
                          <a:latin typeface="Arial" panose="020B0604020202020204" pitchFamily="34" charset="0"/>
                          <a:cs typeface="Arial" panose="020B0604020202020204" pitchFamily="34" charset="0"/>
                        </a:rPr>
                        <a:t>How to </a:t>
                      </a:r>
                      <a:r>
                        <a:rPr baseline="0" b="1" dirty="0" sz="3800" lang="en-US">
                          <a:solidFill>
                            <a:srgbClr val="FFC000"/>
                          </a:solidFill>
                          <a:latin typeface="Arial" panose="020B0604020202020204" pitchFamily="34" charset="0"/>
                          <a:cs typeface="Arial" panose="020B0604020202020204" pitchFamily="34" charset="0"/>
                        </a:rPr>
                        <a:t>Zoom in </a:t>
                      </a:r>
                      <a:r>
                        <a:rPr baseline="0" b="1" dirty="0" sz="2100" lang="en-US">
                          <a:solidFill>
                            <a:srgbClr val="FFC000"/>
                          </a:solidFill>
                          <a:latin typeface="Arial" panose="020B0604020202020204" pitchFamily="34" charset="0"/>
                          <a:cs typeface="Arial" panose="020B0604020202020204" pitchFamily="34" charset="0"/>
                        </a:rPr>
                        <a:t>and </a:t>
                      </a:r>
                      <a:r>
                        <a:rPr baseline="0" b="1" dirty="0" sz="1700" lang="en-US">
                          <a:solidFill>
                            <a:srgbClr val="FFC000"/>
                          </a:solidFill>
                          <a:latin typeface="Arial" panose="020B0604020202020204" pitchFamily="34" charset="0"/>
                          <a:cs typeface="Arial" panose="020B0604020202020204" pitchFamily="34" charset="0"/>
                        </a:rPr>
                        <a:t>out</a:t>
                      </a:r>
                      <a:endParaRPr baseline="0" b="1" dirty="0" sz="2100" lang="en-US">
                        <a:solidFill>
                          <a:srgbClr val="FFC000"/>
                        </a:solidFill>
                        <a:latin typeface="Arial" panose="020B0604020202020204" pitchFamily="34" charset="0"/>
                        <a:cs typeface="Arial" panose="020B0604020202020204" pitchFamily="34" charset="0"/>
                      </a:endParaRPr>
                    </a:p>
                    <a:p>
                      <a:pPr algn="l"/>
                      <a:r>
                        <a:rPr baseline="0" b="0" dirty="0" sz="1900" lang="en-US">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baseline="0" b="0" dirty="0" sz="1900" lang="en-US">
                          <a:solidFill>
                            <a:srgbClr val="D9D9D9"/>
                          </a:solidFill>
                          <a:latin typeface="Arial" panose="020B0604020202020204" pitchFamily="34" charset="0"/>
                          <a:cs typeface="Arial" panose="020B0604020202020204" pitchFamily="34" charset="0"/>
                        </a:rPr>
                      </a:br>
                      <a:r>
                        <a:rPr baseline="0" b="0" dirty="0" sz="1900" lang="en-US">
                          <a:solidFill>
                            <a:srgbClr val="FFC000"/>
                          </a:solidFill>
                          <a:latin typeface="Arial" panose="020B0604020202020204" pitchFamily="34" charset="0"/>
                          <a:cs typeface="Arial" panose="020B0604020202020204" pitchFamily="34" charset="0"/>
                        </a:rPr>
                        <a:t>1. </a:t>
                      </a:r>
                      <a:r>
                        <a:rPr baseline="0" b="0" dirty="0" sz="1900" lang="en-US">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baseline="0" b="0" dirty="0" sz="1900" lang="en-US">
                          <a:solidFill>
                            <a:srgbClr val="D9D9D9"/>
                          </a:solidFill>
                          <a:latin typeface="Arial" panose="020B0604020202020204" pitchFamily="34" charset="0"/>
                          <a:cs typeface="Arial" panose="020B0604020202020204" pitchFamily="34" charset="0"/>
                        </a:rPr>
                      </a:br>
                      <a:r>
                        <a:rPr baseline="0" b="0" dirty="0" sz="1900" lang="en-US">
                          <a:solidFill>
                            <a:srgbClr val="FFC000"/>
                          </a:solidFill>
                          <a:latin typeface="Arial" panose="020B0604020202020204" pitchFamily="34" charset="0"/>
                          <a:cs typeface="Arial" panose="020B0604020202020204" pitchFamily="34" charset="0"/>
                        </a:rPr>
                        <a:t>2. </a:t>
                      </a:r>
                      <a:r>
                        <a:rPr baseline="0" b="0" dirty="0" sz="1900" lang="en-US">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tr>
              <a:tr h="2132540">
                <a:tc gridSpan="2">
                  <a:txBody>
                    <a:bodyPr/>
                    <a:p>
                      <a:pPr algn="l" defTabSz="4388900" eaLnBrk="1" fontAlgn="auto" hangingPunct="1" indent="0" latinLnBrk="0" lvl="0" marL="0" marR="0" rtl="0">
                        <a:lnSpc>
                          <a:spcPct val="100000"/>
                        </a:lnSpc>
                        <a:spcBef>
                          <a:spcPts val="0"/>
                        </a:spcBef>
                        <a:spcAft>
                          <a:spcPts val="0"/>
                        </a:spcAft>
                        <a:buClrTx/>
                        <a:buSzTx/>
                        <a:buFontTx/>
                        <a:buNone/>
                      </a:pPr>
                      <a:r>
                        <a:rPr baseline="0" b="1" dirty="0" sz="2100" lang="en-US">
                          <a:solidFill>
                            <a:srgbClr val="FFC000"/>
                          </a:solidFill>
                          <a:latin typeface="Arial" panose="020B0604020202020204" pitchFamily="34" charset="0"/>
                          <a:cs typeface="Arial" panose="020B0604020202020204" pitchFamily="34" charset="0"/>
                        </a:rPr>
                        <a:t>Ruler and Guides</a:t>
                      </a:r>
                      <a:r>
                        <a:rPr baseline="0" b="0" dirty="0" sz="1900" lang="en-US">
                          <a:solidFill>
                            <a:srgbClr val="FFC000"/>
                          </a:solidFill>
                          <a:latin typeface="Arial" panose="020B0604020202020204" pitchFamily="34" charset="0"/>
                          <a:cs typeface="Arial" panose="020B0604020202020204" pitchFamily="34" charset="0"/>
                        </a:rPr>
                        <a:t/>
                      </a:r>
                      <a:br>
                        <a:rPr baseline="0" b="0" dirty="0" sz="1900" lang="en-US">
                          <a:solidFill>
                            <a:srgbClr val="FFC000"/>
                          </a:solidFill>
                          <a:latin typeface="Arial" panose="020B0604020202020204" pitchFamily="34" charset="0"/>
                          <a:cs typeface="Arial" panose="020B0604020202020204" pitchFamily="34" charset="0"/>
                        </a:rPr>
                      </a:br>
                      <a:r>
                        <a:rPr baseline="0" b="0" dirty="0" sz="1900" lang="en-US">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p>
                      <a:endParaRPr baseline="0" b="0" dirty="0" sz="2400" lang="en-US">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r>
              <a:tr h="4218722">
                <a:tc>
                  <a:txBody>
                    <a:bodyPr/>
                    <a:p>
                      <a:endParaRPr dirty="0" sz="1900" lang="en-US">
                        <a:solidFill>
                          <a:srgbClr val="1F3A4E"/>
                        </a:solidFill>
                      </a:endParaRPr>
                    </a:p>
                  </a:txBody>
                  <a:tcPr marL="185690" marR="185690" marT="48882" marB="48882">
                    <a:blipFill rotWithShape="1">
                      <a:blip xmlns:r="http://schemas.openxmlformats.org/officeDocument/2006/relationships" r:embed="rId3"/>
                      <a:stretch>
                        <a:fillRect/>
                      </a:stretch>
                    </a:blipFill>
                  </a:tcPr>
                </a:tc>
                <a:tc>
                  <a:txBody>
                    <a:bodyPr/>
                    <a:p>
                      <a:pPr algn="l" defTabSz="114300" indent="0" lvl="1" marL="0"/>
                      <a:r>
                        <a:rPr baseline="0" b="1" dirty="0" sz="2100" lang="en-US">
                          <a:solidFill>
                            <a:srgbClr val="FFC000"/>
                          </a:solidFill>
                          <a:latin typeface="Arial" panose="020B0604020202020204" pitchFamily="34" charset="0"/>
                          <a:cs typeface="Arial" panose="020B0604020202020204" pitchFamily="34" charset="0"/>
                        </a:rPr>
                        <a:t>Headers and text containers</a:t>
                      </a:r>
                      <a:r>
                        <a:rPr baseline="0" b="0" dirty="0" sz="1900" lang="en-US">
                          <a:solidFill>
                            <a:schemeClr val="bg1"/>
                          </a:solidFill>
                          <a:latin typeface="Arial" panose="020B0604020202020204" pitchFamily="34" charset="0"/>
                          <a:cs typeface="Arial" panose="020B0604020202020204" pitchFamily="34" charset="0"/>
                        </a:rPr>
                        <a:t/>
                      </a:r>
                      <a:br>
                        <a:rPr baseline="0" b="0" dirty="0" sz="1900" lang="en-US">
                          <a:solidFill>
                            <a:schemeClr val="bg1"/>
                          </a:solidFill>
                          <a:latin typeface="Arial" panose="020B0604020202020204" pitchFamily="34" charset="0"/>
                          <a:cs typeface="Arial" panose="020B0604020202020204" pitchFamily="34" charset="0"/>
                        </a:rPr>
                      </a:br>
                      <a:r>
                        <a:rPr baseline="0" b="0" dirty="0" sz="1900" lang="en-US">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baseline="0" b="0" dirty="0" sz="1900" lang="en-US">
                          <a:solidFill>
                            <a:schemeClr val="bg1"/>
                          </a:solidFill>
                          <a:latin typeface="Arial" panose="020B0604020202020204" pitchFamily="34" charset="0"/>
                          <a:cs typeface="Arial" panose="020B0604020202020204" pitchFamily="34" charset="0"/>
                        </a:rPr>
                        <a:t/>
                      </a:r>
                      <a:br>
                        <a:rPr baseline="0" b="0" dirty="0" sz="1900" lang="en-US">
                          <a:solidFill>
                            <a:schemeClr val="bg1"/>
                          </a:solidFill>
                          <a:latin typeface="Arial" panose="020B0604020202020204" pitchFamily="34" charset="0"/>
                          <a:cs typeface="Arial" panose="020B0604020202020204" pitchFamily="34" charset="0"/>
                        </a:rPr>
                      </a:br>
                      <a:r>
                        <a:rPr baseline="0" b="0" dirty="0" sz="1900" lang="en-US">
                          <a:solidFill>
                            <a:srgbClr val="FFC000"/>
                          </a:solidFill>
                          <a:latin typeface="Arial" panose="020B0604020202020204" pitchFamily="34" charset="0"/>
                          <a:cs typeface="Arial" panose="020B0604020202020204" pitchFamily="34" charset="0"/>
                        </a:rPr>
                        <a:t>-</a:t>
                      </a:r>
                      <a:r>
                        <a:rPr baseline="0" b="0" dirty="0" sz="1900" lang="en-US">
                          <a:solidFill>
                            <a:schemeClr val="bg1"/>
                          </a:solidFill>
                          <a:latin typeface="Arial" panose="020B0604020202020204" pitchFamily="34" charset="0"/>
                          <a:cs typeface="Arial" panose="020B0604020202020204" pitchFamily="34" charset="0"/>
                        </a:rPr>
                        <a:t> </a:t>
                      </a:r>
                      <a:r>
                        <a:rPr baseline="0" b="0" dirty="0" sz="1900" lang="en-US">
                          <a:solidFill>
                            <a:srgbClr val="D9D9D9"/>
                          </a:solidFill>
                          <a:latin typeface="Arial" panose="020B0604020202020204" pitchFamily="34" charset="0"/>
                          <a:cs typeface="Arial" panose="020B0604020202020204" pitchFamily="34" charset="0"/>
                        </a:rPr>
                        <a:t>Click inside a section header to add its text. </a:t>
                      </a:r>
                      <a:r>
                        <a:rPr baseline="0" b="0" dirty="0" sz="1900" lang="en-US">
                          <a:solidFill>
                            <a:schemeClr val="bg1"/>
                          </a:solidFill>
                          <a:latin typeface="Arial" panose="020B0604020202020204" pitchFamily="34" charset="0"/>
                          <a:cs typeface="Arial" panose="020B0604020202020204" pitchFamily="34" charset="0"/>
                        </a:rPr>
                        <a:t/>
                      </a:r>
                      <a:br>
                        <a:rPr baseline="0" b="0" dirty="0" sz="1900" lang="en-US">
                          <a:solidFill>
                            <a:schemeClr val="bg1"/>
                          </a:solidFill>
                          <a:latin typeface="Arial" panose="020B0604020202020204" pitchFamily="34" charset="0"/>
                          <a:cs typeface="Arial" panose="020B0604020202020204" pitchFamily="34" charset="0"/>
                        </a:rPr>
                      </a:br>
                      <a:r>
                        <a:rPr baseline="0" b="0" dirty="0" sz="1900" lang="en-US">
                          <a:solidFill>
                            <a:srgbClr val="FFC000"/>
                          </a:solidFill>
                          <a:latin typeface="Arial" panose="020B0604020202020204" pitchFamily="34" charset="0"/>
                          <a:cs typeface="Arial" panose="020B0604020202020204" pitchFamily="34" charset="0"/>
                        </a:rPr>
                        <a:t>-</a:t>
                      </a:r>
                      <a:r>
                        <a:rPr baseline="0" b="0" dirty="0" sz="1900" lang="en-US">
                          <a:solidFill>
                            <a:schemeClr val="bg1"/>
                          </a:solidFill>
                          <a:latin typeface="Arial" panose="020B0604020202020204" pitchFamily="34" charset="0"/>
                          <a:cs typeface="Arial" panose="020B0604020202020204" pitchFamily="34" charset="0"/>
                        </a:rPr>
                        <a:t> </a:t>
                      </a:r>
                      <a:r>
                        <a:rPr baseline="0" b="0" dirty="0" sz="1900" lang="en-US">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baseline="0" b="0" dirty="0" sz="1900" lang="en-US">
                          <a:solidFill>
                            <a:schemeClr val="bg1"/>
                          </a:solidFill>
                          <a:latin typeface="Arial" panose="020B0604020202020204" pitchFamily="34" charset="0"/>
                          <a:cs typeface="Arial" panose="020B0604020202020204" pitchFamily="34" charset="0"/>
                        </a:rPr>
                        <a:t/>
                      </a:r>
                      <a:br>
                        <a:rPr baseline="0" b="0" dirty="0" sz="1900" lang="en-US">
                          <a:solidFill>
                            <a:schemeClr val="bg1"/>
                          </a:solidFill>
                          <a:latin typeface="Arial" panose="020B0604020202020204" pitchFamily="34" charset="0"/>
                          <a:cs typeface="Arial" panose="020B0604020202020204" pitchFamily="34" charset="0"/>
                        </a:rPr>
                      </a:br>
                      <a:r>
                        <a:rPr baseline="0" b="0" dirty="0" sz="1900" lang="en-US">
                          <a:solidFill>
                            <a:srgbClr val="FFC000"/>
                          </a:solidFill>
                          <a:latin typeface="Arial" panose="020B0604020202020204" pitchFamily="34" charset="0"/>
                          <a:cs typeface="Arial" panose="020B0604020202020204" pitchFamily="34" charset="0"/>
                        </a:rPr>
                        <a:t>-</a:t>
                      </a:r>
                      <a:r>
                        <a:rPr baseline="0" b="0" dirty="0" sz="1900" lang="en-US">
                          <a:solidFill>
                            <a:schemeClr val="bg1"/>
                          </a:solidFill>
                          <a:latin typeface="Arial" panose="020B0604020202020204" pitchFamily="34" charset="0"/>
                          <a:cs typeface="Arial" panose="020B0604020202020204" pitchFamily="34" charset="0"/>
                        </a:rPr>
                        <a:t> </a:t>
                      </a:r>
                      <a:r>
                        <a:rPr baseline="0" b="0" dirty="0" sz="1900" lang="en-US">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tr>
              <a:tr h="3430608">
                <a:tc gridSpan="2">
                  <a:txBody>
                    <a:bodyPr/>
                    <a:p>
                      <a:r>
                        <a:rPr b="1" dirty="0" sz="2100" lang="en-US">
                          <a:solidFill>
                            <a:srgbClr val="FFC000"/>
                          </a:solidFill>
                          <a:latin typeface="Arial" panose="020B0604020202020204" pitchFamily="34" charset="0"/>
                          <a:cs typeface="Arial" panose="020B0604020202020204" pitchFamily="34" charset="0"/>
                        </a:rPr>
                        <a:t>Adding content to the poster</a:t>
                      </a:r>
                    </a:p>
                    <a:p>
                      <a:r>
                        <a:rPr baseline="0" dirty="0" sz="1900" lang="en-US">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indent="-342900" marL="342900">
                        <a:buFontTx/>
                        <a:buChar char="-"/>
                      </a:pPr>
                      <a:r>
                        <a:rPr baseline="0" dirty="0" sz="1900" lang="en-US">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dirty="0" sz="1900" lang="en-US">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p>
                      <a:endParaRPr dirty="0" sz="2400" lang="en-US">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tr>
              <a:tr h="2271621">
                <a:tc gridSpan="2">
                  <a:txBody>
                    <a:bodyPr/>
                    <a:p>
                      <a:pPr algn="l" defTabSz="1518341" eaLnBrk="1" fontAlgn="auto" hangingPunct="1" indent="0" latinLnBrk="0" lvl="0" marL="0" marR="0" rtl="0">
                        <a:lnSpc>
                          <a:spcPct val="100000"/>
                        </a:lnSpc>
                        <a:spcBef>
                          <a:spcPts val="0"/>
                        </a:spcBef>
                        <a:spcAft>
                          <a:spcPts val="0"/>
                        </a:spcAft>
                        <a:buClrTx/>
                        <a:buSzTx/>
                        <a:buFontTx/>
                        <a:buNone/>
                      </a:pPr>
                      <a:r>
                        <a:rPr b="1" dirty="0" sz="2100" lang="en-US" noProof="0">
                          <a:solidFill>
                            <a:srgbClr val="FFC000"/>
                          </a:solidFill>
                          <a:latin typeface="Arial" panose="020B0604020202020204" pitchFamily="34" charset="0"/>
                          <a:cs typeface="Arial" panose="020B0604020202020204" pitchFamily="34" charset="0"/>
                        </a:rPr>
                        <a:t>Photos</a:t>
                      </a:r>
                    </a:p>
                    <a:p>
                      <a:pPr algn="l" defTabSz="977900" eaLnBrk="1" fontAlgn="auto" hangingPunct="1" indent="0" latinLnBrk="0" lvl="0" marL="0" marR="0" rtl="0">
                        <a:lnSpc>
                          <a:spcPct val="100000"/>
                        </a:lnSpc>
                        <a:spcBef>
                          <a:spcPts val="0"/>
                        </a:spcBef>
                        <a:spcAft>
                          <a:spcPts val="0"/>
                        </a:spcAft>
                        <a:buClrTx/>
                        <a:buSzTx/>
                        <a:buFontTx/>
                        <a:buNone/>
                      </a:pPr>
                      <a:r>
                        <a:rPr baseline="0" b="0" cap="none" dirty="0" sz="1900" i="0" kern="1200" kumimoji="0" lang="en-US" noProof="0" normalizeH="0" spc="0" strike="noStrike" u="none">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p>
                      <a:pPr algn="l" defTabSz="1518341" eaLnBrk="1" fontAlgn="auto" hangingPunct="1" indent="0" latinLnBrk="0" lvl="0" marL="0" marR="0" rtl="0">
                        <a:lnSpc>
                          <a:spcPct val="100000"/>
                        </a:lnSpc>
                        <a:spcBef>
                          <a:spcPts val="0"/>
                        </a:spcBef>
                        <a:spcAft>
                          <a:spcPts val="0"/>
                        </a:spcAft>
                        <a:buClrTx/>
                        <a:buSzTx/>
                        <a:buFontTx/>
                        <a:buNone/>
                      </a:pPr>
                      <a:endParaRPr dirty="0" sz="2200" lang="en-US" noProof="0">
                        <a:latin typeface="Arial" panose="020B0604020202020204" pitchFamily="34" charset="0"/>
                        <a:cs typeface="Arial" panose="020B0604020202020204" pitchFamily="34" charset="0"/>
                      </a:endParaRPr>
                    </a:p>
                  </a:txBody>
                </a:tc>
              </a:tr>
              <a:tr h="1997927">
                <a:tc gridSpan="2">
                  <a:txBody>
                    <a:bodyPr/>
                    <a:p>
                      <a:endParaRPr dirty="0" sz="1900" lang="en-US">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xmlns:r="http://schemas.openxmlformats.org/officeDocument/2006/relationships" r:embed="rId4"/>
                      <a:stretch>
                        <a:fillRect/>
                      </a:stretch>
                    </a:blipFill>
                  </a:tcPr>
                </a:tc>
                <a:tc hMerge="1">
                  <a:txBody>
                    <a:bodyPr/>
                    <a:p>
                      <a:endParaRPr dirty="0" sz="2400" lang="en-US">
                        <a:solidFill>
                          <a:srgbClr val="1F3A4E"/>
                        </a:solidFill>
                      </a:endParaRPr>
                    </a:p>
                  </a:txBody>
                </a:tc>
              </a:tr>
              <a:tr h="2210826">
                <a:tc gridSpan="2">
                  <a:txBody>
                    <a:bodyPr/>
                    <a:p>
                      <a:pPr algn="l" defTabSz="1518341" eaLnBrk="1" fontAlgn="auto" hangingPunct="1" indent="0" latinLnBrk="0" lvl="0" marL="0" marR="0" rtl="0">
                        <a:lnSpc>
                          <a:spcPct val="100000"/>
                        </a:lnSpc>
                        <a:spcBef>
                          <a:spcPts val="0"/>
                        </a:spcBef>
                        <a:spcAft>
                          <a:spcPts val="0"/>
                        </a:spcAft>
                        <a:buClrTx/>
                        <a:buSzTx/>
                        <a:buFontTx/>
                        <a:buNone/>
                      </a:pPr>
                      <a:r>
                        <a:rPr b="1" dirty="0" sz="2100" lang="en-US" noProof="0">
                          <a:solidFill>
                            <a:srgbClr val="FFC000"/>
                          </a:solidFill>
                          <a:latin typeface="Arial"/>
                          <a:cs typeface="Arial"/>
                        </a:rPr>
                        <a:t>Quality check your graphics</a:t>
                      </a:r>
                    </a:p>
                    <a:p>
                      <a:pPr algn="l" defTabSz="1518341" eaLnBrk="1" fontAlgn="auto" hangingPunct="1" indent="0" latinLnBrk="0" lvl="0" marL="0" marR="0" rtl="0">
                        <a:lnSpc>
                          <a:spcPct val="100000"/>
                        </a:lnSpc>
                        <a:spcBef>
                          <a:spcPts val="0"/>
                        </a:spcBef>
                        <a:spcAft>
                          <a:spcPts val="0"/>
                        </a:spcAft>
                        <a:buClrTx/>
                        <a:buSzTx/>
                        <a:buFontTx/>
                        <a:buNone/>
                      </a:pPr>
                      <a:r>
                        <a:rPr dirty="0" sz="1900" lang="en-US" noProof="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p>
                      <a:endParaRPr dirty="0" sz="2400" lang="en-US">
                        <a:solidFill>
                          <a:srgbClr val="1F3A4E"/>
                        </a:solidFill>
                      </a:endParaRPr>
                    </a:p>
                  </a:txBody>
                  <a:tcPr>
                    <a:solidFill>
                      <a:schemeClr val="tx1">
                        <a:lumMod val="95000"/>
                        <a:lumOff val="5000"/>
                      </a:schemeClr>
                    </a:solidFill>
                  </a:tcPr>
                </a:tc>
              </a:tr>
              <a:tr h="2776914">
                <a:tc gridSpan="2">
                  <a:txBody>
                    <a:bodyPr/>
                    <a:p>
                      <a:pPr algn="l" defTabSz="1518341" eaLnBrk="1" fontAlgn="auto" hangingPunct="1" indent="0" latinLnBrk="0" lvl="0" marL="0" marR="0" rtl="0">
                        <a:lnSpc>
                          <a:spcPct val="100000"/>
                        </a:lnSpc>
                        <a:spcBef>
                          <a:spcPts val="0"/>
                        </a:spcBef>
                        <a:spcAft>
                          <a:spcPts val="0"/>
                        </a:spcAft>
                        <a:buClrTx/>
                        <a:buSzTx/>
                        <a:buFontTx/>
                        <a:buNone/>
                      </a:pPr>
                      <a:endParaRPr dirty="0" sz="1900" lang="en-US" noProof="0">
                        <a:solidFill>
                          <a:schemeClr val="bg1"/>
                        </a:solidFill>
                        <a:latin typeface="Arial"/>
                        <a:cs typeface="Arial"/>
                      </a:endParaRPr>
                    </a:p>
                  </a:txBody>
                  <a:tcPr marL="371379" marR="185690" marT="146646" marB="48882">
                    <a:blipFill rotWithShape="1">
                      <a:blip xmlns:r="http://schemas.openxmlformats.org/officeDocument/2006/relationships"/>
                      <a:stretch>
                        <a:fillRect/>
                      </a:stretch>
                    </a:blipFill>
                  </a:tcPr>
                </a:tc>
                <a:tc hMerge="1">
                  <a:txBody>
                    <a:bodyPr/>
                    <a:p>
                      <a:endParaRPr lang="en-US"/>
                    </a:p>
                  </a:txBody>
                </a:tc>
              </a:tr>
            </a:tbl>
          </a:graphicData>
        </a:graphic>
      </p:graphicFrame>
      <p:graphicFrame>
        <p:nvGraphicFramePr>
          <p:cNvPr id="4194305" name="Table 3"/>
          <p:cNvGraphicFramePr>
            <a:graphicFrameLocks noGrp="1"/>
          </p:cNvGraphicFramePr>
          <p:nvPr userDrawn="1"/>
        </p:nvGraphicFramePr>
        <p:xfrm>
          <a:off x="44549472" y="-151855"/>
          <a:ext cx="16369007" cy="32534823"/>
        </p:xfrm>
        <a:graphic>
          <a:graphicData uri="http://schemas.openxmlformats.org/drawingml/2006/table">
            <a:tbl>
              <a:tblPr firstRow="1" bandRow="1">
                <a:tableStyleId>{5C22544A-7EE6-4342-B048-85BDC9FD1C3A}</a:tableStyleId>
              </a:tblPr>
              <a:tblGrid>
                <a:gridCol w="6423154"/>
                <a:gridCol w="1929670"/>
                <a:gridCol w="8016183"/>
              </a:tblGrid>
              <a:tr h="1274585">
                <a:tc gridSpan="3">
                  <a:txBody>
                    <a:bodyPr/>
                    <a:p>
                      <a:pPr algn="ctr" defTabSz="4388900" eaLnBrk="1" fontAlgn="auto" hangingPunct="1" indent="0" latinLnBrk="0" marL="0" marR="0" rtl="0">
                        <a:lnSpc>
                          <a:spcPct val="100000"/>
                        </a:lnSpc>
                        <a:spcBef>
                          <a:spcPts val="0"/>
                        </a:spcBef>
                        <a:spcAft>
                          <a:spcPts val="0"/>
                        </a:spcAft>
                        <a:buClrTx/>
                        <a:buSzTx/>
                        <a:buFontTx/>
                        <a:buNone/>
                      </a:pPr>
                      <a:r>
                        <a:rPr b="0" dirty="0" sz="3400" lang="en-US" spc="600">
                          <a:solidFill>
                            <a:srgbClr val="1F3A4E"/>
                          </a:solidFill>
                          <a:latin typeface="Arial Black" panose="020B0A04020102020204" pitchFamily="34" charset="0"/>
                        </a:rPr>
                        <a:t>QUICK START GUIDE</a:t>
                      </a:r>
                      <a:br>
                        <a:rPr b="0" dirty="0" sz="3400" lang="en-US" spc="600">
                          <a:solidFill>
                            <a:srgbClr val="1F3A4E"/>
                          </a:solidFill>
                          <a:latin typeface="Arial Black" panose="020B0A04020102020204" pitchFamily="34" charset="0"/>
                        </a:rPr>
                      </a:br>
                      <a:r>
                        <a:rPr b="1" dirty="0" sz="2600" lang="en-US" spc="0">
                          <a:solidFill>
                            <a:srgbClr val="FF0000"/>
                          </a:solidFill>
                          <a:latin typeface="Trebuchet MS" pitchFamily="34" charset="0"/>
                        </a:rPr>
                        <a:t>(THIS SIDEBAR WILL NOT PRINT)</a:t>
                      </a:r>
                      <a:endParaRPr b="1" dirty="0" sz="3400" lang="en-US" spc="600">
                        <a:solidFill>
                          <a:schemeClr val="bg1"/>
                        </a:solidFill>
                        <a:latin typeface="Trebuchet MS" pitchFamily="34" charset="0"/>
                      </a:endParaRPr>
                    </a:p>
                  </a:txBody>
                  <a:tcPr marL="371379" marR="185690" marT="146646" marB="48882">
                    <a:solidFill>
                      <a:srgbClr val="FFC000"/>
                    </a:solidFill>
                  </a:tcPr>
                </a:tc>
                <a:tc hMerge="1">
                  <a:txBody>
                    <a:bodyPr/>
                    <a:p>
                      <a:endParaRPr lang="en-US"/>
                    </a:p>
                  </a:txBody>
                </a:tc>
                <a:tc hMerge="1">
                  <a:txBody>
                    <a:bodyPr/>
                    <a:p>
                      <a:endParaRPr lang="en-US"/>
                    </a:p>
                  </a:txBody>
                </a:tc>
              </a:tr>
              <a:tr h="6124104">
                <a:tc gridSpan="3">
                  <a:txBody>
                    <a:bodyPr/>
                    <a:p>
                      <a:pPr algn="l"/>
                      <a:r>
                        <a:rPr baseline="0" b="1" dirty="0" sz="2100" lang="en-US">
                          <a:solidFill>
                            <a:srgbClr val="FFC000"/>
                          </a:solidFill>
                          <a:latin typeface="Arial" panose="020B0604020202020204" pitchFamily="34" charset="0"/>
                          <a:cs typeface="Arial" panose="020B0604020202020204" pitchFamily="34" charset="0"/>
                        </a:rPr>
                        <a:t>How to change the template colors</a:t>
                      </a:r>
                    </a:p>
                    <a:p>
                      <a:pPr algn="l" defTabSz="114300" indent="0" marL="0"/>
                      <a:r>
                        <a:rPr baseline="0" b="0" dirty="0" sz="1900" lang="en-US">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dirty="0" sz="1900" lang="en-US">
                          <a:solidFill>
                            <a:srgbClr val="FFC000"/>
                          </a:solidFill>
                          <a:hlinkClick r:id="rId5"/>
                        </a:rPr>
                        <a:t>https://www.posterpresentations.com/how-to-change-the-research-poster-template-colors.html</a:t>
                      </a:r>
                      <a:endParaRPr dirty="0" sz="1900" lang="en-US">
                        <a:solidFill>
                          <a:srgbClr val="FFC000"/>
                        </a:solidFill>
                      </a:endParaRPr>
                    </a:p>
                    <a:p>
                      <a:pPr algn="l" defTabSz="114300" indent="0" marL="0"/>
                      <a:endParaRPr baseline="0" b="0" dirty="0" sz="1900" lang="en-US">
                        <a:solidFill>
                          <a:srgbClr val="D9D9D9"/>
                        </a:solidFill>
                        <a:latin typeface="Arial" panose="020B0604020202020204" pitchFamily="34" charset="0"/>
                        <a:cs typeface="Arial" panose="020B0604020202020204" pitchFamily="34" charset="0"/>
                      </a:endParaRPr>
                    </a:p>
                    <a:p>
                      <a:pPr algn="l" defTabSz="114300" indent="0" marL="0"/>
                      <a:r>
                        <a:rPr baseline="0" b="0" dirty="0" sz="1900" lang="en-US">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algn="l" defTabSz="114300" indent="0" marL="0"/>
                      <a:endParaRPr baseline="0" b="0" dirty="0" sz="1900" lang="en-US">
                        <a:solidFill>
                          <a:srgbClr val="D9D9D9"/>
                        </a:solidFill>
                        <a:latin typeface="Arial" panose="020B0604020202020204" pitchFamily="34" charset="0"/>
                        <a:cs typeface="Arial" panose="020B0604020202020204" pitchFamily="34" charset="0"/>
                      </a:endParaRPr>
                    </a:p>
                    <a:p>
                      <a:pPr algn="l" defTabSz="114300" indent="0" marL="0"/>
                      <a:r>
                        <a:rPr baseline="0" b="0" dirty="0" sz="1900" lang="en-US">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p>
                      <a:endParaRPr lang="en-US"/>
                    </a:p>
                  </a:txBody>
                </a:tc>
                <a:tc hMerge="1">
                  <a:txBody>
                    <a:bodyPr/>
                    <a:p>
                      <a:endParaRPr lang="en-US"/>
                    </a:p>
                  </a:txBody>
                </a:tc>
              </a:tr>
              <a:tr h="4554073">
                <a:tc gridSpan="3">
                  <a:txBody>
                    <a:bodyPr/>
                    <a:p>
                      <a:r>
                        <a:rPr b="1" dirty="0" sz="2100" lang="en-US">
                          <a:solidFill>
                            <a:srgbClr val="FFC000"/>
                          </a:solidFill>
                          <a:latin typeface="Arial" panose="020B0604020202020204" pitchFamily="34" charset="0"/>
                          <a:cs typeface="Arial" panose="020B0604020202020204" pitchFamily="34" charset="0"/>
                        </a:rPr>
                        <a:t>How to change the column layout configuration</a:t>
                      </a:r>
                    </a:p>
                    <a:p>
                      <a:r>
                        <a:rPr dirty="0" sz="1900" lang="en-US">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algn="l" defTabSz="3765366" eaLnBrk="1" fontAlgn="auto" hangingPunct="1" indent="0" latinLnBrk="0" marL="0" marR="0" rtl="0">
                        <a:lnSpc>
                          <a:spcPct val="100000"/>
                        </a:lnSpc>
                        <a:spcBef>
                          <a:spcPts val="0"/>
                        </a:spcBef>
                        <a:spcAft>
                          <a:spcPts val="0"/>
                        </a:spcAft>
                        <a:buClrTx/>
                        <a:buSzTx/>
                        <a:buFontTx/>
                        <a:buNone/>
                      </a:pPr>
                      <a:r>
                        <a:rPr dirty="0" sz="1900" lang="en-US">
                          <a:solidFill>
                            <a:srgbClr val="D9D9D9"/>
                          </a:solidFill>
                          <a:latin typeface="Arial" panose="020B0604020202020204" pitchFamily="34" charset="0"/>
                          <a:cs typeface="Arial" panose="020B0604020202020204" pitchFamily="34" charset="0"/>
                        </a:rPr>
                        <a:t>You can see a tutorial here: </a:t>
                      </a:r>
                      <a:r>
                        <a:rPr dirty="0" sz="1900" lang="en-US" u="sng">
                          <a:solidFill>
                            <a:srgbClr val="FFC000"/>
                          </a:solidFill>
                          <a:latin typeface="Arial" panose="020B0604020202020204" pitchFamily="34" charset="0"/>
                          <a:cs typeface="Arial" panose="020B0604020202020204" pitchFamily="34" charset="0"/>
                        </a:rPr>
                        <a:t>https://</a:t>
                      </a:r>
                      <a:r>
                        <a:rPr dirty="0" sz="1900" lang="en-US" err="1" u="sng">
                          <a:solidFill>
                            <a:srgbClr val="FFC000"/>
                          </a:solidFill>
                          <a:latin typeface="Arial" panose="020B0604020202020204" pitchFamily="34" charset="0"/>
                          <a:cs typeface="Arial" panose="020B0604020202020204" pitchFamily="34" charset="0"/>
                        </a:rPr>
                        <a:t>www.posterpresentations.com</a:t>
                      </a:r>
                      <a:r>
                        <a:rPr dirty="0" sz="1900" lang="en-US" u="sng">
                          <a:solidFill>
                            <a:srgbClr val="FFC000"/>
                          </a:solidFill>
                          <a:latin typeface="Arial" panose="020B0604020202020204" pitchFamily="34" charset="0"/>
                          <a:cs typeface="Arial" panose="020B0604020202020204" pitchFamily="34" charset="0"/>
                        </a:rPr>
                        <a:t>/how-to-change-the-column-</a:t>
                      </a:r>
                      <a:r>
                        <a:rPr dirty="0" sz="1900" lang="en-US" err="1" u="sng">
                          <a:solidFill>
                            <a:srgbClr val="FFC000"/>
                          </a:solidFill>
                          <a:latin typeface="Arial" panose="020B0604020202020204" pitchFamily="34" charset="0"/>
                          <a:cs typeface="Arial" panose="020B0604020202020204" pitchFamily="34" charset="0"/>
                        </a:rPr>
                        <a:t>configuration.html</a:t>
                      </a:r>
                      <a:endParaRPr dirty="0" sz="4700" lang="en-US" u="sng">
                        <a:solidFill>
                          <a:srgbClr val="FFC000"/>
                        </a:solidFill>
                      </a:endParaRPr>
                    </a:p>
                  </a:txBody>
                  <a:tcPr marL="371379" marR="185690" marT="146646" marB="48882">
                    <a:solidFill>
                      <a:schemeClr val="tx1"/>
                    </a:solidFill>
                  </a:tcPr>
                </a:tc>
                <a:tc hMerge="1">
                  <a:txBody>
                    <a:bodyPr/>
                    <a:p>
                      <a:endParaRPr lang="en-US"/>
                    </a:p>
                  </a:txBody>
                </a:tc>
                <a:tc hMerge="1">
                  <a:txBody>
                    <a:bodyPr/>
                    <a:p>
                      <a:endParaRPr dirty="0" lang="en-US"/>
                    </a:p>
                  </a:txBody>
                  <a:tcPr marL="182880" marT="137160">
                    <a:solidFill>
                      <a:srgbClr val="010101"/>
                    </a:solidFill>
                  </a:tcPr>
                </a:tc>
              </a:tr>
              <a:tr h="1794636">
                <a:tc>
                  <a:txBody>
                    <a:bodyPr/>
                    <a:p>
                      <a:pPr algn="l" defTabSz="1518341" eaLnBrk="1" fontAlgn="auto" hangingPunct="1" indent="0" latinLnBrk="0" lvl="0" marL="0" marR="0" rtl="0">
                        <a:lnSpc>
                          <a:spcPct val="100000"/>
                        </a:lnSpc>
                        <a:spcBef>
                          <a:spcPts val="0"/>
                        </a:spcBef>
                        <a:spcAft>
                          <a:spcPts val="0"/>
                        </a:spcAft>
                        <a:buClrTx/>
                        <a:buSzTx/>
                        <a:buFontTx/>
                        <a:buNone/>
                      </a:pPr>
                      <a:endParaRPr dirty="0" sz="2100" lang="en-US" noProof="0">
                        <a:solidFill>
                          <a:srgbClr val="D9D9D9"/>
                        </a:solidFill>
                        <a:latin typeface="Arial" panose="020B0604020202020204" pitchFamily="34" charset="0"/>
                        <a:cs typeface="Arial" panose="020B0604020202020204" pitchFamily="34" charset="0"/>
                      </a:endParaRPr>
                    </a:p>
                  </a:txBody>
                  <a:tcPr marL="371379" marR="185690" marT="146646" marB="48882">
                    <a:blipFill rotWithShape="1" dpi="0">
                      <a:blip xmlns:r="http://schemas.openxmlformats.org/officeDocument/2006/relationships"/>
                      <a:srcRect/>
                      <a:stretch>
                        <a:fillRect/>
                      </a:stretch>
                    </a:blipFill>
                  </a:tcPr>
                </a:tc>
                <a:tc rowSpan="2" gridSpan="2">
                  <a:txBody>
                    <a:bodyPr/>
                    <a:p>
                      <a:pPr algn="l" defTabSz="1518341" eaLnBrk="1" fontAlgn="auto" hangingPunct="1" indent="0" latinLnBrk="0" lvl="0" marL="0" marR="0" rtl="0">
                        <a:lnSpc>
                          <a:spcPct val="100000"/>
                        </a:lnSpc>
                        <a:spcBef>
                          <a:spcPts val="0"/>
                        </a:spcBef>
                        <a:spcAft>
                          <a:spcPts val="0"/>
                        </a:spcAft>
                        <a:buClrTx/>
                        <a:buSzTx/>
                        <a:buFontTx/>
                        <a:buNone/>
                      </a:pPr>
                      <a:r>
                        <a:rPr b="1" dirty="0" sz="2100" lang="en-US"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algn="l" defTabSz="114300" eaLnBrk="1" fontAlgn="auto" hangingPunct="1" indent="0" latinLnBrk="0" lvl="0" marL="0" marR="0" rtl="0">
                        <a:lnSpc>
                          <a:spcPct val="100000"/>
                        </a:lnSpc>
                        <a:spcBef>
                          <a:spcPts val="0"/>
                        </a:spcBef>
                        <a:spcAft>
                          <a:spcPts val="0"/>
                        </a:spcAft>
                        <a:buClrTx/>
                        <a:buSzTx/>
                        <a:buFontTx/>
                        <a:buNone/>
                      </a:pPr>
                      <a:r>
                        <a:rPr dirty="0" sz="1900" lang="en-US" noProof="0">
                          <a:solidFill>
                            <a:srgbClr val="D9D9D9"/>
                          </a:solidFill>
                          <a:latin typeface="Arial" panose="020B0604020202020204" pitchFamily="34" charset="0"/>
                          <a:cs typeface="Arial" panose="020B0604020202020204" pitchFamily="34" charset="0"/>
                        </a:rPr>
                        <a:t>The Quick Start</a:t>
                      </a:r>
                      <a:r>
                        <a:rPr baseline="0" dirty="0" sz="1900" lang="en-US" noProof="0">
                          <a:solidFill>
                            <a:srgbClr val="D9D9D9"/>
                          </a:solidFill>
                          <a:latin typeface="Arial" panose="020B0604020202020204" pitchFamily="34" charset="0"/>
                          <a:cs typeface="Arial" panose="020B0604020202020204" pitchFamily="34" charset="0"/>
                        </a:rPr>
                        <a:t> Guides</a:t>
                      </a:r>
                      <a:r>
                        <a:rPr dirty="0" sz="1900" lang="en-US" noProof="0">
                          <a:solidFill>
                            <a:srgbClr val="D9D9D9"/>
                          </a:solidFill>
                          <a:latin typeface="Arial" panose="020B0604020202020204" pitchFamily="34" charset="0"/>
                          <a:cs typeface="Arial" panose="020B0604020202020204" pitchFamily="34" charset="0"/>
                        </a:rPr>
                        <a:t> </a:t>
                      </a:r>
                      <a:r>
                        <a:rPr dirty="0" sz="1900" lang="en-US" noProof="0" u="sng">
                          <a:solidFill>
                            <a:srgbClr val="D9D9D9"/>
                          </a:solidFill>
                          <a:latin typeface="Arial" panose="020B0604020202020204" pitchFamily="34" charset="0"/>
                          <a:cs typeface="Arial" panose="020B0604020202020204" pitchFamily="34" charset="0"/>
                        </a:rPr>
                        <a:t>are outside the template’s printable area</a:t>
                      </a:r>
                      <a:r>
                        <a:rPr dirty="0" sz="1900" lang="en-US" noProof="0">
                          <a:solidFill>
                            <a:srgbClr val="D9D9D9"/>
                          </a:solidFill>
                          <a:latin typeface="Arial" panose="020B0604020202020204" pitchFamily="34" charset="0"/>
                          <a:cs typeface="Arial" panose="020B0604020202020204" pitchFamily="34" charset="0"/>
                        </a:rPr>
                        <a:t> and they will not be on the printed poster</a:t>
                      </a:r>
                      <a:r>
                        <a:rPr baseline="0" dirty="0" sz="1900" lang="en-US" noProof="0">
                          <a:solidFill>
                            <a:srgbClr val="D9D9D9"/>
                          </a:solidFill>
                          <a:latin typeface="Arial" panose="020B0604020202020204" pitchFamily="34" charset="0"/>
                          <a:cs typeface="Arial" panose="020B0604020202020204" pitchFamily="34" charset="0"/>
                        </a:rPr>
                        <a:t>. </a:t>
                      </a:r>
                    </a:p>
                    <a:p>
                      <a:pPr algn="l" defTabSz="114300" eaLnBrk="1" fontAlgn="auto" hangingPunct="1" indent="0" latinLnBrk="0" lvl="0" marL="0" marR="0" rtl="0">
                        <a:lnSpc>
                          <a:spcPct val="100000"/>
                        </a:lnSpc>
                        <a:spcBef>
                          <a:spcPts val="0"/>
                        </a:spcBef>
                        <a:spcAft>
                          <a:spcPts val="0"/>
                        </a:spcAft>
                        <a:buClrTx/>
                        <a:buSzTx/>
                        <a:buFontTx/>
                        <a:buNone/>
                      </a:pPr>
                      <a:endParaRPr baseline="0" dirty="0" sz="1900" lang="en-US" noProof="0">
                        <a:solidFill>
                          <a:srgbClr val="D9D9D9"/>
                        </a:solidFill>
                        <a:latin typeface="Arial" panose="020B0604020202020204" pitchFamily="34" charset="0"/>
                        <a:cs typeface="Arial" panose="020B0604020202020204" pitchFamily="34" charset="0"/>
                      </a:endParaRPr>
                    </a:p>
                    <a:p>
                      <a:pPr algn="l" defTabSz="114300" eaLnBrk="1" fontAlgn="auto" hangingPunct="1" indent="0" latinLnBrk="0" lvl="0" marL="0" marR="0" rtl="0">
                        <a:lnSpc>
                          <a:spcPct val="100000"/>
                        </a:lnSpc>
                        <a:spcBef>
                          <a:spcPts val="0"/>
                        </a:spcBef>
                        <a:spcAft>
                          <a:spcPts val="0"/>
                        </a:spcAft>
                        <a:buClrTx/>
                        <a:buSzTx/>
                        <a:buFontTx/>
                        <a:buNone/>
                      </a:pPr>
                      <a:r>
                        <a:rPr baseline="0" dirty="0" sz="1900" lang="en-US"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algn="l" defTabSz="114300" eaLnBrk="1" fontAlgn="auto" hangingPunct="1" indent="0" latinLnBrk="0" lvl="0" marL="0" marR="0" rtl="0">
                        <a:lnSpc>
                          <a:spcPct val="100000"/>
                        </a:lnSpc>
                        <a:spcBef>
                          <a:spcPts val="0"/>
                        </a:spcBef>
                        <a:spcAft>
                          <a:spcPts val="0"/>
                        </a:spcAft>
                        <a:buClrTx/>
                        <a:buSzTx/>
                        <a:buFontTx/>
                        <a:buNone/>
                      </a:pPr>
                      <a:endParaRPr baseline="0" dirty="0" sz="1900" lang="en-US" noProof="0">
                        <a:solidFill>
                          <a:srgbClr val="D9D9D9"/>
                        </a:solidFill>
                        <a:latin typeface="Arial" panose="020B0604020202020204" pitchFamily="34" charset="0"/>
                        <a:cs typeface="Arial" panose="020B0604020202020204" pitchFamily="34" charset="0"/>
                      </a:endParaRPr>
                    </a:p>
                    <a:p>
                      <a:pPr algn="l" defTabSz="114300" eaLnBrk="1" fontAlgn="auto" hangingPunct="1" indent="0" latinLnBrk="0" lvl="0" marL="0" marR="0" rtl="0">
                        <a:lnSpc>
                          <a:spcPct val="100000"/>
                        </a:lnSpc>
                        <a:spcBef>
                          <a:spcPts val="0"/>
                        </a:spcBef>
                        <a:spcAft>
                          <a:spcPts val="0"/>
                        </a:spcAft>
                        <a:buClrTx/>
                        <a:buSzTx/>
                        <a:buFontTx/>
                        <a:buNone/>
                      </a:pPr>
                      <a:r>
                        <a:rPr baseline="0" dirty="0" sz="1900" lang="en-US" noProof="0">
                          <a:solidFill>
                            <a:srgbClr val="D9D9D9"/>
                          </a:solidFill>
                          <a:latin typeface="Arial" panose="020B0604020202020204" pitchFamily="34" charset="0"/>
                          <a:cs typeface="Arial" panose="020B0604020202020204" pitchFamily="34" charset="0"/>
                        </a:rPr>
                        <a:t>To hide the guides click on the </a:t>
                      </a:r>
                      <a:r>
                        <a:rPr baseline="0" b="1" dirty="0" sz="1900" lang="en-US" noProof="0">
                          <a:solidFill>
                            <a:srgbClr val="D9D9D9"/>
                          </a:solidFill>
                          <a:latin typeface="Arial" panose="020B0604020202020204" pitchFamily="34" charset="0"/>
                          <a:cs typeface="Arial" panose="020B0604020202020204" pitchFamily="34" charset="0"/>
                        </a:rPr>
                        <a:t>Home</a:t>
                      </a:r>
                      <a:r>
                        <a:rPr baseline="0" dirty="0" sz="1900" lang="en-US" noProof="0">
                          <a:solidFill>
                            <a:srgbClr val="D9D9D9"/>
                          </a:solidFill>
                          <a:latin typeface="Arial" panose="020B0604020202020204" pitchFamily="34" charset="0"/>
                          <a:cs typeface="Arial" panose="020B0604020202020204" pitchFamily="34" charset="0"/>
                        </a:rPr>
                        <a:t> tab (top of the screen) and then click on the </a:t>
                      </a:r>
                      <a:r>
                        <a:rPr baseline="0" b="1" dirty="0" sz="1900" lang="en-US" noProof="0">
                          <a:solidFill>
                            <a:srgbClr val="D9D9D9"/>
                          </a:solidFill>
                          <a:latin typeface="Arial" panose="020B0604020202020204" pitchFamily="34" charset="0"/>
                          <a:cs typeface="Arial" panose="020B0604020202020204" pitchFamily="34" charset="0"/>
                        </a:rPr>
                        <a:t>Layout</a:t>
                      </a:r>
                      <a:r>
                        <a:rPr baseline="0" dirty="0" sz="1900" lang="en-US" noProof="0">
                          <a:solidFill>
                            <a:srgbClr val="D9D9D9"/>
                          </a:solidFill>
                          <a:latin typeface="Arial" panose="020B0604020202020204" pitchFamily="34" charset="0"/>
                          <a:cs typeface="Arial" panose="020B0604020202020204" pitchFamily="34" charset="0"/>
                        </a:rPr>
                        <a:t> button below to see the available layouts. Choose the </a:t>
                      </a:r>
                      <a:r>
                        <a:rPr baseline="0" b="1" dirty="0" sz="1900" lang="en-US" noProof="0">
                          <a:solidFill>
                            <a:srgbClr val="D9D9D9"/>
                          </a:solidFill>
                          <a:latin typeface="Arial" panose="020B0604020202020204" pitchFamily="34" charset="0"/>
                          <a:cs typeface="Arial" panose="020B0604020202020204" pitchFamily="34" charset="0"/>
                        </a:rPr>
                        <a:t>Without Guides </a:t>
                      </a:r>
                      <a:r>
                        <a:rPr baseline="0" b="0" dirty="0" sz="1900" lang="en-US" noProof="0">
                          <a:solidFill>
                            <a:srgbClr val="D9D9D9"/>
                          </a:solidFill>
                          <a:latin typeface="Arial" panose="020B0604020202020204" pitchFamily="34" charset="0"/>
                          <a:cs typeface="Arial" panose="020B0604020202020204" pitchFamily="34" charset="0"/>
                        </a:rPr>
                        <a:t>layout</a:t>
                      </a:r>
                      <a:r>
                        <a:rPr baseline="0" dirty="0" sz="1900" lang="en-US" noProof="0">
                          <a:solidFill>
                            <a:srgbClr val="D9D9D9"/>
                          </a:solidFill>
                          <a:latin typeface="Arial" panose="020B0604020202020204" pitchFamily="34" charset="0"/>
                          <a:cs typeface="Arial" panose="020B0604020202020204" pitchFamily="34" charset="0"/>
                        </a:rPr>
                        <a:t>.</a:t>
                      </a:r>
                      <a:endParaRPr dirty="0" sz="1900" lang="en-US" noProof="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p>
                      <a:pPr algn="l" defTabSz="1518341" eaLnBrk="1" fontAlgn="auto" hangingPunct="1" indent="0" latinLnBrk="0" lvl="0" marL="0" marR="0" rtl="0">
                        <a:lnSpc>
                          <a:spcPct val="100000"/>
                        </a:lnSpc>
                        <a:spcBef>
                          <a:spcPts val="0"/>
                        </a:spcBef>
                        <a:spcAft>
                          <a:spcPts val="0"/>
                        </a:spcAft>
                        <a:buClrTx/>
                        <a:buSzTx/>
                        <a:buFontTx/>
                        <a:buNone/>
                      </a:pPr>
                      <a:r>
                        <a:rPr b="1" sz="3200" lang="en-US"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algn="l" defTabSz="114300" eaLnBrk="1" fontAlgn="auto" hangingPunct="1" indent="0" latinLnBrk="0" lvl="0" marL="0" marR="0" rtl="0">
                        <a:lnSpc>
                          <a:spcPct val="100000"/>
                        </a:lnSpc>
                        <a:spcBef>
                          <a:spcPts val="0"/>
                        </a:spcBef>
                        <a:spcAft>
                          <a:spcPts val="0"/>
                        </a:spcAft>
                        <a:buClrTx/>
                        <a:buSzTx/>
                        <a:buFontTx/>
                        <a:buNone/>
                      </a:pPr>
                      <a:r>
                        <a:rPr sz="2800" lang="en-US" noProof="0">
                          <a:solidFill>
                            <a:srgbClr val="D9D9D9"/>
                          </a:solidFill>
                          <a:latin typeface="Arial" panose="020B0604020202020204" pitchFamily="34" charset="0"/>
                          <a:cs typeface="Arial" panose="020B0604020202020204" pitchFamily="34" charset="0"/>
                        </a:rPr>
                        <a:t>The Quick Start</a:t>
                      </a:r>
                      <a:r>
                        <a:rPr baseline="0" sz="2800" lang="en-US" noProof="0">
                          <a:solidFill>
                            <a:srgbClr val="D9D9D9"/>
                          </a:solidFill>
                          <a:latin typeface="Arial" panose="020B0604020202020204" pitchFamily="34" charset="0"/>
                          <a:cs typeface="Arial" panose="020B0604020202020204" pitchFamily="34" charset="0"/>
                        </a:rPr>
                        <a:t> Guides</a:t>
                      </a:r>
                      <a:r>
                        <a:rPr sz="2800" lang="en-US" noProof="0">
                          <a:solidFill>
                            <a:srgbClr val="D9D9D9"/>
                          </a:solidFill>
                          <a:latin typeface="Arial" panose="020B0604020202020204" pitchFamily="34" charset="0"/>
                          <a:cs typeface="Arial" panose="020B0604020202020204" pitchFamily="34" charset="0"/>
                        </a:rPr>
                        <a:t> </a:t>
                      </a:r>
                      <a:r>
                        <a:rPr sz="2800" lang="en-US" noProof="0" u="sng">
                          <a:solidFill>
                            <a:srgbClr val="D9D9D9"/>
                          </a:solidFill>
                          <a:latin typeface="Arial" panose="020B0604020202020204" pitchFamily="34" charset="0"/>
                          <a:cs typeface="Arial" panose="020B0604020202020204" pitchFamily="34" charset="0"/>
                        </a:rPr>
                        <a:t>are outside the template’s printable area</a:t>
                      </a:r>
                      <a:r>
                        <a:rPr sz="2800" lang="en-US" noProof="0">
                          <a:solidFill>
                            <a:srgbClr val="D9D9D9"/>
                          </a:solidFill>
                          <a:latin typeface="Arial" panose="020B0604020202020204" pitchFamily="34" charset="0"/>
                          <a:cs typeface="Arial" panose="020B0604020202020204" pitchFamily="34" charset="0"/>
                        </a:rPr>
                        <a:t> and they will not be on the printed poster</a:t>
                      </a:r>
                      <a:r>
                        <a:rPr baseline="0" sz="2800" lang="en-US" noProof="0">
                          <a:solidFill>
                            <a:srgbClr val="D9D9D9"/>
                          </a:solidFill>
                          <a:latin typeface="Arial" panose="020B0604020202020204" pitchFamily="34" charset="0"/>
                          <a:cs typeface="Arial" panose="020B0604020202020204" pitchFamily="34" charset="0"/>
                        </a:rPr>
                        <a:t>. </a:t>
                      </a:r>
                    </a:p>
                    <a:p>
                      <a:pPr algn="l" defTabSz="114300" eaLnBrk="1" fontAlgn="auto" hangingPunct="1" indent="0" latinLnBrk="0" lvl="0" marL="0" marR="0" rtl="0">
                        <a:lnSpc>
                          <a:spcPct val="100000"/>
                        </a:lnSpc>
                        <a:spcBef>
                          <a:spcPts val="0"/>
                        </a:spcBef>
                        <a:spcAft>
                          <a:spcPts val="0"/>
                        </a:spcAft>
                        <a:buClrTx/>
                        <a:buSzTx/>
                        <a:buFontTx/>
                        <a:buNone/>
                      </a:pPr>
                      <a:endParaRPr baseline="0" sz="2800" lang="en-US" noProof="0">
                        <a:solidFill>
                          <a:srgbClr val="D9D9D9"/>
                        </a:solidFill>
                        <a:latin typeface="Arial" panose="020B0604020202020204" pitchFamily="34" charset="0"/>
                        <a:cs typeface="Arial" panose="020B0604020202020204" pitchFamily="34" charset="0"/>
                      </a:endParaRPr>
                    </a:p>
                    <a:p>
                      <a:pPr algn="l" defTabSz="114300" eaLnBrk="1" fontAlgn="auto" hangingPunct="1" indent="0" latinLnBrk="0" lvl="0" marL="0" marR="0" rtl="0">
                        <a:lnSpc>
                          <a:spcPct val="100000"/>
                        </a:lnSpc>
                        <a:spcBef>
                          <a:spcPts val="0"/>
                        </a:spcBef>
                        <a:spcAft>
                          <a:spcPts val="0"/>
                        </a:spcAft>
                        <a:buClrTx/>
                        <a:buSzTx/>
                        <a:buFontTx/>
                        <a:buNone/>
                      </a:pPr>
                      <a:r>
                        <a:rPr baseline="0" sz="2800" lang="en-US"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algn="l" defTabSz="114300" eaLnBrk="1" fontAlgn="auto" hangingPunct="1" indent="0" latinLnBrk="0" lvl="0" marL="0" marR="0" rtl="0">
                        <a:lnSpc>
                          <a:spcPct val="100000"/>
                        </a:lnSpc>
                        <a:spcBef>
                          <a:spcPts val="0"/>
                        </a:spcBef>
                        <a:spcAft>
                          <a:spcPts val="0"/>
                        </a:spcAft>
                        <a:buClrTx/>
                        <a:buSzTx/>
                        <a:buFontTx/>
                        <a:buNone/>
                      </a:pPr>
                      <a:endParaRPr baseline="0" sz="2800" lang="en-US" noProof="0">
                        <a:solidFill>
                          <a:srgbClr val="D9D9D9"/>
                        </a:solidFill>
                        <a:latin typeface="Arial" panose="020B0604020202020204" pitchFamily="34" charset="0"/>
                        <a:cs typeface="Arial" panose="020B0604020202020204" pitchFamily="34" charset="0"/>
                      </a:endParaRPr>
                    </a:p>
                    <a:p>
                      <a:pPr algn="l" defTabSz="114300" eaLnBrk="1" fontAlgn="auto" hangingPunct="1" indent="0" latinLnBrk="0" lvl="0" marL="0" marR="0" rtl="0">
                        <a:lnSpc>
                          <a:spcPct val="100000"/>
                        </a:lnSpc>
                        <a:spcBef>
                          <a:spcPts val="0"/>
                        </a:spcBef>
                        <a:spcAft>
                          <a:spcPts val="0"/>
                        </a:spcAft>
                        <a:buClrTx/>
                        <a:buSzTx/>
                        <a:buFontTx/>
                        <a:buNone/>
                      </a:pPr>
                      <a:r>
                        <a:rPr baseline="0" sz="2800" lang="en-US" noProof="0">
                          <a:solidFill>
                            <a:srgbClr val="D9D9D9"/>
                          </a:solidFill>
                          <a:latin typeface="Arial" panose="020B0604020202020204" pitchFamily="34" charset="0"/>
                          <a:cs typeface="Arial" panose="020B0604020202020204" pitchFamily="34" charset="0"/>
                        </a:rPr>
                        <a:t>To hide the guides click on the </a:t>
                      </a:r>
                      <a:r>
                        <a:rPr baseline="0" b="1" sz="2800" lang="en-US" noProof="0">
                          <a:solidFill>
                            <a:srgbClr val="D9D9D9"/>
                          </a:solidFill>
                          <a:latin typeface="Arial" panose="020B0604020202020204" pitchFamily="34" charset="0"/>
                          <a:cs typeface="Arial" panose="020B0604020202020204" pitchFamily="34" charset="0"/>
                        </a:rPr>
                        <a:t>Home</a:t>
                      </a:r>
                      <a:r>
                        <a:rPr baseline="0" sz="2800" lang="en-US" noProof="0">
                          <a:solidFill>
                            <a:srgbClr val="D9D9D9"/>
                          </a:solidFill>
                          <a:latin typeface="Arial" panose="020B0604020202020204" pitchFamily="34" charset="0"/>
                          <a:cs typeface="Arial" panose="020B0604020202020204" pitchFamily="34" charset="0"/>
                        </a:rPr>
                        <a:t> tab (top of the screen) and then click on the </a:t>
                      </a:r>
                      <a:r>
                        <a:rPr baseline="0" b="1" sz="2800" lang="en-US" noProof="0">
                          <a:solidFill>
                            <a:srgbClr val="D9D9D9"/>
                          </a:solidFill>
                          <a:latin typeface="Arial" panose="020B0604020202020204" pitchFamily="34" charset="0"/>
                          <a:cs typeface="Arial" panose="020B0604020202020204" pitchFamily="34" charset="0"/>
                        </a:rPr>
                        <a:t>Layout</a:t>
                      </a:r>
                      <a:r>
                        <a:rPr baseline="0" sz="2800" lang="en-US" noProof="0">
                          <a:solidFill>
                            <a:srgbClr val="D9D9D9"/>
                          </a:solidFill>
                          <a:latin typeface="Arial" panose="020B0604020202020204" pitchFamily="34" charset="0"/>
                          <a:cs typeface="Arial" panose="020B0604020202020204" pitchFamily="34" charset="0"/>
                        </a:rPr>
                        <a:t> button below to see the available layouts. Choose the </a:t>
                      </a:r>
                      <a:r>
                        <a:rPr baseline="0" b="1" sz="2800" lang="en-US" noProof="0">
                          <a:solidFill>
                            <a:srgbClr val="D9D9D9"/>
                          </a:solidFill>
                          <a:latin typeface="Arial" panose="020B0604020202020204" pitchFamily="34" charset="0"/>
                          <a:cs typeface="Arial" panose="020B0604020202020204" pitchFamily="34" charset="0"/>
                        </a:rPr>
                        <a:t>Without Guides </a:t>
                      </a:r>
                      <a:r>
                        <a:rPr baseline="0" b="0" sz="2800" lang="en-US" noProof="0">
                          <a:solidFill>
                            <a:srgbClr val="D9D9D9"/>
                          </a:solidFill>
                          <a:latin typeface="Arial" panose="020B0604020202020204" pitchFamily="34" charset="0"/>
                          <a:cs typeface="Arial" panose="020B0604020202020204" pitchFamily="34" charset="0"/>
                        </a:rPr>
                        <a:t>layout</a:t>
                      </a:r>
                      <a:r>
                        <a:rPr baseline="0" sz="2800" lang="en-US" noProof="0">
                          <a:solidFill>
                            <a:srgbClr val="D9D9D9"/>
                          </a:solidFill>
                          <a:latin typeface="Arial" panose="020B0604020202020204" pitchFamily="34" charset="0"/>
                          <a:cs typeface="Arial" panose="020B0604020202020204" pitchFamily="34" charset="0"/>
                        </a:rPr>
                        <a:t>.</a:t>
                      </a:r>
                      <a:endParaRPr dirty="0" sz="2800" lang="en-US"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r>
              <a:tr h="5823151">
                <a:tc>
                  <a:txBody>
                    <a:bodyPr/>
                    <a:p>
                      <a:pPr algn="l" defTabSz="1518341" eaLnBrk="1" fontAlgn="auto" hangingPunct="1" indent="0" latinLnBrk="0" lvl="0" marL="0" marR="0" rtl="0">
                        <a:lnSpc>
                          <a:spcPct val="100000"/>
                        </a:lnSpc>
                        <a:spcBef>
                          <a:spcPts val="0"/>
                        </a:spcBef>
                        <a:spcAft>
                          <a:spcPts val="0"/>
                        </a:spcAft>
                        <a:buClrTx/>
                        <a:buSzTx/>
                        <a:buFontTx/>
                        <a:buNone/>
                      </a:pPr>
                      <a:endParaRPr dirty="0" sz="2100" lang="en-US" noProof="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p>
                      <a:pPr algn="l" defTabSz="1518341" eaLnBrk="1" fontAlgn="auto" hangingPunct="1" indent="0" latinLnBrk="0" lvl="0" marL="0" marR="0" rtl="0">
                        <a:lnSpc>
                          <a:spcPct val="100000"/>
                        </a:lnSpc>
                        <a:spcBef>
                          <a:spcPts val="0"/>
                        </a:spcBef>
                        <a:spcAft>
                          <a:spcPts val="0"/>
                        </a:spcAft>
                        <a:buClrTx/>
                        <a:buSzTx/>
                        <a:buFontTx/>
                        <a:buNone/>
                      </a:pPr>
                      <a:endParaRPr dirty="0" sz="2800" lang="en-US"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p>
                      <a:endParaRPr lang="en-US"/>
                    </a:p>
                  </a:txBody>
                </a:tc>
              </a:tr>
              <a:tr h="4946670">
                <a:tc>
                  <a:txBody>
                    <a:bodyPr/>
                    <a:p>
                      <a:pPr rtl="0"/>
                      <a:r>
                        <a:rPr b="1" dirty="0" sz="2600" lang="en-US">
                          <a:solidFill>
                            <a:srgbClr val="FFC000"/>
                          </a:solidFill>
                          <a:latin typeface="Arial" panose="020B0604020202020204" pitchFamily="34" charset="0"/>
                          <a:cs typeface="Arial" panose="020B0604020202020204" pitchFamily="34" charset="0"/>
                        </a:rPr>
                        <a:t>How to</a:t>
                      </a:r>
                      <a:r>
                        <a:rPr baseline="0" b="1" dirty="0" sz="2600" lang="en-US">
                          <a:solidFill>
                            <a:srgbClr val="FFC000"/>
                          </a:solidFill>
                          <a:latin typeface="Arial" panose="020B0604020202020204" pitchFamily="34" charset="0"/>
                          <a:cs typeface="Arial" panose="020B0604020202020204" pitchFamily="34" charset="0"/>
                        </a:rPr>
                        <a:t> preview your poster prior to printing</a:t>
                      </a:r>
                      <a:endParaRPr b="1" dirty="0" sz="2600" lang="en-US">
                        <a:solidFill>
                          <a:srgbClr val="FFC000"/>
                        </a:solidFill>
                        <a:latin typeface="Arial" panose="020B0604020202020204" pitchFamily="34" charset="0"/>
                        <a:cs typeface="Arial" panose="020B0604020202020204" pitchFamily="34" charset="0"/>
                      </a:endParaRPr>
                    </a:p>
                    <a:p>
                      <a:pPr rtl="0"/>
                      <a:r>
                        <a:rPr dirty="0" sz="2100" lang="en-US">
                          <a:solidFill>
                            <a:srgbClr val="D9D9D9"/>
                          </a:solidFill>
                          <a:latin typeface="Arial" panose="020B0604020202020204" pitchFamily="34" charset="0"/>
                          <a:cs typeface="Arial" panose="020B0604020202020204" pitchFamily="34" charset="0"/>
                        </a:rPr>
                        <a:t>You can preview your poster at any time by pressing the </a:t>
                      </a:r>
                      <a:r>
                        <a:rPr dirty="0" sz="2100" lang="en-US">
                          <a:solidFill>
                            <a:srgbClr val="FFC000"/>
                          </a:solidFill>
                          <a:latin typeface="Arial" panose="020B0604020202020204" pitchFamily="34" charset="0"/>
                          <a:cs typeface="Arial" panose="020B0604020202020204" pitchFamily="34" charset="0"/>
                        </a:rPr>
                        <a:t>F5 key</a:t>
                      </a:r>
                      <a:r>
                        <a:rPr dirty="0" sz="2100" lang="en-US">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dirty="0" sz="2100" lang="en-US">
                          <a:solidFill>
                            <a:srgbClr val="FFC000"/>
                          </a:solidFill>
                          <a:latin typeface="Arial" panose="020B0604020202020204" pitchFamily="34" charset="0"/>
                          <a:cs typeface="Arial" panose="020B0604020202020204" pitchFamily="34" charset="0"/>
                        </a:rPr>
                        <a:t>ESC key </a:t>
                      </a:r>
                      <a:r>
                        <a:rPr dirty="0" sz="2100" lang="en-US">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p>
                      <a:pPr rtl="0"/>
                      <a:r>
                        <a:rPr b="1" dirty="0" sz="9400" lang="en-US">
                          <a:solidFill>
                            <a:srgbClr val="D9D9D9"/>
                          </a:solidFill>
                          <a:latin typeface="Arial" panose="020B0604020202020204" pitchFamily="34" charset="0"/>
                          <a:cs typeface="Arial" panose="020B0604020202020204" pitchFamily="34" charset="0"/>
                        </a:rPr>
                        <a:t>F5</a:t>
                      </a:r>
                      <a:r>
                        <a:rPr baseline="0" dirty="0" sz="1900" lang="en-US">
                          <a:solidFill>
                            <a:srgbClr val="D9D9D9"/>
                          </a:solidFill>
                          <a:latin typeface="Arial" panose="020B0604020202020204" pitchFamily="34" charset="0"/>
                          <a:cs typeface="Arial" panose="020B0604020202020204" pitchFamily="34" charset="0"/>
                        </a:rPr>
                        <a:t> </a:t>
                      </a:r>
                      <a:endParaRPr dirty="0" sz="1900" lang="en-US">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p>
                      <a:pPr algn="ctr"/>
                      <a:r>
                        <a:rPr b="1" dirty="0" sz="13800" lang="en-US">
                          <a:solidFill>
                            <a:srgbClr val="D9D9D9"/>
                          </a:solidFill>
                          <a:latin typeface="Arial" panose="020B0604020202020204" pitchFamily="34" charset="0"/>
                          <a:cs typeface="Arial" panose="020B0604020202020204" pitchFamily="34" charset="0"/>
                        </a:rPr>
                        <a:t>F5</a:t>
                      </a:r>
                      <a:r>
                        <a:rPr baseline="0" dirty="0" sz="2800" lang="en-US">
                          <a:solidFill>
                            <a:srgbClr val="D9D9D9"/>
                          </a:solidFill>
                          <a:latin typeface="Arial" panose="020B0604020202020204" pitchFamily="34" charset="0"/>
                          <a:cs typeface="Arial" panose="020B0604020202020204" pitchFamily="34" charset="0"/>
                        </a:rPr>
                        <a:t> </a:t>
                      </a:r>
                      <a:endParaRPr dirty="0" sz="6000" lang="en-US"/>
                    </a:p>
                  </a:txBody>
                  <a:tcPr marL="182880" marT="137160" anchor="ctr">
                    <a:solidFill>
                      <a:schemeClr val="tx1">
                        <a:lumMod val="95000"/>
                        <a:lumOff val="5000"/>
                      </a:schemeClr>
                    </a:solidFill>
                  </a:tcPr>
                </a:tc>
              </a:tr>
              <a:tr h="5675999">
                <a:tc gridSpan="3">
                  <a:txBody>
                    <a:bodyPr/>
                    <a:p>
                      <a:pPr algn="l" defTabSz="1518341" eaLnBrk="1" fontAlgn="auto" hangingPunct="1" indent="0" latinLnBrk="0" lvl="0" marL="0" marR="0" rtl="0">
                        <a:lnSpc>
                          <a:spcPct val="100000"/>
                        </a:lnSpc>
                        <a:spcBef>
                          <a:spcPts val="0"/>
                        </a:spcBef>
                        <a:spcAft>
                          <a:spcPts val="0"/>
                        </a:spcAft>
                        <a:buClrTx/>
                        <a:buSzTx/>
                        <a:buFontTx/>
                        <a:buNone/>
                      </a:pPr>
                      <a:r>
                        <a:rPr b="1" dirty="0" sz="2100" lang="en-US" noProof="0">
                          <a:solidFill>
                            <a:srgbClr val="FFC000"/>
                          </a:solidFill>
                          <a:latin typeface="Arial"/>
                          <a:cs typeface="Arial"/>
                        </a:rPr>
                        <a:t>How to print your poster</a:t>
                      </a:r>
                    </a:p>
                    <a:p>
                      <a:pPr algn="l" defTabSz="114300" eaLnBrk="1" fontAlgn="auto" hangingPunct="1" indent="0" latinLnBrk="0" lvl="0" marL="0" marR="0" rtl="0">
                        <a:lnSpc>
                          <a:spcPct val="100000"/>
                        </a:lnSpc>
                        <a:spcBef>
                          <a:spcPts val="0"/>
                        </a:spcBef>
                        <a:spcAft>
                          <a:spcPts val="0"/>
                        </a:spcAft>
                        <a:buClrTx/>
                        <a:buSzTx/>
                        <a:buFontTx/>
                        <a:buNone/>
                      </a:pPr>
                      <a:r>
                        <a:rPr dirty="0" sz="1900" lang="en-US" noProof="0">
                          <a:solidFill>
                            <a:srgbClr val="D9D9D9"/>
                          </a:solidFill>
                          <a:latin typeface="Arial"/>
                          <a:cs typeface="Arial"/>
                        </a:rPr>
                        <a:t>When you are ready to have your poster printed go online to </a:t>
                      </a:r>
                      <a:r>
                        <a:rPr dirty="0" sz="1900" lang="en-US" noProof="0" err="1">
                          <a:solidFill>
                            <a:srgbClr val="FFC000"/>
                          </a:solidFill>
                          <a:latin typeface="Arial"/>
                          <a:cs typeface="Arial"/>
                        </a:rPr>
                        <a:t>PosterPresentations.com</a:t>
                      </a:r>
                      <a:r>
                        <a:rPr dirty="0" sz="1900" lang="en-US" noProof="0">
                          <a:solidFill>
                            <a:srgbClr val="D9D9D9"/>
                          </a:solidFill>
                          <a:latin typeface="Arial"/>
                          <a:cs typeface="Arial"/>
                        </a:rPr>
                        <a:t> and click on the "</a:t>
                      </a:r>
                      <a:r>
                        <a:rPr dirty="0" sz="1900" lang="en-US" noProof="0">
                          <a:solidFill>
                            <a:srgbClr val="FFC000"/>
                          </a:solidFill>
                          <a:latin typeface="Arial"/>
                          <a:cs typeface="Arial"/>
                        </a:rPr>
                        <a:t>Order Your Poster</a:t>
                      </a:r>
                      <a:r>
                        <a:rPr dirty="0" sz="1900" lang="en-US" noProof="0">
                          <a:solidFill>
                            <a:srgbClr val="D9D9D9"/>
                          </a:solidFill>
                          <a:latin typeface="Arial"/>
                          <a:cs typeface="Arial"/>
                        </a:rPr>
                        <a:t>" button. You can have your poster printed on professional papers, fabric for easy traveling and a variety of other materials. </a:t>
                      </a:r>
                    </a:p>
                    <a:p>
                      <a:pPr algn="l" defTabSz="114300" eaLnBrk="1" fontAlgn="auto" hangingPunct="1" indent="0" latinLnBrk="0" lvl="0" marL="0" marR="0" rtl="0">
                        <a:lnSpc>
                          <a:spcPct val="100000"/>
                        </a:lnSpc>
                        <a:spcBef>
                          <a:spcPts val="0"/>
                        </a:spcBef>
                        <a:spcAft>
                          <a:spcPts val="0"/>
                        </a:spcAft>
                        <a:buClrTx/>
                        <a:buSzTx/>
                        <a:buFontTx/>
                        <a:buNone/>
                      </a:pPr>
                      <a:r>
                        <a:rPr dirty="0" sz="1900" lang="en-US"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algn="l" defTabSz="114300" eaLnBrk="1" fontAlgn="auto" hangingPunct="1" indent="0" latinLnBrk="0" lvl="0" marL="0" marR="0" rtl="0">
                        <a:lnSpc>
                          <a:spcPct val="100000"/>
                        </a:lnSpc>
                        <a:spcBef>
                          <a:spcPts val="0"/>
                        </a:spcBef>
                        <a:spcAft>
                          <a:spcPts val="0"/>
                        </a:spcAft>
                        <a:buClrTx/>
                        <a:buSzTx/>
                        <a:buFontTx/>
                        <a:buNone/>
                      </a:pPr>
                      <a:r>
                        <a:rPr dirty="0" sz="1900" lang="en-US" noProof="0">
                          <a:solidFill>
                            <a:srgbClr val="D9D9D9"/>
                          </a:solidFill>
                          <a:latin typeface="Arial"/>
                          <a:cs typeface="Arial"/>
                        </a:rPr>
                        <a:t/>
                      </a:r>
                      <a:br>
                        <a:rPr dirty="0" sz="1900" lang="en-US" noProof="0">
                          <a:solidFill>
                            <a:srgbClr val="D9D9D9"/>
                          </a:solidFill>
                          <a:latin typeface="Arial"/>
                          <a:cs typeface="Arial"/>
                        </a:rPr>
                      </a:br>
                      <a:r>
                        <a:rPr dirty="0" sz="1900" lang="en-US" noProof="0">
                          <a:solidFill>
                            <a:srgbClr val="D9D9D9"/>
                          </a:solidFill>
                          <a:latin typeface="Arial"/>
                          <a:cs typeface="Arial"/>
                        </a:rPr>
                        <a:t>Go to </a:t>
                      </a:r>
                      <a:r>
                        <a:rPr dirty="0" sz="1900" lang="en-US" noProof="0" err="1">
                          <a:solidFill>
                            <a:srgbClr val="FFC000"/>
                          </a:solidFill>
                          <a:latin typeface="Arial"/>
                          <a:cs typeface="Arial"/>
                        </a:rPr>
                        <a:t>PosterPresentations.com</a:t>
                      </a:r>
                      <a:r>
                        <a:rPr dirty="0" sz="1900" lang="en-US" noProof="0">
                          <a:solidFill>
                            <a:srgbClr val="D9D9D9"/>
                          </a:solidFill>
                          <a:latin typeface="Arial"/>
                          <a:cs typeface="Arial"/>
                        </a:rPr>
                        <a:t> for more information.</a:t>
                      </a:r>
                    </a:p>
                  </a:txBody>
                  <a:tcPr marL="371379" marR="185690" marT="146646" marB="48882">
                    <a:solidFill>
                      <a:srgbClr val="010101"/>
                    </a:solidFill>
                  </a:tcPr>
                </a:tc>
                <a:tc hMerge="1">
                  <a:txBody>
                    <a:bodyPr/>
                    <a:p>
                      <a:endParaRPr lang="en-US"/>
                    </a:p>
                  </a:txBody>
                </a:tc>
                <a:tc hMerge="1">
                  <a:txBody>
                    <a:bodyPr/>
                    <a:p>
                      <a:endParaRPr lang="en-US"/>
                    </a:p>
                  </a:txBody>
                </a:tc>
              </a:tr>
              <a:tr h="1119552">
                <a:tc gridSpan="3">
                  <a:txBody>
                    <a:bodyPr/>
                    <a:p>
                      <a:endParaRPr dirty="0" sz="1900" lang="en-US">
                        <a:solidFill>
                          <a:srgbClr val="1F3A4E"/>
                        </a:solidFill>
                      </a:endParaRPr>
                    </a:p>
                  </a:txBody>
                  <a:tcPr marL="371379" marR="185690" marT="146646" marB="48882">
                    <a:blipFill rotWithShape="1" dpi="0">
                      <a:blip xmlns:r="http://schemas.openxmlformats.org/officeDocument/2006/relationships"/>
                      <a:srcRect/>
                      <a:stretch>
                        <a:fillRect/>
                      </a:stretch>
                    </a:blipFill>
                  </a:tcPr>
                </a:tc>
                <a:tc hMerge="1">
                  <a:txBody>
                    <a:bodyPr/>
                    <a:p>
                      <a:endParaRPr lang="en-US"/>
                    </a:p>
                  </a:txBody>
                </a:tc>
                <a:tc hMerge="1">
                  <a:txBody>
                    <a:bodyPr/>
                    <a:p>
                      <a:endParaRPr lang="en-US"/>
                    </a:p>
                  </a:txBody>
                </a:tc>
              </a:tr>
              <a:tr h="1222053">
                <a:tc gridSpan="2">
                  <a:txBody>
                    <a:bodyPr/>
                    <a:p>
                      <a:pPr>
                        <a:lnSpc>
                          <a:spcPts val="2600"/>
                        </a:lnSpc>
                      </a:pPr>
                      <a:r>
                        <a:rPr dirty="0" sz="1900" lang="en-US">
                          <a:solidFill>
                            <a:schemeClr val="bg1">
                              <a:lumMod val="85000"/>
                            </a:schemeClr>
                          </a:solidFill>
                          <a:latin typeface="Arial"/>
                          <a:cs typeface="Arial"/>
                        </a:rPr>
                        <a:t>© 2019</a:t>
                      </a:r>
                      <a:r>
                        <a:rPr baseline="0" dirty="0" sz="1900" lang="en-US">
                          <a:solidFill>
                            <a:schemeClr val="bg1">
                              <a:lumMod val="85000"/>
                            </a:schemeClr>
                          </a:solidFill>
                          <a:latin typeface="Arial"/>
                          <a:cs typeface="Arial"/>
                        </a:rPr>
                        <a:t> </a:t>
                      </a:r>
                      <a:r>
                        <a:rPr dirty="0" sz="1900" lang="en-US" err="1">
                          <a:solidFill>
                            <a:schemeClr val="bg1">
                              <a:lumMod val="85000"/>
                            </a:schemeClr>
                          </a:solidFill>
                          <a:latin typeface="Arial"/>
                          <a:cs typeface="Arial"/>
                        </a:rPr>
                        <a:t>PosterPresentations.com</a:t>
                      </a:r>
                      <a:r>
                        <a:rPr dirty="0" sz="1900" lang="en-US">
                          <a:solidFill>
                            <a:schemeClr val="bg1">
                              <a:lumMod val="85000"/>
                            </a:schemeClr>
                          </a:solidFill>
                          <a:latin typeface="Arial"/>
                          <a:cs typeface="Arial"/>
                        </a:rPr>
                        <a:t/>
                      </a:r>
                      <a:br>
                        <a:rPr dirty="0" sz="1900" lang="en-US">
                          <a:solidFill>
                            <a:schemeClr val="bg1">
                              <a:lumMod val="85000"/>
                            </a:schemeClr>
                          </a:solidFill>
                          <a:latin typeface="Arial"/>
                          <a:cs typeface="Arial"/>
                        </a:rPr>
                      </a:br>
                      <a:r>
                        <a:rPr dirty="0" sz="1900" lang="en-US">
                          <a:solidFill>
                            <a:schemeClr val="bg1">
                              <a:lumMod val="85000"/>
                            </a:schemeClr>
                          </a:solidFill>
                          <a:latin typeface="Arial"/>
                          <a:cs typeface="Arial"/>
                        </a:rPr>
                        <a:t>2117 Fourth Street ,</a:t>
                      </a:r>
                      <a:r>
                        <a:rPr baseline="0" dirty="0" sz="1900" lang="en-US">
                          <a:solidFill>
                            <a:schemeClr val="bg1">
                              <a:lumMod val="85000"/>
                            </a:schemeClr>
                          </a:solidFill>
                          <a:latin typeface="Arial"/>
                          <a:cs typeface="Arial"/>
                        </a:rPr>
                        <a:t> STE C        </a:t>
                      </a:r>
                    </a:p>
                    <a:p>
                      <a:pPr>
                        <a:lnSpc>
                          <a:spcPts val="2600"/>
                        </a:lnSpc>
                      </a:pPr>
                      <a:r>
                        <a:rPr baseline="0" dirty="0" sz="1900" lang="en-US">
                          <a:solidFill>
                            <a:schemeClr val="bg1">
                              <a:lumMod val="85000"/>
                            </a:schemeClr>
                          </a:solidFill>
                          <a:latin typeface="Arial"/>
                          <a:cs typeface="Arial"/>
                        </a:rPr>
                        <a:t>Berkeley CA 94710 USA</a:t>
                      </a:r>
                      <a:endParaRPr dirty="0" sz="1900" lang="en-US">
                        <a:solidFill>
                          <a:schemeClr val="bg1">
                            <a:lumMod val="85000"/>
                          </a:schemeClr>
                        </a:solidFill>
                        <a:latin typeface="Arial"/>
                        <a:cs typeface="Arial"/>
                      </a:endParaRPr>
                    </a:p>
                  </a:txBody>
                  <a:tcPr marL="371379" marR="185690" marT="146646" marB="48882">
                    <a:solidFill>
                      <a:srgbClr val="010101"/>
                    </a:solidFill>
                  </a:tcPr>
                </a:tc>
                <a:tc hMerge="1">
                  <a:txBody>
                    <a:bodyPr/>
                    <a:p>
                      <a:pPr>
                        <a:lnSpc>
                          <a:spcPts val="2600"/>
                        </a:lnSpc>
                      </a:pPr>
                      <a:endParaRPr dirty="0" sz="2400" lang="en-US">
                        <a:solidFill>
                          <a:schemeClr val="bg1">
                            <a:lumMod val="85000"/>
                          </a:schemeClr>
                        </a:solidFill>
                        <a:latin typeface="Arial"/>
                        <a:cs typeface="Arial"/>
                      </a:endParaRPr>
                    </a:p>
                  </a:txBody>
                  <a:tcPr marL="182880" marT="137160">
                    <a:solidFill>
                      <a:srgbClr val="010101"/>
                    </a:solidFill>
                  </a:tcPr>
                </a:tc>
                <a:tc>
                  <a:txBody>
                    <a:bodyPr/>
                    <a:p>
                      <a:pPr algn="l" defTabSz="4388900" eaLnBrk="1" fontAlgn="auto" hangingPunct="1" indent="0" latinLnBrk="0" marL="0" marR="0" rtl="0">
                        <a:lnSpc>
                          <a:spcPct val="100000"/>
                        </a:lnSpc>
                        <a:spcBef>
                          <a:spcPts val="0"/>
                        </a:spcBef>
                        <a:spcAft>
                          <a:spcPts val="0"/>
                        </a:spcAft>
                        <a:buClrTx/>
                        <a:buSzTx/>
                        <a:buFontTx/>
                        <a:buNone/>
                      </a:pPr>
                      <a:r>
                        <a:rPr b="1" dirty="0" sz="1900" lang="en-US">
                          <a:solidFill>
                            <a:srgbClr val="D0D0D0"/>
                          </a:solidFill>
                          <a:latin typeface="Arial"/>
                          <a:cs typeface="Arial"/>
                        </a:rPr>
                        <a:t>For complete tutorials</a:t>
                      </a:r>
                      <a:r>
                        <a:rPr baseline="0" b="1" dirty="0" sz="1900" lang="en-US">
                          <a:solidFill>
                            <a:srgbClr val="D0D0D0"/>
                          </a:solidFill>
                          <a:latin typeface="Arial"/>
                          <a:cs typeface="Arial"/>
                        </a:rPr>
                        <a:t> visit:</a:t>
                      </a:r>
                    </a:p>
                    <a:p>
                      <a:pPr algn="l" defTabSz="4388900" eaLnBrk="1" fontAlgn="auto" hangingPunct="1" indent="0" latinLnBrk="0" marL="0" marR="0" rtl="0">
                        <a:lnSpc>
                          <a:spcPct val="100000"/>
                        </a:lnSpc>
                        <a:spcBef>
                          <a:spcPts val="0"/>
                        </a:spcBef>
                        <a:spcAft>
                          <a:spcPts val="0"/>
                        </a:spcAft>
                        <a:buClrTx/>
                        <a:buSzTx/>
                        <a:buFontTx/>
                        <a:buNone/>
                      </a:pPr>
                      <a:r>
                        <a:rPr b="1" dirty="0" sz="1500" lang="en-US">
                          <a:solidFill>
                            <a:srgbClr val="FFC000"/>
                          </a:solidFill>
                          <a:latin typeface="Arial"/>
                          <a:cs typeface="Arial"/>
                        </a:rPr>
                        <a:t>https://</a:t>
                      </a:r>
                      <a:r>
                        <a:rPr b="1" dirty="0" sz="1500" lang="en-US" err="1">
                          <a:solidFill>
                            <a:srgbClr val="FFC000"/>
                          </a:solidFill>
                          <a:latin typeface="Arial"/>
                          <a:cs typeface="Arial"/>
                        </a:rPr>
                        <a:t>www.posterpresentations.com</a:t>
                      </a:r>
                      <a:r>
                        <a:rPr b="1" dirty="0" sz="1500" lang="en-US">
                          <a:solidFill>
                            <a:srgbClr val="FFC000"/>
                          </a:solidFill>
                          <a:latin typeface="Arial"/>
                          <a:cs typeface="Arial"/>
                        </a:rPr>
                        <a:t>/</a:t>
                      </a:r>
                      <a:r>
                        <a:rPr b="1" dirty="0" sz="1500" lang="en-US" err="1">
                          <a:solidFill>
                            <a:srgbClr val="FFC000"/>
                          </a:solidFill>
                          <a:latin typeface="Arial"/>
                          <a:cs typeface="Arial"/>
                        </a:rPr>
                        <a:t>helpdesk.html</a:t>
                      </a:r>
                      <a:endParaRPr dirty="0" sz="10300" lang="en-US"/>
                    </a:p>
                  </a:txBody>
                  <a:tcPr marL="371379" marR="185690" marT="146646" marB="48882">
                    <a:solidFill>
                      <a:srgbClr val="010101"/>
                    </a:solidFill>
                  </a:tcPr>
                </a:tc>
              </a:tr>
            </a:tbl>
          </a:graphicData>
        </a:graphic>
      </p:graphicFrame>
    </p:spTree>
  </p:cSld>
  <p:clrMap accent1="accent1" accent2="accent2" accent3="accent3" accent4="accent4" accent5="accent5" accent6="accent6" bg1="lt1" bg2="lt2" tx1="dk1" tx2="dk2" hlink="hlink" folHlink="folHlink"/>
  <p:sldLayoutIdLst>
    <p:sldLayoutId id="2147483651" r:id="rId1"/>
  </p:sldLayoutIdLst>
  <p:txStyles>
    <p:titleStyle>
      <a:lvl1pPr algn="ctr" defTabSz="3038715" eaLnBrk="1" hangingPunct="1" latinLnBrk="0" rtl="0">
        <a:spcBef>
          <a:spcPct val="0"/>
        </a:spcBef>
        <a:buNone/>
        <a:defRPr sz="6000" kern="1200">
          <a:solidFill>
            <a:schemeClr val="bg1"/>
          </a:solidFill>
          <a:latin typeface="Trebuchet MS" pitchFamily="34" charset="0"/>
          <a:ea typeface="+mj-ea"/>
          <a:cs typeface="+mj-cs"/>
        </a:defRPr>
      </a:lvl1pPr>
    </p:titleStyle>
    <p:bodyStyle>
      <a:lvl1pPr algn="l" defTabSz="3038715" eaLnBrk="1" hangingPunct="1" indent="-1139518" latinLnBrk="0" marL="1139518" rtl="0">
        <a:spcBef>
          <a:spcPct val="20000"/>
        </a:spcBef>
        <a:buFont typeface="Arial" pitchFamily="34" charset="0"/>
        <a:buChar char="•"/>
        <a:defRPr sz="10600" kern="1200">
          <a:solidFill>
            <a:schemeClr val="tx1"/>
          </a:solidFill>
          <a:latin typeface="+mn-lt"/>
          <a:ea typeface="+mn-ea"/>
          <a:cs typeface="+mn-cs"/>
        </a:defRPr>
      </a:lvl1pPr>
      <a:lvl2pPr algn="l" defTabSz="3038715" eaLnBrk="1" hangingPunct="1" indent="-949598" latinLnBrk="0" marL="2468955" rtl="0">
        <a:spcBef>
          <a:spcPct val="20000"/>
        </a:spcBef>
        <a:buFont typeface="Arial" pitchFamily="34" charset="0"/>
        <a:buChar char="–"/>
        <a:defRPr sz="9400" kern="1200">
          <a:solidFill>
            <a:schemeClr val="tx1"/>
          </a:solidFill>
          <a:latin typeface="+mn-lt"/>
          <a:ea typeface="+mn-ea"/>
          <a:cs typeface="+mn-cs"/>
        </a:defRPr>
      </a:lvl2pPr>
      <a:lvl3pPr algn="l" defTabSz="3038715" eaLnBrk="1" hangingPunct="1" indent="-759679" latinLnBrk="0" marL="3798394" rtl="0">
        <a:spcBef>
          <a:spcPct val="20000"/>
        </a:spcBef>
        <a:buFont typeface="Arial" pitchFamily="34" charset="0"/>
        <a:buChar char="•"/>
        <a:defRPr sz="8000" kern="1200">
          <a:solidFill>
            <a:schemeClr val="tx1"/>
          </a:solidFill>
          <a:latin typeface="+mn-lt"/>
          <a:ea typeface="+mn-ea"/>
          <a:cs typeface="+mn-cs"/>
        </a:defRPr>
      </a:lvl3pPr>
      <a:lvl4pPr algn="l" defTabSz="3038715" eaLnBrk="1" hangingPunct="1" indent="-759679" latinLnBrk="0" marL="5317751" rtl="0">
        <a:spcBef>
          <a:spcPct val="20000"/>
        </a:spcBef>
        <a:buFont typeface="Arial" pitchFamily="34" charset="0"/>
        <a:buChar char="–"/>
        <a:defRPr sz="6700" kern="1200">
          <a:solidFill>
            <a:schemeClr val="tx1"/>
          </a:solidFill>
          <a:latin typeface="+mn-lt"/>
          <a:ea typeface="+mn-ea"/>
          <a:cs typeface="+mn-cs"/>
        </a:defRPr>
      </a:lvl4pPr>
      <a:lvl5pPr algn="l" defTabSz="3038715" eaLnBrk="1" hangingPunct="1" indent="-759679" latinLnBrk="0" marL="6837107" rtl="0">
        <a:spcBef>
          <a:spcPct val="20000"/>
        </a:spcBef>
        <a:buFont typeface="Arial" pitchFamily="34" charset="0"/>
        <a:buChar char="»"/>
        <a:defRPr sz="6700" kern="1200">
          <a:solidFill>
            <a:schemeClr val="tx1"/>
          </a:solidFill>
          <a:latin typeface="+mn-lt"/>
          <a:ea typeface="+mn-ea"/>
          <a:cs typeface="+mn-cs"/>
        </a:defRPr>
      </a:lvl5pPr>
      <a:lvl6pPr algn="l" defTabSz="3038715" eaLnBrk="1" hangingPunct="1" indent="-759679" latinLnBrk="0" marL="8356465" rtl="0">
        <a:spcBef>
          <a:spcPct val="20000"/>
        </a:spcBef>
        <a:buFont typeface="Arial" pitchFamily="34" charset="0"/>
        <a:buChar char="•"/>
        <a:defRPr sz="6700" kern="1200">
          <a:solidFill>
            <a:schemeClr val="tx1"/>
          </a:solidFill>
          <a:latin typeface="+mn-lt"/>
          <a:ea typeface="+mn-ea"/>
          <a:cs typeface="+mn-cs"/>
        </a:defRPr>
      </a:lvl6pPr>
      <a:lvl7pPr algn="l" defTabSz="3038715" eaLnBrk="1" hangingPunct="1" indent="-759679" latinLnBrk="0" marL="9875821" rtl="0">
        <a:spcBef>
          <a:spcPct val="20000"/>
        </a:spcBef>
        <a:buFont typeface="Arial" pitchFamily="34" charset="0"/>
        <a:buChar char="•"/>
        <a:defRPr sz="6700" kern="1200">
          <a:solidFill>
            <a:schemeClr val="tx1"/>
          </a:solidFill>
          <a:latin typeface="+mn-lt"/>
          <a:ea typeface="+mn-ea"/>
          <a:cs typeface="+mn-cs"/>
        </a:defRPr>
      </a:lvl7pPr>
      <a:lvl8pPr algn="l" defTabSz="3038715" eaLnBrk="1" hangingPunct="1" indent="-759679" latinLnBrk="0" marL="11395179" rtl="0">
        <a:spcBef>
          <a:spcPct val="20000"/>
        </a:spcBef>
        <a:buFont typeface="Arial" pitchFamily="34" charset="0"/>
        <a:buChar char="•"/>
        <a:defRPr sz="6700" kern="1200">
          <a:solidFill>
            <a:schemeClr val="tx1"/>
          </a:solidFill>
          <a:latin typeface="+mn-lt"/>
          <a:ea typeface="+mn-ea"/>
          <a:cs typeface="+mn-cs"/>
        </a:defRPr>
      </a:lvl8pPr>
      <a:lvl9pPr algn="l" defTabSz="3038715" eaLnBrk="1" hangingPunct="1" indent="-759679" latinLnBrk="0" marL="12914537" rtl="0">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algn="l" defTabSz="3038715" eaLnBrk="1" hangingPunct="1" latinLnBrk="0" marL="0" rtl="0">
        <a:defRPr sz="6000" kern="1200">
          <a:solidFill>
            <a:schemeClr val="tx1"/>
          </a:solidFill>
          <a:latin typeface="+mn-lt"/>
          <a:ea typeface="+mn-ea"/>
          <a:cs typeface="+mn-cs"/>
        </a:defRPr>
      </a:lvl1pPr>
      <a:lvl2pPr algn="l" defTabSz="3038715" eaLnBrk="1" hangingPunct="1" latinLnBrk="0" marL="1519358" rtl="0">
        <a:defRPr sz="6000" kern="1200">
          <a:solidFill>
            <a:schemeClr val="tx1"/>
          </a:solidFill>
          <a:latin typeface="+mn-lt"/>
          <a:ea typeface="+mn-ea"/>
          <a:cs typeface="+mn-cs"/>
        </a:defRPr>
      </a:lvl2pPr>
      <a:lvl3pPr algn="l" defTabSz="3038715" eaLnBrk="1" hangingPunct="1" latinLnBrk="0" marL="3038715" rtl="0">
        <a:defRPr sz="6000" kern="1200">
          <a:solidFill>
            <a:schemeClr val="tx1"/>
          </a:solidFill>
          <a:latin typeface="+mn-lt"/>
          <a:ea typeface="+mn-ea"/>
          <a:cs typeface="+mn-cs"/>
        </a:defRPr>
      </a:lvl3pPr>
      <a:lvl4pPr algn="l" defTabSz="3038715" eaLnBrk="1" hangingPunct="1" latinLnBrk="0" marL="4558071" rtl="0">
        <a:defRPr sz="6000" kern="1200">
          <a:solidFill>
            <a:schemeClr val="tx1"/>
          </a:solidFill>
          <a:latin typeface="+mn-lt"/>
          <a:ea typeface="+mn-ea"/>
          <a:cs typeface="+mn-cs"/>
        </a:defRPr>
      </a:lvl4pPr>
      <a:lvl5pPr algn="l" defTabSz="3038715" eaLnBrk="1" hangingPunct="1" latinLnBrk="0" marL="6077429" rtl="0">
        <a:defRPr sz="6000" kern="1200">
          <a:solidFill>
            <a:schemeClr val="tx1"/>
          </a:solidFill>
          <a:latin typeface="+mn-lt"/>
          <a:ea typeface="+mn-ea"/>
          <a:cs typeface="+mn-cs"/>
        </a:defRPr>
      </a:lvl5pPr>
      <a:lvl6pPr algn="l" defTabSz="3038715" eaLnBrk="1" hangingPunct="1" latinLnBrk="0" marL="7596786" rtl="0">
        <a:defRPr sz="6000" kern="1200">
          <a:solidFill>
            <a:schemeClr val="tx1"/>
          </a:solidFill>
          <a:latin typeface="+mn-lt"/>
          <a:ea typeface="+mn-ea"/>
          <a:cs typeface="+mn-cs"/>
        </a:defRPr>
      </a:lvl6pPr>
      <a:lvl7pPr algn="l" defTabSz="3038715" eaLnBrk="1" hangingPunct="1" latinLnBrk="0" marL="9116145" rtl="0">
        <a:defRPr sz="6000" kern="1200">
          <a:solidFill>
            <a:schemeClr val="tx1"/>
          </a:solidFill>
          <a:latin typeface="+mn-lt"/>
          <a:ea typeface="+mn-ea"/>
          <a:cs typeface="+mn-cs"/>
        </a:defRPr>
      </a:lvl7pPr>
      <a:lvl8pPr algn="l" defTabSz="3038715" eaLnBrk="1" hangingPunct="1" latinLnBrk="0" marL="10635501" rtl="0">
        <a:defRPr sz="6000" kern="1200">
          <a:solidFill>
            <a:schemeClr val="tx1"/>
          </a:solidFill>
          <a:latin typeface="+mn-lt"/>
          <a:ea typeface="+mn-ea"/>
          <a:cs typeface="+mn-cs"/>
        </a:defRPr>
      </a:lvl8pPr>
      <a:lvl9pPr algn="l" defTabSz="3038715" eaLnBrk="1" hangingPunct="1" latinLnBrk="0" marL="12154859" rtl="0">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3" name=""/>
        <p:cNvGrpSpPr/>
        <p:nvPr/>
      </p:nvGrpSpPr>
      <p:grpSpPr>
        <a:xfrm>
          <a:off x="0" y="0"/>
          <a:ext cx="0" cy="0"/>
          <a:chOff x="0" y="0"/>
          <a:chExt cx="0" cy="0"/>
        </a:xfrm>
      </p:grpSpPr>
      <p:sp>
        <p:nvSpPr>
          <p:cNvPr id="1048617" name="Text Box 14"/>
          <p:cNvSpPr txBox="1">
            <a:spLocks noChangeArrowheads="1"/>
          </p:cNvSpPr>
          <p:nvPr/>
        </p:nvSpPr>
        <p:spPr bwMode="auto">
          <a:xfrm>
            <a:off x="2206901" y="31753107"/>
            <a:ext cx="3205831" cy="230633"/>
          </a:xfrm>
          <a:prstGeom prst="rect"/>
          <a:noFill/>
          <a:ln w="9525">
            <a:noFill/>
            <a:miter lim="800000"/>
            <a:headEnd/>
            <a:tailEnd/>
          </a:ln>
          <a:effectLst/>
        </p:spPr>
        <p:txBody>
          <a:bodyPr bIns="31588" lIns="63187" rIns="63187" tIns="31588" wrap="square">
            <a:spAutoFit/>
          </a:bodyPr>
          <a:p>
            <a:pPr eaLnBrk="0" hangingPunct="0">
              <a:lnSpc>
                <a:spcPct val="65000"/>
              </a:lnSpc>
              <a:spcBef>
                <a:spcPct val="50000"/>
              </a:spcBef>
            </a:pPr>
            <a:r>
              <a:rPr b="1" dirty="0" sz="400" lang="en-US">
                <a:solidFill>
                  <a:schemeClr val="bg1">
                    <a:lumMod val="75000"/>
                  </a:schemeClr>
                </a:solidFill>
                <a:latin typeface="Arial" charset="0"/>
              </a:rPr>
              <a:t>RESEARCH POSTER PRESENTATION DESIGN © 2019</a:t>
            </a:r>
          </a:p>
          <a:p>
            <a:pPr eaLnBrk="0" hangingPunct="0">
              <a:lnSpc>
                <a:spcPct val="65000"/>
              </a:lnSpc>
              <a:spcBef>
                <a:spcPct val="50000"/>
              </a:spcBef>
            </a:pPr>
            <a:r>
              <a:rPr b="1" dirty="0" sz="700" lang="en-US">
                <a:solidFill>
                  <a:schemeClr val="bg1">
                    <a:lumMod val="75000"/>
                  </a:schemeClr>
                </a:solidFill>
                <a:latin typeface="Arial" charset="0"/>
              </a:rPr>
              <a:t>www.PosterPresentations.com</a:t>
            </a:r>
          </a:p>
        </p:txBody>
      </p:sp>
    </p:spTree>
  </p:cSld>
  <p:clrMap accent1="accent1" accent2="accent2" accent3="accent3" accent4="accent4" accent5="accent5" accent6="accent6" bg1="lt1" bg2="lt2" tx1="dk1" tx2="dk2" hlink="hlink" folHlink="folHlink"/>
  <p:sldLayoutIdLst>
    <p:sldLayoutId id="2147483652" r:id="rId1"/>
  </p:sldLayoutIdLst>
  <p:txStyles>
    <p:titleStyle>
      <a:lvl1pPr algn="ctr" defTabSz="3038715" eaLnBrk="1" hangingPunct="1" latinLnBrk="0" rtl="0">
        <a:spcBef>
          <a:spcPct val="0"/>
        </a:spcBef>
        <a:buNone/>
        <a:defRPr sz="6000" kern="1200">
          <a:solidFill>
            <a:schemeClr val="bg1"/>
          </a:solidFill>
          <a:latin typeface="Trebuchet MS" pitchFamily="34" charset="0"/>
          <a:ea typeface="+mj-ea"/>
          <a:cs typeface="+mj-cs"/>
        </a:defRPr>
      </a:lvl1pPr>
    </p:titleStyle>
    <p:bodyStyle>
      <a:lvl1pPr algn="l" defTabSz="3038715" eaLnBrk="1" hangingPunct="1" indent="-1139518" latinLnBrk="0" marL="1139518" rtl="0">
        <a:spcBef>
          <a:spcPct val="20000"/>
        </a:spcBef>
        <a:buFont typeface="Arial" pitchFamily="34" charset="0"/>
        <a:buChar char="•"/>
        <a:defRPr sz="10600" kern="1200">
          <a:solidFill>
            <a:schemeClr val="tx1"/>
          </a:solidFill>
          <a:latin typeface="+mn-lt"/>
          <a:ea typeface="+mn-ea"/>
          <a:cs typeface="+mn-cs"/>
        </a:defRPr>
      </a:lvl1pPr>
      <a:lvl2pPr algn="l" defTabSz="3038715" eaLnBrk="1" hangingPunct="1" indent="-949598" latinLnBrk="0" marL="2468955" rtl="0">
        <a:spcBef>
          <a:spcPct val="20000"/>
        </a:spcBef>
        <a:buFont typeface="Arial" pitchFamily="34" charset="0"/>
        <a:buChar char="–"/>
        <a:defRPr sz="9400" kern="1200">
          <a:solidFill>
            <a:schemeClr val="tx1"/>
          </a:solidFill>
          <a:latin typeface="+mn-lt"/>
          <a:ea typeface="+mn-ea"/>
          <a:cs typeface="+mn-cs"/>
        </a:defRPr>
      </a:lvl2pPr>
      <a:lvl3pPr algn="l" defTabSz="3038715" eaLnBrk="1" hangingPunct="1" indent="-759679" latinLnBrk="0" marL="3798394" rtl="0">
        <a:spcBef>
          <a:spcPct val="20000"/>
        </a:spcBef>
        <a:buFont typeface="Arial" pitchFamily="34" charset="0"/>
        <a:buChar char="•"/>
        <a:defRPr sz="8000" kern="1200">
          <a:solidFill>
            <a:schemeClr val="tx1"/>
          </a:solidFill>
          <a:latin typeface="+mn-lt"/>
          <a:ea typeface="+mn-ea"/>
          <a:cs typeface="+mn-cs"/>
        </a:defRPr>
      </a:lvl3pPr>
      <a:lvl4pPr algn="l" defTabSz="3038715" eaLnBrk="1" hangingPunct="1" indent="-759679" latinLnBrk="0" marL="5317751" rtl="0">
        <a:spcBef>
          <a:spcPct val="20000"/>
        </a:spcBef>
        <a:buFont typeface="Arial" pitchFamily="34" charset="0"/>
        <a:buChar char="–"/>
        <a:defRPr sz="6700" kern="1200">
          <a:solidFill>
            <a:schemeClr val="tx1"/>
          </a:solidFill>
          <a:latin typeface="+mn-lt"/>
          <a:ea typeface="+mn-ea"/>
          <a:cs typeface="+mn-cs"/>
        </a:defRPr>
      </a:lvl4pPr>
      <a:lvl5pPr algn="l" defTabSz="3038715" eaLnBrk="1" hangingPunct="1" indent="-759679" latinLnBrk="0" marL="6837107" rtl="0">
        <a:spcBef>
          <a:spcPct val="20000"/>
        </a:spcBef>
        <a:buFont typeface="Arial" pitchFamily="34" charset="0"/>
        <a:buChar char="»"/>
        <a:defRPr sz="6700" kern="1200">
          <a:solidFill>
            <a:schemeClr val="tx1"/>
          </a:solidFill>
          <a:latin typeface="+mn-lt"/>
          <a:ea typeface="+mn-ea"/>
          <a:cs typeface="+mn-cs"/>
        </a:defRPr>
      </a:lvl5pPr>
      <a:lvl6pPr algn="l" defTabSz="3038715" eaLnBrk="1" hangingPunct="1" indent="-759679" latinLnBrk="0" marL="8356465" rtl="0">
        <a:spcBef>
          <a:spcPct val="20000"/>
        </a:spcBef>
        <a:buFont typeface="Arial" pitchFamily="34" charset="0"/>
        <a:buChar char="•"/>
        <a:defRPr sz="6700" kern="1200">
          <a:solidFill>
            <a:schemeClr val="tx1"/>
          </a:solidFill>
          <a:latin typeface="+mn-lt"/>
          <a:ea typeface="+mn-ea"/>
          <a:cs typeface="+mn-cs"/>
        </a:defRPr>
      </a:lvl6pPr>
      <a:lvl7pPr algn="l" defTabSz="3038715" eaLnBrk="1" hangingPunct="1" indent="-759679" latinLnBrk="0" marL="9875821" rtl="0">
        <a:spcBef>
          <a:spcPct val="20000"/>
        </a:spcBef>
        <a:buFont typeface="Arial" pitchFamily="34" charset="0"/>
        <a:buChar char="•"/>
        <a:defRPr sz="6700" kern="1200">
          <a:solidFill>
            <a:schemeClr val="tx1"/>
          </a:solidFill>
          <a:latin typeface="+mn-lt"/>
          <a:ea typeface="+mn-ea"/>
          <a:cs typeface="+mn-cs"/>
        </a:defRPr>
      </a:lvl7pPr>
      <a:lvl8pPr algn="l" defTabSz="3038715" eaLnBrk="1" hangingPunct="1" indent="-759679" latinLnBrk="0" marL="11395179" rtl="0">
        <a:spcBef>
          <a:spcPct val="20000"/>
        </a:spcBef>
        <a:buFont typeface="Arial" pitchFamily="34" charset="0"/>
        <a:buChar char="•"/>
        <a:defRPr sz="6700" kern="1200">
          <a:solidFill>
            <a:schemeClr val="tx1"/>
          </a:solidFill>
          <a:latin typeface="+mn-lt"/>
          <a:ea typeface="+mn-ea"/>
          <a:cs typeface="+mn-cs"/>
        </a:defRPr>
      </a:lvl8pPr>
      <a:lvl9pPr algn="l" defTabSz="3038715" eaLnBrk="1" hangingPunct="1" indent="-759679" latinLnBrk="0" marL="12914537" rtl="0">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algn="l" defTabSz="3038715" eaLnBrk="1" hangingPunct="1" latinLnBrk="0" marL="0" rtl="0">
        <a:defRPr sz="6000" kern="1200">
          <a:solidFill>
            <a:schemeClr val="tx1"/>
          </a:solidFill>
          <a:latin typeface="+mn-lt"/>
          <a:ea typeface="+mn-ea"/>
          <a:cs typeface="+mn-cs"/>
        </a:defRPr>
      </a:lvl1pPr>
      <a:lvl2pPr algn="l" defTabSz="3038715" eaLnBrk="1" hangingPunct="1" latinLnBrk="0" marL="1519358" rtl="0">
        <a:defRPr sz="6000" kern="1200">
          <a:solidFill>
            <a:schemeClr val="tx1"/>
          </a:solidFill>
          <a:latin typeface="+mn-lt"/>
          <a:ea typeface="+mn-ea"/>
          <a:cs typeface="+mn-cs"/>
        </a:defRPr>
      </a:lvl2pPr>
      <a:lvl3pPr algn="l" defTabSz="3038715" eaLnBrk="1" hangingPunct="1" latinLnBrk="0" marL="3038715" rtl="0">
        <a:defRPr sz="6000" kern="1200">
          <a:solidFill>
            <a:schemeClr val="tx1"/>
          </a:solidFill>
          <a:latin typeface="+mn-lt"/>
          <a:ea typeface="+mn-ea"/>
          <a:cs typeface="+mn-cs"/>
        </a:defRPr>
      </a:lvl3pPr>
      <a:lvl4pPr algn="l" defTabSz="3038715" eaLnBrk="1" hangingPunct="1" latinLnBrk="0" marL="4558071" rtl="0">
        <a:defRPr sz="6000" kern="1200">
          <a:solidFill>
            <a:schemeClr val="tx1"/>
          </a:solidFill>
          <a:latin typeface="+mn-lt"/>
          <a:ea typeface="+mn-ea"/>
          <a:cs typeface="+mn-cs"/>
        </a:defRPr>
      </a:lvl4pPr>
      <a:lvl5pPr algn="l" defTabSz="3038715" eaLnBrk="1" hangingPunct="1" latinLnBrk="0" marL="6077429" rtl="0">
        <a:defRPr sz="6000" kern="1200">
          <a:solidFill>
            <a:schemeClr val="tx1"/>
          </a:solidFill>
          <a:latin typeface="+mn-lt"/>
          <a:ea typeface="+mn-ea"/>
          <a:cs typeface="+mn-cs"/>
        </a:defRPr>
      </a:lvl5pPr>
      <a:lvl6pPr algn="l" defTabSz="3038715" eaLnBrk="1" hangingPunct="1" latinLnBrk="0" marL="7596786" rtl="0">
        <a:defRPr sz="6000" kern="1200">
          <a:solidFill>
            <a:schemeClr val="tx1"/>
          </a:solidFill>
          <a:latin typeface="+mn-lt"/>
          <a:ea typeface="+mn-ea"/>
          <a:cs typeface="+mn-cs"/>
        </a:defRPr>
      </a:lvl6pPr>
      <a:lvl7pPr algn="l" defTabSz="3038715" eaLnBrk="1" hangingPunct="1" latinLnBrk="0" marL="9116145" rtl="0">
        <a:defRPr sz="6000" kern="1200">
          <a:solidFill>
            <a:schemeClr val="tx1"/>
          </a:solidFill>
          <a:latin typeface="+mn-lt"/>
          <a:ea typeface="+mn-ea"/>
          <a:cs typeface="+mn-cs"/>
        </a:defRPr>
      </a:lvl7pPr>
      <a:lvl8pPr algn="l" defTabSz="3038715" eaLnBrk="1" hangingPunct="1" latinLnBrk="0" marL="10635501" rtl="0">
        <a:defRPr sz="6000" kern="1200">
          <a:solidFill>
            <a:schemeClr val="tx1"/>
          </a:solidFill>
          <a:latin typeface="+mn-lt"/>
          <a:ea typeface="+mn-ea"/>
          <a:cs typeface="+mn-cs"/>
        </a:defRPr>
      </a:lvl8pPr>
      <a:lvl9pPr algn="l" defTabSz="3038715" eaLnBrk="1" hangingPunct="1" latinLnBrk="0" marL="12154859" rtl="0">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png"/><Relationship Id="rId3" Type="http://schemas.openxmlformats.org/officeDocument/2006/relationships/image" Target="../media/image6.emf"/><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3.jpeg"/><Relationship Id="rId11" Type="http://schemas.openxmlformats.org/officeDocument/2006/relationships/slideLayout" Target="../slideLayouts/slideLayout1.xml"/><Relationship Id="rId1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 name=""/>
        <p:cNvGrpSpPr/>
        <p:nvPr/>
      </p:nvGrpSpPr>
      <p:grpSpPr>
        <a:xfrm>
          <a:off x="0" y="0"/>
          <a:ext cx="0" cy="0"/>
          <a:chOff x="0" y="0"/>
          <a:chExt cx="0" cy="0"/>
        </a:xfrm>
      </p:grpSpPr>
      <p:sp>
        <p:nvSpPr>
          <p:cNvPr id="1048590" name="Text Placeholder 28"/>
          <p:cNvSpPr>
            <a:spLocks noGrp="1"/>
          </p:cNvSpPr>
          <p:nvPr>
            <p:ph type="body" sz="quarter" idx="11"/>
          </p:nvPr>
        </p:nvSpPr>
        <p:spPr>
          <a:xfrm>
            <a:off x="0" y="11533837"/>
            <a:ext cx="23698200" cy="9420983"/>
          </a:xfrm>
        </p:spPr>
        <p:txBody>
          <a:bodyPr/>
          <a:p>
            <a:pPr algn="just" indent="-1143000" marL="1143000">
              <a:buAutoNum type="arabicPeriod"/>
            </a:pPr>
            <a:r>
              <a:rPr dirty="0" sz="5800" lang="en-US" u="none" smtClean="0">
                <a:solidFill>
                  <a:schemeClr val="tx1"/>
                </a:solidFill>
                <a:latin typeface="Trebuchet MS" panose="020B0603020202020204" pitchFamily="34" charset="0"/>
                <a:ea typeface="Tahoma" panose="020B0604030504040204" pitchFamily="34" charset="0"/>
                <a:cs typeface="Tahoma" panose="020B0604030504040204" pitchFamily="34" charset="0"/>
              </a:rPr>
              <a:t>INTRODUCCION </a:t>
            </a:r>
            <a:r>
              <a:rPr dirty="0" sz="5800" lang="en-US" u="none">
                <a:solidFill>
                  <a:schemeClr val="tx1"/>
                </a:solidFill>
                <a:latin typeface="Trebuchet MS" panose="020B0603020202020204" pitchFamily="34" charset="0"/>
                <a:ea typeface="Tahoma" panose="020B0604030504040204" pitchFamily="34" charset="0"/>
                <a:cs typeface="Tahoma" panose="020B0604030504040204" pitchFamily="34" charset="0"/>
              </a:rPr>
              <a:t>(</a:t>
            </a:r>
            <a:r>
              <a:rPr dirty="0" sz="5800" lang="en-US" u="none" smtClean="0">
                <a:solidFill>
                  <a:schemeClr val="tx1"/>
                </a:solidFill>
                <a:latin typeface="Trebuchet MS" panose="020B0603020202020204" pitchFamily="34" charset="0"/>
                <a:ea typeface="Tahoma" panose="020B0604030504040204" pitchFamily="34" charset="0"/>
                <a:cs typeface="Tahoma" panose="020B0604030504040204" pitchFamily="34" charset="0"/>
              </a:rPr>
              <a:t>OBJETIVOS): </a:t>
            </a:r>
            <a:r>
              <a:rPr b="0" dirty="0" sz="5800" lang="en-US" u="none" smtClean="0">
                <a:solidFill>
                  <a:schemeClr val="tx1"/>
                </a:solidFill>
                <a:latin typeface="Trebuchet MS" panose="020B0603020202020204" pitchFamily="34" charset="0"/>
                <a:cs typeface="Tahoma" panose="020B0604030504040204" pitchFamily="34" charset="0"/>
              </a:rPr>
              <a:t>El </a:t>
            </a:r>
            <a:r>
              <a:rPr b="0" dirty="0" sz="6000" lang="es-US" u="none" smtClean="0">
                <a:solidFill>
                  <a:schemeClr val="tx1"/>
                </a:solidFill>
                <a:latin typeface="Trebuchet MS" pitchFamily="34" charset="0"/>
              </a:rPr>
              <a:t>veneno del escorpión endémico de Cuba, </a:t>
            </a:r>
            <a:r>
              <a:rPr b="0" dirty="0" sz="6000" i="1" lang="es-US" err="1" u="none" smtClean="0">
                <a:solidFill>
                  <a:schemeClr val="tx1"/>
                </a:solidFill>
                <a:latin typeface="Trebuchet MS" pitchFamily="34" charset="0"/>
              </a:rPr>
              <a:t>Heteroctenus</a:t>
            </a:r>
            <a:r>
              <a:rPr b="0" dirty="0" sz="6000" i="1" lang="es-US" u="none" smtClean="0">
                <a:solidFill>
                  <a:schemeClr val="tx1"/>
                </a:solidFill>
                <a:latin typeface="Trebuchet MS" pitchFamily="34" charset="0"/>
              </a:rPr>
              <a:t> </a:t>
            </a:r>
            <a:r>
              <a:rPr b="0" dirty="0" sz="6000" i="1" lang="es-US" err="1" u="none" smtClean="0">
                <a:solidFill>
                  <a:schemeClr val="tx1"/>
                </a:solidFill>
                <a:latin typeface="Trebuchet MS" pitchFamily="34" charset="0"/>
              </a:rPr>
              <a:t>junceus</a:t>
            </a:r>
            <a:r>
              <a:rPr b="0" dirty="0" sz="6000" lang="es-US" u="none" smtClean="0">
                <a:solidFill>
                  <a:schemeClr val="tx1"/>
                </a:solidFill>
                <a:latin typeface="Trebuchet MS" pitchFamily="34" charset="0"/>
              </a:rPr>
              <a:t>, se ha utilizado frecuentemente en la medicina tradicional como antiinflamatorio, analgésico y antitumoral. Sin embargo, se requieren de sólidas evidencias científicas que sustenten sus potencialidades </a:t>
            </a:r>
            <a:r>
              <a:rPr b="0" dirty="0" sz="6000" lang="es-US" err="1" u="none" smtClean="0">
                <a:solidFill>
                  <a:schemeClr val="tx1"/>
                </a:solidFill>
                <a:latin typeface="Trebuchet MS" pitchFamily="34" charset="0"/>
              </a:rPr>
              <a:t>terapeúticas</a:t>
            </a:r>
            <a:r>
              <a:rPr b="0" dirty="0" sz="6000" lang="es-US" u="none" smtClean="0">
                <a:solidFill>
                  <a:schemeClr val="tx1"/>
                </a:solidFill>
                <a:latin typeface="Trebuchet MS" pitchFamily="34" charset="0"/>
              </a:rPr>
              <a:t>. Por lo que el objetivo de este estudio es: Evaluar en estudios </a:t>
            </a:r>
            <a:r>
              <a:rPr b="0" dirty="0" sz="6000" lang="es-US" err="1" u="none" smtClean="0">
                <a:solidFill>
                  <a:schemeClr val="tx1"/>
                </a:solidFill>
                <a:latin typeface="Trebuchet MS" pitchFamily="34" charset="0"/>
              </a:rPr>
              <a:t>preclínicos</a:t>
            </a:r>
            <a:r>
              <a:rPr b="0" dirty="0" sz="6000" lang="es-US" u="none" smtClean="0">
                <a:solidFill>
                  <a:schemeClr val="tx1"/>
                </a:solidFill>
                <a:latin typeface="Trebuchet MS" pitchFamily="34" charset="0"/>
              </a:rPr>
              <a:t> de las potencialidades antitumorales del veneno del escorpión </a:t>
            </a:r>
            <a:r>
              <a:rPr b="0" dirty="0" sz="6000" i="1" lang="es-US" err="1" u="none" smtClean="0">
                <a:solidFill>
                  <a:schemeClr val="tx1"/>
                </a:solidFill>
                <a:latin typeface="Trebuchet MS" pitchFamily="34" charset="0"/>
              </a:rPr>
              <a:t>Heteroctenus</a:t>
            </a:r>
            <a:r>
              <a:rPr b="0" dirty="0" sz="6000" i="1" lang="es-US" u="none" smtClean="0">
                <a:solidFill>
                  <a:schemeClr val="tx1"/>
                </a:solidFill>
                <a:latin typeface="Trebuchet MS" pitchFamily="34" charset="0"/>
              </a:rPr>
              <a:t> </a:t>
            </a:r>
            <a:r>
              <a:rPr b="0" dirty="0" sz="6000" i="1" lang="es-US" err="1" u="none" smtClean="0">
                <a:solidFill>
                  <a:schemeClr val="tx1"/>
                </a:solidFill>
                <a:latin typeface="Trebuchet MS" pitchFamily="34" charset="0"/>
              </a:rPr>
              <a:t>junceus</a:t>
            </a:r>
            <a:r>
              <a:rPr b="0" dirty="0" sz="6000" lang="es-US" u="none" smtClean="0">
                <a:solidFill>
                  <a:schemeClr val="tx1"/>
                </a:solidFill>
                <a:latin typeface="Trebuchet MS" pitchFamily="34" charset="0"/>
              </a:rPr>
              <a:t>. </a:t>
            </a:r>
            <a:endParaRPr b="0" dirty="0" sz="5800" lang="en-US" u="none" smtClean="0">
              <a:solidFill>
                <a:schemeClr val="tx1"/>
              </a:solidFill>
              <a:latin typeface="Trebuchet MS" pitchFamily="34" charset="0"/>
              <a:ea typeface="Tahoma" panose="020B0604030504040204" pitchFamily="34" charset="0"/>
              <a:cs typeface="Tahoma" panose="020B0604030504040204" pitchFamily="34" charset="0"/>
            </a:endParaRPr>
          </a:p>
          <a:p>
            <a:pPr algn="just" indent="-1143000" marL="1143000"/>
            <a:endParaRPr b="0" dirty="0" sz="5800" lang="en-US" u="none" smtClean="0">
              <a:solidFill>
                <a:schemeClr val="tx1"/>
              </a:solidFill>
              <a:latin typeface="Trebuchet MS" pitchFamily="34" charset="0"/>
              <a:ea typeface="Tahoma" panose="020B0604030504040204" pitchFamily="34" charset="0"/>
              <a:cs typeface="Tahoma" panose="020B0604030504040204" pitchFamily="34" charset="0"/>
            </a:endParaRPr>
          </a:p>
          <a:p>
            <a:pPr algn="just" indent="-1143000" marL="1143000"/>
            <a:endParaRPr b="0" dirty="0" sz="5800" lang="en-US" u="none">
              <a:solidFill>
                <a:schemeClr val="tx1"/>
              </a:solidFill>
              <a:latin typeface="Trebuchet MS" pitchFamily="34" charset="0"/>
              <a:ea typeface="Tahoma" panose="020B0604030504040204" pitchFamily="34" charset="0"/>
              <a:cs typeface="Tahoma" panose="020B0604030504040204" pitchFamily="34" charset="0"/>
            </a:endParaRPr>
          </a:p>
        </p:txBody>
      </p:sp>
      <p:sp>
        <p:nvSpPr>
          <p:cNvPr id="1048591" name="Text Placeholder 29"/>
          <p:cNvSpPr>
            <a:spLocks noGrp="1"/>
          </p:cNvSpPr>
          <p:nvPr>
            <p:ph type="body" sz="quarter" idx="20"/>
          </p:nvPr>
        </p:nvSpPr>
        <p:spPr>
          <a:xfrm>
            <a:off x="533400" y="19033837"/>
            <a:ext cx="23622000" cy="6438514"/>
          </a:xfrm>
        </p:spPr>
        <p:txBody>
          <a:bodyPr/>
          <a:p>
            <a:pPr algn="just"/>
            <a:r>
              <a:rPr dirty="0" sz="5800" lang="en-US" u="none">
                <a:solidFill>
                  <a:schemeClr val="tx1"/>
                </a:solidFill>
                <a:latin typeface="Trebuchet MS" panose="020B0603020202020204" pitchFamily="34" charset="0"/>
              </a:rPr>
              <a:t>2. </a:t>
            </a:r>
            <a:r>
              <a:rPr dirty="0" sz="5800" lang="en-US" u="none" smtClean="0">
                <a:solidFill>
                  <a:schemeClr val="tx1"/>
                </a:solidFill>
                <a:latin typeface="Trebuchet MS" panose="020B0603020202020204" pitchFamily="34" charset="0"/>
              </a:rPr>
              <a:t>METODOLOGIA: </a:t>
            </a:r>
            <a:r>
              <a:rPr b="0" dirty="0" sz="6000" lang="es-ES" u="none" smtClean="0">
                <a:solidFill>
                  <a:schemeClr val="tx1"/>
                </a:solidFill>
                <a:latin typeface="Trebuchet MS" pitchFamily="34" charset="0"/>
              </a:rPr>
              <a:t>La </a:t>
            </a:r>
            <a:r>
              <a:rPr b="0" dirty="0" sz="6000" lang="es-US" u="none" smtClean="0">
                <a:solidFill>
                  <a:schemeClr val="tx1"/>
                </a:solidFill>
                <a:latin typeface="Trebuchet MS" pitchFamily="34" charset="0"/>
              </a:rPr>
              <a:t>citotoxicidad del veneno se evaluó en   células tumorales y no tumorales mediante el ensayo de MTT. Para dilucidar su mecanismo de acción se realizaron RT-PCR, Western </a:t>
            </a:r>
            <a:r>
              <a:rPr b="0" dirty="0" sz="6000" lang="es-US" err="1" u="none" smtClean="0">
                <a:solidFill>
                  <a:schemeClr val="tx1"/>
                </a:solidFill>
                <a:latin typeface="Trebuchet MS" pitchFamily="34" charset="0"/>
              </a:rPr>
              <a:t>Blot</a:t>
            </a:r>
            <a:r>
              <a:rPr b="0" dirty="0" sz="6000" lang="es-US" u="none" smtClean="0">
                <a:solidFill>
                  <a:schemeClr val="tx1"/>
                </a:solidFill>
                <a:latin typeface="Trebuchet MS" pitchFamily="34" charset="0"/>
              </a:rPr>
              <a:t>, </a:t>
            </a:r>
            <a:r>
              <a:rPr b="0" dirty="0" sz="6000" lang="es-US" err="1" u="none" smtClean="0">
                <a:solidFill>
                  <a:schemeClr val="tx1"/>
                </a:solidFill>
                <a:latin typeface="Trebuchet MS" pitchFamily="34" charset="0"/>
              </a:rPr>
              <a:t>inmunohistoquímica</a:t>
            </a:r>
            <a:r>
              <a:rPr b="0" dirty="0" sz="6000" lang="es-US" u="none" smtClean="0">
                <a:solidFill>
                  <a:schemeClr val="tx1"/>
                </a:solidFill>
                <a:latin typeface="Trebuchet MS" pitchFamily="34" charset="0"/>
              </a:rPr>
              <a:t>, </a:t>
            </a:r>
            <a:r>
              <a:rPr b="0" dirty="0" sz="6000" lang="es-US" err="1" u="none" smtClean="0">
                <a:solidFill>
                  <a:schemeClr val="tx1"/>
                </a:solidFill>
                <a:latin typeface="Trebuchet MS" pitchFamily="34" charset="0"/>
              </a:rPr>
              <a:t>citometría</a:t>
            </a:r>
            <a:r>
              <a:rPr b="0" dirty="0" sz="6000" lang="es-US" u="none" smtClean="0">
                <a:solidFill>
                  <a:schemeClr val="tx1"/>
                </a:solidFill>
                <a:latin typeface="Trebuchet MS" pitchFamily="34" charset="0"/>
              </a:rPr>
              <a:t> de flujo y Elisa de </a:t>
            </a:r>
            <a:r>
              <a:rPr b="0" dirty="0" sz="6000" lang="es-US" err="1" u="none" smtClean="0">
                <a:solidFill>
                  <a:schemeClr val="tx1"/>
                </a:solidFill>
                <a:latin typeface="Trebuchet MS" pitchFamily="34" charset="0"/>
              </a:rPr>
              <a:t>citocinas</a:t>
            </a:r>
            <a:r>
              <a:rPr b="0" dirty="0" sz="6000" lang="es-US" u="none" smtClean="0">
                <a:solidFill>
                  <a:schemeClr val="tx1"/>
                </a:solidFill>
                <a:latin typeface="Trebuchet MS" pitchFamily="34" charset="0"/>
              </a:rPr>
              <a:t>. El efecto antitumoral, se evaluó en ratones portadores de tumores </a:t>
            </a:r>
            <a:r>
              <a:rPr b="0" dirty="0" sz="6000" lang="es-US" err="1" u="none" smtClean="0">
                <a:solidFill>
                  <a:schemeClr val="tx1"/>
                </a:solidFill>
                <a:latin typeface="Trebuchet MS" pitchFamily="34" charset="0"/>
              </a:rPr>
              <a:t>murinos</a:t>
            </a:r>
            <a:r>
              <a:rPr b="0" dirty="0" sz="6000" lang="es-US" u="none" smtClean="0">
                <a:solidFill>
                  <a:schemeClr val="tx1"/>
                </a:solidFill>
                <a:latin typeface="Trebuchet MS" pitchFamily="34" charset="0"/>
              </a:rPr>
              <a:t>. Estudios de toxicológicos se realizaron según normativas internacionales. </a:t>
            </a:r>
            <a:r>
              <a:rPr b="0" dirty="0" sz="5800" lang="en-US" u="none" smtClean="0">
                <a:solidFill>
                  <a:schemeClr val="tx1"/>
                </a:solidFill>
                <a:latin typeface="Trebuchet MS" pitchFamily="34" charset="0"/>
              </a:rPr>
              <a:t> </a:t>
            </a:r>
            <a:endParaRPr b="0" dirty="0" sz="5800" lang="en-US" u="none">
              <a:solidFill>
                <a:schemeClr val="tx1"/>
              </a:solidFill>
              <a:latin typeface="Trebuchet MS" pitchFamily="34" charset="0"/>
            </a:endParaRPr>
          </a:p>
        </p:txBody>
      </p:sp>
      <p:sp>
        <p:nvSpPr>
          <p:cNvPr id="1048592" name="Text Placeholder 30"/>
          <p:cNvSpPr>
            <a:spLocks noGrp="1"/>
          </p:cNvSpPr>
          <p:nvPr>
            <p:ph type="body" sz="quarter" idx="25"/>
          </p:nvPr>
        </p:nvSpPr>
        <p:spPr>
          <a:xfrm>
            <a:off x="24612600" y="11050035"/>
            <a:ext cx="18821400" cy="12005686"/>
          </a:xfrm>
        </p:spPr>
        <p:txBody>
          <a:bodyPr/>
          <a:p>
            <a:r>
              <a:rPr dirty="0" sz="5800" lang="en-US" u="none">
                <a:solidFill>
                  <a:schemeClr val="tx1"/>
                </a:solidFill>
                <a:latin typeface="Trebuchet MS" panose="020B0603020202020204" pitchFamily="34" charset="0"/>
              </a:rPr>
              <a:t>3. RESULTADOS Y </a:t>
            </a:r>
            <a:r>
              <a:rPr dirty="0" sz="5800" lang="en-US" u="none" smtClean="0">
                <a:solidFill>
                  <a:schemeClr val="tx1"/>
                </a:solidFill>
                <a:latin typeface="Trebuchet MS" panose="020B0603020202020204" pitchFamily="34" charset="0"/>
              </a:rPr>
              <a:t>DISCUSIÓN</a:t>
            </a:r>
            <a:endParaRPr dirty="0" sz="5800" lang="en-US" u="none" smtClean="0">
              <a:solidFill>
                <a:schemeClr val="tx1"/>
              </a:solidFill>
              <a:latin typeface="Trebuchet MS" panose="020B0603020202020204" pitchFamily="34" charset="0"/>
            </a:endParaRPr>
          </a:p>
          <a:p>
            <a:pPr algn="l"/>
            <a:r>
              <a:rPr dirty="0" sz="3000" lang="es-ES" u="none" smtClean="0">
                <a:solidFill>
                  <a:schemeClr val="tx1"/>
                </a:solidFill>
                <a:latin typeface="Trebuchet MS" pitchFamily="34" charset="0"/>
              </a:rPr>
              <a:t>Efecto del veneno de escorpión </a:t>
            </a:r>
            <a:r>
              <a:rPr dirty="0" sz="3000" i="1" lang="es-ES" u="none" smtClean="0">
                <a:solidFill>
                  <a:schemeClr val="tx1"/>
                </a:solidFill>
                <a:latin typeface="Trebuchet MS" pitchFamily="34" charset="0"/>
              </a:rPr>
              <a:t>H. </a:t>
            </a:r>
            <a:r>
              <a:rPr dirty="0" sz="3000" i="1" lang="es-ES" err="1" u="none" smtClean="0">
                <a:solidFill>
                  <a:schemeClr val="tx1"/>
                </a:solidFill>
                <a:latin typeface="Trebuchet MS" pitchFamily="34" charset="0"/>
              </a:rPr>
              <a:t>junceus</a:t>
            </a:r>
            <a:r>
              <a:rPr dirty="0" sz="3000" i="1" lang="es-ES" u="none" smtClean="0">
                <a:solidFill>
                  <a:schemeClr val="tx1"/>
                </a:solidFill>
                <a:latin typeface="Trebuchet MS" pitchFamily="34" charset="0"/>
              </a:rPr>
              <a:t> </a:t>
            </a:r>
            <a:r>
              <a:rPr dirty="0" sz="3000" i="1" lang="es-ES" u="none" smtClean="0">
                <a:solidFill>
                  <a:schemeClr val="tx1"/>
                </a:solidFill>
                <a:latin typeface="Trebuchet MS" pitchFamily="34" charset="0"/>
              </a:rPr>
              <a:t>      </a:t>
            </a:r>
            <a:r>
              <a:rPr dirty="0" sz="3000" i="1" lang="es-ES" u="none" smtClean="0">
                <a:solidFill>
                  <a:schemeClr val="tx1"/>
                </a:solidFill>
                <a:latin typeface="Trebuchet MS" pitchFamily="34" charset="0"/>
              </a:rPr>
              <a:t>                 </a:t>
            </a:r>
            <a:r>
              <a:rPr dirty="0" sz="3000" lang="es-ES" u="none" smtClean="0">
                <a:solidFill>
                  <a:schemeClr val="tx1"/>
                </a:solidFill>
                <a:latin typeface="Trebuchet MS" pitchFamily="34" charset="0"/>
              </a:rPr>
              <a:t>Marcaje con </a:t>
            </a:r>
            <a:r>
              <a:rPr dirty="0" sz="3000" lang="es-ES" err="1" u="none" smtClean="0">
                <a:solidFill>
                  <a:schemeClr val="tx1"/>
                </a:solidFill>
                <a:latin typeface="Trebuchet MS" pitchFamily="34" charset="0"/>
              </a:rPr>
              <a:t>Apoptag</a:t>
            </a:r>
            <a:r>
              <a:rPr dirty="0" sz="3000" i="1" lang="es-ES" u="none" smtClean="0">
                <a:solidFill>
                  <a:schemeClr val="tx1"/>
                </a:solidFill>
                <a:latin typeface="Trebuchet MS" pitchFamily="34" charset="0"/>
              </a:rPr>
              <a:t>-</a:t>
            </a:r>
            <a:r>
              <a:rPr dirty="0" sz="3000" lang="es-ES" u="none" smtClean="0">
                <a:solidFill>
                  <a:schemeClr val="tx1"/>
                </a:solidFill>
                <a:latin typeface="Trebuchet MS" pitchFamily="34" charset="0"/>
              </a:rPr>
              <a:t>Tumores F3II de         </a:t>
            </a:r>
            <a:endParaRPr dirty="0" sz="3000" lang="es-ES" u="none" smtClean="0">
              <a:solidFill>
                <a:schemeClr val="tx1"/>
              </a:solidFill>
              <a:latin typeface="Trebuchet MS" pitchFamily="34" charset="0"/>
            </a:endParaRPr>
          </a:p>
          <a:p>
            <a:pPr algn="l"/>
            <a:r>
              <a:rPr dirty="0" sz="3000" lang="es-ES" u="none" smtClean="0">
                <a:solidFill>
                  <a:schemeClr val="tx1"/>
                </a:solidFill>
                <a:latin typeface="Trebuchet MS" pitchFamily="34" charset="0"/>
              </a:rPr>
              <a:t>sobre la viabilidad de líneas </a:t>
            </a:r>
            <a:r>
              <a:rPr dirty="0" sz="3000" lang="es-ES" u="none" smtClean="0">
                <a:solidFill>
                  <a:schemeClr val="tx1"/>
                </a:solidFill>
                <a:latin typeface="Trebuchet MS" pitchFamily="34" charset="0"/>
              </a:rPr>
              <a:t>celulares.                               ratones BALB/c tratados con </a:t>
            </a:r>
            <a:r>
              <a:rPr dirty="0" sz="3000" i="1" lang="es-ES" u="none" smtClean="0">
                <a:solidFill>
                  <a:schemeClr val="tx1"/>
                </a:solidFill>
                <a:latin typeface="Trebuchet MS" pitchFamily="34" charset="0"/>
              </a:rPr>
              <a:t>H. </a:t>
            </a:r>
            <a:r>
              <a:rPr dirty="0" sz="3000" i="1" lang="es-ES" err="1" u="none" smtClean="0">
                <a:solidFill>
                  <a:schemeClr val="tx1"/>
                </a:solidFill>
                <a:latin typeface="Trebuchet MS" pitchFamily="34" charset="0"/>
              </a:rPr>
              <a:t>junceus</a:t>
            </a:r>
            <a:r>
              <a:rPr dirty="0" sz="3000" i="1" lang="es-ES" u="none" smtClean="0">
                <a:solidFill>
                  <a:schemeClr val="tx1"/>
                </a:solidFill>
                <a:latin typeface="Trebuchet MS" pitchFamily="34" charset="0"/>
              </a:rPr>
              <a:t> </a:t>
            </a:r>
            <a:r>
              <a:rPr dirty="0" sz="3000" lang="es-ES" u="none" smtClean="0">
                <a:solidFill>
                  <a:schemeClr val="tx1"/>
                </a:solidFill>
                <a:latin typeface="Trebuchet MS" pitchFamily="34" charset="0"/>
              </a:rPr>
              <a:t>(oral)           </a:t>
            </a:r>
            <a:endParaRPr dirty="0" sz="3000" lang="en-US" u="none" smtClean="0">
              <a:solidFill>
                <a:schemeClr val="tx1"/>
              </a:solidFill>
              <a:latin typeface="Trebuchet MS" pitchFamily="34" charset="0"/>
            </a:endParaRPr>
          </a:p>
          <a:p>
            <a:pPr algn="just"/>
            <a:r>
              <a:rPr b="0" dirty="0" sz="5800" lang="en-US" u="none" smtClean="0">
                <a:solidFill>
                  <a:schemeClr val="tx1"/>
                </a:solidFill>
                <a:latin typeface="Trebuchet MS" pitchFamily="34" charset="0"/>
              </a:rPr>
              <a:t>                                     </a:t>
            </a:r>
            <a:endParaRPr dirty="0" sz="3000" lang="en-US" u="none" smtClean="0">
              <a:solidFill>
                <a:schemeClr val="tx1"/>
              </a:solidFill>
              <a:latin typeface="Trebuchet MS" pitchFamily="34" charset="0"/>
            </a:endParaRPr>
          </a:p>
          <a:p>
            <a:pPr algn="just"/>
            <a:endParaRPr b="0" dirty="0" sz="5800" lang="en-US" u="none" smtClean="0">
              <a:solidFill>
                <a:schemeClr val="tx1"/>
              </a:solidFill>
              <a:latin typeface="Trebuchet MS" pitchFamily="34" charset="0"/>
            </a:endParaRPr>
          </a:p>
          <a:p>
            <a:pPr algn="just"/>
            <a:endParaRPr b="0" dirty="0" sz="5800" lang="en-US" u="none" smtClean="0">
              <a:solidFill>
                <a:schemeClr val="tx1"/>
              </a:solidFill>
              <a:latin typeface="Trebuchet MS" pitchFamily="34" charset="0"/>
            </a:endParaRPr>
          </a:p>
          <a:p>
            <a:pPr algn="just"/>
            <a:endParaRPr b="0" dirty="0" sz="5800" lang="en-US" u="none" smtClean="0">
              <a:solidFill>
                <a:schemeClr val="tx1"/>
              </a:solidFill>
              <a:latin typeface="Trebuchet MS" pitchFamily="34" charset="0"/>
            </a:endParaRPr>
          </a:p>
          <a:p>
            <a:pPr algn="just"/>
            <a:endParaRPr b="0" dirty="0" sz="5800" lang="en-US" u="none" smtClean="0">
              <a:solidFill>
                <a:schemeClr val="tx1"/>
              </a:solidFill>
              <a:latin typeface="Trebuchet MS" pitchFamily="34" charset="0"/>
            </a:endParaRPr>
          </a:p>
          <a:p>
            <a:pPr algn="just"/>
            <a:endParaRPr b="0" dirty="0" sz="5800" lang="en-US" u="none" smtClean="0">
              <a:solidFill>
                <a:schemeClr val="tx1"/>
              </a:solidFill>
              <a:latin typeface="Trebuchet MS" pitchFamily="34" charset="0"/>
            </a:endParaRPr>
          </a:p>
          <a:p>
            <a:pPr algn="just"/>
            <a:endParaRPr b="0" dirty="0" sz="5800" lang="en-US" u="none" smtClean="0">
              <a:solidFill>
                <a:schemeClr val="tx1"/>
              </a:solidFill>
              <a:latin typeface="Trebuchet MS" pitchFamily="34" charset="0"/>
            </a:endParaRPr>
          </a:p>
          <a:p>
            <a:pPr algn="l"/>
            <a:r>
              <a:rPr dirty="0" sz="3000" lang="es-ES" u="none" smtClean="0">
                <a:solidFill>
                  <a:schemeClr val="tx1"/>
                </a:solidFill>
                <a:latin typeface="Trebuchet MS" pitchFamily="34" charset="0"/>
              </a:rPr>
              <a:t>      Marcaje por </a:t>
            </a:r>
            <a:r>
              <a:rPr dirty="0" sz="3000" lang="es-ES" err="1" u="none" smtClean="0">
                <a:solidFill>
                  <a:schemeClr val="tx1"/>
                </a:solidFill>
                <a:latin typeface="Trebuchet MS" pitchFamily="34" charset="0"/>
              </a:rPr>
              <a:t>Apoptag</a:t>
            </a:r>
            <a:r>
              <a:rPr dirty="0" sz="3200" lang="es-ES" u="none" smtClean="0">
                <a:solidFill>
                  <a:schemeClr val="tx1"/>
                </a:solidFill>
                <a:latin typeface="Trebuchet MS" pitchFamily="34" charset="0"/>
              </a:rPr>
              <a:t>.</a:t>
            </a:r>
            <a:endParaRPr b="0" dirty="0" sz="5800" lang="en-US" u="none" smtClean="0">
              <a:solidFill>
                <a:schemeClr val="tx1"/>
              </a:solidFill>
              <a:latin typeface="Trebuchet MS" pitchFamily="34" charset="0"/>
            </a:endParaRPr>
          </a:p>
          <a:p>
            <a:pPr algn="just"/>
            <a:endParaRPr b="0" dirty="0" sz="5800" lang="en-US" u="none" smtClean="0">
              <a:solidFill>
                <a:schemeClr val="tx1"/>
              </a:solidFill>
              <a:latin typeface="Trebuchet MS" pitchFamily="34" charset="0"/>
            </a:endParaRPr>
          </a:p>
          <a:p>
            <a:endParaRPr dirty="0" sz="5800" lang="en-US" u="none">
              <a:solidFill>
                <a:schemeClr val="tx1"/>
              </a:solidFill>
              <a:latin typeface="Trebuchet MS" panose="020B0603020202020204" pitchFamily="34" charset="0"/>
            </a:endParaRPr>
          </a:p>
        </p:txBody>
      </p:sp>
      <p:sp>
        <p:nvSpPr>
          <p:cNvPr id="1048593" name="Text Placeholder 32"/>
          <p:cNvSpPr>
            <a:spLocks noGrp="1"/>
          </p:cNvSpPr>
          <p:nvPr>
            <p:ph type="body" sz="quarter" idx="27"/>
          </p:nvPr>
        </p:nvSpPr>
        <p:spPr>
          <a:xfrm>
            <a:off x="24917400" y="28195591"/>
            <a:ext cx="17431754" cy="4918578"/>
          </a:xfrm>
        </p:spPr>
        <p:txBody>
          <a:bodyPr/>
          <a:p>
            <a:r>
              <a:rPr dirty="0" sz="5800" lang="en-US" u="none">
                <a:solidFill>
                  <a:schemeClr val="tx1"/>
                </a:solidFill>
                <a:latin typeface="Trebuchet MS" panose="020B0603020202020204" pitchFamily="34" charset="0"/>
              </a:rPr>
              <a:t>4. </a:t>
            </a:r>
            <a:r>
              <a:rPr dirty="0" sz="5800" lang="en-US" u="none" smtClean="0">
                <a:solidFill>
                  <a:schemeClr val="tx1"/>
                </a:solidFill>
                <a:latin typeface="Trebuchet MS" panose="020B0603020202020204" pitchFamily="34" charset="0"/>
              </a:rPr>
              <a:t>CONCLUSIONES</a:t>
            </a:r>
          </a:p>
          <a:p>
            <a:pPr algn="just"/>
            <a:r>
              <a:rPr b="0" dirty="0" sz="6000" lang="es-US" u="none" smtClean="0">
                <a:solidFill>
                  <a:schemeClr val="tx1"/>
                </a:solidFill>
                <a:latin typeface="Trebuchet MS" pitchFamily="34" charset="0"/>
              </a:rPr>
              <a:t>El veneno del escorpión </a:t>
            </a:r>
            <a:r>
              <a:rPr b="0" dirty="0" sz="6000" i="1" lang="es-US" err="1" u="none" smtClean="0">
                <a:solidFill>
                  <a:schemeClr val="tx1"/>
                </a:solidFill>
                <a:latin typeface="Trebuchet MS" pitchFamily="34" charset="0"/>
              </a:rPr>
              <a:t>Heteroctenus</a:t>
            </a:r>
            <a:r>
              <a:rPr b="0" dirty="0" sz="6000" i="1" lang="es-US" u="none" smtClean="0">
                <a:solidFill>
                  <a:schemeClr val="tx1"/>
                </a:solidFill>
                <a:latin typeface="Trebuchet MS" pitchFamily="34" charset="0"/>
              </a:rPr>
              <a:t> </a:t>
            </a:r>
            <a:r>
              <a:rPr b="0" dirty="0" sz="6000" i="1" lang="es-US" err="1" u="none" smtClean="0">
                <a:solidFill>
                  <a:schemeClr val="tx1"/>
                </a:solidFill>
                <a:latin typeface="Trebuchet MS" pitchFamily="34" charset="0"/>
              </a:rPr>
              <a:t>junceus</a:t>
            </a:r>
            <a:r>
              <a:rPr b="0" dirty="0" sz="6000" i="1" lang="es-US" u="none" smtClean="0">
                <a:solidFill>
                  <a:schemeClr val="tx1"/>
                </a:solidFill>
                <a:latin typeface="Trebuchet MS" pitchFamily="34" charset="0"/>
              </a:rPr>
              <a:t> </a:t>
            </a:r>
            <a:r>
              <a:rPr b="0" dirty="0" sz="6000" lang="es-US" u="none" smtClean="0">
                <a:solidFill>
                  <a:schemeClr val="tx1"/>
                </a:solidFill>
                <a:latin typeface="Trebuchet MS" pitchFamily="34" charset="0"/>
              </a:rPr>
              <a:t>constituye un principio activo seguro con potencialidades terapéuticas antitumorales.</a:t>
            </a:r>
            <a:endParaRPr b="0" dirty="0" sz="6000" lang="es-ES" u="none" smtClean="0">
              <a:solidFill>
                <a:schemeClr val="tx1"/>
              </a:solidFill>
              <a:latin typeface="Trebuchet MS" pitchFamily="34" charset="0"/>
            </a:endParaRPr>
          </a:p>
          <a:p>
            <a:pPr algn="just"/>
            <a:endParaRPr dirty="0" sz="5800" lang="en-US" u="none">
              <a:solidFill>
                <a:schemeClr val="tx1"/>
              </a:solidFill>
              <a:latin typeface="Trebuchet MS" panose="020B0603020202020204" pitchFamily="34" charset="0"/>
            </a:endParaRPr>
          </a:p>
        </p:txBody>
      </p:sp>
      <p:sp>
        <p:nvSpPr>
          <p:cNvPr id="1048594" name="Text Placeholder 37"/>
          <p:cNvSpPr>
            <a:spLocks noGrp="1"/>
          </p:cNvSpPr>
          <p:nvPr>
            <p:ph type="body" sz="quarter" idx="150"/>
          </p:nvPr>
        </p:nvSpPr>
        <p:spPr>
          <a:xfrm>
            <a:off x="2133600" y="8755284"/>
            <a:ext cx="40538400" cy="2065116"/>
          </a:xfrm>
        </p:spPr>
        <p:txBody>
          <a:bodyPr>
            <a:noAutofit/>
          </a:bodyPr>
          <a:p>
            <a:r>
              <a:rPr b="1" dirty="0" sz="6000" lang="en-US" err="1">
                <a:solidFill>
                  <a:schemeClr val="tx1"/>
                </a:solidFill>
                <a:latin typeface="Trebuchet MS" panose="020B0603020202020204" pitchFamily="34" charset="0"/>
              </a:rPr>
              <a:t>Autor</a:t>
            </a:r>
            <a:r>
              <a:rPr b="1" dirty="0" sz="6000" lang="en-US" smtClean="0">
                <a:solidFill>
                  <a:schemeClr val="tx1"/>
                </a:solidFill>
                <a:latin typeface="Trebuchet MS" panose="020B0603020202020204" pitchFamily="34" charset="0"/>
              </a:rPr>
              <a:t>: </a:t>
            </a:r>
            <a:r>
              <a:rPr dirty="0" sz="6000" lang="en-US" smtClean="0">
                <a:solidFill>
                  <a:schemeClr val="tx1"/>
                </a:solidFill>
                <a:latin typeface="Trebuchet MS" pitchFamily="34" charset="0"/>
              </a:rPr>
              <a:t>Arianna </a:t>
            </a:r>
            <a:r>
              <a:rPr dirty="0" sz="6000" lang="en-US" err="1" smtClean="0">
                <a:solidFill>
                  <a:schemeClr val="tx1"/>
                </a:solidFill>
                <a:latin typeface="Trebuchet MS" pitchFamily="34" charset="0"/>
              </a:rPr>
              <a:t>Yglesias</a:t>
            </a:r>
            <a:r>
              <a:rPr dirty="0" sz="6000" lang="en-US" smtClean="0">
                <a:solidFill>
                  <a:schemeClr val="tx1"/>
                </a:solidFill>
                <a:latin typeface="Trebuchet MS" pitchFamily="34" charset="0"/>
              </a:rPr>
              <a:t> Rivera, </a:t>
            </a:r>
            <a:r>
              <a:rPr dirty="0" sz="6000" lang="es-ES" smtClean="0">
                <a:solidFill>
                  <a:schemeClr val="tx1"/>
                </a:solidFill>
                <a:latin typeface="Trebuchet MS" pitchFamily="34" charset="0"/>
              </a:rPr>
              <a:t>Caridad C. Rodríguez Torres, María Regla Pérez Capote, Irania Guevara </a:t>
            </a:r>
            <a:r>
              <a:rPr dirty="0" sz="6000" lang="es-ES" err="1" smtClean="0">
                <a:solidFill>
                  <a:schemeClr val="tx1"/>
                </a:solidFill>
                <a:latin typeface="Trebuchet MS" pitchFamily="34" charset="0"/>
              </a:rPr>
              <a:t>Orellanes</a:t>
            </a:r>
            <a:r>
              <a:rPr dirty="0" sz="6000" lang="es-ES" smtClean="0">
                <a:solidFill>
                  <a:schemeClr val="tx1"/>
                </a:solidFill>
                <a:latin typeface="Trebuchet MS" pitchFamily="34" charset="0"/>
              </a:rPr>
              <a:t>, </a:t>
            </a:r>
            <a:r>
              <a:rPr dirty="0" sz="6000" lang="es-ES" err="1" smtClean="0">
                <a:solidFill>
                  <a:schemeClr val="tx1"/>
                </a:solidFill>
                <a:latin typeface="Trebuchet MS" pitchFamily="34" charset="0"/>
              </a:rPr>
              <a:t>Hermis</a:t>
            </a:r>
            <a:r>
              <a:rPr dirty="0" sz="6000" lang="es-ES" smtClean="0">
                <a:solidFill>
                  <a:schemeClr val="tx1"/>
                </a:solidFill>
                <a:latin typeface="Trebuchet MS" pitchFamily="34" charset="0"/>
              </a:rPr>
              <a:t> Sánchez </a:t>
            </a:r>
            <a:r>
              <a:rPr dirty="0" sz="6000" lang="es-ES" err="1" smtClean="0">
                <a:solidFill>
                  <a:schemeClr val="tx1"/>
                </a:solidFill>
                <a:latin typeface="Trebuchet MS" pitchFamily="34" charset="0"/>
              </a:rPr>
              <a:t>Rodríguez,Yudith</a:t>
            </a:r>
            <a:r>
              <a:rPr dirty="0" sz="6000" lang="es-ES" smtClean="0">
                <a:solidFill>
                  <a:schemeClr val="tx1"/>
                </a:solidFill>
                <a:latin typeface="Trebuchet MS" pitchFamily="34" charset="0"/>
              </a:rPr>
              <a:t> Rodríguez </a:t>
            </a:r>
            <a:r>
              <a:rPr dirty="0" sz="6000" lang="es-ES" err="1" smtClean="0">
                <a:solidFill>
                  <a:schemeClr val="tx1"/>
                </a:solidFill>
                <a:latin typeface="Trebuchet MS" pitchFamily="34" charset="0"/>
              </a:rPr>
              <a:t>Coipel</a:t>
            </a:r>
            <a:r>
              <a:rPr dirty="0" sz="6000" lang="es-ES" smtClean="0">
                <a:solidFill>
                  <a:schemeClr val="tx1"/>
                </a:solidFill>
                <a:latin typeface="Trebuchet MS" pitchFamily="34" charset="0"/>
              </a:rPr>
              <a:t>.</a:t>
            </a:r>
          </a:p>
          <a:p>
            <a:endParaRPr b="1" dirty="0" sz="6000" lang="en-US">
              <a:solidFill>
                <a:schemeClr val="tx1"/>
              </a:solidFill>
              <a:latin typeface="Trebuchet MS" panose="020B0603020202020204" pitchFamily="34" charset="0"/>
            </a:endParaRPr>
          </a:p>
        </p:txBody>
      </p:sp>
      <p:sp>
        <p:nvSpPr>
          <p:cNvPr id="1048595" name="Text Placeholder 38"/>
          <p:cNvSpPr>
            <a:spLocks noGrp="1"/>
          </p:cNvSpPr>
          <p:nvPr>
            <p:ph type="body" sz="quarter" idx="151"/>
          </p:nvPr>
        </p:nvSpPr>
        <p:spPr>
          <a:xfrm>
            <a:off x="1828800" y="5121519"/>
            <a:ext cx="40462200" cy="2135830"/>
          </a:xfrm>
        </p:spPr>
        <p:txBody>
          <a:bodyPr>
            <a:noAutofit/>
          </a:bodyPr>
          <a:p>
            <a:r>
              <a:rPr b="1" dirty="0" sz="8800" lang="es-ES" smtClean="0">
                <a:solidFill>
                  <a:schemeClr val="tx1"/>
                </a:solidFill>
                <a:latin typeface="Trebuchet MS" panose="020B0603020202020204" pitchFamily="34" charset="0"/>
              </a:rPr>
              <a:t>TÍTULO: </a:t>
            </a:r>
            <a:r>
              <a:rPr b="1" dirty="0" sz="8800" lang="es-US" smtClean="0">
                <a:solidFill>
                  <a:schemeClr val="tx1"/>
                </a:solidFill>
                <a:latin typeface="Trebuchet MS" panose="020B0603020202020204" pitchFamily="34" charset="0"/>
              </a:rPr>
              <a:t>ESTUDIOS PRECLÍNICOS </a:t>
            </a:r>
            <a:r>
              <a:rPr b="1" dirty="0" sz="8800" lang="es-ES" smtClean="0">
                <a:solidFill>
                  <a:schemeClr val="tx1"/>
                </a:solidFill>
                <a:latin typeface="Trebuchet MS" panose="020B0603020202020204" pitchFamily="34" charset="0"/>
              </a:rPr>
              <a:t>DE LAS POTENCIALIDADES ANTITUMORALES DEL VENENO DE ESCORPIÓN </a:t>
            </a:r>
            <a:r>
              <a:rPr b="1" dirty="0" sz="8800" i="1" lang="es-ES" smtClean="0">
                <a:solidFill>
                  <a:schemeClr val="tx1"/>
                </a:solidFill>
                <a:latin typeface="Trebuchet MS" panose="020B0603020202020204" pitchFamily="34" charset="0"/>
              </a:rPr>
              <a:t>HETEROCTENUS</a:t>
            </a:r>
            <a:r>
              <a:rPr b="1" dirty="0" sz="8800" lang="es-ES" smtClean="0">
                <a:solidFill>
                  <a:schemeClr val="tx1"/>
                </a:solidFill>
                <a:latin typeface="Trebuchet MS" panose="020B0603020202020204" pitchFamily="34" charset="0"/>
              </a:rPr>
              <a:t> </a:t>
            </a:r>
            <a:r>
              <a:rPr b="1" dirty="0" sz="8800" i="1" lang="es-ES" smtClean="0">
                <a:solidFill>
                  <a:schemeClr val="tx1"/>
                </a:solidFill>
                <a:latin typeface="Trebuchet MS" panose="020B0603020202020204" pitchFamily="34" charset="0"/>
              </a:rPr>
              <a:t>JUNCEUS</a:t>
            </a:r>
          </a:p>
          <a:p>
            <a:endParaRPr b="1" dirty="0" sz="8800" lang="en-US">
              <a:solidFill>
                <a:schemeClr val="tx1"/>
              </a:solidFill>
              <a:latin typeface="Trebuchet MS" panose="020B0603020202020204" pitchFamily="34" charset="0"/>
            </a:endParaRPr>
          </a:p>
        </p:txBody>
      </p:sp>
      <p:sp>
        <p:nvSpPr>
          <p:cNvPr id="1048596" name="Text Placeholder 39"/>
          <p:cNvSpPr>
            <a:spLocks noGrp="1"/>
          </p:cNvSpPr>
          <p:nvPr>
            <p:ph type="body" sz="quarter" idx="153"/>
          </p:nvPr>
        </p:nvSpPr>
        <p:spPr>
          <a:xfrm>
            <a:off x="8693000" y="2399907"/>
            <a:ext cx="27425800" cy="724294"/>
          </a:xfrm>
        </p:spPr>
        <p:txBody>
          <a:bodyPr>
            <a:noAutofit/>
          </a:bodyPr>
          <a:p>
            <a:r>
              <a:rPr dirty="0" sz="6000" lang="en-US" err="1" smtClean="0">
                <a:solidFill>
                  <a:schemeClr val="tx1"/>
                </a:solidFill>
                <a:latin typeface="Arial" panose="020B0604020202020204" pitchFamily="34" charset="0"/>
                <a:cs typeface="Arial" panose="020B0604020202020204" pitchFamily="34" charset="0"/>
              </a:rPr>
              <a:t>Temática</a:t>
            </a:r>
            <a:r>
              <a:rPr dirty="0" sz="6000" lang="en-US" smtClean="0">
                <a:solidFill>
                  <a:schemeClr val="tx1"/>
                </a:solidFill>
                <a:latin typeface="Arial" panose="020B0604020202020204" pitchFamily="34" charset="0"/>
                <a:cs typeface="Arial" panose="020B0604020202020204" pitchFamily="34" charset="0"/>
              </a:rPr>
              <a:t>: </a:t>
            </a:r>
            <a:endParaRPr dirty="0" sz="9600" lang="es-ES" smtClean="0"/>
          </a:p>
          <a:p>
            <a:r>
              <a:rPr dirty="0" sz="6000" lang="es-ES" smtClean="0">
                <a:solidFill>
                  <a:schemeClr val="tx1"/>
                </a:solidFill>
                <a:latin typeface="Arial" panose="020B0604020202020204" pitchFamily="34" charset="0"/>
                <a:cs typeface="Arial" panose="020B0604020202020204" pitchFamily="34" charset="0"/>
              </a:rPr>
              <a:t>Farmacología, </a:t>
            </a:r>
            <a:r>
              <a:rPr dirty="0" sz="6000" lang="es-ES" err="1" smtClean="0">
                <a:solidFill>
                  <a:schemeClr val="tx1"/>
                </a:solidFill>
                <a:latin typeface="Arial" panose="020B0604020202020204" pitchFamily="34" charset="0"/>
                <a:cs typeface="Arial" panose="020B0604020202020204" pitchFamily="34" charset="0"/>
              </a:rPr>
              <a:t>farmacoterapéutica</a:t>
            </a:r>
            <a:r>
              <a:rPr dirty="0" sz="6000" lang="es-ES" smtClean="0">
                <a:solidFill>
                  <a:schemeClr val="tx1"/>
                </a:solidFill>
                <a:latin typeface="Arial" panose="020B0604020202020204" pitchFamily="34" charset="0"/>
                <a:cs typeface="Arial" panose="020B0604020202020204" pitchFamily="34" charset="0"/>
              </a:rPr>
              <a:t> y toxicología </a:t>
            </a:r>
          </a:p>
          <a:p>
            <a:r>
              <a:rPr dirty="0" sz="6000" lang="en-US" smtClean="0">
                <a:solidFill>
                  <a:schemeClr val="tx1"/>
                </a:solidFill>
                <a:latin typeface="Arial" panose="020B0604020202020204" pitchFamily="34" charset="0"/>
                <a:cs typeface="Arial" panose="020B0604020202020204" pitchFamily="34" charset="0"/>
              </a:rPr>
              <a:t> </a:t>
            </a:r>
            <a:endParaRPr dirty="0" sz="6000" lang="en-US">
              <a:solidFill>
                <a:schemeClr val="tx1"/>
              </a:solidFill>
              <a:latin typeface="Arial" panose="020B0604020202020204" pitchFamily="34" charset="0"/>
              <a:cs typeface="Arial" panose="020B0604020202020204" pitchFamily="34" charset="0"/>
            </a:endParaRPr>
          </a:p>
        </p:txBody>
      </p:sp>
      <p:sp>
        <p:nvSpPr>
          <p:cNvPr id="1048597" name="Text Placeholder 32"/>
          <p:cNvSpPr txBox="1"/>
          <p:nvPr/>
        </p:nvSpPr>
        <p:spPr>
          <a:xfrm>
            <a:off x="571500" y="25916609"/>
            <a:ext cx="23355300" cy="8799697"/>
          </a:xfrm>
          <a:prstGeom prst="rect"/>
          <a:noFill/>
        </p:spPr>
        <p:txBody>
          <a:bodyPr anchor="ctr" anchorCtr="0" bIns="63307" lIns="63307" rIns="63307" tIns="63307" wrap="square">
            <a:spAutoFit/>
          </a:bodyPr>
          <a:lstStyle>
            <a:lvl1pPr algn="ctr" defTabSz="3038715" eaLnBrk="1" hangingPunct="1" indent="0" latinLnBrk="0" marL="0" rtl="0">
              <a:spcBef>
                <a:spcPct val="20000"/>
              </a:spcBef>
              <a:buFont typeface="Arial" pitchFamily="34" charset="0"/>
              <a:buNone/>
              <a:defRPr baseline="0" b="1" sz="2800" kern="1200" u="sng">
                <a:solidFill>
                  <a:schemeClr val="accent5">
                    <a:lumMod val="50000"/>
                  </a:schemeClr>
                </a:solidFill>
                <a:latin typeface="+mn-lt"/>
                <a:ea typeface="+mn-ea"/>
                <a:cs typeface="+mn-cs"/>
              </a:defRPr>
            </a:lvl1pPr>
            <a:lvl2pPr algn="l" defTabSz="3038715" eaLnBrk="1" hangingPunct="1" indent="-949598" latinLnBrk="0" marL="2468955" rtl="0">
              <a:spcBef>
                <a:spcPct val="20000"/>
              </a:spcBef>
              <a:buFont typeface="Arial" pitchFamily="34" charset="0"/>
              <a:buChar char="–"/>
              <a:defRPr sz="9400" kern="1200">
                <a:solidFill>
                  <a:schemeClr val="tx1"/>
                </a:solidFill>
                <a:latin typeface="+mn-lt"/>
                <a:ea typeface="+mn-ea"/>
                <a:cs typeface="+mn-cs"/>
              </a:defRPr>
            </a:lvl2pPr>
            <a:lvl3pPr algn="l" defTabSz="3038715" eaLnBrk="1" hangingPunct="1" indent="-759679" latinLnBrk="0" marL="3798394" rtl="0">
              <a:spcBef>
                <a:spcPct val="20000"/>
              </a:spcBef>
              <a:buFont typeface="Arial" pitchFamily="34" charset="0"/>
              <a:buChar char="•"/>
              <a:defRPr sz="8000" kern="1200">
                <a:solidFill>
                  <a:schemeClr val="tx1"/>
                </a:solidFill>
                <a:latin typeface="+mn-lt"/>
                <a:ea typeface="+mn-ea"/>
                <a:cs typeface="+mn-cs"/>
              </a:defRPr>
            </a:lvl3pPr>
            <a:lvl4pPr algn="l" defTabSz="3038715" eaLnBrk="1" hangingPunct="1" indent="-759679" latinLnBrk="0" marL="5317751" rtl="0">
              <a:spcBef>
                <a:spcPct val="20000"/>
              </a:spcBef>
              <a:buFont typeface="Arial" pitchFamily="34" charset="0"/>
              <a:buChar char="–"/>
              <a:defRPr sz="6700" kern="1200">
                <a:solidFill>
                  <a:schemeClr val="tx1"/>
                </a:solidFill>
                <a:latin typeface="+mn-lt"/>
                <a:ea typeface="+mn-ea"/>
                <a:cs typeface="+mn-cs"/>
              </a:defRPr>
            </a:lvl4pPr>
            <a:lvl5pPr algn="l" defTabSz="3038715" eaLnBrk="1" hangingPunct="1" indent="-759679" latinLnBrk="0" marL="6837107" rtl="0">
              <a:spcBef>
                <a:spcPct val="20000"/>
              </a:spcBef>
              <a:buFont typeface="Arial" pitchFamily="34" charset="0"/>
              <a:buChar char="»"/>
              <a:defRPr sz="6700" kern="1200">
                <a:solidFill>
                  <a:schemeClr val="tx1"/>
                </a:solidFill>
                <a:latin typeface="+mn-lt"/>
                <a:ea typeface="+mn-ea"/>
                <a:cs typeface="+mn-cs"/>
              </a:defRPr>
            </a:lvl5pPr>
            <a:lvl6pPr algn="l" defTabSz="3038715" eaLnBrk="1" hangingPunct="1" indent="-759679" latinLnBrk="0" marL="8356465" rtl="0">
              <a:spcBef>
                <a:spcPct val="20000"/>
              </a:spcBef>
              <a:buFont typeface="Arial" pitchFamily="34" charset="0"/>
              <a:buChar char="•"/>
              <a:defRPr sz="6700" kern="1200">
                <a:solidFill>
                  <a:schemeClr val="tx1"/>
                </a:solidFill>
                <a:latin typeface="+mn-lt"/>
                <a:ea typeface="+mn-ea"/>
                <a:cs typeface="+mn-cs"/>
              </a:defRPr>
            </a:lvl6pPr>
            <a:lvl7pPr algn="l" defTabSz="3038715" eaLnBrk="1" hangingPunct="1" indent="-759679" latinLnBrk="0" marL="9875821" rtl="0">
              <a:spcBef>
                <a:spcPct val="20000"/>
              </a:spcBef>
              <a:buFont typeface="Arial" pitchFamily="34" charset="0"/>
              <a:buChar char="•"/>
              <a:defRPr sz="6700" kern="1200">
                <a:solidFill>
                  <a:schemeClr val="tx1"/>
                </a:solidFill>
                <a:latin typeface="+mn-lt"/>
                <a:ea typeface="+mn-ea"/>
                <a:cs typeface="+mn-cs"/>
              </a:defRPr>
            </a:lvl7pPr>
            <a:lvl8pPr algn="l" defTabSz="3038715" eaLnBrk="1" hangingPunct="1" indent="-759679" latinLnBrk="0" marL="11395179" rtl="0">
              <a:spcBef>
                <a:spcPct val="20000"/>
              </a:spcBef>
              <a:buFont typeface="Arial" pitchFamily="34" charset="0"/>
              <a:buChar char="•"/>
              <a:defRPr sz="6700" kern="1200">
                <a:solidFill>
                  <a:schemeClr val="tx1"/>
                </a:solidFill>
                <a:latin typeface="+mn-lt"/>
                <a:ea typeface="+mn-ea"/>
                <a:cs typeface="+mn-cs"/>
              </a:defRPr>
            </a:lvl8pPr>
            <a:lvl9pPr algn="l" defTabSz="3038715" eaLnBrk="1" hangingPunct="1" indent="-759679" latinLnBrk="0" marL="12914537" rtl="0">
              <a:spcBef>
                <a:spcPct val="20000"/>
              </a:spcBef>
              <a:buFont typeface="Arial" pitchFamily="34" charset="0"/>
              <a:buChar char="•"/>
              <a:defRPr sz="6700" kern="1200">
                <a:solidFill>
                  <a:schemeClr val="tx1"/>
                </a:solidFill>
                <a:latin typeface="+mn-lt"/>
                <a:ea typeface="+mn-ea"/>
                <a:cs typeface="+mn-cs"/>
              </a:defRPr>
            </a:lvl9pPr>
          </a:lstStyle>
          <a:p>
            <a:pPr algn="just"/>
            <a:r>
              <a:rPr dirty="0" sz="5800" lang="en-US" u="none">
                <a:solidFill>
                  <a:schemeClr val="tx1"/>
                </a:solidFill>
                <a:latin typeface="Trebuchet MS" panose="020B0603020202020204" pitchFamily="34" charset="0"/>
              </a:rPr>
              <a:t>5. REFERENCIAS </a:t>
            </a:r>
            <a:r>
              <a:rPr dirty="0" sz="5800" lang="en-US" u="none" smtClean="0">
                <a:solidFill>
                  <a:schemeClr val="tx1"/>
                </a:solidFill>
                <a:latin typeface="Trebuchet MS" panose="020B0603020202020204" pitchFamily="34" charset="0"/>
              </a:rPr>
              <a:t>BIBLIOGRÁFICAS</a:t>
            </a:r>
            <a:r>
              <a:rPr dirty="0" sz="5800" lang="en-US" u="none" smtClean="0">
                <a:solidFill>
                  <a:schemeClr val="tx1"/>
                </a:solidFill>
                <a:latin typeface="Trebuchet MS" panose="020B0603020202020204" pitchFamily="34" charset="0"/>
              </a:rPr>
              <a:t>: </a:t>
            </a:r>
          </a:p>
          <a:p>
            <a:pPr algn="just"/>
            <a:r>
              <a:rPr b="0" dirty="0" sz="5400" lang="es-US" err="1" u="none" smtClean="0">
                <a:solidFill>
                  <a:schemeClr val="tx1"/>
                </a:solidFill>
                <a:latin typeface="Trebuchet MS" pitchFamily="34" charset="0"/>
              </a:rPr>
              <a:t>Moradi</a:t>
            </a:r>
            <a:r>
              <a:rPr b="0" dirty="0" sz="5400" lang="es-US" u="none" smtClean="0">
                <a:solidFill>
                  <a:schemeClr val="tx1"/>
                </a:solidFill>
                <a:latin typeface="Trebuchet MS" pitchFamily="34" charset="0"/>
              </a:rPr>
              <a:t> </a:t>
            </a:r>
            <a:r>
              <a:rPr b="0" dirty="0" sz="5400" lang="es-US" u="none" smtClean="0">
                <a:solidFill>
                  <a:schemeClr val="tx1"/>
                </a:solidFill>
                <a:latin typeface="Trebuchet MS" pitchFamily="34" charset="0"/>
              </a:rPr>
              <a:t>M, </a:t>
            </a:r>
            <a:r>
              <a:rPr b="0" dirty="0" sz="5400" lang="es-US" err="1" u="none" smtClean="0">
                <a:solidFill>
                  <a:schemeClr val="tx1"/>
                </a:solidFill>
                <a:latin typeface="Trebuchet MS" pitchFamily="34" charset="0"/>
              </a:rPr>
              <a:t>Najafi</a:t>
            </a:r>
            <a:r>
              <a:rPr b="0" dirty="0" sz="5400" lang="es-US" u="none" smtClean="0">
                <a:solidFill>
                  <a:schemeClr val="tx1"/>
                </a:solidFill>
                <a:latin typeface="Trebuchet MS" pitchFamily="34" charset="0"/>
              </a:rPr>
              <a:t> R, </a:t>
            </a:r>
            <a:r>
              <a:rPr b="0" dirty="0" sz="5400" lang="es-US" err="1" u="none" smtClean="0">
                <a:solidFill>
                  <a:schemeClr val="tx1"/>
                </a:solidFill>
                <a:latin typeface="Trebuchet MS" pitchFamily="34" charset="0"/>
              </a:rPr>
              <a:t>Amini</a:t>
            </a:r>
            <a:r>
              <a:rPr b="0" dirty="0" sz="5400" lang="es-US" u="none" smtClean="0">
                <a:solidFill>
                  <a:schemeClr val="tx1"/>
                </a:solidFill>
                <a:latin typeface="Trebuchet MS" pitchFamily="34" charset="0"/>
              </a:rPr>
              <a:t> R, </a:t>
            </a:r>
            <a:r>
              <a:rPr b="0" dirty="0" sz="5400" lang="es-US" err="1" u="none" smtClean="0">
                <a:solidFill>
                  <a:schemeClr val="tx1"/>
                </a:solidFill>
                <a:latin typeface="Trebuchet MS" pitchFamily="34" charset="0"/>
              </a:rPr>
              <a:t>Solgi</a:t>
            </a:r>
            <a:r>
              <a:rPr b="0" dirty="0" sz="5400" lang="es-US" u="none" smtClean="0">
                <a:solidFill>
                  <a:schemeClr val="tx1"/>
                </a:solidFill>
                <a:latin typeface="Trebuchet MS" pitchFamily="34" charset="0"/>
              </a:rPr>
              <a:t> R, </a:t>
            </a:r>
            <a:r>
              <a:rPr b="0" dirty="0" sz="5400" lang="es-US" err="1" u="none" smtClean="0">
                <a:solidFill>
                  <a:schemeClr val="tx1"/>
                </a:solidFill>
                <a:latin typeface="Trebuchet MS" pitchFamily="34" charset="0"/>
              </a:rPr>
              <a:t>Tanzadehpanah</a:t>
            </a:r>
            <a:r>
              <a:rPr b="0" dirty="0" sz="5400" lang="es-US" u="none" smtClean="0">
                <a:solidFill>
                  <a:schemeClr val="tx1"/>
                </a:solidFill>
                <a:latin typeface="Trebuchet MS" pitchFamily="34" charset="0"/>
              </a:rPr>
              <a:t> H, </a:t>
            </a:r>
            <a:r>
              <a:rPr b="0" dirty="0" sz="5400" lang="es-US" err="1" u="none" smtClean="0">
                <a:solidFill>
                  <a:schemeClr val="tx1"/>
                </a:solidFill>
                <a:latin typeface="Trebuchet MS" pitchFamily="34" charset="0"/>
              </a:rPr>
              <a:t>Esfahani</a:t>
            </a:r>
            <a:r>
              <a:rPr b="0" dirty="0" sz="5400" lang="es-US" u="none" smtClean="0">
                <a:solidFill>
                  <a:schemeClr val="tx1"/>
                </a:solidFill>
                <a:latin typeface="Trebuchet MS" pitchFamily="34" charset="0"/>
              </a:rPr>
              <a:t> A, et al. </a:t>
            </a:r>
            <a:r>
              <a:rPr b="0" dirty="0" sz="5400" lang="en-US" u="none" smtClean="0">
                <a:solidFill>
                  <a:schemeClr val="tx1"/>
                </a:solidFill>
                <a:latin typeface="Trebuchet MS" pitchFamily="34" charset="0"/>
              </a:rPr>
              <a:t>Remarkable apoptotic pathway of </a:t>
            </a:r>
            <a:r>
              <a:rPr b="0" dirty="0" sz="5400" i="1" lang="en-US" err="1" u="none" smtClean="0">
                <a:solidFill>
                  <a:schemeClr val="tx1"/>
                </a:solidFill>
                <a:latin typeface="Trebuchet MS" pitchFamily="34" charset="0"/>
              </a:rPr>
              <a:t>Hemiscorpius</a:t>
            </a:r>
            <a:r>
              <a:rPr b="0" dirty="0" sz="5400" i="1" lang="en-US" u="none" smtClean="0">
                <a:solidFill>
                  <a:schemeClr val="tx1"/>
                </a:solidFill>
                <a:latin typeface="Trebuchet MS" pitchFamily="34" charset="0"/>
              </a:rPr>
              <a:t> </a:t>
            </a:r>
            <a:r>
              <a:rPr b="0" dirty="0" sz="5400" i="1" lang="en-US" err="1" u="none" smtClean="0">
                <a:solidFill>
                  <a:schemeClr val="tx1"/>
                </a:solidFill>
                <a:latin typeface="Trebuchet MS" pitchFamily="34" charset="0"/>
              </a:rPr>
              <a:t>lepturus</a:t>
            </a:r>
            <a:r>
              <a:rPr b="0" dirty="0" sz="5400" lang="en-US" u="none" smtClean="0">
                <a:solidFill>
                  <a:schemeClr val="tx1"/>
                </a:solidFill>
                <a:latin typeface="Trebuchet MS" pitchFamily="34" charset="0"/>
              </a:rPr>
              <a:t> scorpion venom on CT26 cell line. </a:t>
            </a:r>
            <a:r>
              <a:rPr b="0" dirty="0" sz="5400" lang="es-US" err="1" u="none" smtClean="0">
                <a:solidFill>
                  <a:schemeClr val="tx1"/>
                </a:solidFill>
                <a:latin typeface="Trebuchet MS" pitchFamily="34" charset="0"/>
              </a:rPr>
              <a:t>Cell</a:t>
            </a:r>
            <a:r>
              <a:rPr b="0" dirty="0" sz="5400" lang="es-US" u="none" smtClean="0">
                <a:solidFill>
                  <a:schemeClr val="tx1"/>
                </a:solidFill>
                <a:latin typeface="Trebuchet MS" pitchFamily="34" charset="0"/>
              </a:rPr>
              <a:t> </a:t>
            </a:r>
            <a:r>
              <a:rPr b="0" dirty="0" sz="5400" lang="es-US" err="1" u="none" smtClean="0">
                <a:solidFill>
                  <a:schemeClr val="tx1"/>
                </a:solidFill>
                <a:latin typeface="Trebuchet MS" pitchFamily="34" charset="0"/>
              </a:rPr>
              <a:t>Biol</a:t>
            </a:r>
            <a:r>
              <a:rPr b="0" dirty="0" sz="5400" lang="es-US" u="none" smtClean="0">
                <a:solidFill>
                  <a:schemeClr val="tx1"/>
                </a:solidFill>
                <a:latin typeface="Trebuchet MS" pitchFamily="34" charset="0"/>
              </a:rPr>
              <a:t> </a:t>
            </a:r>
            <a:r>
              <a:rPr b="0" dirty="0" sz="5400" lang="es-US" err="1" u="none" smtClean="0">
                <a:solidFill>
                  <a:schemeClr val="tx1"/>
                </a:solidFill>
                <a:latin typeface="Trebuchet MS" pitchFamily="34" charset="0"/>
              </a:rPr>
              <a:t>Toxicol</a:t>
            </a:r>
            <a:r>
              <a:rPr b="0" dirty="0" sz="5400" lang="es-US" u="none" smtClean="0">
                <a:solidFill>
                  <a:schemeClr val="tx1"/>
                </a:solidFill>
                <a:latin typeface="Trebuchet MS" pitchFamily="34" charset="0"/>
              </a:rPr>
              <a:t>. 2019; 10: 1-13</a:t>
            </a:r>
            <a:r>
              <a:rPr b="0" dirty="0" sz="5400" lang="es-US" u="none" smtClean="0">
                <a:solidFill>
                  <a:schemeClr val="tx1"/>
                </a:solidFill>
                <a:latin typeface="Trebuchet MS" pitchFamily="34" charset="0"/>
              </a:rPr>
              <a:t>.</a:t>
            </a:r>
          </a:p>
          <a:p>
            <a:pPr algn="just"/>
            <a:r>
              <a:rPr b="0" dirty="0" sz="5400" lang="es-ES" err="1" u="none" smtClean="0">
                <a:solidFill>
                  <a:schemeClr val="tx1"/>
                </a:solidFill>
                <a:latin typeface="Trebuchet MS" pitchFamily="34" charset="0"/>
              </a:rPr>
              <a:t>Yglesias</a:t>
            </a:r>
            <a:r>
              <a:rPr b="0" dirty="0" sz="5400" lang="es-ES" u="none" smtClean="0">
                <a:solidFill>
                  <a:schemeClr val="tx1"/>
                </a:solidFill>
                <a:latin typeface="Trebuchet MS" pitchFamily="34" charset="0"/>
              </a:rPr>
              <a:t>-Rivera</a:t>
            </a:r>
            <a:r>
              <a:rPr b="0" dirty="0" sz="5400" lang="es-ES" u="none" smtClean="0">
                <a:solidFill>
                  <a:schemeClr val="tx1"/>
                </a:solidFill>
                <a:latin typeface="Trebuchet MS" pitchFamily="34" charset="0"/>
              </a:rPr>
              <a:t>, A.; Sánchez-Rodríguez, H.; Soto-Febles, C.; </a:t>
            </a:r>
            <a:r>
              <a:rPr b="0" dirty="0" sz="5400" lang="es-ES" err="1" u="none" smtClean="0">
                <a:solidFill>
                  <a:schemeClr val="tx1"/>
                </a:solidFill>
                <a:latin typeface="Trebuchet MS" pitchFamily="34" charset="0"/>
              </a:rPr>
              <a:t>Monzote</a:t>
            </a:r>
            <a:r>
              <a:rPr b="0" dirty="0" sz="5400" lang="es-ES" u="none" smtClean="0">
                <a:solidFill>
                  <a:schemeClr val="tx1"/>
                </a:solidFill>
                <a:latin typeface="Trebuchet MS" pitchFamily="34" charset="0"/>
              </a:rPr>
              <a:t>, L. </a:t>
            </a:r>
            <a:r>
              <a:rPr b="0" dirty="0" sz="5400" lang="es-ES" err="1" u="none" smtClean="0">
                <a:solidFill>
                  <a:schemeClr val="tx1"/>
                </a:solidFill>
                <a:latin typeface="Trebuchet MS" pitchFamily="34" charset="0"/>
              </a:rPr>
              <a:t>Heteroctenus</a:t>
            </a:r>
            <a:r>
              <a:rPr b="0" dirty="0" sz="5400" lang="es-ES" u="none" smtClean="0">
                <a:solidFill>
                  <a:schemeClr val="tx1"/>
                </a:solidFill>
                <a:latin typeface="Trebuchet MS" pitchFamily="34" charset="0"/>
              </a:rPr>
              <a:t> </a:t>
            </a:r>
            <a:r>
              <a:rPr b="0" dirty="0" sz="5400" lang="en-US" err="1" u="none" smtClean="0">
                <a:solidFill>
                  <a:schemeClr val="tx1"/>
                </a:solidFill>
                <a:latin typeface="Trebuchet MS" pitchFamily="34" charset="0"/>
              </a:rPr>
              <a:t>junceus</a:t>
            </a:r>
            <a:r>
              <a:rPr b="0" dirty="0" sz="5400" lang="en-US" u="none" smtClean="0">
                <a:solidFill>
                  <a:schemeClr val="tx1"/>
                </a:solidFill>
                <a:latin typeface="Trebuchet MS" pitchFamily="34" charset="0"/>
              </a:rPr>
              <a:t> </a:t>
            </a:r>
            <a:r>
              <a:rPr b="0" dirty="0" sz="5400" lang="en-US" u="none" smtClean="0">
                <a:solidFill>
                  <a:schemeClr val="tx1"/>
                </a:solidFill>
                <a:latin typeface="Trebuchet MS" pitchFamily="34" charset="0"/>
              </a:rPr>
              <a:t>Scorpion Venom Modulates the Concentration of Pro-Inflammatory Cytokines in </a:t>
            </a:r>
            <a:r>
              <a:rPr b="0" dirty="0" sz="5400" lang="en-US" u="none" smtClean="0">
                <a:solidFill>
                  <a:schemeClr val="tx1"/>
                </a:solidFill>
                <a:latin typeface="Trebuchet MS" pitchFamily="34" charset="0"/>
              </a:rPr>
              <a:t>F3II Tumor </a:t>
            </a:r>
            <a:r>
              <a:rPr b="0" dirty="0" sz="5400" lang="en-US" u="none" smtClean="0">
                <a:solidFill>
                  <a:schemeClr val="tx1"/>
                </a:solidFill>
                <a:latin typeface="Trebuchet MS" pitchFamily="34" charset="0"/>
              </a:rPr>
              <a:t>Cells. </a:t>
            </a:r>
            <a:r>
              <a:rPr b="0" dirty="0" sz="5400" lang="en-US" u="none" smtClean="0">
                <a:solidFill>
                  <a:schemeClr val="tx1"/>
                </a:solidFill>
                <a:latin typeface="Trebuchet MS" pitchFamily="34" charset="0"/>
              </a:rPr>
              <a:t>Life. 2023; 13: 1-13.</a:t>
            </a:r>
            <a:endParaRPr b="0" dirty="0" sz="5400" lang="es-US" u="none" smtClean="0">
              <a:solidFill>
                <a:schemeClr val="tx1"/>
              </a:solidFill>
              <a:latin typeface="Trebuchet MS" pitchFamily="34" charset="0"/>
            </a:endParaRPr>
          </a:p>
          <a:p>
            <a:pPr algn="just"/>
            <a:endParaRPr b="0" dirty="0" sz="3000" lang="es-US" u="none" smtClean="0">
              <a:solidFill>
                <a:schemeClr val="tx1"/>
              </a:solidFill>
              <a:latin typeface="Trebuchet MS" pitchFamily="34" charset="0"/>
            </a:endParaRPr>
          </a:p>
          <a:p>
            <a:pPr algn="just"/>
            <a:endParaRPr b="0" dirty="0" sz="3000" lang="es-ES" u="none" smtClean="0">
              <a:solidFill>
                <a:schemeClr val="tx1"/>
              </a:solidFill>
              <a:latin typeface="Trebuchet MS" pitchFamily="34" charset="0"/>
            </a:endParaRPr>
          </a:p>
          <a:p>
            <a:pPr algn="just" lvl="0"/>
            <a:endParaRPr b="0" dirty="0" sz="3000" lang="es-US" u="none" smtClean="0">
              <a:solidFill>
                <a:schemeClr val="tx1"/>
              </a:solidFill>
              <a:latin typeface="Trebuchet MS" pitchFamily="34" charset="0"/>
            </a:endParaRPr>
          </a:p>
          <a:p>
            <a:pPr algn="just" lvl="0"/>
            <a:endParaRPr b="0" dirty="0" sz="3000" lang="es-ES" u="none" smtClean="0">
              <a:solidFill>
                <a:schemeClr val="tx1"/>
              </a:solidFill>
              <a:latin typeface="Trebuchet MS" pitchFamily="34" charset="0"/>
            </a:endParaRPr>
          </a:p>
          <a:p>
            <a:pPr algn="just"/>
            <a:endParaRPr b="0" dirty="0" sz="3000" lang="en-US" u="none" smtClean="0">
              <a:solidFill>
                <a:schemeClr val="tx1"/>
              </a:solidFill>
              <a:latin typeface="Trebuchet MS" pitchFamily="34" charset="0"/>
            </a:endParaRPr>
          </a:p>
        </p:txBody>
      </p:sp>
      <p:sp>
        <p:nvSpPr>
          <p:cNvPr id="1048598" name="CuadroTexto 8"/>
          <p:cNvSpPr txBox="1"/>
          <p:nvPr/>
        </p:nvSpPr>
        <p:spPr>
          <a:xfrm>
            <a:off x="10278979" y="811010"/>
            <a:ext cx="22571243" cy="1015663"/>
          </a:xfrm>
          <a:prstGeom prst="rect"/>
          <a:noFill/>
        </p:spPr>
        <p:txBody>
          <a:bodyPr wrap="square">
            <a:spAutoFit/>
          </a:bodyPr>
          <a:p>
            <a:pPr algn="ctr"/>
            <a:r>
              <a:rPr b="1" dirty="0" sz="6000" lang="es-ES">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b="1" dirty="0" sz="6000" lang="es-ES">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dirty="0" sz="6000" lang="es-ES">
              <a:latin typeface="Arial" panose="020B0604020202020204" pitchFamily="34" charset="0"/>
              <a:cs typeface="Arial" panose="020B0604020202020204" pitchFamily="34" charset="0"/>
            </a:endParaRPr>
          </a:p>
        </p:txBody>
      </p:sp>
      <p:grpSp>
        <p:nvGrpSpPr>
          <p:cNvPr id="9" name="Grupo 12"/>
          <p:cNvGrpSpPr/>
          <p:nvPr/>
        </p:nvGrpSpPr>
        <p:grpSpPr>
          <a:xfrm>
            <a:off x="36102556" y="570560"/>
            <a:ext cx="5842628" cy="3997850"/>
            <a:chOff x="-96254" y="289344"/>
            <a:chExt cx="4042611" cy="2318915"/>
          </a:xfrm>
        </p:grpSpPr>
        <p:pic>
          <p:nvPicPr>
            <p:cNvPr id="2097152" name="Picture 2"/>
            <p:cNvPicPr>
              <a:picLocks noChangeAspect="1" noChangeArrowheads="1"/>
            </p:cNvPicPr>
            <p:nvPr/>
          </p:nvPicPr>
          <p:blipFill>
            <a:blip xmlns:r="http://schemas.openxmlformats.org/officeDocument/2006/relationships" r:embed="rId1"/>
            <a:srcRect/>
            <a:stretch>
              <a:fillRect/>
            </a:stretch>
          </p:blipFill>
          <p:spPr bwMode="auto">
            <a:xfrm>
              <a:off x="823381" y="289344"/>
              <a:ext cx="2190786" cy="1919650"/>
            </a:xfrm>
            <a:prstGeom prst="rect"/>
            <a:noFill/>
            <a:ln>
              <a:noFill/>
            </a:ln>
          </p:spPr>
        </p:pic>
        <p:sp>
          <p:nvSpPr>
            <p:cNvPr id="1048599" name="CuadroTexto 14"/>
            <p:cNvSpPr txBox="1"/>
            <p:nvPr/>
          </p:nvSpPr>
          <p:spPr>
            <a:xfrm>
              <a:off x="-96254" y="2208994"/>
              <a:ext cx="4042611" cy="399265"/>
            </a:xfrm>
            <a:prstGeom prst="rect"/>
            <a:noFill/>
          </p:spPr>
          <p:txBody>
            <a:bodyPr wrap="square">
              <a:spAutoFit/>
            </a:bodyPr>
            <a:p>
              <a:pPr algn="ctr"/>
              <a:r>
                <a:rPr b="1" dirty="0" sz="4000" lang="es-ES" spc="-50">
                  <a:solidFill>
                    <a:srgbClr val="481858"/>
                  </a:solidFill>
                  <a:effectLst/>
                  <a:latin typeface="Arial" panose="020B0604020202020204" pitchFamily="34" charset="0"/>
                  <a:ea typeface="Calibri" panose="020F0502020204030204" pitchFamily="34" charset="0"/>
                </a:rPr>
                <a:t>E</a:t>
              </a:r>
              <a:r>
                <a:rPr b="1" dirty="0" sz="4000" lang="es-ES" spc="-45">
                  <a:solidFill>
                    <a:srgbClr val="481858"/>
                  </a:solidFill>
                  <a:effectLst/>
                  <a:latin typeface="Arial" panose="020B0604020202020204" pitchFamily="34" charset="0"/>
                  <a:ea typeface="Calibri" panose="020F0502020204030204" pitchFamily="34" charset="0"/>
                </a:rPr>
                <a:t>C</a:t>
              </a:r>
              <a:r>
                <a:rPr b="1" dirty="0" sz="4000" lang="es-ES" spc="-65">
                  <a:solidFill>
                    <a:srgbClr val="481858"/>
                  </a:solidFill>
                  <a:effectLst/>
                  <a:latin typeface="Arial" panose="020B0604020202020204" pitchFamily="34" charset="0"/>
                  <a:ea typeface="Calibri" panose="020F0502020204030204" pitchFamily="34" charset="0"/>
                </a:rPr>
                <a:t>F</a:t>
              </a:r>
              <a:r>
                <a:rPr b="1" dirty="0" sz="4000" lang="es-ES">
                  <a:solidFill>
                    <a:srgbClr val="481858"/>
                  </a:solidFill>
                  <a:effectLst/>
                  <a:latin typeface="Arial" panose="020B0604020202020204" pitchFamily="34" charset="0"/>
                  <a:ea typeface="Calibri" panose="020F0502020204030204" pitchFamily="34" charset="0"/>
                </a:rPr>
                <a:t>A</a:t>
              </a:r>
              <a:r>
                <a:rPr b="1" dirty="0" sz="4000" lang="es-ES" spc="-95">
                  <a:solidFill>
                    <a:srgbClr val="481858"/>
                  </a:solidFill>
                  <a:effectLst/>
                  <a:latin typeface="Arial" panose="020B0604020202020204" pitchFamily="34" charset="0"/>
                  <a:ea typeface="Calibri" panose="020F0502020204030204" pitchFamily="34" charset="0"/>
                </a:rPr>
                <a:t> </a:t>
              </a:r>
              <a:r>
                <a:rPr b="1" dirty="0" sz="4000" lang="es-ES" spc="-60">
                  <a:solidFill>
                    <a:srgbClr val="481858"/>
                  </a:solidFill>
                  <a:effectLst/>
                  <a:latin typeface="Arial" panose="020B0604020202020204" pitchFamily="34" charset="0"/>
                  <a:ea typeface="Calibri" panose="020F0502020204030204" pitchFamily="34" charset="0"/>
                </a:rPr>
                <a:t>2</a:t>
              </a:r>
              <a:r>
                <a:rPr b="1" dirty="0" sz="4000" lang="es-ES" spc="-45">
                  <a:solidFill>
                    <a:srgbClr val="481858"/>
                  </a:solidFill>
                  <a:effectLst/>
                  <a:latin typeface="Arial" panose="020B0604020202020204" pitchFamily="34" charset="0"/>
                  <a:ea typeface="Calibri" panose="020F0502020204030204" pitchFamily="34" charset="0"/>
                </a:rPr>
                <a:t>0</a:t>
              </a:r>
              <a:r>
                <a:rPr b="1" dirty="0" sz="4000" lang="es-ES" spc="-60">
                  <a:solidFill>
                    <a:srgbClr val="481858"/>
                  </a:solidFill>
                  <a:effectLst/>
                  <a:latin typeface="Arial" panose="020B0604020202020204" pitchFamily="34" charset="0"/>
                  <a:ea typeface="Calibri" panose="020F0502020204030204" pitchFamily="34" charset="0"/>
                </a:rPr>
                <a:t>26</a:t>
              </a:r>
              <a:r>
                <a:rPr dirty="0" sz="4000" lang="es-ES">
                  <a:solidFill>
                    <a:srgbClr val="C00000"/>
                  </a:solidFill>
                  <a:effectLst/>
                  <a:latin typeface="Arial" panose="020B0604020202020204" pitchFamily="34" charset="0"/>
                  <a:ea typeface="Calibri" panose="020F0502020204030204" pitchFamily="34" charset="0"/>
                </a:rPr>
                <a:t> </a:t>
              </a:r>
              <a:endParaRPr dirty="0" sz="4000" lang="es-ES"/>
            </a:p>
          </p:txBody>
        </p:sp>
      </p:grpSp>
      <p:pic>
        <p:nvPicPr>
          <p:cNvPr id="2097153" name="Imagen 31"/>
          <p:cNvPicPr>
            <a:picLocks noChangeAspect="1"/>
          </p:cNvPicPr>
          <p:nvPr/>
        </p:nvPicPr>
        <p:blipFill>
          <a:blip xmlns:r="http://schemas.openxmlformats.org/officeDocument/2006/relationships" r:embed="rId2"/>
          <a:stretch>
            <a:fillRect/>
          </a:stretch>
        </p:blipFill>
        <p:spPr>
          <a:xfrm>
            <a:off x="790647" y="0"/>
            <a:ext cx="4748262" cy="4872130"/>
          </a:xfrm>
          <a:prstGeom prst="rect"/>
        </p:spPr>
      </p:pic>
      <p:pic>
        <p:nvPicPr>
          <p:cNvPr id="2097154" name="Picture 2"/>
          <p:cNvPicPr>
            <a:picLocks noChangeAspect="1" noChangeArrowheads="1"/>
          </p:cNvPicPr>
          <p:nvPr/>
        </p:nvPicPr>
        <p:blipFill>
          <a:blip xmlns:r="http://schemas.openxmlformats.org/officeDocument/2006/relationships" r:embed="rId3"/>
          <a:srcRect b="3698"/>
          <a:stretch>
            <a:fillRect/>
          </a:stretch>
        </p:blipFill>
        <p:spPr bwMode="auto">
          <a:xfrm>
            <a:off x="34671000" y="13462000"/>
            <a:ext cx="8559800" cy="8483600"/>
          </a:xfrm>
          <a:prstGeom prst="rect"/>
          <a:noFill/>
          <a:ln w="9525">
            <a:noFill/>
            <a:miter lim="800000"/>
            <a:headEnd/>
            <a:tailEnd/>
          </a:ln>
          <a:effectLst/>
        </p:spPr>
      </p:pic>
      <p:pic>
        <p:nvPicPr>
          <p:cNvPr id="2097155" name="Picture 3"/>
          <p:cNvPicPr>
            <a:picLocks noChangeAspect="1" noChangeArrowheads="1"/>
          </p:cNvPicPr>
          <p:nvPr/>
        </p:nvPicPr>
        <p:blipFill>
          <a:blip xmlns:r="http://schemas.openxmlformats.org/officeDocument/2006/relationships" r:embed="rId4"/>
          <a:srcRect/>
          <a:stretch>
            <a:fillRect/>
          </a:stretch>
        </p:blipFill>
        <p:spPr bwMode="auto">
          <a:xfrm>
            <a:off x="24460200" y="13550900"/>
            <a:ext cx="10210800" cy="8331200"/>
          </a:xfrm>
          <a:prstGeom prst="rect"/>
          <a:noFill/>
          <a:ln w="9525">
            <a:noFill/>
            <a:miter lim="800000"/>
            <a:headEnd/>
            <a:tailEnd/>
          </a:ln>
          <a:effectLst/>
        </p:spPr>
      </p:pic>
      <p:grpSp>
        <p:nvGrpSpPr>
          <p:cNvPr id="10" name="Grupo 86"/>
          <p:cNvGrpSpPr/>
          <p:nvPr/>
        </p:nvGrpSpPr>
        <p:grpSpPr>
          <a:xfrm>
            <a:off x="25107900" y="22132904"/>
            <a:ext cx="16840200" cy="6136179"/>
            <a:chOff x="1258887" y="507166"/>
            <a:chExt cx="7609102" cy="5083623"/>
          </a:xfrm>
        </p:grpSpPr>
        <p:sp>
          <p:nvSpPr>
            <p:cNvPr id="1048600" name="Rectángulo 16"/>
            <p:cNvSpPr/>
            <p:nvPr/>
          </p:nvSpPr>
          <p:spPr>
            <a:xfrm>
              <a:off x="1258887" y="507166"/>
              <a:ext cx="7609102" cy="370359"/>
            </a:xfrm>
            <a:prstGeom prst="rect"/>
            <a:noFill/>
            <a:ln w="9525" cap="flat" cmpd="sng">
              <a:solidFill>
                <a:srgbClr val="2F528F">
                  <a:alpha val="100000"/>
                </a:srgbClr>
              </a:solidFill>
              <a:prstDash val="solid"/>
              <a:round/>
            </a:ln>
          </p:spPr>
          <p:txBody>
            <a:bodyPr anchor="t" bIns="45720" lIns="91440" rIns="91440" tIns="45720" vert="horz" wrap="square">
              <a:spAutoFit/>
            </a:bodyPr>
            <a:lstStyle>
              <a:lvl1pPr algn="l" eaLnBrk="0" fontAlgn="base" hangingPunct="0" indent="-228600" latinLnBrk="0" marL="228600" rtl="0">
                <a:lnSpc>
                  <a:spcPct val="90000"/>
                </a:lnSpc>
                <a:spcBef>
                  <a:spcPts val="1000"/>
                </a:spcBef>
                <a:spcAft>
                  <a:spcPct val="0"/>
                </a:spcAft>
                <a:buSzPct val="100000"/>
                <a:buFont typeface="Arial" pitchFamily="34" charset="0"/>
                <a:buChar char="•"/>
                <a:defRPr baseline="0" b="0" sz="2800" i="0" u="none">
                  <a:solidFill>
                    <a:schemeClr val="dk1"/>
                  </a:solidFill>
                  <a:latin typeface="Calibri" pitchFamily="34" charset="0"/>
                  <a:sym typeface="Calibri" pitchFamily="34" charset="0"/>
                </a:defRPr>
              </a:lvl1pPr>
              <a:lvl2pPr algn="l" eaLnBrk="0" fontAlgn="base" hangingPunct="0" indent="-228600" latinLnBrk="0" marL="685800" rtl="0">
                <a:lnSpc>
                  <a:spcPct val="90000"/>
                </a:lnSpc>
                <a:spcBef>
                  <a:spcPts val="500"/>
                </a:spcBef>
                <a:spcAft>
                  <a:spcPct val="0"/>
                </a:spcAft>
                <a:buSzPct val="100000"/>
                <a:buFont typeface="Arial" pitchFamily="34" charset="0"/>
                <a:buChar char="•"/>
                <a:defRPr baseline="0" b="0" sz="2400" i="0" u="none">
                  <a:solidFill>
                    <a:schemeClr val="dk1"/>
                  </a:solidFill>
                  <a:latin typeface="Calibri" pitchFamily="34" charset="0"/>
                  <a:sym typeface="Calibri" pitchFamily="34" charset="0"/>
                </a:defRPr>
              </a:lvl2pPr>
              <a:lvl3pPr algn="l" eaLnBrk="0" fontAlgn="base" hangingPunct="0" indent="-228600" latinLnBrk="0" marL="1143000" rtl="0">
                <a:lnSpc>
                  <a:spcPct val="90000"/>
                </a:lnSpc>
                <a:spcBef>
                  <a:spcPts val="500"/>
                </a:spcBef>
                <a:spcAft>
                  <a:spcPct val="0"/>
                </a:spcAft>
                <a:buSzPct val="100000"/>
                <a:buFont typeface="Arial" pitchFamily="34" charset="0"/>
                <a:buChar char="•"/>
                <a:defRPr baseline="0" b="0" sz="2000" i="0" u="none">
                  <a:solidFill>
                    <a:schemeClr val="dk1"/>
                  </a:solidFill>
                  <a:latin typeface="Calibri" pitchFamily="34" charset="0"/>
                  <a:sym typeface="Calibri" pitchFamily="34" charset="0"/>
                </a:defRPr>
              </a:lvl3pPr>
              <a:lvl4pPr algn="l" eaLnBrk="0" fontAlgn="base" hangingPunct="0" indent="-228600" latinLnBrk="0" marL="1600200" rtl="0">
                <a:lnSpc>
                  <a:spcPct val="90000"/>
                </a:lnSpc>
                <a:spcBef>
                  <a:spcPts val="500"/>
                </a:spcBef>
                <a:spcAft>
                  <a:spcPct val="0"/>
                </a:spcAft>
                <a:buSzPct val="100000"/>
                <a:buFont typeface="Arial" pitchFamily="34" charset="0"/>
                <a:buChar char="•"/>
                <a:defRPr baseline="0" b="0" sz="1800" i="0" u="none">
                  <a:solidFill>
                    <a:schemeClr val="dk1"/>
                  </a:solidFill>
                  <a:latin typeface="Calibri" pitchFamily="34" charset="0"/>
                  <a:sym typeface="Calibri" pitchFamily="34" charset="0"/>
                </a:defRPr>
              </a:lvl4pPr>
              <a:lvl5pPr algn="l" eaLnBrk="0" fontAlgn="base" hangingPunct="0" indent="-228600" latinLnBrk="0" marL="2057400" rtl="0">
                <a:lnSpc>
                  <a:spcPct val="90000"/>
                </a:lnSpc>
                <a:spcBef>
                  <a:spcPts val="500"/>
                </a:spcBef>
                <a:spcAft>
                  <a:spcPct val="0"/>
                </a:spcAft>
                <a:buSzPct val="100000"/>
                <a:buFont typeface="Arial" pitchFamily="34" charset="0"/>
                <a:buChar char="•"/>
                <a:defRPr baseline="0" b="0" sz="1800" i="0" u="none">
                  <a:solidFill>
                    <a:schemeClr val="dk1"/>
                  </a:solidFill>
                  <a:latin typeface="Calibri" pitchFamily="34" charset="0"/>
                  <a:sym typeface="Calibri" pitchFamily="34" charset="0"/>
                </a:defRPr>
              </a:lvl5pPr>
            </a:lstStyle>
            <a:p>
              <a:pPr algn="ctr" eaLnBrk="1" hangingPunct="1" indent="0" lvl="0" marL="0">
                <a:lnSpc>
                  <a:spcPct val="100000"/>
                </a:lnSpc>
                <a:spcBef>
                  <a:spcPct val="0"/>
                </a:spcBef>
                <a:buFontTx/>
                <a:buNone/>
              </a:pPr>
              <a:r>
                <a:rPr altLang="es-ES" b="1" dirty="0" sz="2400" lang="es-VE" smtClean="0">
                  <a:solidFill>
                    <a:srgbClr val="003399"/>
                  </a:solidFill>
                  <a:latin typeface="Times New Roman" pitchFamily="18" charset="0"/>
                  <a:ea typeface="Times New Roman" pitchFamily="18" charset="0"/>
                  <a:sym typeface="Calibri" pitchFamily="34" charset="0"/>
                </a:rPr>
                <a:t>Veneno de escorpión </a:t>
              </a:r>
              <a:r>
                <a:rPr altLang="es-ES" b="1" dirty="0" sz="2400" i="1" lang="es-VE" err="1" smtClean="0">
                  <a:solidFill>
                    <a:srgbClr val="003399"/>
                  </a:solidFill>
                  <a:latin typeface="Times New Roman" pitchFamily="18" charset="0"/>
                  <a:ea typeface="Times New Roman" pitchFamily="18" charset="0"/>
                  <a:sym typeface="Calibri" pitchFamily="34" charset="0"/>
                </a:rPr>
                <a:t>Heteroctenus</a:t>
              </a:r>
              <a:r>
                <a:rPr altLang="es-ES" b="1" dirty="0" sz="2400" i="1" lang="es-VE" smtClean="0">
                  <a:solidFill>
                    <a:srgbClr val="003399"/>
                  </a:solidFill>
                  <a:latin typeface="Times New Roman" pitchFamily="18" charset="0"/>
                  <a:ea typeface="Times New Roman" pitchFamily="18" charset="0"/>
                  <a:sym typeface="Calibri" pitchFamily="34" charset="0"/>
                </a:rPr>
                <a:t> </a:t>
              </a:r>
              <a:r>
                <a:rPr altLang="es-ES" b="1" dirty="0" sz="2400" i="1" lang="es-VE" err="1">
                  <a:solidFill>
                    <a:srgbClr val="003399"/>
                  </a:solidFill>
                  <a:latin typeface="Times New Roman" pitchFamily="18" charset="0"/>
                  <a:ea typeface="Times New Roman" pitchFamily="18" charset="0"/>
                  <a:sym typeface="Calibri" pitchFamily="34" charset="0"/>
                </a:rPr>
                <a:t>junceus</a:t>
              </a:r>
              <a:r>
                <a:rPr altLang="es-ES" b="1" dirty="0" sz="2400" lang="es-VE">
                  <a:solidFill>
                    <a:srgbClr val="003399"/>
                  </a:solidFill>
                  <a:latin typeface="Times New Roman" pitchFamily="18" charset="0"/>
                  <a:ea typeface="Times New Roman" pitchFamily="18" charset="0"/>
                  <a:sym typeface="Calibri" pitchFamily="34" charset="0"/>
                </a:rPr>
                <a:t> </a:t>
              </a:r>
            </a:p>
          </p:txBody>
        </p:sp>
        <p:sp>
          <p:nvSpPr>
            <p:cNvPr id="1048601" name="Flecha: hacia abajo 17"/>
            <p:cNvSpPr/>
            <p:nvPr/>
          </p:nvSpPr>
          <p:spPr>
            <a:xfrm>
              <a:off x="2447924" y="984250"/>
              <a:ext cx="285750" cy="419100"/>
            </a:xfrm>
            <a:prstGeom prst="downArrow">
              <a:avLst>
                <a:gd name="adj1" fmla="val 50000"/>
                <a:gd name="adj2" fmla="val 49995"/>
              </a:avLst>
            </a:prstGeom>
            <a:solidFill>
              <a:schemeClr val="accent1"/>
            </a:solidFill>
            <a:ln w="12700" cap="flat" cmpd="sng">
              <a:solidFill>
                <a:srgbClr val="2F528F">
                  <a:alpha val="100000"/>
                </a:srgbClr>
              </a:solidFill>
              <a:prstDash val="solid"/>
              <a:round/>
            </a:ln>
          </p:spPr>
          <p:txBody>
            <a:bodyPr anchor="ctr" bIns="45720" lIns="91440" rIns="91440" tIns="45720" vert="horz"/>
            <a:lstStyle>
              <a:lvl1pPr algn="l" eaLnBrk="0" fontAlgn="base" hangingPunct="0" indent="-228600" latinLnBrk="0" marL="228600" rtl="0">
                <a:lnSpc>
                  <a:spcPct val="90000"/>
                </a:lnSpc>
                <a:spcBef>
                  <a:spcPts val="1000"/>
                </a:spcBef>
                <a:spcAft>
                  <a:spcPct val="0"/>
                </a:spcAft>
                <a:buSzPct val="100000"/>
                <a:buFont typeface="Arial" pitchFamily="34" charset="0"/>
                <a:buChar char="•"/>
                <a:defRPr baseline="0" b="0" sz="2800" i="0" u="none">
                  <a:solidFill>
                    <a:schemeClr val="dk1"/>
                  </a:solidFill>
                  <a:latin typeface="Calibri" pitchFamily="34" charset="0"/>
                  <a:sym typeface="Calibri" pitchFamily="34" charset="0"/>
                </a:defRPr>
              </a:lvl1pPr>
              <a:lvl2pPr algn="l" eaLnBrk="0" fontAlgn="base" hangingPunct="0" indent="-228600" latinLnBrk="0" marL="685800" rtl="0">
                <a:lnSpc>
                  <a:spcPct val="90000"/>
                </a:lnSpc>
                <a:spcBef>
                  <a:spcPts val="500"/>
                </a:spcBef>
                <a:spcAft>
                  <a:spcPct val="0"/>
                </a:spcAft>
                <a:buSzPct val="100000"/>
                <a:buFont typeface="Arial" pitchFamily="34" charset="0"/>
                <a:buChar char="•"/>
                <a:defRPr baseline="0" b="0" sz="2400" i="0" u="none">
                  <a:solidFill>
                    <a:schemeClr val="dk1"/>
                  </a:solidFill>
                  <a:latin typeface="Calibri" pitchFamily="34" charset="0"/>
                  <a:sym typeface="Calibri" pitchFamily="34" charset="0"/>
                </a:defRPr>
              </a:lvl2pPr>
              <a:lvl3pPr algn="l" eaLnBrk="0" fontAlgn="base" hangingPunct="0" indent="-228600" latinLnBrk="0" marL="1143000" rtl="0">
                <a:lnSpc>
                  <a:spcPct val="90000"/>
                </a:lnSpc>
                <a:spcBef>
                  <a:spcPts val="500"/>
                </a:spcBef>
                <a:spcAft>
                  <a:spcPct val="0"/>
                </a:spcAft>
                <a:buSzPct val="100000"/>
                <a:buFont typeface="Arial" pitchFamily="34" charset="0"/>
                <a:buChar char="•"/>
                <a:defRPr baseline="0" b="0" sz="2000" i="0" u="none">
                  <a:solidFill>
                    <a:schemeClr val="dk1"/>
                  </a:solidFill>
                  <a:latin typeface="Calibri" pitchFamily="34" charset="0"/>
                  <a:sym typeface="Calibri" pitchFamily="34" charset="0"/>
                </a:defRPr>
              </a:lvl3pPr>
              <a:lvl4pPr algn="l" eaLnBrk="0" fontAlgn="base" hangingPunct="0" indent="-228600" latinLnBrk="0" marL="1600200" rtl="0">
                <a:lnSpc>
                  <a:spcPct val="90000"/>
                </a:lnSpc>
                <a:spcBef>
                  <a:spcPts val="500"/>
                </a:spcBef>
                <a:spcAft>
                  <a:spcPct val="0"/>
                </a:spcAft>
                <a:buSzPct val="100000"/>
                <a:buFont typeface="Arial" pitchFamily="34" charset="0"/>
                <a:buChar char="•"/>
                <a:defRPr baseline="0" b="0" sz="1800" i="0" u="none">
                  <a:solidFill>
                    <a:schemeClr val="dk1"/>
                  </a:solidFill>
                  <a:latin typeface="Calibri" pitchFamily="34" charset="0"/>
                  <a:sym typeface="Calibri" pitchFamily="34" charset="0"/>
                </a:defRPr>
              </a:lvl4pPr>
              <a:lvl5pPr algn="l" eaLnBrk="0" fontAlgn="base" hangingPunct="0" indent="-228600" latinLnBrk="0" marL="2057400" rtl="0">
                <a:lnSpc>
                  <a:spcPct val="90000"/>
                </a:lnSpc>
                <a:spcBef>
                  <a:spcPts val="500"/>
                </a:spcBef>
                <a:spcAft>
                  <a:spcPct val="0"/>
                </a:spcAft>
                <a:buSzPct val="100000"/>
                <a:buFont typeface="Arial" pitchFamily="34" charset="0"/>
                <a:buChar char="•"/>
                <a:defRPr baseline="0" b="0" sz="1800" i="0" u="none">
                  <a:solidFill>
                    <a:schemeClr val="dk1"/>
                  </a:solidFill>
                  <a:latin typeface="Calibri" pitchFamily="34" charset="0"/>
                  <a:sym typeface="Calibri" pitchFamily="34" charset="0"/>
                </a:defRPr>
              </a:lvl5pPr>
            </a:lstStyle>
            <a:p>
              <a:pPr algn="ctr" eaLnBrk="1" hangingPunct="1" indent="0" lvl="0" marL="0">
                <a:lnSpc>
                  <a:spcPct val="100000"/>
                </a:lnSpc>
                <a:spcBef>
                  <a:spcPct val="0"/>
                </a:spcBef>
                <a:buFontTx/>
                <a:buNone/>
              </a:pPr>
              <a:endParaRPr altLang="en-US" sz="2000" lang="en-US">
                <a:solidFill>
                  <a:srgbClr val="FFFFFF"/>
                </a:solidFill>
                <a:latin typeface="Times New Roman" pitchFamily="18" charset="0"/>
                <a:ea typeface="Times New Roman" pitchFamily="18" charset="0"/>
                <a:sym typeface="Calibri" pitchFamily="34" charset="0"/>
              </a:endParaRPr>
            </a:p>
          </p:txBody>
        </p:sp>
        <p:sp>
          <p:nvSpPr>
            <p:cNvPr id="1048602" name="Flecha: hacia abajo 18"/>
            <p:cNvSpPr/>
            <p:nvPr/>
          </p:nvSpPr>
          <p:spPr>
            <a:xfrm>
              <a:off x="5028867" y="1000124"/>
              <a:ext cx="285750" cy="419100"/>
            </a:xfrm>
            <a:prstGeom prst="downArrow">
              <a:avLst>
                <a:gd name="adj1" fmla="val 50000"/>
                <a:gd name="adj2" fmla="val 49995"/>
              </a:avLst>
            </a:prstGeom>
            <a:solidFill>
              <a:schemeClr val="accent1"/>
            </a:solidFill>
            <a:ln w="12700" cap="flat" cmpd="sng">
              <a:solidFill>
                <a:srgbClr val="2F528F">
                  <a:alpha val="100000"/>
                </a:srgbClr>
              </a:solidFill>
              <a:prstDash val="solid"/>
              <a:round/>
            </a:ln>
          </p:spPr>
          <p:txBody>
            <a:bodyPr anchor="ctr" bIns="45720" lIns="91440" rIns="91440" tIns="45720" vert="horz"/>
            <a:lstStyle>
              <a:lvl1pPr algn="l" eaLnBrk="0" fontAlgn="base" hangingPunct="0" indent="-228600" latinLnBrk="0" marL="228600" rtl="0">
                <a:lnSpc>
                  <a:spcPct val="90000"/>
                </a:lnSpc>
                <a:spcBef>
                  <a:spcPts val="1000"/>
                </a:spcBef>
                <a:spcAft>
                  <a:spcPct val="0"/>
                </a:spcAft>
                <a:buSzPct val="100000"/>
                <a:buFont typeface="Arial" pitchFamily="34" charset="0"/>
                <a:buChar char="•"/>
                <a:defRPr baseline="0" b="0" sz="2800" i="0" u="none">
                  <a:solidFill>
                    <a:schemeClr val="dk1"/>
                  </a:solidFill>
                  <a:latin typeface="Calibri" pitchFamily="34" charset="0"/>
                  <a:sym typeface="Calibri" pitchFamily="34" charset="0"/>
                </a:defRPr>
              </a:lvl1pPr>
              <a:lvl2pPr algn="l" eaLnBrk="0" fontAlgn="base" hangingPunct="0" indent="-228600" latinLnBrk="0" marL="685800" rtl="0">
                <a:lnSpc>
                  <a:spcPct val="90000"/>
                </a:lnSpc>
                <a:spcBef>
                  <a:spcPts val="500"/>
                </a:spcBef>
                <a:spcAft>
                  <a:spcPct val="0"/>
                </a:spcAft>
                <a:buSzPct val="100000"/>
                <a:buFont typeface="Arial" pitchFamily="34" charset="0"/>
                <a:buChar char="•"/>
                <a:defRPr baseline="0" b="0" sz="2400" i="0" u="none">
                  <a:solidFill>
                    <a:schemeClr val="dk1"/>
                  </a:solidFill>
                  <a:latin typeface="Calibri" pitchFamily="34" charset="0"/>
                  <a:sym typeface="Calibri" pitchFamily="34" charset="0"/>
                </a:defRPr>
              </a:lvl2pPr>
              <a:lvl3pPr algn="l" eaLnBrk="0" fontAlgn="base" hangingPunct="0" indent="-228600" latinLnBrk="0" marL="1143000" rtl="0">
                <a:lnSpc>
                  <a:spcPct val="90000"/>
                </a:lnSpc>
                <a:spcBef>
                  <a:spcPts val="500"/>
                </a:spcBef>
                <a:spcAft>
                  <a:spcPct val="0"/>
                </a:spcAft>
                <a:buSzPct val="100000"/>
                <a:buFont typeface="Arial" pitchFamily="34" charset="0"/>
                <a:buChar char="•"/>
                <a:defRPr baseline="0" b="0" sz="2000" i="0" u="none">
                  <a:solidFill>
                    <a:schemeClr val="dk1"/>
                  </a:solidFill>
                  <a:latin typeface="Calibri" pitchFamily="34" charset="0"/>
                  <a:sym typeface="Calibri" pitchFamily="34" charset="0"/>
                </a:defRPr>
              </a:lvl3pPr>
              <a:lvl4pPr algn="l" eaLnBrk="0" fontAlgn="base" hangingPunct="0" indent="-228600" latinLnBrk="0" marL="1600200" rtl="0">
                <a:lnSpc>
                  <a:spcPct val="90000"/>
                </a:lnSpc>
                <a:spcBef>
                  <a:spcPts val="500"/>
                </a:spcBef>
                <a:spcAft>
                  <a:spcPct val="0"/>
                </a:spcAft>
                <a:buSzPct val="100000"/>
                <a:buFont typeface="Arial" pitchFamily="34" charset="0"/>
                <a:buChar char="•"/>
                <a:defRPr baseline="0" b="0" sz="1800" i="0" u="none">
                  <a:solidFill>
                    <a:schemeClr val="dk1"/>
                  </a:solidFill>
                  <a:latin typeface="Calibri" pitchFamily="34" charset="0"/>
                  <a:sym typeface="Calibri" pitchFamily="34" charset="0"/>
                </a:defRPr>
              </a:lvl4pPr>
              <a:lvl5pPr algn="l" eaLnBrk="0" fontAlgn="base" hangingPunct="0" indent="-228600" latinLnBrk="0" marL="2057400" rtl="0">
                <a:lnSpc>
                  <a:spcPct val="90000"/>
                </a:lnSpc>
                <a:spcBef>
                  <a:spcPts val="500"/>
                </a:spcBef>
                <a:spcAft>
                  <a:spcPct val="0"/>
                </a:spcAft>
                <a:buSzPct val="100000"/>
                <a:buFont typeface="Arial" pitchFamily="34" charset="0"/>
                <a:buChar char="•"/>
                <a:defRPr baseline="0" b="0" sz="1800" i="0" u="none">
                  <a:solidFill>
                    <a:schemeClr val="dk1"/>
                  </a:solidFill>
                  <a:latin typeface="Calibri" pitchFamily="34" charset="0"/>
                  <a:sym typeface="Calibri" pitchFamily="34" charset="0"/>
                </a:defRPr>
              </a:lvl5pPr>
            </a:lstStyle>
            <a:p>
              <a:pPr algn="ctr" eaLnBrk="1" hangingPunct="1" indent="0" lvl="0" marL="0">
                <a:lnSpc>
                  <a:spcPct val="100000"/>
                </a:lnSpc>
                <a:spcBef>
                  <a:spcPct val="0"/>
                </a:spcBef>
                <a:buFontTx/>
                <a:buNone/>
              </a:pPr>
              <a:endParaRPr altLang="en-US" sz="2000" lang="en-US">
                <a:solidFill>
                  <a:srgbClr val="FFFFFF"/>
                </a:solidFill>
                <a:latin typeface="Times New Roman" pitchFamily="18" charset="0"/>
                <a:ea typeface="Times New Roman" pitchFamily="18" charset="0"/>
                <a:sym typeface="Calibri" pitchFamily="34" charset="0"/>
              </a:endParaRPr>
            </a:p>
          </p:txBody>
        </p:sp>
        <p:sp>
          <p:nvSpPr>
            <p:cNvPr id="1048603" name="Rectángulo 19"/>
            <p:cNvSpPr/>
            <p:nvPr/>
          </p:nvSpPr>
          <p:spPr>
            <a:xfrm>
              <a:off x="1404981" y="3295169"/>
              <a:ext cx="2452136" cy="580790"/>
            </a:xfrm>
            <a:prstGeom prst="rect"/>
          </p:spPr>
          <p:style>
            <a:lnRef idx="2">
              <a:schemeClr val="accent1"/>
            </a:lnRef>
            <a:fillRef idx="1">
              <a:schemeClr val="lt1"/>
            </a:fillRef>
            <a:effectRef idx="0">
              <a:schemeClr val="accent1"/>
            </a:effectRef>
            <a:fontRef idx="minor">
              <a:schemeClr val="dk1"/>
            </a:fontRef>
          </p:style>
          <p:txBody>
            <a:bodyPr anchor="t" bIns="45720" lIns="91440" rIns="91440" tIns="45720" vert="horz" wrap="square">
              <a:spAutoFit/>
            </a:bodyPr>
            <a:lstStyle>
              <a:lvl1pPr algn="l" eaLnBrk="0" fontAlgn="base" hangingPunct="0" indent="-228600" latinLnBrk="0" marL="228600" rtl="0">
                <a:lnSpc>
                  <a:spcPct val="90000"/>
                </a:lnSpc>
                <a:spcBef>
                  <a:spcPts val="1000"/>
                </a:spcBef>
                <a:spcAft>
                  <a:spcPct val="0"/>
                </a:spcAft>
                <a:buSzPct val="100000"/>
                <a:buFont typeface="Arial" pitchFamily="34" charset="0"/>
                <a:buChar char="•"/>
                <a:defRPr baseline="0" b="0" sz="2800" i="0" u="none">
                  <a:solidFill>
                    <a:schemeClr val="dk1"/>
                  </a:solidFill>
                  <a:latin typeface="Calibri" pitchFamily="34" charset="0"/>
                  <a:sym typeface="Calibri" pitchFamily="34" charset="0"/>
                </a:defRPr>
              </a:lvl1pPr>
              <a:lvl2pPr algn="l" eaLnBrk="0" fontAlgn="base" hangingPunct="0" indent="-228600" latinLnBrk="0" marL="685800" rtl="0">
                <a:lnSpc>
                  <a:spcPct val="90000"/>
                </a:lnSpc>
                <a:spcBef>
                  <a:spcPts val="500"/>
                </a:spcBef>
                <a:spcAft>
                  <a:spcPct val="0"/>
                </a:spcAft>
                <a:buSzPct val="100000"/>
                <a:buFont typeface="Arial" pitchFamily="34" charset="0"/>
                <a:buChar char="•"/>
                <a:defRPr baseline="0" b="0" sz="2400" i="0" u="none">
                  <a:solidFill>
                    <a:schemeClr val="dk1"/>
                  </a:solidFill>
                  <a:latin typeface="Calibri" pitchFamily="34" charset="0"/>
                  <a:sym typeface="Calibri" pitchFamily="34" charset="0"/>
                </a:defRPr>
              </a:lvl2pPr>
              <a:lvl3pPr algn="l" eaLnBrk="0" fontAlgn="base" hangingPunct="0" indent="-228600" latinLnBrk="0" marL="1143000" rtl="0">
                <a:lnSpc>
                  <a:spcPct val="90000"/>
                </a:lnSpc>
                <a:spcBef>
                  <a:spcPts val="500"/>
                </a:spcBef>
                <a:spcAft>
                  <a:spcPct val="0"/>
                </a:spcAft>
                <a:buSzPct val="100000"/>
                <a:buFont typeface="Arial" pitchFamily="34" charset="0"/>
                <a:buChar char="•"/>
                <a:defRPr baseline="0" b="0" sz="2000" i="0" u="none">
                  <a:solidFill>
                    <a:schemeClr val="dk1"/>
                  </a:solidFill>
                  <a:latin typeface="Calibri" pitchFamily="34" charset="0"/>
                  <a:sym typeface="Calibri" pitchFamily="34" charset="0"/>
                </a:defRPr>
              </a:lvl3pPr>
              <a:lvl4pPr algn="l" eaLnBrk="0" fontAlgn="base" hangingPunct="0" indent="-228600" latinLnBrk="0" marL="1600200" rtl="0">
                <a:lnSpc>
                  <a:spcPct val="90000"/>
                </a:lnSpc>
                <a:spcBef>
                  <a:spcPts val="500"/>
                </a:spcBef>
                <a:spcAft>
                  <a:spcPct val="0"/>
                </a:spcAft>
                <a:buSzPct val="100000"/>
                <a:buFont typeface="Arial" pitchFamily="34" charset="0"/>
                <a:buChar char="•"/>
                <a:defRPr baseline="0" b="0" sz="1800" i="0" u="none">
                  <a:solidFill>
                    <a:schemeClr val="dk1"/>
                  </a:solidFill>
                  <a:latin typeface="Calibri" pitchFamily="34" charset="0"/>
                  <a:sym typeface="Calibri" pitchFamily="34" charset="0"/>
                </a:defRPr>
              </a:lvl4pPr>
              <a:lvl5pPr algn="l" eaLnBrk="0" fontAlgn="base" hangingPunct="0" indent="-228600" latinLnBrk="0" marL="2057400" rtl="0">
                <a:lnSpc>
                  <a:spcPct val="90000"/>
                </a:lnSpc>
                <a:spcBef>
                  <a:spcPts val="500"/>
                </a:spcBef>
                <a:spcAft>
                  <a:spcPct val="0"/>
                </a:spcAft>
                <a:buSzPct val="100000"/>
                <a:buFont typeface="Arial" pitchFamily="34" charset="0"/>
                <a:buChar char="•"/>
                <a:defRPr baseline="0" b="0" sz="1800" i="0" u="none">
                  <a:solidFill>
                    <a:schemeClr val="dk1"/>
                  </a:solidFill>
                  <a:latin typeface="Calibri" pitchFamily="34" charset="0"/>
                  <a:sym typeface="Calibri" pitchFamily="34" charset="0"/>
                </a:defRPr>
              </a:lvl5pPr>
            </a:lstStyle>
            <a:p>
              <a:pPr algn="ctr" eaLnBrk="1" hangingPunct="1" indent="0" lvl="0" marL="0">
                <a:lnSpc>
                  <a:spcPct val="100000"/>
                </a:lnSpc>
                <a:spcBef>
                  <a:spcPct val="0"/>
                </a:spcBef>
                <a:buFontTx/>
                <a:buNone/>
              </a:pPr>
              <a:r>
                <a:rPr altLang="es-US" b="1" dirty="0" sz="2000" lang="es-ES" smtClean="0">
                  <a:solidFill>
                    <a:srgbClr val="003399"/>
                  </a:solidFill>
                  <a:latin typeface="Times New Roman" pitchFamily="18" charset="0"/>
                  <a:ea typeface="Times New Roman" pitchFamily="18" charset="0"/>
                </a:rPr>
                <a:t>Afecta selectivamente </a:t>
              </a:r>
              <a:r>
                <a:rPr altLang="es-US" b="1" dirty="0" sz="2000" lang="es-ES" smtClean="0">
                  <a:solidFill>
                    <a:srgbClr val="003399"/>
                  </a:solidFill>
                  <a:latin typeface="Times New Roman" pitchFamily="18" charset="0"/>
                  <a:ea typeface="Times New Roman" pitchFamily="18" charset="0"/>
                </a:rPr>
                <a:t>la viabilidad de las células tumorales de origen epitelial. </a:t>
              </a:r>
              <a:endParaRPr altLang="en-US" b="1" dirty="0" sz="2000" lang="en-US">
                <a:solidFill>
                  <a:srgbClr val="FF0000"/>
                </a:solidFill>
                <a:effectLst>
                  <a:outerShdw algn="tl" blurRad="38100" dir="2700000" dist="38100">
                    <a:srgbClr val="C0C0C0"/>
                  </a:outerShdw>
                </a:effectLst>
                <a:latin typeface="Times New Roman" pitchFamily="18" charset="0"/>
                <a:ea typeface="Times New Roman" pitchFamily="18" charset="0"/>
                <a:sym typeface="Calibri" pitchFamily="34" charset="0"/>
              </a:endParaRPr>
            </a:p>
          </p:txBody>
        </p:sp>
        <p:sp>
          <p:nvSpPr>
            <p:cNvPr id="1048604" name="Rectángulo 16"/>
            <p:cNvSpPr/>
            <p:nvPr/>
          </p:nvSpPr>
          <p:spPr>
            <a:xfrm>
              <a:off x="4184723" y="1547067"/>
              <a:ext cx="1781733" cy="328273"/>
            </a:xfrm>
            <a:prstGeom prst="rect"/>
            <a:noFill/>
            <a:ln w="9525" cap="flat" cmpd="sng">
              <a:solidFill>
                <a:srgbClr val="0070C0">
                  <a:alpha val="100000"/>
                </a:srgbClr>
              </a:solidFill>
              <a:prstDash val="solid"/>
              <a:round/>
            </a:ln>
          </p:spPr>
          <p:txBody>
            <a:bodyPr anchor="t" bIns="45720" lIns="91440" rIns="91440" tIns="45720" vert="horz">
              <a:spAutoFit/>
            </a:bodyPr>
            <a:lstStyle>
              <a:lvl1pPr algn="l" eaLnBrk="0" fontAlgn="base" hangingPunct="0" indent="-228600" latinLnBrk="0" marL="228600" rtl="0">
                <a:lnSpc>
                  <a:spcPct val="90000"/>
                </a:lnSpc>
                <a:spcBef>
                  <a:spcPts val="1000"/>
                </a:spcBef>
                <a:spcAft>
                  <a:spcPct val="0"/>
                </a:spcAft>
                <a:buSzPct val="100000"/>
                <a:buFont typeface="Arial" pitchFamily="34" charset="0"/>
                <a:buChar char="•"/>
                <a:defRPr baseline="0" b="0" sz="2800" i="0" u="none">
                  <a:solidFill>
                    <a:schemeClr val="dk1"/>
                  </a:solidFill>
                  <a:latin typeface="Calibri" pitchFamily="34" charset="0"/>
                  <a:sym typeface="Calibri" pitchFamily="34" charset="0"/>
                </a:defRPr>
              </a:lvl1pPr>
              <a:lvl2pPr algn="l" eaLnBrk="0" fontAlgn="base" hangingPunct="0" indent="-228600" latinLnBrk="0" marL="685800" rtl="0">
                <a:lnSpc>
                  <a:spcPct val="90000"/>
                </a:lnSpc>
                <a:spcBef>
                  <a:spcPts val="500"/>
                </a:spcBef>
                <a:spcAft>
                  <a:spcPct val="0"/>
                </a:spcAft>
                <a:buSzPct val="100000"/>
                <a:buFont typeface="Arial" pitchFamily="34" charset="0"/>
                <a:buChar char="•"/>
                <a:defRPr baseline="0" b="0" sz="2400" i="0" u="none">
                  <a:solidFill>
                    <a:schemeClr val="dk1"/>
                  </a:solidFill>
                  <a:latin typeface="Calibri" pitchFamily="34" charset="0"/>
                  <a:sym typeface="Calibri" pitchFamily="34" charset="0"/>
                </a:defRPr>
              </a:lvl2pPr>
              <a:lvl3pPr algn="l" eaLnBrk="0" fontAlgn="base" hangingPunct="0" indent="-228600" latinLnBrk="0" marL="1143000" rtl="0">
                <a:lnSpc>
                  <a:spcPct val="90000"/>
                </a:lnSpc>
                <a:spcBef>
                  <a:spcPts val="500"/>
                </a:spcBef>
                <a:spcAft>
                  <a:spcPct val="0"/>
                </a:spcAft>
                <a:buSzPct val="100000"/>
                <a:buFont typeface="Arial" pitchFamily="34" charset="0"/>
                <a:buChar char="•"/>
                <a:defRPr baseline="0" b="0" sz="2000" i="0" u="none">
                  <a:solidFill>
                    <a:schemeClr val="dk1"/>
                  </a:solidFill>
                  <a:latin typeface="Calibri" pitchFamily="34" charset="0"/>
                  <a:sym typeface="Calibri" pitchFamily="34" charset="0"/>
                </a:defRPr>
              </a:lvl3pPr>
              <a:lvl4pPr algn="l" eaLnBrk="0" fontAlgn="base" hangingPunct="0" indent="-228600" latinLnBrk="0" marL="1600200" rtl="0">
                <a:lnSpc>
                  <a:spcPct val="90000"/>
                </a:lnSpc>
                <a:spcBef>
                  <a:spcPts val="500"/>
                </a:spcBef>
                <a:spcAft>
                  <a:spcPct val="0"/>
                </a:spcAft>
                <a:buSzPct val="100000"/>
                <a:buFont typeface="Arial" pitchFamily="34" charset="0"/>
                <a:buChar char="•"/>
                <a:defRPr baseline="0" b="0" sz="1800" i="0" u="none">
                  <a:solidFill>
                    <a:schemeClr val="dk1"/>
                  </a:solidFill>
                  <a:latin typeface="Calibri" pitchFamily="34" charset="0"/>
                  <a:sym typeface="Calibri" pitchFamily="34" charset="0"/>
                </a:defRPr>
              </a:lvl4pPr>
              <a:lvl5pPr algn="l" eaLnBrk="0" fontAlgn="base" hangingPunct="0" indent="-228600" latinLnBrk="0" marL="2057400" rtl="0">
                <a:lnSpc>
                  <a:spcPct val="90000"/>
                </a:lnSpc>
                <a:spcBef>
                  <a:spcPts val="500"/>
                </a:spcBef>
                <a:spcAft>
                  <a:spcPct val="0"/>
                </a:spcAft>
                <a:buSzPct val="100000"/>
                <a:buFont typeface="Arial" pitchFamily="34" charset="0"/>
                <a:buChar char="•"/>
                <a:defRPr baseline="0" b="0" sz="1800" i="0" u="none">
                  <a:solidFill>
                    <a:schemeClr val="dk1"/>
                  </a:solidFill>
                  <a:latin typeface="Calibri" pitchFamily="34" charset="0"/>
                  <a:sym typeface="Calibri" pitchFamily="34" charset="0"/>
                </a:defRPr>
              </a:lvl5pPr>
            </a:lstStyle>
            <a:p>
              <a:pPr algn="ctr" eaLnBrk="1" hangingPunct="1" indent="0" lvl="0" marL="0">
                <a:lnSpc>
                  <a:spcPct val="100000"/>
                </a:lnSpc>
                <a:spcBef>
                  <a:spcPct val="0"/>
                </a:spcBef>
                <a:buFontTx/>
                <a:buNone/>
              </a:pPr>
              <a:r>
                <a:rPr altLang="es-US" b="1" dirty="0" sz="2000" lang="es-US" smtClean="0">
                  <a:solidFill>
                    <a:srgbClr val="003399"/>
                  </a:solidFill>
                  <a:latin typeface="Times New Roman" pitchFamily="18" charset="0"/>
                  <a:ea typeface="Times New Roman" pitchFamily="18" charset="0"/>
                  <a:sym typeface="Calibri" pitchFamily="34" charset="0"/>
                </a:rPr>
                <a:t>Mecanismo de acción</a:t>
              </a:r>
              <a:endParaRPr altLang="es-US" b="1" dirty="0" sz="2000" lang="es-US">
                <a:solidFill>
                  <a:srgbClr val="003399"/>
                </a:solidFill>
                <a:latin typeface="Times New Roman" pitchFamily="18" charset="0"/>
                <a:ea typeface="Times New Roman" pitchFamily="18" charset="0"/>
                <a:sym typeface="Calibri" pitchFamily="34" charset="0"/>
              </a:endParaRPr>
            </a:p>
          </p:txBody>
        </p:sp>
        <p:sp>
          <p:nvSpPr>
            <p:cNvPr id="1048605" name="Flecha: hacia abajo 24"/>
            <p:cNvSpPr/>
            <p:nvPr/>
          </p:nvSpPr>
          <p:spPr>
            <a:xfrm>
              <a:off x="7554498" y="984250"/>
              <a:ext cx="285751" cy="419100"/>
            </a:xfrm>
            <a:prstGeom prst="downArrow">
              <a:avLst>
                <a:gd name="adj1" fmla="val 50000"/>
                <a:gd name="adj2" fmla="val 49995"/>
              </a:avLst>
            </a:prstGeom>
            <a:solidFill>
              <a:schemeClr val="accent1"/>
            </a:solidFill>
            <a:ln w="12700" cap="flat" cmpd="sng">
              <a:solidFill>
                <a:srgbClr val="2F528F">
                  <a:alpha val="100000"/>
                </a:srgbClr>
              </a:solidFill>
              <a:prstDash val="solid"/>
              <a:round/>
            </a:ln>
          </p:spPr>
          <p:txBody>
            <a:bodyPr anchor="ctr" bIns="45720" lIns="91440" rIns="91440" tIns="45720" vert="horz"/>
            <a:lstStyle>
              <a:lvl1pPr algn="l" eaLnBrk="0" fontAlgn="base" hangingPunct="0" indent="-228600" latinLnBrk="0" marL="228600" rtl="0">
                <a:lnSpc>
                  <a:spcPct val="90000"/>
                </a:lnSpc>
                <a:spcBef>
                  <a:spcPts val="1000"/>
                </a:spcBef>
                <a:spcAft>
                  <a:spcPct val="0"/>
                </a:spcAft>
                <a:buSzPct val="100000"/>
                <a:buFont typeface="Arial" pitchFamily="34" charset="0"/>
                <a:buChar char="•"/>
                <a:defRPr baseline="0" b="0" sz="2800" i="0" u="none">
                  <a:solidFill>
                    <a:schemeClr val="dk1"/>
                  </a:solidFill>
                  <a:latin typeface="Calibri" pitchFamily="34" charset="0"/>
                  <a:sym typeface="Calibri" pitchFamily="34" charset="0"/>
                </a:defRPr>
              </a:lvl1pPr>
              <a:lvl2pPr algn="l" eaLnBrk="0" fontAlgn="base" hangingPunct="0" indent="-228600" latinLnBrk="0" marL="685800" rtl="0">
                <a:lnSpc>
                  <a:spcPct val="90000"/>
                </a:lnSpc>
                <a:spcBef>
                  <a:spcPts val="500"/>
                </a:spcBef>
                <a:spcAft>
                  <a:spcPct val="0"/>
                </a:spcAft>
                <a:buSzPct val="100000"/>
                <a:buFont typeface="Arial" pitchFamily="34" charset="0"/>
                <a:buChar char="•"/>
                <a:defRPr baseline="0" b="0" sz="2400" i="0" u="none">
                  <a:solidFill>
                    <a:schemeClr val="dk1"/>
                  </a:solidFill>
                  <a:latin typeface="Calibri" pitchFamily="34" charset="0"/>
                  <a:sym typeface="Calibri" pitchFamily="34" charset="0"/>
                </a:defRPr>
              </a:lvl2pPr>
              <a:lvl3pPr algn="l" eaLnBrk="0" fontAlgn="base" hangingPunct="0" indent="-228600" latinLnBrk="0" marL="1143000" rtl="0">
                <a:lnSpc>
                  <a:spcPct val="90000"/>
                </a:lnSpc>
                <a:spcBef>
                  <a:spcPts val="500"/>
                </a:spcBef>
                <a:spcAft>
                  <a:spcPct val="0"/>
                </a:spcAft>
                <a:buSzPct val="100000"/>
                <a:buFont typeface="Arial" pitchFamily="34" charset="0"/>
                <a:buChar char="•"/>
                <a:defRPr baseline="0" b="0" sz="2000" i="0" u="none">
                  <a:solidFill>
                    <a:schemeClr val="dk1"/>
                  </a:solidFill>
                  <a:latin typeface="Calibri" pitchFamily="34" charset="0"/>
                  <a:sym typeface="Calibri" pitchFamily="34" charset="0"/>
                </a:defRPr>
              </a:lvl3pPr>
              <a:lvl4pPr algn="l" eaLnBrk="0" fontAlgn="base" hangingPunct="0" indent="-228600" latinLnBrk="0" marL="1600200" rtl="0">
                <a:lnSpc>
                  <a:spcPct val="90000"/>
                </a:lnSpc>
                <a:spcBef>
                  <a:spcPts val="500"/>
                </a:spcBef>
                <a:spcAft>
                  <a:spcPct val="0"/>
                </a:spcAft>
                <a:buSzPct val="100000"/>
                <a:buFont typeface="Arial" pitchFamily="34" charset="0"/>
                <a:buChar char="•"/>
                <a:defRPr baseline="0" b="0" sz="1800" i="0" u="none">
                  <a:solidFill>
                    <a:schemeClr val="dk1"/>
                  </a:solidFill>
                  <a:latin typeface="Calibri" pitchFamily="34" charset="0"/>
                  <a:sym typeface="Calibri" pitchFamily="34" charset="0"/>
                </a:defRPr>
              </a:lvl4pPr>
              <a:lvl5pPr algn="l" eaLnBrk="0" fontAlgn="base" hangingPunct="0" indent="-228600" latinLnBrk="0" marL="2057400" rtl="0">
                <a:lnSpc>
                  <a:spcPct val="90000"/>
                </a:lnSpc>
                <a:spcBef>
                  <a:spcPts val="500"/>
                </a:spcBef>
                <a:spcAft>
                  <a:spcPct val="0"/>
                </a:spcAft>
                <a:buSzPct val="100000"/>
                <a:buFont typeface="Arial" pitchFamily="34" charset="0"/>
                <a:buChar char="•"/>
                <a:defRPr baseline="0" b="0" sz="1800" i="0" u="none">
                  <a:solidFill>
                    <a:schemeClr val="dk1"/>
                  </a:solidFill>
                  <a:latin typeface="Calibri" pitchFamily="34" charset="0"/>
                  <a:sym typeface="Calibri" pitchFamily="34" charset="0"/>
                </a:defRPr>
              </a:lvl5pPr>
            </a:lstStyle>
            <a:p>
              <a:pPr algn="ctr" eaLnBrk="1" hangingPunct="1" indent="0" lvl="0" marL="0">
                <a:lnSpc>
                  <a:spcPct val="100000"/>
                </a:lnSpc>
                <a:spcBef>
                  <a:spcPct val="0"/>
                </a:spcBef>
                <a:buFontTx/>
                <a:buNone/>
              </a:pPr>
              <a:endParaRPr altLang="en-US" sz="2000" lang="en-US">
                <a:solidFill>
                  <a:srgbClr val="FFFFFF"/>
                </a:solidFill>
                <a:latin typeface="Times New Roman" pitchFamily="18" charset="0"/>
                <a:ea typeface="Times New Roman" pitchFamily="18" charset="0"/>
                <a:sym typeface="Calibri" pitchFamily="34" charset="0"/>
              </a:endParaRPr>
            </a:p>
          </p:txBody>
        </p:sp>
        <p:sp>
          <p:nvSpPr>
            <p:cNvPr id="1048606" name="CuadroTexto 1"/>
            <p:cNvSpPr txBox="1"/>
            <p:nvPr/>
          </p:nvSpPr>
          <p:spPr>
            <a:xfrm>
              <a:off x="6945699" y="1578868"/>
              <a:ext cx="1758268" cy="303021"/>
            </a:xfrm>
            <a:prstGeom prst="rect"/>
            <a:noFill/>
            <a:ln w="9525" cap="flat" cmpd="sng">
              <a:solidFill>
                <a:srgbClr val="0070C0">
                  <a:alpha val="100000"/>
                </a:srgbClr>
              </a:solidFill>
              <a:prstDash val="solid"/>
              <a:round/>
            </a:ln>
          </p:spPr>
          <p:txBody>
            <a:bodyPr anchor="t" bIns="45720" lIns="91440" rIns="91440" tIns="45720" vert="horz" wrap="square">
              <a:spAutoFit/>
            </a:bodyPr>
            <a:lstStyle>
              <a:lvl1pPr algn="l" eaLnBrk="0" fontAlgn="base" hangingPunct="0" indent="-228600" latinLnBrk="0" marL="228600" rtl="0">
                <a:lnSpc>
                  <a:spcPct val="90000"/>
                </a:lnSpc>
                <a:spcBef>
                  <a:spcPts val="1000"/>
                </a:spcBef>
                <a:spcAft>
                  <a:spcPct val="0"/>
                </a:spcAft>
                <a:buSzPct val="100000"/>
                <a:buFont typeface="Arial" pitchFamily="34" charset="0"/>
                <a:buChar char="•"/>
                <a:defRPr baseline="0" b="0" sz="2800" i="0" u="none">
                  <a:solidFill>
                    <a:schemeClr val="dk1"/>
                  </a:solidFill>
                  <a:latin typeface="Calibri" pitchFamily="34" charset="0"/>
                  <a:sym typeface="Calibri" pitchFamily="34" charset="0"/>
                </a:defRPr>
              </a:lvl1pPr>
              <a:lvl2pPr algn="l" eaLnBrk="0" fontAlgn="base" hangingPunct="0" indent="-228600" latinLnBrk="0" marL="685800" rtl="0">
                <a:lnSpc>
                  <a:spcPct val="90000"/>
                </a:lnSpc>
                <a:spcBef>
                  <a:spcPts val="500"/>
                </a:spcBef>
                <a:spcAft>
                  <a:spcPct val="0"/>
                </a:spcAft>
                <a:buSzPct val="100000"/>
                <a:buFont typeface="Arial" pitchFamily="34" charset="0"/>
                <a:buChar char="•"/>
                <a:defRPr baseline="0" b="0" sz="2400" i="0" u="none">
                  <a:solidFill>
                    <a:schemeClr val="dk1"/>
                  </a:solidFill>
                  <a:latin typeface="Calibri" pitchFamily="34" charset="0"/>
                  <a:sym typeface="Calibri" pitchFamily="34" charset="0"/>
                </a:defRPr>
              </a:lvl2pPr>
              <a:lvl3pPr algn="l" eaLnBrk="0" fontAlgn="base" hangingPunct="0" indent="-228600" latinLnBrk="0" marL="1143000" rtl="0">
                <a:lnSpc>
                  <a:spcPct val="90000"/>
                </a:lnSpc>
                <a:spcBef>
                  <a:spcPts val="500"/>
                </a:spcBef>
                <a:spcAft>
                  <a:spcPct val="0"/>
                </a:spcAft>
                <a:buSzPct val="100000"/>
                <a:buFont typeface="Arial" pitchFamily="34" charset="0"/>
                <a:buChar char="•"/>
                <a:defRPr baseline="0" b="0" sz="2000" i="0" u="none">
                  <a:solidFill>
                    <a:schemeClr val="dk1"/>
                  </a:solidFill>
                  <a:latin typeface="Calibri" pitchFamily="34" charset="0"/>
                  <a:sym typeface="Calibri" pitchFamily="34" charset="0"/>
                </a:defRPr>
              </a:lvl3pPr>
              <a:lvl4pPr algn="l" eaLnBrk="0" fontAlgn="base" hangingPunct="0" indent="-228600" latinLnBrk="0" marL="1600200" rtl="0">
                <a:lnSpc>
                  <a:spcPct val="90000"/>
                </a:lnSpc>
                <a:spcBef>
                  <a:spcPts val="500"/>
                </a:spcBef>
                <a:spcAft>
                  <a:spcPct val="0"/>
                </a:spcAft>
                <a:buSzPct val="100000"/>
                <a:buFont typeface="Arial" pitchFamily="34" charset="0"/>
                <a:buChar char="•"/>
                <a:defRPr baseline="0" b="0" sz="1800" i="0" u="none">
                  <a:solidFill>
                    <a:schemeClr val="dk1"/>
                  </a:solidFill>
                  <a:latin typeface="Calibri" pitchFamily="34" charset="0"/>
                  <a:sym typeface="Calibri" pitchFamily="34" charset="0"/>
                </a:defRPr>
              </a:lvl4pPr>
              <a:lvl5pPr algn="l" eaLnBrk="0" fontAlgn="base" hangingPunct="0" indent="-228600" latinLnBrk="0" marL="2057400" rtl="0">
                <a:lnSpc>
                  <a:spcPct val="90000"/>
                </a:lnSpc>
                <a:spcBef>
                  <a:spcPts val="500"/>
                </a:spcBef>
                <a:spcAft>
                  <a:spcPct val="0"/>
                </a:spcAft>
                <a:buSzPct val="100000"/>
                <a:buFont typeface="Arial" pitchFamily="34" charset="0"/>
                <a:buChar char="•"/>
                <a:defRPr baseline="0" b="0" sz="1800" i="0" u="none">
                  <a:solidFill>
                    <a:schemeClr val="dk1"/>
                  </a:solidFill>
                  <a:latin typeface="Calibri" pitchFamily="34" charset="0"/>
                  <a:sym typeface="Calibri" pitchFamily="34" charset="0"/>
                </a:defRPr>
              </a:lvl5pPr>
            </a:lstStyle>
            <a:p>
              <a:pPr algn="ctr" eaLnBrk="1" hangingPunct="1" indent="0" lvl="0" marL="0">
                <a:spcBef>
                  <a:spcPct val="0"/>
                </a:spcBef>
                <a:buFontTx/>
                <a:buNone/>
              </a:pPr>
              <a:r>
                <a:rPr altLang="es-ES" b="1" dirty="0" sz="2000" lang="es-ES" smtClean="0">
                  <a:solidFill>
                    <a:srgbClr val="003399"/>
                  </a:solidFill>
                  <a:latin typeface="Times New Roman" pitchFamily="18" charset="0"/>
                  <a:ea typeface="Times New Roman" pitchFamily="18" charset="0"/>
                  <a:sym typeface="Calibri" pitchFamily="34" charset="0"/>
                </a:rPr>
                <a:t>Toxicología</a:t>
              </a:r>
              <a:endParaRPr altLang="es-ES" b="1" dirty="0" sz="2000" lang="es-ES">
                <a:solidFill>
                  <a:srgbClr val="003399"/>
                </a:solidFill>
                <a:latin typeface="Times New Roman" pitchFamily="18" charset="0"/>
                <a:ea typeface="Times New Roman" pitchFamily="18" charset="0"/>
                <a:sym typeface="Calibri" pitchFamily="34" charset="0"/>
              </a:endParaRPr>
            </a:p>
          </p:txBody>
        </p:sp>
        <p:sp>
          <p:nvSpPr>
            <p:cNvPr id="1048607" name="Rectángulo 16"/>
            <p:cNvSpPr/>
            <p:nvPr/>
          </p:nvSpPr>
          <p:spPr>
            <a:xfrm>
              <a:off x="1339171" y="1463503"/>
              <a:ext cx="2398777" cy="328273"/>
            </a:xfrm>
            <a:prstGeom prst="rect"/>
            <a:noFill/>
            <a:ln w="9525" cap="flat" cmpd="sng">
              <a:solidFill>
                <a:schemeClr val="accent1">
                  <a:alpha val="100000"/>
                </a:schemeClr>
              </a:solidFill>
              <a:prstDash val="solid"/>
              <a:round/>
            </a:ln>
          </p:spPr>
          <p:txBody>
            <a:bodyPr anchor="t" bIns="45720" lIns="91440" rIns="91440" tIns="45720" vert="horz">
              <a:spAutoFit/>
            </a:bodyPr>
            <a:lstStyle>
              <a:lvl1pPr algn="l" eaLnBrk="0" fontAlgn="base" hangingPunct="0" indent="-228600" latinLnBrk="0" marL="228600" rtl="0">
                <a:lnSpc>
                  <a:spcPct val="90000"/>
                </a:lnSpc>
                <a:spcBef>
                  <a:spcPts val="1000"/>
                </a:spcBef>
                <a:spcAft>
                  <a:spcPct val="0"/>
                </a:spcAft>
                <a:buSzPct val="100000"/>
                <a:buFont typeface="Arial" pitchFamily="34" charset="0"/>
                <a:buChar char="•"/>
                <a:defRPr baseline="0" b="0" sz="2800" i="0" u="none">
                  <a:solidFill>
                    <a:schemeClr val="dk1"/>
                  </a:solidFill>
                  <a:latin typeface="Calibri" pitchFamily="34" charset="0"/>
                  <a:sym typeface="Calibri" pitchFamily="34" charset="0"/>
                </a:defRPr>
              </a:lvl1pPr>
              <a:lvl2pPr algn="l" eaLnBrk="0" fontAlgn="base" hangingPunct="0" indent="-228600" latinLnBrk="0" marL="685800" rtl="0">
                <a:lnSpc>
                  <a:spcPct val="90000"/>
                </a:lnSpc>
                <a:spcBef>
                  <a:spcPts val="500"/>
                </a:spcBef>
                <a:spcAft>
                  <a:spcPct val="0"/>
                </a:spcAft>
                <a:buSzPct val="100000"/>
                <a:buFont typeface="Arial" pitchFamily="34" charset="0"/>
                <a:buChar char="•"/>
                <a:defRPr baseline="0" b="0" sz="2400" i="0" u="none">
                  <a:solidFill>
                    <a:schemeClr val="dk1"/>
                  </a:solidFill>
                  <a:latin typeface="Calibri" pitchFamily="34" charset="0"/>
                  <a:sym typeface="Calibri" pitchFamily="34" charset="0"/>
                </a:defRPr>
              </a:lvl2pPr>
              <a:lvl3pPr algn="l" eaLnBrk="0" fontAlgn="base" hangingPunct="0" indent="-228600" latinLnBrk="0" marL="1143000" rtl="0">
                <a:lnSpc>
                  <a:spcPct val="90000"/>
                </a:lnSpc>
                <a:spcBef>
                  <a:spcPts val="500"/>
                </a:spcBef>
                <a:spcAft>
                  <a:spcPct val="0"/>
                </a:spcAft>
                <a:buSzPct val="100000"/>
                <a:buFont typeface="Arial" pitchFamily="34" charset="0"/>
                <a:buChar char="•"/>
                <a:defRPr baseline="0" b="0" sz="2000" i="0" u="none">
                  <a:solidFill>
                    <a:schemeClr val="dk1"/>
                  </a:solidFill>
                  <a:latin typeface="Calibri" pitchFamily="34" charset="0"/>
                  <a:sym typeface="Calibri" pitchFamily="34" charset="0"/>
                </a:defRPr>
              </a:lvl3pPr>
              <a:lvl4pPr algn="l" eaLnBrk="0" fontAlgn="base" hangingPunct="0" indent="-228600" latinLnBrk="0" marL="1600200" rtl="0">
                <a:lnSpc>
                  <a:spcPct val="90000"/>
                </a:lnSpc>
                <a:spcBef>
                  <a:spcPts val="500"/>
                </a:spcBef>
                <a:spcAft>
                  <a:spcPct val="0"/>
                </a:spcAft>
                <a:buSzPct val="100000"/>
                <a:buFont typeface="Arial" pitchFamily="34" charset="0"/>
                <a:buChar char="•"/>
                <a:defRPr baseline="0" b="0" sz="1800" i="0" u="none">
                  <a:solidFill>
                    <a:schemeClr val="dk1"/>
                  </a:solidFill>
                  <a:latin typeface="Calibri" pitchFamily="34" charset="0"/>
                  <a:sym typeface="Calibri" pitchFamily="34" charset="0"/>
                </a:defRPr>
              </a:lvl4pPr>
              <a:lvl5pPr algn="l" eaLnBrk="0" fontAlgn="base" hangingPunct="0" indent="-228600" latinLnBrk="0" marL="2057400" rtl="0">
                <a:lnSpc>
                  <a:spcPct val="90000"/>
                </a:lnSpc>
                <a:spcBef>
                  <a:spcPts val="500"/>
                </a:spcBef>
                <a:spcAft>
                  <a:spcPct val="0"/>
                </a:spcAft>
                <a:buSzPct val="100000"/>
                <a:buFont typeface="Arial" pitchFamily="34" charset="0"/>
                <a:buChar char="•"/>
                <a:defRPr baseline="0" b="0" sz="1800" i="0" u="none">
                  <a:solidFill>
                    <a:schemeClr val="dk1"/>
                  </a:solidFill>
                  <a:latin typeface="Calibri" pitchFamily="34" charset="0"/>
                  <a:sym typeface="Calibri" pitchFamily="34" charset="0"/>
                </a:defRPr>
              </a:lvl5pPr>
            </a:lstStyle>
            <a:p>
              <a:pPr algn="ctr" indent="0" lvl="0" marL="0">
                <a:lnSpc>
                  <a:spcPct val="100000"/>
                </a:lnSpc>
                <a:spcBef>
                  <a:spcPct val="0"/>
                </a:spcBef>
                <a:buFontTx/>
                <a:buNone/>
              </a:pPr>
              <a:r>
                <a:rPr altLang="es-US" b="1" dirty="0" sz="2000" lang="es-US" err="1" smtClean="0">
                  <a:solidFill>
                    <a:srgbClr val="003399"/>
                  </a:solidFill>
                  <a:latin typeface="Times New Roman" pitchFamily="18" charset="0"/>
                  <a:ea typeface="Times New Roman" pitchFamily="18" charset="0"/>
                  <a:sym typeface="Calibri" pitchFamily="34" charset="0"/>
                </a:rPr>
                <a:t>Taqmizaje</a:t>
              </a:r>
              <a:r>
                <a:rPr altLang="es-US" b="1" dirty="0" sz="2000" lang="es-US" smtClean="0">
                  <a:solidFill>
                    <a:srgbClr val="003399"/>
                  </a:solidFill>
                  <a:latin typeface="Times New Roman" pitchFamily="18" charset="0"/>
                  <a:ea typeface="Times New Roman" pitchFamily="18" charset="0"/>
                  <a:sym typeface="Calibri" pitchFamily="34" charset="0"/>
                </a:rPr>
                <a:t> farmacológico</a:t>
              </a:r>
              <a:endParaRPr altLang="es-US" b="1" dirty="0" sz="2000" lang="es-US">
                <a:solidFill>
                  <a:srgbClr val="003399"/>
                </a:solidFill>
                <a:latin typeface="Times New Roman" pitchFamily="18" charset="0"/>
                <a:ea typeface="Times New Roman" pitchFamily="18" charset="0"/>
                <a:sym typeface="Calibri" pitchFamily="34" charset="0"/>
              </a:endParaRPr>
            </a:p>
          </p:txBody>
        </p:sp>
        <p:sp>
          <p:nvSpPr>
            <p:cNvPr id="1048608" name="Flecha: hacia abajo 5"/>
            <p:cNvSpPr/>
            <p:nvPr/>
          </p:nvSpPr>
          <p:spPr>
            <a:xfrm>
              <a:off x="4966953" y="2307223"/>
              <a:ext cx="285750" cy="415925"/>
            </a:xfrm>
            <a:prstGeom prst="downArrow">
              <a:avLst>
                <a:gd name="adj1" fmla="val 50000"/>
                <a:gd name="adj2" fmla="val 50001"/>
              </a:avLst>
            </a:prstGeom>
            <a:solidFill>
              <a:schemeClr val="accent1"/>
            </a:solidFill>
            <a:ln w="12700" cap="flat" cmpd="sng">
              <a:solidFill>
                <a:srgbClr val="2F528F">
                  <a:alpha val="100000"/>
                </a:srgbClr>
              </a:solidFill>
              <a:prstDash val="solid"/>
              <a:round/>
            </a:ln>
          </p:spPr>
          <p:txBody>
            <a:bodyPr anchor="ctr" bIns="45720" lIns="91440" rIns="91440" tIns="45720" vert="horz"/>
            <a:lstStyle>
              <a:lvl1pPr algn="l" eaLnBrk="0" fontAlgn="base" hangingPunct="0" indent="-228600" latinLnBrk="0" marL="228600" rtl="0">
                <a:lnSpc>
                  <a:spcPct val="90000"/>
                </a:lnSpc>
                <a:spcBef>
                  <a:spcPts val="1000"/>
                </a:spcBef>
                <a:spcAft>
                  <a:spcPct val="0"/>
                </a:spcAft>
                <a:buSzPct val="100000"/>
                <a:buFont typeface="Arial" pitchFamily="34" charset="0"/>
                <a:buChar char="•"/>
                <a:defRPr baseline="0" b="0" sz="2800" i="0" u="none">
                  <a:solidFill>
                    <a:schemeClr val="dk1"/>
                  </a:solidFill>
                  <a:latin typeface="Calibri" pitchFamily="34" charset="0"/>
                  <a:sym typeface="Calibri" pitchFamily="34" charset="0"/>
                </a:defRPr>
              </a:lvl1pPr>
              <a:lvl2pPr algn="l" eaLnBrk="0" fontAlgn="base" hangingPunct="0" indent="-228600" latinLnBrk="0" marL="685800" rtl="0">
                <a:lnSpc>
                  <a:spcPct val="90000"/>
                </a:lnSpc>
                <a:spcBef>
                  <a:spcPts val="500"/>
                </a:spcBef>
                <a:spcAft>
                  <a:spcPct val="0"/>
                </a:spcAft>
                <a:buSzPct val="100000"/>
                <a:buFont typeface="Arial" pitchFamily="34" charset="0"/>
                <a:buChar char="•"/>
                <a:defRPr baseline="0" b="0" sz="2400" i="0" u="none">
                  <a:solidFill>
                    <a:schemeClr val="dk1"/>
                  </a:solidFill>
                  <a:latin typeface="Calibri" pitchFamily="34" charset="0"/>
                  <a:sym typeface="Calibri" pitchFamily="34" charset="0"/>
                </a:defRPr>
              </a:lvl2pPr>
              <a:lvl3pPr algn="l" eaLnBrk="0" fontAlgn="base" hangingPunct="0" indent="-228600" latinLnBrk="0" marL="1143000" rtl="0">
                <a:lnSpc>
                  <a:spcPct val="90000"/>
                </a:lnSpc>
                <a:spcBef>
                  <a:spcPts val="500"/>
                </a:spcBef>
                <a:spcAft>
                  <a:spcPct val="0"/>
                </a:spcAft>
                <a:buSzPct val="100000"/>
                <a:buFont typeface="Arial" pitchFamily="34" charset="0"/>
                <a:buChar char="•"/>
                <a:defRPr baseline="0" b="0" sz="2000" i="0" u="none">
                  <a:solidFill>
                    <a:schemeClr val="dk1"/>
                  </a:solidFill>
                  <a:latin typeface="Calibri" pitchFamily="34" charset="0"/>
                  <a:sym typeface="Calibri" pitchFamily="34" charset="0"/>
                </a:defRPr>
              </a:lvl3pPr>
              <a:lvl4pPr algn="l" eaLnBrk="0" fontAlgn="base" hangingPunct="0" indent="-228600" latinLnBrk="0" marL="1600200" rtl="0">
                <a:lnSpc>
                  <a:spcPct val="90000"/>
                </a:lnSpc>
                <a:spcBef>
                  <a:spcPts val="500"/>
                </a:spcBef>
                <a:spcAft>
                  <a:spcPct val="0"/>
                </a:spcAft>
                <a:buSzPct val="100000"/>
                <a:buFont typeface="Arial" pitchFamily="34" charset="0"/>
                <a:buChar char="•"/>
                <a:defRPr baseline="0" b="0" sz="1800" i="0" u="none">
                  <a:solidFill>
                    <a:schemeClr val="dk1"/>
                  </a:solidFill>
                  <a:latin typeface="Calibri" pitchFamily="34" charset="0"/>
                  <a:sym typeface="Calibri" pitchFamily="34" charset="0"/>
                </a:defRPr>
              </a:lvl4pPr>
              <a:lvl5pPr algn="l" eaLnBrk="0" fontAlgn="base" hangingPunct="0" indent="-228600" latinLnBrk="0" marL="2057400" rtl="0">
                <a:lnSpc>
                  <a:spcPct val="90000"/>
                </a:lnSpc>
                <a:spcBef>
                  <a:spcPts val="500"/>
                </a:spcBef>
                <a:spcAft>
                  <a:spcPct val="0"/>
                </a:spcAft>
                <a:buSzPct val="100000"/>
                <a:buFont typeface="Arial" pitchFamily="34" charset="0"/>
                <a:buChar char="•"/>
                <a:defRPr baseline="0" b="0" sz="1800" i="0" u="none">
                  <a:solidFill>
                    <a:schemeClr val="dk1"/>
                  </a:solidFill>
                  <a:latin typeface="Calibri" pitchFamily="34" charset="0"/>
                  <a:sym typeface="Calibri" pitchFamily="34" charset="0"/>
                </a:defRPr>
              </a:lvl5pPr>
            </a:lstStyle>
            <a:p>
              <a:pPr algn="ctr" eaLnBrk="1" hangingPunct="1" indent="0" lvl="0" marL="0">
                <a:lnSpc>
                  <a:spcPct val="100000"/>
                </a:lnSpc>
                <a:spcBef>
                  <a:spcPct val="0"/>
                </a:spcBef>
                <a:buFontTx/>
                <a:buNone/>
              </a:pPr>
              <a:endParaRPr altLang="en-US" sz="2000" lang="en-US">
                <a:solidFill>
                  <a:srgbClr val="FFFFFF"/>
                </a:solidFill>
                <a:latin typeface="Times New Roman" pitchFamily="18" charset="0"/>
                <a:ea typeface="Times New Roman" pitchFamily="18" charset="0"/>
                <a:sym typeface="Calibri" pitchFamily="34" charset="0"/>
              </a:endParaRPr>
            </a:p>
          </p:txBody>
        </p:sp>
        <p:sp>
          <p:nvSpPr>
            <p:cNvPr id="1048609" name="Flecha: hacia abajo 9"/>
            <p:cNvSpPr/>
            <p:nvPr/>
          </p:nvSpPr>
          <p:spPr>
            <a:xfrm>
              <a:off x="7554498" y="1906587"/>
              <a:ext cx="285751" cy="419100"/>
            </a:xfrm>
            <a:prstGeom prst="downArrow">
              <a:avLst>
                <a:gd name="adj1" fmla="val 50000"/>
                <a:gd name="adj2" fmla="val 50002"/>
              </a:avLst>
            </a:prstGeom>
            <a:solidFill>
              <a:schemeClr val="accent1"/>
            </a:solidFill>
            <a:ln w="12700" cap="flat" cmpd="sng">
              <a:solidFill>
                <a:srgbClr val="2F528F">
                  <a:alpha val="100000"/>
                </a:srgbClr>
              </a:solidFill>
              <a:prstDash val="solid"/>
              <a:round/>
            </a:ln>
          </p:spPr>
          <p:txBody>
            <a:bodyPr anchor="ctr" bIns="45720" lIns="91440" rIns="91440" tIns="45720" vert="horz"/>
            <a:lstStyle>
              <a:lvl1pPr algn="l" eaLnBrk="0" fontAlgn="base" hangingPunct="0" indent="-228600" latinLnBrk="0" marL="228600" rtl="0">
                <a:lnSpc>
                  <a:spcPct val="90000"/>
                </a:lnSpc>
                <a:spcBef>
                  <a:spcPts val="1000"/>
                </a:spcBef>
                <a:spcAft>
                  <a:spcPct val="0"/>
                </a:spcAft>
                <a:buSzPct val="100000"/>
                <a:buFont typeface="Arial" pitchFamily="34" charset="0"/>
                <a:buChar char="•"/>
                <a:defRPr baseline="0" b="0" sz="2800" i="0" u="none">
                  <a:solidFill>
                    <a:schemeClr val="dk1"/>
                  </a:solidFill>
                  <a:latin typeface="Calibri" pitchFamily="34" charset="0"/>
                  <a:sym typeface="Calibri" pitchFamily="34" charset="0"/>
                </a:defRPr>
              </a:lvl1pPr>
              <a:lvl2pPr algn="l" eaLnBrk="0" fontAlgn="base" hangingPunct="0" indent="-228600" latinLnBrk="0" marL="685800" rtl="0">
                <a:lnSpc>
                  <a:spcPct val="90000"/>
                </a:lnSpc>
                <a:spcBef>
                  <a:spcPts val="500"/>
                </a:spcBef>
                <a:spcAft>
                  <a:spcPct val="0"/>
                </a:spcAft>
                <a:buSzPct val="100000"/>
                <a:buFont typeface="Arial" pitchFamily="34" charset="0"/>
                <a:buChar char="•"/>
                <a:defRPr baseline="0" b="0" sz="2400" i="0" u="none">
                  <a:solidFill>
                    <a:schemeClr val="dk1"/>
                  </a:solidFill>
                  <a:latin typeface="Calibri" pitchFamily="34" charset="0"/>
                  <a:sym typeface="Calibri" pitchFamily="34" charset="0"/>
                </a:defRPr>
              </a:lvl2pPr>
              <a:lvl3pPr algn="l" eaLnBrk="0" fontAlgn="base" hangingPunct="0" indent="-228600" latinLnBrk="0" marL="1143000" rtl="0">
                <a:lnSpc>
                  <a:spcPct val="90000"/>
                </a:lnSpc>
                <a:spcBef>
                  <a:spcPts val="500"/>
                </a:spcBef>
                <a:spcAft>
                  <a:spcPct val="0"/>
                </a:spcAft>
                <a:buSzPct val="100000"/>
                <a:buFont typeface="Arial" pitchFamily="34" charset="0"/>
                <a:buChar char="•"/>
                <a:defRPr baseline="0" b="0" sz="2000" i="0" u="none">
                  <a:solidFill>
                    <a:schemeClr val="dk1"/>
                  </a:solidFill>
                  <a:latin typeface="Calibri" pitchFamily="34" charset="0"/>
                  <a:sym typeface="Calibri" pitchFamily="34" charset="0"/>
                </a:defRPr>
              </a:lvl3pPr>
              <a:lvl4pPr algn="l" eaLnBrk="0" fontAlgn="base" hangingPunct="0" indent="-228600" latinLnBrk="0" marL="1600200" rtl="0">
                <a:lnSpc>
                  <a:spcPct val="90000"/>
                </a:lnSpc>
                <a:spcBef>
                  <a:spcPts val="500"/>
                </a:spcBef>
                <a:spcAft>
                  <a:spcPct val="0"/>
                </a:spcAft>
                <a:buSzPct val="100000"/>
                <a:buFont typeface="Arial" pitchFamily="34" charset="0"/>
                <a:buChar char="•"/>
                <a:defRPr baseline="0" b="0" sz="1800" i="0" u="none">
                  <a:solidFill>
                    <a:schemeClr val="dk1"/>
                  </a:solidFill>
                  <a:latin typeface="Calibri" pitchFamily="34" charset="0"/>
                  <a:sym typeface="Calibri" pitchFamily="34" charset="0"/>
                </a:defRPr>
              </a:lvl4pPr>
              <a:lvl5pPr algn="l" eaLnBrk="0" fontAlgn="base" hangingPunct="0" indent="-228600" latinLnBrk="0" marL="2057400" rtl="0">
                <a:lnSpc>
                  <a:spcPct val="90000"/>
                </a:lnSpc>
                <a:spcBef>
                  <a:spcPts val="500"/>
                </a:spcBef>
                <a:spcAft>
                  <a:spcPct val="0"/>
                </a:spcAft>
                <a:buSzPct val="100000"/>
                <a:buFont typeface="Arial" pitchFamily="34" charset="0"/>
                <a:buChar char="•"/>
                <a:defRPr baseline="0" b="0" sz="1800" i="0" u="none">
                  <a:solidFill>
                    <a:schemeClr val="dk1"/>
                  </a:solidFill>
                  <a:latin typeface="Calibri" pitchFamily="34" charset="0"/>
                  <a:sym typeface="Calibri" pitchFamily="34" charset="0"/>
                </a:defRPr>
              </a:lvl5pPr>
            </a:lstStyle>
            <a:p>
              <a:pPr algn="ctr" eaLnBrk="1" hangingPunct="1" indent="0" lvl="0" marL="0">
                <a:lnSpc>
                  <a:spcPct val="100000"/>
                </a:lnSpc>
                <a:spcBef>
                  <a:spcPct val="0"/>
                </a:spcBef>
                <a:buFontTx/>
                <a:buNone/>
              </a:pPr>
              <a:endParaRPr altLang="en-US" sz="2000" lang="en-US">
                <a:solidFill>
                  <a:srgbClr val="FFFFFF"/>
                </a:solidFill>
                <a:latin typeface="Times New Roman" pitchFamily="18" charset="0"/>
                <a:ea typeface="Times New Roman" pitchFamily="18" charset="0"/>
                <a:sym typeface="Calibri" pitchFamily="34" charset="0"/>
              </a:endParaRPr>
            </a:p>
          </p:txBody>
        </p:sp>
        <p:pic>
          <p:nvPicPr>
            <p:cNvPr id="2097156" name="Imagen 2"/>
            <p:cNvPicPr>
              <a:picLocks/>
            </p:cNvPicPr>
            <p:nvPr/>
          </p:nvPicPr>
          <p:blipFill>
            <a:blip xmlns:r="http://schemas.openxmlformats.org/officeDocument/2006/relationships" r:embed="rId5"/>
            <a:srcRect b="10558"/>
            <a:stretch>
              <a:fillRect/>
            </a:stretch>
          </p:blipFill>
          <p:spPr>
            <a:xfrm>
              <a:off x="1908933" y="2291930"/>
              <a:ext cx="684041" cy="574903"/>
            </a:xfrm>
            <a:prstGeom prst="rect"/>
            <a:noFill/>
            <a:ln>
              <a:noFill/>
            </a:ln>
          </p:spPr>
        </p:pic>
        <p:pic>
          <p:nvPicPr>
            <p:cNvPr id="2097157" name="Imagen 5"/>
            <p:cNvPicPr>
              <a:picLocks/>
            </p:cNvPicPr>
            <p:nvPr/>
          </p:nvPicPr>
          <p:blipFill>
            <a:blip xmlns:r="http://schemas.openxmlformats.org/officeDocument/2006/relationships" r:embed="rId6"/>
            <a:srcRect l="20979" t="26309" r="24477" b="27448"/>
            <a:stretch>
              <a:fillRect/>
            </a:stretch>
          </p:blipFill>
          <p:spPr>
            <a:xfrm>
              <a:off x="2625948" y="2261935"/>
              <a:ext cx="730347" cy="619688"/>
            </a:xfrm>
            <a:prstGeom prst="rect"/>
            <a:noFill/>
            <a:ln>
              <a:noFill/>
            </a:ln>
          </p:spPr>
        </p:pic>
        <p:sp>
          <p:nvSpPr>
            <p:cNvPr id="1048610" name="Rectángulo 4"/>
            <p:cNvSpPr/>
            <p:nvPr/>
          </p:nvSpPr>
          <p:spPr>
            <a:xfrm>
              <a:off x="1757848" y="2765378"/>
              <a:ext cx="688661" cy="454531"/>
            </a:xfrm>
            <a:prstGeom prst="rect"/>
            <a:noFill/>
            <a:ln>
              <a:noFill/>
            </a:ln>
          </p:spPr>
          <p:txBody>
            <a:bodyPr anchor="t" bIns="45720" lIns="91440" rIns="91440" tIns="45720" vert="horz" wrap="none">
              <a:spAutoFit/>
            </a:bodyPr>
            <a:lstStyle>
              <a:lvl1pPr algn="l" eaLnBrk="0" fontAlgn="base" hangingPunct="0" indent="0" latinLnBrk="0" marL="0" rtl="0">
                <a:lnSpc>
                  <a:spcPct val="100000"/>
                </a:lnSpc>
                <a:spcBef>
                  <a:spcPct val="0"/>
                </a:spcBef>
                <a:spcAft>
                  <a:spcPct val="0"/>
                </a:spcAft>
                <a:buFontTx/>
                <a:buNone/>
                <a:defRPr baseline="0" b="0" sz="1800" i="0" u="none">
                  <a:solidFill>
                    <a:srgbClr val="000000"/>
                  </a:solidFill>
                  <a:latin typeface="Calibri" pitchFamily="34" charset="0"/>
                  <a:sym typeface="Calibri" pitchFamily="34" charset="0"/>
                </a:defRPr>
              </a:lvl1pPr>
              <a:lvl2pPr algn="l" eaLnBrk="0" fontAlgn="base" hangingPunct="0" indent="0" latinLnBrk="0" marL="457200" rtl="0">
                <a:lnSpc>
                  <a:spcPct val="100000"/>
                </a:lnSpc>
                <a:spcBef>
                  <a:spcPct val="0"/>
                </a:spcBef>
                <a:spcAft>
                  <a:spcPct val="0"/>
                </a:spcAft>
                <a:buFontTx/>
                <a:buNone/>
                <a:defRPr baseline="0" b="0" sz="1800" i="0" u="none">
                  <a:solidFill>
                    <a:srgbClr val="000000"/>
                  </a:solidFill>
                  <a:latin typeface="Calibri" pitchFamily="34" charset="0"/>
                  <a:sym typeface="Calibri" pitchFamily="34" charset="0"/>
                </a:defRPr>
              </a:lvl2pPr>
              <a:lvl3pPr algn="l" eaLnBrk="0" fontAlgn="base" hangingPunct="0" indent="0" latinLnBrk="0" marL="914400" rtl="0">
                <a:lnSpc>
                  <a:spcPct val="100000"/>
                </a:lnSpc>
                <a:spcBef>
                  <a:spcPct val="0"/>
                </a:spcBef>
                <a:spcAft>
                  <a:spcPct val="0"/>
                </a:spcAft>
                <a:buFontTx/>
                <a:buNone/>
                <a:defRPr baseline="0" b="0" sz="1800" i="0" u="none">
                  <a:solidFill>
                    <a:srgbClr val="000000"/>
                  </a:solidFill>
                  <a:latin typeface="Calibri" pitchFamily="34" charset="0"/>
                  <a:sym typeface="Calibri" pitchFamily="34" charset="0"/>
                </a:defRPr>
              </a:lvl3pPr>
              <a:lvl4pPr algn="l" eaLnBrk="0" fontAlgn="base" hangingPunct="0" indent="0" latinLnBrk="0" marL="1371600" rtl="0">
                <a:lnSpc>
                  <a:spcPct val="100000"/>
                </a:lnSpc>
                <a:spcBef>
                  <a:spcPct val="0"/>
                </a:spcBef>
                <a:spcAft>
                  <a:spcPct val="0"/>
                </a:spcAft>
                <a:buFontTx/>
                <a:buNone/>
                <a:defRPr baseline="0" b="0" sz="1800" i="0" u="none">
                  <a:solidFill>
                    <a:srgbClr val="000000"/>
                  </a:solidFill>
                  <a:latin typeface="Calibri" pitchFamily="34" charset="0"/>
                  <a:sym typeface="Calibri" pitchFamily="34" charset="0"/>
                </a:defRPr>
              </a:lvl4pPr>
              <a:lvl5pPr algn="l" eaLnBrk="0" fontAlgn="base" hangingPunct="0" indent="0" latinLnBrk="0" marL="1828800" rtl="0">
                <a:lnSpc>
                  <a:spcPct val="100000"/>
                </a:lnSpc>
                <a:spcBef>
                  <a:spcPct val="0"/>
                </a:spcBef>
                <a:spcAft>
                  <a:spcPct val="0"/>
                </a:spcAft>
                <a:buFontTx/>
                <a:buNone/>
                <a:defRPr baseline="0" b="0" sz="1800" i="0" u="none">
                  <a:solidFill>
                    <a:srgbClr val="000000"/>
                  </a:solidFill>
                  <a:latin typeface="Calibri" pitchFamily="34" charset="0"/>
                  <a:sym typeface="Calibri" pitchFamily="34" charset="0"/>
                </a:defRPr>
              </a:lvl5pPr>
            </a:lstStyle>
            <a:p>
              <a:pPr algn="ctr" eaLnBrk="1" hangingPunct="1" lvl="0">
                <a:lnSpc>
                  <a:spcPct val="150000"/>
                </a:lnSpc>
              </a:pPr>
              <a:r>
                <a:rPr altLang="es-ES" b="1" dirty="0" sz="2000" lang="es-VE">
                  <a:solidFill>
                    <a:srgbClr val="003399"/>
                  </a:solidFill>
                  <a:latin typeface="Times New Roman" pitchFamily="18" charset="0"/>
                  <a:ea typeface="Times New Roman" pitchFamily="18" charset="0"/>
                </a:rPr>
                <a:t>Antitumoral</a:t>
              </a:r>
            </a:p>
          </p:txBody>
        </p:sp>
        <p:pic>
          <p:nvPicPr>
            <p:cNvPr id="2097158" name="Imagen 5"/>
            <p:cNvPicPr>
              <a:picLocks/>
            </p:cNvPicPr>
            <p:nvPr/>
          </p:nvPicPr>
          <p:blipFill>
            <a:blip xmlns:r="http://schemas.openxmlformats.org/officeDocument/2006/relationships" r:embed="rId7"/>
            <a:srcRect l="20979" t="26309" r="24477" b="27448"/>
            <a:stretch>
              <a:fillRect/>
            </a:stretch>
          </p:blipFill>
          <p:spPr>
            <a:xfrm>
              <a:off x="2267024" y="4342692"/>
              <a:ext cx="778150" cy="660248"/>
            </a:xfrm>
            <a:prstGeom prst="rect"/>
            <a:noFill/>
            <a:ln>
              <a:noFill/>
            </a:ln>
          </p:spPr>
        </p:pic>
        <p:sp>
          <p:nvSpPr>
            <p:cNvPr id="1048611" name="Rectángulo 7"/>
            <p:cNvSpPr/>
            <p:nvPr/>
          </p:nvSpPr>
          <p:spPr>
            <a:xfrm>
              <a:off x="1532081" y="5009999"/>
              <a:ext cx="936533" cy="580790"/>
            </a:xfrm>
            <a:prstGeom prst="rect"/>
            <a:noFill/>
            <a:ln>
              <a:noFill/>
            </a:ln>
          </p:spPr>
          <p:txBody>
            <a:bodyPr anchor="t" bIns="45720" lIns="91440" rIns="91440" tIns="45720" vert="horz" wrap="none">
              <a:spAutoFit/>
            </a:bodyPr>
            <a:lstStyle>
              <a:lvl1pPr algn="l" eaLnBrk="0" fontAlgn="base" hangingPunct="0" indent="0" latinLnBrk="0" marL="0" rtl="0">
                <a:lnSpc>
                  <a:spcPct val="100000"/>
                </a:lnSpc>
                <a:spcBef>
                  <a:spcPct val="0"/>
                </a:spcBef>
                <a:spcAft>
                  <a:spcPct val="0"/>
                </a:spcAft>
                <a:buFontTx/>
                <a:buNone/>
                <a:defRPr baseline="0" b="0" sz="1800" i="0" u="none">
                  <a:solidFill>
                    <a:srgbClr val="000000"/>
                  </a:solidFill>
                  <a:latin typeface="Calibri" pitchFamily="34" charset="0"/>
                  <a:sym typeface="Calibri" pitchFamily="34" charset="0"/>
                </a:defRPr>
              </a:lvl1pPr>
              <a:lvl2pPr algn="l" eaLnBrk="0" fontAlgn="base" hangingPunct="0" indent="0" latinLnBrk="0" marL="457200" rtl="0">
                <a:lnSpc>
                  <a:spcPct val="100000"/>
                </a:lnSpc>
                <a:spcBef>
                  <a:spcPct val="0"/>
                </a:spcBef>
                <a:spcAft>
                  <a:spcPct val="0"/>
                </a:spcAft>
                <a:buFontTx/>
                <a:buNone/>
                <a:defRPr baseline="0" b="0" sz="1800" i="0" u="none">
                  <a:solidFill>
                    <a:srgbClr val="000000"/>
                  </a:solidFill>
                  <a:latin typeface="Calibri" pitchFamily="34" charset="0"/>
                  <a:sym typeface="Calibri" pitchFamily="34" charset="0"/>
                </a:defRPr>
              </a:lvl2pPr>
              <a:lvl3pPr algn="l" eaLnBrk="0" fontAlgn="base" hangingPunct="0" indent="0" latinLnBrk="0" marL="914400" rtl="0">
                <a:lnSpc>
                  <a:spcPct val="100000"/>
                </a:lnSpc>
                <a:spcBef>
                  <a:spcPct val="0"/>
                </a:spcBef>
                <a:spcAft>
                  <a:spcPct val="0"/>
                </a:spcAft>
                <a:buFontTx/>
                <a:buNone/>
                <a:defRPr baseline="0" b="0" sz="1800" i="0" u="none">
                  <a:solidFill>
                    <a:srgbClr val="000000"/>
                  </a:solidFill>
                  <a:latin typeface="Calibri" pitchFamily="34" charset="0"/>
                  <a:sym typeface="Calibri" pitchFamily="34" charset="0"/>
                </a:defRPr>
              </a:lvl3pPr>
              <a:lvl4pPr algn="l" eaLnBrk="0" fontAlgn="base" hangingPunct="0" indent="0" latinLnBrk="0" marL="1371600" rtl="0">
                <a:lnSpc>
                  <a:spcPct val="100000"/>
                </a:lnSpc>
                <a:spcBef>
                  <a:spcPct val="0"/>
                </a:spcBef>
                <a:spcAft>
                  <a:spcPct val="0"/>
                </a:spcAft>
                <a:buFontTx/>
                <a:buNone/>
                <a:defRPr baseline="0" b="0" sz="1800" i="0" u="none">
                  <a:solidFill>
                    <a:srgbClr val="000000"/>
                  </a:solidFill>
                  <a:latin typeface="Calibri" pitchFamily="34" charset="0"/>
                  <a:sym typeface="Calibri" pitchFamily="34" charset="0"/>
                </a:defRPr>
              </a:lvl4pPr>
              <a:lvl5pPr algn="l" eaLnBrk="0" fontAlgn="base" hangingPunct="0" indent="0" latinLnBrk="0" marL="1828800" rtl="0">
                <a:lnSpc>
                  <a:spcPct val="100000"/>
                </a:lnSpc>
                <a:spcBef>
                  <a:spcPct val="0"/>
                </a:spcBef>
                <a:spcAft>
                  <a:spcPct val="0"/>
                </a:spcAft>
                <a:buFontTx/>
                <a:buNone/>
                <a:defRPr baseline="0" b="0" sz="1800" i="0" u="none">
                  <a:solidFill>
                    <a:srgbClr val="000000"/>
                  </a:solidFill>
                  <a:latin typeface="Calibri" pitchFamily="34" charset="0"/>
                  <a:sym typeface="Calibri" pitchFamily="34" charset="0"/>
                </a:defRPr>
              </a:lvl5pPr>
            </a:lstStyle>
            <a:p>
              <a:pPr algn="ctr" eaLnBrk="1" hangingPunct="1" lvl="0"/>
              <a:r>
                <a:rPr altLang="es-US" b="1" dirty="0" sz="2000" lang="es-US" smtClean="0">
                  <a:solidFill>
                    <a:srgbClr val="003399"/>
                  </a:solidFill>
                  <a:latin typeface="Times New Roman" pitchFamily="18" charset="0"/>
                  <a:ea typeface="Times New Roman" pitchFamily="18" charset="0"/>
                </a:rPr>
                <a:t>Antiinflamatorio </a:t>
              </a:r>
              <a:endParaRPr altLang="es-US" b="1" dirty="0" sz="2000" lang="es-US">
                <a:solidFill>
                  <a:srgbClr val="003399"/>
                </a:solidFill>
                <a:latin typeface="Times New Roman" pitchFamily="18" charset="0"/>
                <a:ea typeface="Times New Roman" pitchFamily="18" charset="0"/>
              </a:endParaRPr>
            </a:p>
            <a:p>
              <a:pPr algn="ctr" eaLnBrk="1" hangingPunct="1" lvl="0"/>
              <a:r>
                <a:rPr altLang="es-US" b="1" dirty="0" sz="2000" lang="es-US" smtClean="0">
                  <a:solidFill>
                    <a:srgbClr val="003399"/>
                  </a:solidFill>
                  <a:latin typeface="Times New Roman" pitchFamily="18" charset="0"/>
                  <a:ea typeface="Times New Roman" pitchFamily="18" charset="0"/>
                </a:rPr>
                <a:t>Analgésico</a:t>
              </a:r>
              <a:endParaRPr altLang="es-US" b="1" dirty="0" sz="2000" lang="es-US">
                <a:solidFill>
                  <a:srgbClr val="003399"/>
                </a:solidFill>
                <a:latin typeface="Times New Roman" pitchFamily="18" charset="0"/>
                <a:ea typeface="Times New Roman" pitchFamily="18" charset="0"/>
              </a:endParaRPr>
            </a:p>
          </p:txBody>
        </p:sp>
        <p:sp>
          <p:nvSpPr>
            <p:cNvPr id="1048612" name="Rectángulo 8"/>
            <p:cNvSpPr/>
            <p:nvPr/>
          </p:nvSpPr>
          <p:spPr>
            <a:xfrm>
              <a:off x="4234104" y="3378598"/>
              <a:ext cx="2138760" cy="1085823"/>
            </a:xfrm>
            <a:prstGeom prst="rect"/>
          </p:spPr>
          <p:style>
            <a:lnRef idx="2">
              <a:schemeClr val="accent1"/>
            </a:lnRef>
            <a:fillRef idx="1">
              <a:schemeClr val="lt1"/>
            </a:fillRef>
            <a:effectRef idx="0">
              <a:schemeClr val="accent1"/>
            </a:effectRef>
            <a:fontRef idx="minor">
              <a:schemeClr val="dk1"/>
            </a:fontRef>
          </p:style>
          <p:txBody>
            <a:bodyPr anchor="t" bIns="45720" lIns="91440" rIns="91440" tIns="45720" vert="horz" wrap="square">
              <a:spAutoFit/>
            </a:bodyPr>
            <a:lstStyle>
              <a:lvl1pPr algn="l" eaLnBrk="0" fontAlgn="base" hangingPunct="0" indent="0" latinLnBrk="0" marL="0" rtl="0">
                <a:lnSpc>
                  <a:spcPct val="100000"/>
                </a:lnSpc>
                <a:spcBef>
                  <a:spcPct val="0"/>
                </a:spcBef>
                <a:spcAft>
                  <a:spcPct val="0"/>
                </a:spcAft>
                <a:buFontTx/>
                <a:buNone/>
                <a:defRPr baseline="0" b="0" sz="1800" i="0" u="none">
                  <a:solidFill>
                    <a:srgbClr val="000000"/>
                  </a:solidFill>
                  <a:latin typeface="Calibri" pitchFamily="34" charset="0"/>
                  <a:sym typeface="Calibri" pitchFamily="34" charset="0"/>
                </a:defRPr>
              </a:lvl1pPr>
              <a:lvl2pPr algn="l" eaLnBrk="0" fontAlgn="base" hangingPunct="0" indent="0" latinLnBrk="0" marL="457200" rtl="0">
                <a:lnSpc>
                  <a:spcPct val="100000"/>
                </a:lnSpc>
                <a:spcBef>
                  <a:spcPct val="0"/>
                </a:spcBef>
                <a:spcAft>
                  <a:spcPct val="0"/>
                </a:spcAft>
                <a:buFontTx/>
                <a:buNone/>
                <a:defRPr baseline="0" b="0" sz="1800" i="0" u="none">
                  <a:solidFill>
                    <a:srgbClr val="000000"/>
                  </a:solidFill>
                  <a:latin typeface="Calibri" pitchFamily="34" charset="0"/>
                  <a:sym typeface="Calibri" pitchFamily="34" charset="0"/>
                </a:defRPr>
              </a:lvl2pPr>
              <a:lvl3pPr algn="l" eaLnBrk="0" fontAlgn="base" hangingPunct="0" indent="0" latinLnBrk="0" marL="914400" rtl="0">
                <a:lnSpc>
                  <a:spcPct val="100000"/>
                </a:lnSpc>
                <a:spcBef>
                  <a:spcPct val="0"/>
                </a:spcBef>
                <a:spcAft>
                  <a:spcPct val="0"/>
                </a:spcAft>
                <a:buFontTx/>
                <a:buNone/>
                <a:defRPr baseline="0" b="0" sz="1800" i="0" u="none">
                  <a:solidFill>
                    <a:srgbClr val="000000"/>
                  </a:solidFill>
                  <a:latin typeface="Calibri" pitchFamily="34" charset="0"/>
                  <a:sym typeface="Calibri" pitchFamily="34" charset="0"/>
                </a:defRPr>
              </a:lvl3pPr>
              <a:lvl4pPr algn="l" eaLnBrk="0" fontAlgn="base" hangingPunct="0" indent="0" latinLnBrk="0" marL="1371600" rtl="0">
                <a:lnSpc>
                  <a:spcPct val="100000"/>
                </a:lnSpc>
                <a:spcBef>
                  <a:spcPct val="0"/>
                </a:spcBef>
                <a:spcAft>
                  <a:spcPct val="0"/>
                </a:spcAft>
                <a:buFontTx/>
                <a:buNone/>
                <a:defRPr baseline="0" b="0" sz="1800" i="0" u="none">
                  <a:solidFill>
                    <a:srgbClr val="000000"/>
                  </a:solidFill>
                  <a:latin typeface="Calibri" pitchFamily="34" charset="0"/>
                  <a:sym typeface="Calibri" pitchFamily="34" charset="0"/>
                </a:defRPr>
              </a:lvl4pPr>
              <a:lvl5pPr algn="l" eaLnBrk="0" fontAlgn="base" hangingPunct="0" indent="0" latinLnBrk="0" marL="1828800" rtl="0">
                <a:lnSpc>
                  <a:spcPct val="100000"/>
                </a:lnSpc>
                <a:spcBef>
                  <a:spcPct val="0"/>
                </a:spcBef>
                <a:spcAft>
                  <a:spcPct val="0"/>
                </a:spcAft>
                <a:buFontTx/>
                <a:buNone/>
                <a:defRPr baseline="0" b="0" sz="1800" i="0" u="none">
                  <a:solidFill>
                    <a:srgbClr val="000000"/>
                  </a:solidFill>
                  <a:latin typeface="Calibri" pitchFamily="34" charset="0"/>
                  <a:sym typeface="Calibri" pitchFamily="34" charset="0"/>
                </a:defRPr>
              </a:lvl5pPr>
            </a:lstStyle>
            <a:p>
              <a:pPr algn="ctr" eaLnBrk="1" hangingPunct="1" lvl="0"/>
              <a:r>
                <a:rPr altLang="es-US" b="1" dirty="0" sz="2000" lang="es-US" smtClean="0">
                  <a:solidFill>
                    <a:srgbClr val="FF0000"/>
                  </a:solidFill>
                  <a:effectLst>
                    <a:outerShdw algn="tl" blurRad="38100" dir="2700000" dist="38100">
                      <a:srgbClr val="C0C0C0"/>
                    </a:outerShdw>
                  </a:effectLst>
                  <a:latin typeface="Times New Roman" pitchFamily="18" charset="0"/>
                  <a:ea typeface="Times New Roman" pitchFamily="18" charset="0"/>
                </a:rPr>
                <a:t>Bloqueo de canales iónicos</a:t>
              </a:r>
              <a:r>
                <a:rPr altLang="es-US" b="1" dirty="0" sz="2000" lang="es-US" smtClean="0">
                  <a:solidFill>
                    <a:srgbClr val="003399"/>
                  </a:solidFill>
                  <a:latin typeface="Times New Roman" pitchFamily="18" charset="0"/>
                  <a:ea typeface="Times New Roman" pitchFamily="18" charset="0"/>
                </a:rPr>
                <a:t>,  </a:t>
              </a:r>
              <a:endParaRPr altLang="es-US" b="1" dirty="0" sz="2000" lang="es-US">
                <a:solidFill>
                  <a:srgbClr val="003399"/>
                </a:solidFill>
                <a:latin typeface="Times New Roman" pitchFamily="18" charset="0"/>
                <a:ea typeface="Times New Roman" pitchFamily="18" charset="0"/>
              </a:endParaRPr>
            </a:p>
            <a:p>
              <a:pPr algn="ctr" eaLnBrk="1" hangingPunct="1" lvl="0"/>
              <a:r>
                <a:rPr altLang="es-US" b="1" dirty="0" sz="2000" lang="es-US" smtClean="0">
                  <a:solidFill>
                    <a:srgbClr val="003399"/>
                  </a:solidFill>
                  <a:latin typeface="Times New Roman" pitchFamily="18" charset="0"/>
                  <a:ea typeface="Times New Roman" pitchFamily="18" charset="0"/>
                </a:rPr>
                <a:t>inducción de </a:t>
              </a:r>
              <a:r>
                <a:rPr altLang="es-US" b="1" dirty="0" sz="2000" lang="es-US" smtClean="0">
                  <a:solidFill>
                    <a:srgbClr val="FF0000"/>
                  </a:solidFill>
                  <a:effectLst>
                    <a:outerShdw algn="tl" blurRad="38100" dir="2700000" dist="38100">
                      <a:srgbClr val="C0C0C0"/>
                    </a:outerShdw>
                  </a:effectLst>
                  <a:latin typeface="Times New Roman" pitchFamily="18" charset="0"/>
                  <a:ea typeface="Times New Roman" pitchFamily="18" charset="0"/>
                </a:rPr>
                <a:t>apoptosis,</a:t>
              </a:r>
            </a:p>
            <a:p>
              <a:pPr algn="ctr" eaLnBrk="1" hangingPunct="1" lvl="0"/>
              <a:r>
                <a:rPr altLang="es-US" b="1" dirty="0" sz="2000" lang="es-ES_tradnl" smtClean="0">
                  <a:solidFill>
                    <a:srgbClr val="003399"/>
                  </a:solidFill>
                  <a:latin typeface="Times New Roman" pitchFamily="18" charset="0"/>
                  <a:ea typeface="Times New Roman" pitchFamily="18" charset="0"/>
                  <a:sym typeface="Arial" pitchFamily="34" charset="0"/>
                </a:rPr>
                <a:t>disminuye la concentración </a:t>
              </a:r>
              <a:r>
                <a:rPr altLang="es-US" b="1" dirty="0" sz="2000" lang="es-ES_tradnl" smtClean="0">
                  <a:solidFill>
                    <a:srgbClr val="003399"/>
                  </a:solidFill>
                  <a:latin typeface="Times New Roman" pitchFamily="18" charset="0"/>
                  <a:ea typeface="Times New Roman" pitchFamily="18" charset="0"/>
                  <a:sym typeface="Arial" pitchFamily="34" charset="0"/>
                </a:rPr>
                <a:t>de  </a:t>
              </a:r>
              <a:r>
                <a:rPr altLang="es-US" b="1" dirty="0" sz="2000" lang="es-ES_tradnl" err="1" smtClean="0">
                  <a:solidFill>
                    <a:srgbClr val="003399"/>
                  </a:solidFill>
                  <a:latin typeface="Times New Roman" pitchFamily="18" charset="0"/>
                  <a:ea typeface="Times New Roman" pitchFamily="18" charset="0"/>
                  <a:sym typeface="Arial" pitchFamily="34" charset="0"/>
                </a:rPr>
                <a:t>citocinas</a:t>
              </a:r>
              <a:r>
                <a:rPr altLang="es-US" b="1" dirty="0" sz="2000" lang="es-ES_tradnl" smtClean="0">
                  <a:solidFill>
                    <a:srgbClr val="003399"/>
                  </a:solidFill>
                  <a:latin typeface="Times New Roman" pitchFamily="18" charset="0"/>
                  <a:ea typeface="Times New Roman" pitchFamily="18" charset="0"/>
                  <a:sym typeface="Arial" pitchFamily="34" charset="0"/>
                </a:rPr>
                <a:t> </a:t>
              </a:r>
              <a:r>
                <a:rPr altLang="es-US" b="1" dirty="0" sz="2000" lang="es-ES_tradnl" err="1" smtClean="0">
                  <a:solidFill>
                    <a:srgbClr val="003399"/>
                  </a:solidFill>
                  <a:latin typeface="Times New Roman" pitchFamily="18" charset="0"/>
                  <a:ea typeface="Times New Roman" pitchFamily="18" charset="0"/>
                  <a:sym typeface="Arial" pitchFamily="34" charset="0"/>
                </a:rPr>
                <a:t>protumorales</a:t>
              </a:r>
              <a:r>
                <a:rPr altLang="es-US" b="1" dirty="0" sz="2000" lang="es-ES_tradnl" smtClean="0">
                  <a:solidFill>
                    <a:srgbClr val="003399"/>
                  </a:solidFill>
                  <a:latin typeface="Times New Roman" pitchFamily="18" charset="0"/>
                  <a:ea typeface="Times New Roman" pitchFamily="18" charset="0"/>
                  <a:sym typeface="Arial" pitchFamily="34" charset="0"/>
                </a:rPr>
                <a:t>.</a:t>
              </a:r>
              <a:r>
                <a:rPr altLang="es-US" b="1" dirty="0" sz="2000" lang="es-US" smtClean="0">
                  <a:solidFill>
                    <a:srgbClr val="003399"/>
                  </a:solidFill>
                  <a:latin typeface="Times New Roman" pitchFamily="18" charset="0"/>
                  <a:ea typeface="Times New Roman" pitchFamily="18" charset="0"/>
                </a:rPr>
                <a:t> </a:t>
              </a:r>
              <a:endParaRPr altLang="es-US" b="1" dirty="0" sz="2000" lang="es-US">
                <a:solidFill>
                  <a:srgbClr val="003399"/>
                </a:solidFill>
                <a:latin typeface="Times New Roman" pitchFamily="18" charset="0"/>
                <a:ea typeface="Times New Roman" pitchFamily="18" charset="0"/>
              </a:endParaRPr>
            </a:p>
          </p:txBody>
        </p:sp>
        <p:pic>
          <p:nvPicPr>
            <p:cNvPr id="2097159" name="Imagen 36"/>
            <p:cNvPicPr>
              <a:picLocks/>
            </p:cNvPicPr>
            <p:nvPr/>
          </p:nvPicPr>
          <p:blipFill>
            <a:blip xmlns:r="http://schemas.openxmlformats.org/officeDocument/2006/relationships" r:embed="rId5"/>
            <a:srcRect b="10558"/>
            <a:stretch>
              <a:fillRect/>
            </a:stretch>
          </p:blipFill>
          <p:spPr>
            <a:xfrm>
              <a:off x="4767415" y="2722016"/>
              <a:ext cx="650887" cy="547039"/>
            </a:xfrm>
            <a:prstGeom prst="rect"/>
            <a:noFill/>
            <a:ln>
              <a:noFill/>
            </a:ln>
          </p:spPr>
        </p:pic>
        <p:pic>
          <p:nvPicPr>
            <p:cNvPr id="2097160" name="Imagen 5"/>
            <p:cNvPicPr>
              <a:picLocks/>
            </p:cNvPicPr>
            <p:nvPr/>
          </p:nvPicPr>
          <p:blipFill>
            <a:blip xmlns:r="http://schemas.openxmlformats.org/officeDocument/2006/relationships" r:embed="rId8"/>
            <a:srcRect l="20979" t="26309" r="24477" b="27448"/>
            <a:stretch>
              <a:fillRect/>
            </a:stretch>
          </p:blipFill>
          <p:spPr>
            <a:xfrm>
              <a:off x="4755373" y="4669956"/>
              <a:ext cx="689199" cy="584775"/>
            </a:xfrm>
            <a:prstGeom prst="rect"/>
            <a:noFill/>
            <a:ln>
              <a:noFill/>
            </a:ln>
          </p:spPr>
        </p:pic>
        <p:sp>
          <p:nvSpPr>
            <p:cNvPr id="1048613" name="Rectángulo 11"/>
            <p:cNvSpPr/>
            <p:nvPr/>
          </p:nvSpPr>
          <p:spPr>
            <a:xfrm>
              <a:off x="6753900" y="3293591"/>
              <a:ext cx="2114089" cy="328272"/>
            </a:xfrm>
            <a:prstGeom prst="rect"/>
          </p:spPr>
          <p:style>
            <a:lnRef idx="2">
              <a:schemeClr val="accent1"/>
            </a:lnRef>
            <a:fillRef idx="1">
              <a:schemeClr val="lt1"/>
            </a:fillRef>
            <a:effectRef idx="0">
              <a:schemeClr val="accent1"/>
            </a:effectRef>
            <a:fontRef idx="minor">
              <a:schemeClr val="dk1"/>
            </a:fontRef>
          </p:style>
          <p:txBody>
            <a:bodyPr anchor="t" bIns="45720" lIns="91440" rIns="91440" tIns="45720" vert="horz">
              <a:spAutoFit/>
            </a:bodyPr>
            <a:lstStyle>
              <a:lvl1pPr algn="l" eaLnBrk="0" fontAlgn="base" hangingPunct="0" indent="0" latinLnBrk="0" marL="0" rtl="0">
                <a:lnSpc>
                  <a:spcPct val="100000"/>
                </a:lnSpc>
                <a:spcBef>
                  <a:spcPct val="0"/>
                </a:spcBef>
                <a:spcAft>
                  <a:spcPct val="0"/>
                </a:spcAft>
                <a:buFontTx/>
                <a:buNone/>
                <a:defRPr baseline="0" b="0" sz="1800" i="0" u="none">
                  <a:solidFill>
                    <a:srgbClr val="000000"/>
                  </a:solidFill>
                  <a:latin typeface="Calibri" pitchFamily="34" charset="0"/>
                  <a:sym typeface="Calibri" pitchFamily="34" charset="0"/>
                </a:defRPr>
              </a:lvl1pPr>
              <a:lvl2pPr algn="l" eaLnBrk="0" fontAlgn="base" hangingPunct="0" indent="0" latinLnBrk="0" marL="457200" rtl="0">
                <a:lnSpc>
                  <a:spcPct val="100000"/>
                </a:lnSpc>
                <a:spcBef>
                  <a:spcPct val="0"/>
                </a:spcBef>
                <a:spcAft>
                  <a:spcPct val="0"/>
                </a:spcAft>
                <a:buFontTx/>
                <a:buNone/>
                <a:defRPr baseline="0" b="0" sz="1800" i="0" u="none">
                  <a:solidFill>
                    <a:srgbClr val="000000"/>
                  </a:solidFill>
                  <a:latin typeface="Calibri" pitchFamily="34" charset="0"/>
                  <a:sym typeface="Calibri" pitchFamily="34" charset="0"/>
                </a:defRPr>
              </a:lvl2pPr>
              <a:lvl3pPr algn="l" eaLnBrk="0" fontAlgn="base" hangingPunct="0" indent="0" latinLnBrk="0" marL="914400" rtl="0">
                <a:lnSpc>
                  <a:spcPct val="100000"/>
                </a:lnSpc>
                <a:spcBef>
                  <a:spcPct val="0"/>
                </a:spcBef>
                <a:spcAft>
                  <a:spcPct val="0"/>
                </a:spcAft>
                <a:buFontTx/>
                <a:buNone/>
                <a:defRPr baseline="0" b="0" sz="1800" i="0" u="none">
                  <a:solidFill>
                    <a:srgbClr val="000000"/>
                  </a:solidFill>
                  <a:latin typeface="Calibri" pitchFamily="34" charset="0"/>
                  <a:sym typeface="Calibri" pitchFamily="34" charset="0"/>
                </a:defRPr>
              </a:lvl3pPr>
              <a:lvl4pPr algn="l" eaLnBrk="0" fontAlgn="base" hangingPunct="0" indent="0" latinLnBrk="0" marL="1371600" rtl="0">
                <a:lnSpc>
                  <a:spcPct val="100000"/>
                </a:lnSpc>
                <a:spcBef>
                  <a:spcPct val="0"/>
                </a:spcBef>
                <a:spcAft>
                  <a:spcPct val="0"/>
                </a:spcAft>
                <a:buFontTx/>
                <a:buNone/>
                <a:defRPr baseline="0" b="0" sz="1800" i="0" u="none">
                  <a:solidFill>
                    <a:srgbClr val="000000"/>
                  </a:solidFill>
                  <a:latin typeface="Calibri" pitchFamily="34" charset="0"/>
                  <a:sym typeface="Calibri" pitchFamily="34" charset="0"/>
                </a:defRPr>
              </a:lvl4pPr>
              <a:lvl5pPr algn="l" eaLnBrk="0" fontAlgn="base" hangingPunct="0" indent="0" latinLnBrk="0" marL="1828800" rtl="0">
                <a:lnSpc>
                  <a:spcPct val="100000"/>
                </a:lnSpc>
                <a:spcBef>
                  <a:spcPct val="0"/>
                </a:spcBef>
                <a:spcAft>
                  <a:spcPct val="0"/>
                </a:spcAft>
                <a:buFontTx/>
                <a:buNone/>
                <a:defRPr baseline="0" b="0" sz="1800" i="0" u="none">
                  <a:solidFill>
                    <a:srgbClr val="000000"/>
                  </a:solidFill>
                  <a:latin typeface="Calibri" pitchFamily="34" charset="0"/>
                  <a:sym typeface="Calibri" pitchFamily="34" charset="0"/>
                </a:defRPr>
              </a:lvl5pPr>
            </a:lstStyle>
            <a:p>
              <a:pPr algn="ctr" eaLnBrk="1" hangingPunct="1" lvl="0"/>
              <a:r>
                <a:rPr altLang="es-US" b="1" dirty="0" sz="2000" lang="es-US" smtClean="0">
                  <a:solidFill>
                    <a:srgbClr val="003399"/>
                  </a:solidFill>
                  <a:latin typeface="Times New Roman" pitchFamily="18" charset="0"/>
                  <a:ea typeface="Times New Roman" pitchFamily="18" charset="0"/>
                </a:rPr>
                <a:t>Bajo potencial de toxicidad</a:t>
              </a:r>
              <a:endParaRPr altLang="es-US" b="1" dirty="0" sz="2000" lang="es-US">
                <a:solidFill>
                  <a:srgbClr val="003399"/>
                </a:solidFill>
                <a:latin typeface="Times New Roman" pitchFamily="18" charset="0"/>
                <a:ea typeface="Times New Roman" pitchFamily="18" charset="0"/>
              </a:endParaRPr>
            </a:p>
          </p:txBody>
        </p:sp>
        <p:pic>
          <p:nvPicPr>
            <p:cNvPr id="2097161" name="Imagen 5"/>
            <p:cNvPicPr>
              <a:picLocks/>
            </p:cNvPicPr>
            <p:nvPr/>
          </p:nvPicPr>
          <p:blipFill>
            <a:blip xmlns:r="http://schemas.openxmlformats.org/officeDocument/2006/relationships" r:embed="rId9"/>
            <a:srcRect l="20979" t="26309" r="24477" b="27448"/>
            <a:stretch>
              <a:fillRect/>
            </a:stretch>
          </p:blipFill>
          <p:spPr>
            <a:xfrm>
              <a:off x="7157114" y="2516836"/>
              <a:ext cx="644725" cy="547039"/>
            </a:xfrm>
            <a:prstGeom prst="rect"/>
            <a:noFill/>
            <a:ln>
              <a:noFill/>
            </a:ln>
          </p:spPr>
        </p:pic>
        <p:pic>
          <p:nvPicPr>
            <p:cNvPr id="2097162" name="Picture 5" descr="Rabbit silhouette Royalty Free Vector Image - VectorStock"/>
            <p:cNvPicPr>
              <a:picLocks/>
            </p:cNvPicPr>
            <p:nvPr/>
          </p:nvPicPr>
          <p:blipFill>
            <a:blip xmlns:r="http://schemas.openxmlformats.org/officeDocument/2006/relationships" r:embed="rId10"/>
            <a:srcRect l="21196" t="6508" r="23410" b="16434"/>
            <a:stretch>
              <a:fillRect/>
            </a:stretch>
          </p:blipFill>
          <p:spPr>
            <a:xfrm>
              <a:off x="7960643" y="2542867"/>
              <a:ext cx="333266" cy="478934"/>
            </a:xfrm>
            <a:prstGeom prst="rect"/>
            <a:noFill/>
            <a:ln>
              <a:noFill/>
            </a:ln>
          </p:spPr>
        </p:pic>
      </p:grpSp>
    </p:spTree>
  </p:cSld>
  <p:clrMapOvr>
    <a:masterClrMapping/>
  </p:clrMapOvr>
</p:sld>
</file>

<file path=ppt/theme/theme1.xml><?xml version="1.0" encoding="utf-8"?>
<a:theme xmlns:a="http://schemas.openxmlformats.org/drawingml/2006/main" name="A1 Templat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rtlCol="0" wrap="square">
        <a:spAutoFit/>
      </a:bodyPr>
      <a:lstStyle>
        <a:defPPr>
          <a:defRPr dirty="0" sz="2000">
            <a:latin typeface="Times New Roman" panose="02020603050405020304" pitchFamily="18" charset="0"/>
            <a:cs typeface="Times New Roman" panose="02020603050405020304" pitchFamily="18" charset="0"/>
          </a:defRPr>
        </a:defPPr>
      </a:lstStyle>
    </a:txDef>
  </a:objectDefaults>
</a:theme>
</file>

<file path=ppt/theme/theme2.xml><?xml version="1.0" encoding="utf-8"?>
<a:theme xmlns:a="http://schemas.openxmlformats.org/drawingml/2006/main" name="Tema de Offic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Tema de Offic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4.xml><?xml version="1.0" encoding="utf-8"?>
<a:theme xmlns:a="http://schemas.openxmlformats.org/drawingml/2006/main" name="Tema de Offic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12.0000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Presentación de PowerPoint</dc:title>
  <dc:creator>Adriana</dc:creator>
  <cp:lastModifiedBy>Nombre de usuario</cp:lastModifiedBy>
  <dcterms:created xsi:type="dcterms:W3CDTF">2026-06-22T20:52:22Z</dcterms:created>
  <dcterms:modified xsi:type="dcterms:W3CDTF">2026-07-09T10:51:37Z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12a9940a06c64e82918bff790a41d5dd_23</vt:lpwstr>
  </property>
</Properties>
</file>