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1566" y="150"/>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8E0A0-72C1-4560-8B74-5A8457C74EFE}"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3E48D456-2793-4A1C-9198-F18B8EB31492}">
      <dgm:prSet phldrT="[Texto]" phldr="0"/>
      <dgm:spPr/>
      <dgm:t>
        <a:bodyPr/>
        <a:lstStyle/>
        <a:p>
          <a:r>
            <a:rPr lang="es-ES" dirty="0">
              <a:latin typeface="Arial" panose="020B0604020202020204" pitchFamily="34" charset="0"/>
              <a:cs typeface="Arial" panose="020B0604020202020204" pitchFamily="34" charset="0"/>
            </a:rPr>
            <a:t>Diseño D-</a:t>
          </a:r>
          <a:r>
            <a:rPr lang="es-ES" dirty="0" err="1">
              <a:latin typeface="Arial" panose="020B0604020202020204" pitchFamily="34" charset="0"/>
              <a:cs typeface="Arial" panose="020B0604020202020204" pitchFamily="34" charset="0"/>
            </a:rPr>
            <a:t>Optimal</a:t>
          </a:r>
          <a:r>
            <a:rPr lang="es-ES" dirty="0">
              <a:latin typeface="Arial" panose="020B0604020202020204" pitchFamily="34" charset="0"/>
              <a:cs typeface="Arial" panose="020B0604020202020204" pitchFamily="34" charset="0"/>
            </a:rPr>
            <a:t> de mezcla</a:t>
          </a:r>
        </a:p>
      </dgm:t>
    </dgm:pt>
    <dgm:pt modelId="{4D9D088A-EE01-4C89-90D6-0AFFE3A77721}" type="parTrans" cxnId="{5FC56F89-FFE3-4E5F-B13F-1C823EAED062}">
      <dgm:prSet/>
      <dgm:spPr/>
      <dgm:t>
        <a:bodyPr/>
        <a:lstStyle/>
        <a:p>
          <a:endParaRPr lang="es-ES">
            <a:latin typeface="Arial" panose="020B0604020202020204" pitchFamily="34" charset="0"/>
            <a:cs typeface="Arial" panose="020B0604020202020204" pitchFamily="34" charset="0"/>
          </a:endParaRPr>
        </a:p>
      </dgm:t>
    </dgm:pt>
    <dgm:pt modelId="{ED810DA7-E6EA-4721-943C-DFF4863F101C}" type="sibTrans" cxnId="{5FC56F89-FFE3-4E5F-B13F-1C823EAED062}">
      <dgm:prSet/>
      <dgm:spPr/>
      <dgm:t>
        <a:bodyPr/>
        <a:lstStyle/>
        <a:p>
          <a:endParaRPr lang="es-ES">
            <a:latin typeface="Arial" panose="020B0604020202020204" pitchFamily="34" charset="0"/>
            <a:cs typeface="Arial" panose="020B0604020202020204" pitchFamily="34" charset="0"/>
          </a:endParaRPr>
        </a:p>
      </dgm:t>
    </dgm:pt>
    <dgm:pt modelId="{A9E14770-85FF-45CC-B7AE-A32A5BDC8D03}">
      <dgm:prSet phldrT="[Texto]" phldr="0"/>
      <dgm:spPr/>
      <dgm:t>
        <a:bodyPr/>
        <a:lstStyle/>
        <a:p>
          <a:r>
            <a:rPr lang="es-ES" dirty="0">
              <a:latin typeface="Arial" panose="020B0604020202020204" pitchFamily="34" charset="0"/>
              <a:cs typeface="Arial" panose="020B0604020202020204" pitchFamily="34" charset="0"/>
            </a:rPr>
            <a:t>Variables </a:t>
          </a:r>
          <a:r>
            <a:rPr lang="es-ES" dirty="0" err="1">
              <a:latin typeface="Arial" panose="020B0604020202020204" pitchFamily="34" charset="0"/>
              <a:cs typeface="Arial" panose="020B0604020202020204" pitchFamily="34" charset="0"/>
            </a:rPr>
            <a:t>indedpendientes</a:t>
          </a:r>
          <a:endParaRPr lang="es-ES" dirty="0">
            <a:latin typeface="Arial" panose="020B0604020202020204" pitchFamily="34" charset="0"/>
            <a:cs typeface="Arial" panose="020B0604020202020204" pitchFamily="34" charset="0"/>
          </a:endParaRPr>
        </a:p>
      </dgm:t>
    </dgm:pt>
    <dgm:pt modelId="{9993988B-782C-49C9-838A-07CF41E12308}" type="parTrans" cxnId="{FBC5E190-DB50-48B4-B87D-20DA54C02CE7}">
      <dgm:prSet/>
      <dgm:spPr/>
      <dgm:t>
        <a:bodyPr/>
        <a:lstStyle/>
        <a:p>
          <a:endParaRPr lang="es-ES">
            <a:latin typeface="Arial" panose="020B0604020202020204" pitchFamily="34" charset="0"/>
            <a:cs typeface="Arial" panose="020B0604020202020204" pitchFamily="34" charset="0"/>
          </a:endParaRPr>
        </a:p>
      </dgm:t>
    </dgm:pt>
    <dgm:pt modelId="{B199CC44-B513-4D53-9E7E-0D1CC61F03FE}" type="sibTrans" cxnId="{FBC5E190-DB50-48B4-B87D-20DA54C02CE7}">
      <dgm:prSet/>
      <dgm:spPr/>
      <dgm:t>
        <a:bodyPr/>
        <a:lstStyle/>
        <a:p>
          <a:endParaRPr lang="es-ES">
            <a:latin typeface="Arial" panose="020B0604020202020204" pitchFamily="34" charset="0"/>
            <a:cs typeface="Arial" panose="020B0604020202020204" pitchFamily="34" charset="0"/>
          </a:endParaRPr>
        </a:p>
      </dgm:t>
    </dgm:pt>
    <dgm:pt modelId="{1C6BD237-A3CA-4C64-8ECC-C2E622A48330}">
      <dgm:prSet phldrT="[Texto]" phldr="0"/>
      <dgm:spPr/>
      <dgm:t>
        <a:bodyPr/>
        <a:lstStyle/>
        <a:p>
          <a:r>
            <a:rPr lang="es-ES" dirty="0">
              <a:latin typeface="Arial" panose="020B0604020202020204" pitchFamily="34" charset="0"/>
              <a:cs typeface="Arial" panose="020B0604020202020204" pitchFamily="34" charset="0"/>
            </a:rPr>
            <a:t>Lauril éter sulfato de sodio</a:t>
          </a:r>
        </a:p>
        <a:p>
          <a:r>
            <a:rPr lang="es-ES" dirty="0" err="1">
              <a:latin typeface="Arial" panose="020B0604020202020204" pitchFamily="34" charset="0"/>
              <a:cs typeface="Arial" panose="020B0604020202020204" pitchFamily="34" charset="0"/>
            </a:rPr>
            <a:t>Betaina</a:t>
          </a:r>
          <a:r>
            <a:rPr lang="es-ES" dirty="0">
              <a:latin typeface="Arial" panose="020B0604020202020204" pitchFamily="34" charset="0"/>
              <a:cs typeface="Arial" panose="020B0604020202020204" pitchFamily="34" charset="0"/>
            </a:rPr>
            <a:t> de coco</a:t>
          </a:r>
        </a:p>
        <a:p>
          <a:r>
            <a:rPr lang="es-ES" dirty="0">
              <a:latin typeface="Arial" panose="020B0604020202020204" pitchFamily="34" charset="0"/>
              <a:cs typeface="Arial" panose="020B0604020202020204" pitchFamily="34" charset="0"/>
            </a:rPr>
            <a:t>Goma </a:t>
          </a:r>
          <a:r>
            <a:rPr lang="es-ES" dirty="0" err="1">
              <a:latin typeface="Arial" panose="020B0604020202020204" pitchFamily="34" charset="0"/>
              <a:cs typeface="Arial" panose="020B0604020202020204" pitchFamily="34" charset="0"/>
            </a:rPr>
            <a:t>guar</a:t>
          </a:r>
          <a:endParaRPr lang="es-ES" dirty="0">
            <a:latin typeface="Arial" panose="020B0604020202020204" pitchFamily="34" charset="0"/>
            <a:cs typeface="Arial" panose="020B0604020202020204" pitchFamily="34" charset="0"/>
          </a:endParaRPr>
        </a:p>
      </dgm:t>
    </dgm:pt>
    <dgm:pt modelId="{1CDED84B-1C88-4BA6-91B1-C072CABA4397}" type="parTrans" cxnId="{D89EE98A-271A-43DD-A6F6-3C868AE64E24}">
      <dgm:prSet/>
      <dgm:spPr/>
      <dgm:t>
        <a:bodyPr/>
        <a:lstStyle/>
        <a:p>
          <a:endParaRPr lang="es-ES">
            <a:latin typeface="Arial" panose="020B0604020202020204" pitchFamily="34" charset="0"/>
            <a:cs typeface="Arial" panose="020B0604020202020204" pitchFamily="34" charset="0"/>
          </a:endParaRPr>
        </a:p>
      </dgm:t>
    </dgm:pt>
    <dgm:pt modelId="{F843B1E4-3F4A-4E6E-8F45-2E3A53B0D3BE}" type="sibTrans" cxnId="{D89EE98A-271A-43DD-A6F6-3C868AE64E24}">
      <dgm:prSet/>
      <dgm:spPr/>
      <dgm:t>
        <a:bodyPr/>
        <a:lstStyle/>
        <a:p>
          <a:endParaRPr lang="es-ES">
            <a:latin typeface="Arial" panose="020B0604020202020204" pitchFamily="34" charset="0"/>
            <a:cs typeface="Arial" panose="020B0604020202020204" pitchFamily="34" charset="0"/>
          </a:endParaRPr>
        </a:p>
      </dgm:t>
    </dgm:pt>
    <dgm:pt modelId="{E4900BCD-A495-4B49-BF27-9E836516B03A}">
      <dgm:prSet phldrT="[Texto]" phldr="0"/>
      <dgm:spPr/>
      <dgm:t>
        <a:bodyPr/>
        <a:lstStyle/>
        <a:p>
          <a:r>
            <a:rPr lang="es-ES" dirty="0">
              <a:latin typeface="Arial" panose="020B0604020202020204" pitchFamily="34" charset="0"/>
              <a:cs typeface="Arial" panose="020B0604020202020204" pitchFamily="34" charset="0"/>
            </a:rPr>
            <a:t>Variables dependientes</a:t>
          </a:r>
        </a:p>
      </dgm:t>
    </dgm:pt>
    <dgm:pt modelId="{E1D2CCD9-45DC-4D40-A240-230B62364071}" type="parTrans" cxnId="{3E1C7E13-F47F-4FB6-83D1-3CD89EC9815F}">
      <dgm:prSet/>
      <dgm:spPr/>
      <dgm:t>
        <a:bodyPr/>
        <a:lstStyle/>
        <a:p>
          <a:endParaRPr lang="es-ES">
            <a:latin typeface="Arial" panose="020B0604020202020204" pitchFamily="34" charset="0"/>
            <a:cs typeface="Arial" panose="020B0604020202020204" pitchFamily="34" charset="0"/>
          </a:endParaRPr>
        </a:p>
      </dgm:t>
    </dgm:pt>
    <dgm:pt modelId="{862A0636-BB20-4FF8-B725-1FBA1164709D}" type="sibTrans" cxnId="{3E1C7E13-F47F-4FB6-83D1-3CD89EC9815F}">
      <dgm:prSet/>
      <dgm:spPr/>
      <dgm:t>
        <a:bodyPr/>
        <a:lstStyle/>
        <a:p>
          <a:endParaRPr lang="es-ES">
            <a:latin typeface="Arial" panose="020B0604020202020204" pitchFamily="34" charset="0"/>
            <a:cs typeface="Arial" panose="020B0604020202020204" pitchFamily="34" charset="0"/>
          </a:endParaRPr>
        </a:p>
      </dgm:t>
    </dgm:pt>
    <dgm:pt modelId="{2572665F-51F6-409F-B211-09A919387290}">
      <dgm:prSet phldrT="[Texto]" phldr="0"/>
      <dgm:spPr/>
      <dgm:t>
        <a:bodyPr/>
        <a:lstStyle/>
        <a:p>
          <a:r>
            <a:rPr lang="es-ES" dirty="0">
              <a:latin typeface="Arial" panose="020B0604020202020204" pitchFamily="34" charset="0"/>
              <a:cs typeface="Arial" panose="020B0604020202020204" pitchFamily="34" charset="0"/>
            </a:rPr>
            <a:t>pH</a:t>
          </a:r>
        </a:p>
        <a:p>
          <a:r>
            <a:rPr lang="es-ES" dirty="0">
              <a:latin typeface="Arial" panose="020B0604020202020204" pitchFamily="34" charset="0"/>
              <a:cs typeface="Arial" panose="020B0604020202020204" pitchFamily="34" charset="0"/>
            </a:rPr>
            <a:t>Densidad</a:t>
          </a:r>
        </a:p>
        <a:p>
          <a:r>
            <a:rPr lang="es-ES" dirty="0">
              <a:latin typeface="Arial" panose="020B0604020202020204" pitchFamily="34" charset="0"/>
              <a:cs typeface="Arial" panose="020B0604020202020204" pitchFamily="34" charset="0"/>
            </a:rPr>
            <a:t>Intensidad de la espuma</a:t>
          </a:r>
        </a:p>
        <a:p>
          <a:r>
            <a:rPr lang="es-ES" dirty="0">
              <a:latin typeface="Arial" panose="020B0604020202020204" pitchFamily="34" charset="0"/>
              <a:cs typeface="Arial" panose="020B0604020202020204" pitchFamily="34" charset="0"/>
            </a:rPr>
            <a:t>Estabilidad de la espuma</a:t>
          </a:r>
        </a:p>
      </dgm:t>
    </dgm:pt>
    <dgm:pt modelId="{73423422-8ADA-4DF9-A0D4-F0BB2058BD63}" type="parTrans" cxnId="{2D810B6C-C81D-4603-BA8C-30E2CEAC3A62}">
      <dgm:prSet/>
      <dgm:spPr/>
      <dgm:t>
        <a:bodyPr/>
        <a:lstStyle/>
        <a:p>
          <a:endParaRPr lang="es-ES">
            <a:latin typeface="Arial" panose="020B0604020202020204" pitchFamily="34" charset="0"/>
            <a:cs typeface="Arial" panose="020B0604020202020204" pitchFamily="34" charset="0"/>
          </a:endParaRPr>
        </a:p>
      </dgm:t>
    </dgm:pt>
    <dgm:pt modelId="{D717820F-ADF9-4C6B-A987-973369F85FE2}" type="sibTrans" cxnId="{2D810B6C-C81D-4603-BA8C-30E2CEAC3A62}">
      <dgm:prSet/>
      <dgm:spPr/>
      <dgm:t>
        <a:bodyPr/>
        <a:lstStyle/>
        <a:p>
          <a:endParaRPr lang="es-ES">
            <a:latin typeface="Arial" panose="020B0604020202020204" pitchFamily="34" charset="0"/>
            <a:cs typeface="Arial" panose="020B0604020202020204" pitchFamily="34" charset="0"/>
          </a:endParaRPr>
        </a:p>
      </dgm:t>
    </dgm:pt>
    <dgm:pt modelId="{433E43C0-3EA6-4E17-80C9-DE09679B0F05}" type="pres">
      <dgm:prSet presAssocID="{2868E0A0-72C1-4560-8B74-5A8457C74EFE}" presName="diagram" presStyleCnt="0">
        <dgm:presLayoutVars>
          <dgm:chPref val="1"/>
          <dgm:dir/>
          <dgm:animOne val="branch"/>
          <dgm:animLvl val="lvl"/>
          <dgm:resizeHandles val="exact"/>
        </dgm:presLayoutVars>
      </dgm:prSet>
      <dgm:spPr/>
    </dgm:pt>
    <dgm:pt modelId="{29CD85DE-136E-4BCE-9954-E86DDE2570C5}" type="pres">
      <dgm:prSet presAssocID="{3E48D456-2793-4A1C-9198-F18B8EB31492}" presName="root1" presStyleCnt="0"/>
      <dgm:spPr/>
    </dgm:pt>
    <dgm:pt modelId="{82F93807-CA86-4F44-A7D3-08713595D452}" type="pres">
      <dgm:prSet presAssocID="{3E48D456-2793-4A1C-9198-F18B8EB31492}" presName="LevelOneTextNode" presStyleLbl="node0" presStyleIdx="0" presStyleCnt="1">
        <dgm:presLayoutVars>
          <dgm:chPref val="3"/>
        </dgm:presLayoutVars>
      </dgm:prSet>
      <dgm:spPr/>
    </dgm:pt>
    <dgm:pt modelId="{8B7A5342-CB02-4772-B010-BD135D3DF75C}" type="pres">
      <dgm:prSet presAssocID="{3E48D456-2793-4A1C-9198-F18B8EB31492}" presName="level2hierChild" presStyleCnt="0"/>
      <dgm:spPr/>
    </dgm:pt>
    <dgm:pt modelId="{F3F51677-0C28-4F5F-8FDA-F693F1ECF0BA}" type="pres">
      <dgm:prSet presAssocID="{9993988B-782C-49C9-838A-07CF41E12308}" presName="conn2-1" presStyleLbl="parChTrans1D2" presStyleIdx="0" presStyleCnt="2"/>
      <dgm:spPr/>
    </dgm:pt>
    <dgm:pt modelId="{2FA72FA6-42B9-491F-BE9B-8AA4A5D608E9}" type="pres">
      <dgm:prSet presAssocID="{9993988B-782C-49C9-838A-07CF41E12308}" presName="connTx" presStyleLbl="parChTrans1D2" presStyleIdx="0" presStyleCnt="2"/>
      <dgm:spPr/>
    </dgm:pt>
    <dgm:pt modelId="{6E86F106-BCCA-4C30-B4DB-4A71E35A7842}" type="pres">
      <dgm:prSet presAssocID="{A9E14770-85FF-45CC-B7AE-A32A5BDC8D03}" presName="root2" presStyleCnt="0"/>
      <dgm:spPr/>
    </dgm:pt>
    <dgm:pt modelId="{154406B7-9865-4D05-B739-5AAC53A1E92E}" type="pres">
      <dgm:prSet presAssocID="{A9E14770-85FF-45CC-B7AE-A32A5BDC8D03}" presName="LevelTwoTextNode" presStyleLbl="node2" presStyleIdx="0" presStyleCnt="2">
        <dgm:presLayoutVars>
          <dgm:chPref val="3"/>
        </dgm:presLayoutVars>
      </dgm:prSet>
      <dgm:spPr/>
    </dgm:pt>
    <dgm:pt modelId="{76FD4A5D-2BEF-4BE1-AD77-BD4775B0003D}" type="pres">
      <dgm:prSet presAssocID="{A9E14770-85FF-45CC-B7AE-A32A5BDC8D03}" presName="level3hierChild" presStyleCnt="0"/>
      <dgm:spPr/>
    </dgm:pt>
    <dgm:pt modelId="{D4E702FE-E28D-495F-ADA7-0AEFC154C11A}" type="pres">
      <dgm:prSet presAssocID="{1CDED84B-1C88-4BA6-91B1-C072CABA4397}" presName="conn2-1" presStyleLbl="parChTrans1D3" presStyleIdx="0" presStyleCnt="2"/>
      <dgm:spPr/>
    </dgm:pt>
    <dgm:pt modelId="{CC2B5BE3-E04A-44DC-A0A5-1CE3FE5A804D}" type="pres">
      <dgm:prSet presAssocID="{1CDED84B-1C88-4BA6-91B1-C072CABA4397}" presName="connTx" presStyleLbl="parChTrans1D3" presStyleIdx="0" presStyleCnt="2"/>
      <dgm:spPr/>
    </dgm:pt>
    <dgm:pt modelId="{8165C471-929C-44DE-9AD9-9601E7866000}" type="pres">
      <dgm:prSet presAssocID="{1C6BD237-A3CA-4C64-8ECC-C2E622A48330}" presName="root2" presStyleCnt="0"/>
      <dgm:spPr/>
    </dgm:pt>
    <dgm:pt modelId="{8086CA81-B088-429F-85C4-419A7CCCAB52}" type="pres">
      <dgm:prSet presAssocID="{1C6BD237-A3CA-4C64-8ECC-C2E622A48330}" presName="LevelTwoTextNode" presStyleLbl="node3" presStyleIdx="0" presStyleCnt="2">
        <dgm:presLayoutVars>
          <dgm:chPref val="3"/>
        </dgm:presLayoutVars>
      </dgm:prSet>
      <dgm:spPr/>
    </dgm:pt>
    <dgm:pt modelId="{24BBFA9B-DA6F-4C01-BC26-CF9C307E3BDF}" type="pres">
      <dgm:prSet presAssocID="{1C6BD237-A3CA-4C64-8ECC-C2E622A48330}" presName="level3hierChild" presStyleCnt="0"/>
      <dgm:spPr/>
    </dgm:pt>
    <dgm:pt modelId="{8A6D0D6A-CDD7-48DB-BDB6-80F1D1E84363}" type="pres">
      <dgm:prSet presAssocID="{E1D2CCD9-45DC-4D40-A240-230B62364071}" presName="conn2-1" presStyleLbl="parChTrans1D2" presStyleIdx="1" presStyleCnt="2"/>
      <dgm:spPr/>
    </dgm:pt>
    <dgm:pt modelId="{0259974C-DFAF-42EC-8A40-27E7CAF2C76E}" type="pres">
      <dgm:prSet presAssocID="{E1D2CCD9-45DC-4D40-A240-230B62364071}" presName="connTx" presStyleLbl="parChTrans1D2" presStyleIdx="1" presStyleCnt="2"/>
      <dgm:spPr/>
    </dgm:pt>
    <dgm:pt modelId="{06D9AC80-A248-48EC-8E6D-BB63198EB513}" type="pres">
      <dgm:prSet presAssocID="{E4900BCD-A495-4B49-BF27-9E836516B03A}" presName="root2" presStyleCnt="0"/>
      <dgm:spPr/>
    </dgm:pt>
    <dgm:pt modelId="{2DEAAC1F-84E0-421B-898F-764135587692}" type="pres">
      <dgm:prSet presAssocID="{E4900BCD-A495-4B49-BF27-9E836516B03A}" presName="LevelTwoTextNode" presStyleLbl="node2" presStyleIdx="1" presStyleCnt="2">
        <dgm:presLayoutVars>
          <dgm:chPref val="3"/>
        </dgm:presLayoutVars>
      </dgm:prSet>
      <dgm:spPr/>
    </dgm:pt>
    <dgm:pt modelId="{128D03E2-FBF1-42A6-9425-6B56B123B541}" type="pres">
      <dgm:prSet presAssocID="{E4900BCD-A495-4B49-BF27-9E836516B03A}" presName="level3hierChild" presStyleCnt="0"/>
      <dgm:spPr/>
    </dgm:pt>
    <dgm:pt modelId="{3C1F8274-4AD6-45A3-BE32-240A2562F740}" type="pres">
      <dgm:prSet presAssocID="{73423422-8ADA-4DF9-A0D4-F0BB2058BD63}" presName="conn2-1" presStyleLbl="parChTrans1D3" presStyleIdx="1" presStyleCnt="2"/>
      <dgm:spPr/>
    </dgm:pt>
    <dgm:pt modelId="{0F1DCFAF-BD4B-41D5-BBED-64216C091BC4}" type="pres">
      <dgm:prSet presAssocID="{73423422-8ADA-4DF9-A0D4-F0BB2058BD63}" presName="connTx" presStyleLbl="parChTrans1D3" presStyleIdx="1" presStyleCnt="2"/>
      <dgm:spPr/>
    </dgm:pt>
    <dgm:pt modelId="{176D9409-3267-41FC-8125-B3F5023E438E}" type="pres">
      <dgm:prSet presAssocID="{2572665F-51F6-409F-B211-09A919387290}" presName="root2" presStyleCnt="0"/>
      <dgm:spPr/>
    </dgm:pt>
    <dgm:pt modelId="{9FD3F90B-9719-48CD-B5E8-C7804BC25354}" type="pres">
      <dgm:prSet presAssocID="{2572665F-51F6-409F-B211-09A919387290}" presName="LevelTwoTextNode" presStyleLbl="node3" presStyleIdx="1" presStyleCnt="2">
        <dgm:presLayoutVars>
          <dgm:chPref val="3"/>
        </dgm:presLayoutVars>
      </dgm:prSet>
      <dgm:spPr/>
    </dgm:pt>
    <dgm:pt modelId="{B51FC52E-EE85-4282-A59E-5D6BB279C23D}" type="pres">
      <dgm:prSet presAssocID="{2572665F-51F6-409F-B211-09A919387290}" presName="level3hierChild" presStyleCnt="0"/>
      <dgm:spPr/>
    </dgm:pt>
  </dgm:ptLst>
  <dgm:cxnLst>
    <dgm:cxn modelId="{33BFBD02-124D-452B-9FF6-722E0E57254A}" type="presOf" srcId="{2868E0A0-72C1-4560-8B74-5A8457C74EFE}" destId="{433E43C0-3EA6-4E17-80C9-DE09679B0F05}" srcOrd="0" destOrd="0" presId="urn:microsoft.com/office/officeart/2005/8/layout/hierarchy2"/>
    <dgm:cxn modelId="{3E1C7E13-F47F-4FB6-83D1-3CD89EC9815F}" srcId="{3E48D456-2793-4A1C-9198-F18B8EB31492}" destId="{E4900BCD-A495-4B49-BF27-9E836516B03A}" srcOrd="1" destOrd="0" parTransId="{E1D2CCD9-45DC-4D40-A240-230B62364071}" sibTransId="{862A0636-BB20-4FF8-B725-1FBA1164709D}"/>
    <dgm:cxn modelId="{D2772A14-A8C4-442C-89FC-93B92E8B1F91}" type="presOf" srcId="{E1D2CCD9-45DC-4D40-A240-230B62364071}" destId="{8A6D0D6A-CDD7-48DB-BDB6-80F1D1E84363}" srcOrd="0" destOrd="0" presId="urn:microsoft.com/office/officeart/2005/8/layout/hierarchy2"/>
    <dgm:cxn modelId="{1A40D024-861D-45B2-ACD3-75B20E99DA93}" type="presOf" srcId="{9993988B-782C-49C9-838A-07CF41E12308}" destId="{F3F51677-0C28-4F5F-8FDA-F693F1ECF0BA}" srcOrd="0" destOrd="0" presId="urn:microsoft.com/office/officeart/2005/8/layout/hierarchy2"/>
    <dgm:cxn modelId="{2D890336-D2FE-4603-A825-462190D24B09}" type="presOf" srcId="{9993988B-782C-49C9-838A-07CF41E12308}" destId="{2FA72FA6-42B9-491F-BE9B-8AA4A5D608E9}" srcOrd="1" destOrd="0" presId="urn:microsoft.com/office/officeart/2005/8/layout/hierarchy2"/>
    <dgm:cxn modelId="{2D810B6C-C81D-4603-BA8C-30E2CEAC3A62}" srcId="{E4900BCD-A495-4B49-BF27-9E836516B03A}" destId="{2572665F-51F6-409F-B211-09A919387290}" srcOrd="0" destOrd="0" parTransId="{73423422-8ADA-4DF9-A0D4-F0BB2058BD63}" sibTransId="{D717820F-ADF9-4C6B-A987-973369F85FE2}"/>
    <dgm:cxn modelId="{27DC7E51-E95E-446A-88A8-3BFC47FDCFE1}" type="presOf" srcId="{3E48D456-2793-4A1C-9198-F18B8EB31492}" destId="{82F93807-CA86-4F44-A7D3-08713595D452}" srcOrd="0" destOrd="0" presId="urn:microsoft.com/office/officeart/2005/8/layout/hierarchy2"/>
    <dgm:cxn modelId="{2C65687A-7A4D-441C-B66C-6EF4EACA0562}" type="presOf" srcId="{1C6BD237-A3CA-4C64-8ECC-C2E622A48330}" destId="{8086CA81-B088-429F-85C4-419A7CCCAB52}" srcOrd="0" destOrd="0" presId="urn:microsoft.com/office/officeart/2005/8/layout/hierarchy2"/>
    <dgm:cxn modelId="{C0C8FE88-12C1-4566-88FB-62E0CA0C63D4}" type="presOf" srcId="{E1D2CCD9-45DC-4D40-A240-230B62364071}" destId="{0259974C-DFAF-42EC-8A40-27E7CAF2C76E}" srcOrd="1" destOrd="0" presId="urn:microsoft.com/office/officeart/2005/8/layout/hierarchy2"/>
    <dgm:cxn modelId="{5FC56F89-FFE3-4E5F-B13F-1C823EAED062}" srcId="{2868E0A0-72C1-4560-8B74-5A8457C74EFE}" destId="{3E48D456-2793-4A1C-9198-F18B8EB31492}" srcOrd="0" destOrd="0" parTransId="{4D9D088A-EE01-4C89-90D6-0AFFE3A77721}" sibTransId="{ED810DA7-E6EA-4721-943C-DFF4863F101C}"/>
    <dgm:cxn modelId="{D89EE98A-271A-43DD-A6F6-3C868AE64E24}" srcId="{A9E14770-85FF-45CC-B7AE-A32A5BDC8D03}" destId="{1C6BD237-A3CA-4C64-8ECC-C2E622A48330}" srcOrd="0" destOrd="0" parTransId="{1CDED84B-1C88-4BA6-91B1-C072CABA4397}" sibTransId="{F843B1E4-3F4A-4E6E-8F45-2E3A53B0D3BE}"/>
    <dgm:cxn modelId="{2EBF728C-F122-4A8D-88B9-8BF15D8AFDEA}" type="presOf" srcId="{A9E14770-85FF-45CC-B7AE-A32A5BDC8D03}" destId="{154406B7-9865-4D05-B739-5AAC53A1E92E}" srcOrd="0" destOrd="0" presId="urn:microsoft.com/office/officeart/2005/8/layout/hierarchy2"/>
    <dgm:cxn modelId="{FBC5E190-DB50-48B4-B87D-20DA54C02CE7}" srcId="{3E48D456-2793-4A1C-9198-F18B8EB31492}" destId="{A9E14770-85FF-45CC-B7AE-A32A5BDC8D03}" srcOrd="0" destOrd="0" parTransId="{9993988B-782C-49C9-838A-07CF41E12308}" sibTransId="{B199CC44-B513-4D53-9E7E-0D1CC61F03FE}"/>
    <dgm:cxn modelId="{D4889B96-4ECC-46C2-9B71-4EB8C96E7113}" type="presOf" srcId="{73423422-8ADA-4DF9-A0D4-F0BB2058BD63}" destId="{3C1F8274-4AD6-45A3-BE32-240A2562F740}" srcOrd="0" destOrd="0" presId="urn:microsoft.com/office/officeart/2005/8/layout/hierarchy2"/>
    <dgm:cxn modelId="{12E92C9B-1849-44A6-A164-6EEE50818B5E}" type="presOf" srcId="{2572665F-51F6-409F-B211-09A919387290}" destId="{9FD3F90B-9719-48CD-B5E8-C7804BC25354}" srcOrd="0" destOrd="0" presId="urn:microsoft.com/office/officeart/2005/8/layout/hierarchy2"/>
    <dgm:cxn modelId="{07C58FA4-5780-47DD-A297-F4F8DE912691}" type="presOf" srcId="{73423422-8ADA-4DF9-A0D4-F0BB2058BD63}" destId="{0F1DCFAF-BD4B-41D5-BBED-64216C091BC4}" srcOrd="1" destOrd="0" presId="urn:microsoft.com/office/officeart/2005/8/layout/hierarchy2"/>
    <dgm:cxn modelId="{BED7ABBB-2393-4EFC-B760-D78C04D7D319}" type="presOf" srcId="{1CDED84B-1C88-4BA6-91B1-C072CABA4397}" destId="{D4E702FE-E28D-495F-ADA7-0AEFC154C11A}" srcOrd="0" destOrd="0" presId="urn:microsoft.com/office/officeart/2005/8/layout/hierarchy2"/>
    <dgm:cxn modelId="{079EABC8-960D-433A-AB52-453BB00675D5}" type="presOf" srcId="{1CDED84B-1C88-4BA6-91B1-C072CABA4397}" destId="{CC2B5BE3-E04A-44DC-A0A5-1CE3FE5A804D}" srcOrd="1" destOrd="0" presId="urn:microsoft.com/office/officeart/2005/8/layout/hierarchy2"/>
    <dgm:cxn modelId="{86F4FBFF-1FB2-48BF-A540-ADE7A18AECD2}" type="presOf" srcId="{E4900BCD-A495-4B49-BF27-9E836516B03A}" destId="{2DEAAC1F-84E0-421B-898F-764135587692}" srcOrd="0" destOrd="0" presId="urn:microsoft.com/office/officeart/2005/8/layout/hierarchy2"/>
    <dgm:cxn modelId="{BABD3623-7AF4-4D85-847C-C46745F0F426}" type="presParOf" srcId="{433E43C0-3EA6-4E17-80C9-DE09679B0F05}" destId="{29CD85DE-136E-4BCE-9954-E86DDE2570C5}" srcOrd="0" destOrd="0" presId="urn:microsoft.com/office/officeart/2005/8/layout/hierarchy2"/>
    <dgm:cxn modelId="{54E2BDDF-E69A-48A1-BB65-CEE385E946D9}" type="presParOf" srcId="{29CD85DE-136E-4BCE-9954-E86DDE2570C5}" destId="{82F93807-CA86-4F44-A7D3-08713595D452}" srcOrd="0" destOrd="0" presId="urn:microsoft.com/office/officeart/2005/8/layout/hierarchy2"/>
    <dgm:cxn modelId="{959E6643-F1CD-40A6-B85F-549CA398C6D3}" type="presParOf" srcId="{29CD85DE-136E-4BCE-9954-E86DDE2570C5}" destId="{8B7A5342-CB02-4772-B010-BD135D3DF75C}" srcOrd="1" destOrd="0" presId="urn:microsoft.com/office/officeart/2005/8/layout/hierarchy2"/>
    <dgm:cxn modelId="{29BB4E5F-6138-4D3F-BE2B-814A0444A57A}" type="presParOf" srcId="{8B7A5342-CB02-4772-B010-BD135D3DF75C}" destId="{F3F51677-0C28-4F5F-8FDA-F693F1ECF0BA}" srcOrd="0" destOrd="0" presId="urn:microsoft.com/office/officeart/2005/8/layout/hierarchy2"/>
    <dgm:cxn modelId="{1158A533-5A40-4F08-B80F-DDD589739C9A}" type="presParOf" srcId="{F3F51677-0C28-4F5F-8FDA-F693F1ECF0BA}" destId="{2FA72FA6-42B9-491F-BE9B-8AA4A5D608E9}" srcOrd="0" destOrd="0" presId="urn:microsoft.com/office/officeart/2005/8/layout/hierarchy2"/>
    <dgm:cxn modelId="{E7986986-E00C-485B-B056-5FC1739EA517}" type="presParOf" srcId="{8B7A5342-CB02-4772-B010-BD135D3DF75C}" destId="{6E86F106-BCCA-4C30-B4DB-4A71E35A7842}" srcOrd="1" destOrd="0" presId="urn:microsoft.com/office/officeart/2005/8/layout/hierarchy2"/>
    <dgm:cxn modelId="{E8C5D960-E1CE-46A5-8877-FFA92E1E82EE}" type="presParOf" srcId="{6E86F106-BCCA-4C30-B4DB-4A71E35A7842}" destId="{154406B7-9865-4D05-B739-5AAC53A1E92E}" srcOrd="0" destOrd="0" presId="urn:microsoft.com/office/officeart/2005/8/layout/hierarchy2"/>
    <dgm:cxn modelId="{47D42381-E8C3-4FA0-97F2-A3F755B5FA3E}" type="presParOf" srcId="{6E86F106-BCCA-4C30-B4DB-4A71E35A7842}" destId="{76FD4A5D-2BEF-4BE1-AD77-BD4775B0003D}" srcOrd="1" destOrd="0" presId="urn:microsoft.com/office/officeart/2005/8/layout/hierarchy2"/>
    <dgm:cxn modelId="{A0F27C00-2153-47E9-99E5-C6B1D976C377}" type="presParOf" srcId="{76FD4A5D-2BEF-4BE1-AD77-BD4775B0003D}" destId="{D4E702FE-E28D-495F-ADA7-0AEFC154C11A}" srcOrd="0" destOrd="0" presId="urn:microsoft.com/office/officeart/2005/8/layout/hierarchy2"/>
    <dgm:cxn modelId="{4D347158-ED10-4A61-915F-1C7103731563}" type="presParOf" srcId="{D4E702FE-E28D-495F-ADA7-0AEFC154C11A}" destId="{CC2B5BE3-E04A-44DC-A0A5-1CE3FE5A804D}" srcOrd="0" destOrd="0" presId="urn:microsoft.com/office/officeart/2005/8/layout/hierarchy2"/>
    <dgm:cxn modelId="{FEABAD38-7A0E-4CE6-BE66-C1FA952DF02D}" type="presParOf" srcId="{76FD4A5D-2BEF-4BE1-AD77-BD4775B0003D}" destId="{8165C471-929C-44DE-9AD9-9601E7866000}" srcOrd="1" destOrd="0" presId="urn:microsoft.com/office/officeart/2005/8/layout/hierarchy2"/>
    <dgm:cxn modelId="{61E95437-89F3-4471-A162-D162F4031F08}" type="presParOf" srcId="{8165C471-929C-44DE-9AD9-9601E7866000}" destId="{8086CA81-B088-429F-85C4-419A7CCCAB52}" srcOrd="0" destOrd="0" presId="urn:microsoft.com/office/officeart/2005/8/layout/hierarchy2"/>
    <dgm:cxn modelId="{CF48535C-2682-49C9-86C3-7D8E9082EC40}" type="presParOf" srcId="{8165C471-929C-44DE-9AD9-9601E7866000}" destId="{24BBFA9B-DA6F-4C01-BC26-CF9C307E3BDF}" srcOrd="1" destOrd="0" presId="urn:microsoft.com/office/officeart/2005/8/layout/hierarchy2"/>
    <dgm:cxn modelId="{13AB6C25-794C-4526-B257-6BCFE9F6DBC3}" type="presParOf" srcId="{8B7A5342-CB02-4772-B010-BD135D3DF75C}" destId="{8A6D0D6A-CDD7-48DB-BDB6-80F1D1E84363}" srcOrd="2" destOrd="0" presId="urn:microsoft.com/office/officeart/2005/8/layout/hierarchy2"/>
    <dgm:cxn modelId="{C765FDB5-6725-4DA1-8F51-2C5485C62DCB}" type="presParOf" srcId="{8A6D0D6A-CDD7-48DB-BDB6-80F1D1E84363}" destId="{0259974C-DFAF-42EC-8A40-27E7CAF2C76E}" srcOrd="0" destOrd="0" presId="urn:microsoft.com/office/officeart/2005/8/layout/hierarchy2"/>
    <dgm:cxn modelId="{1A680C81-67EA-4CC2-8114-E0C7EE75CF99}" type="presParOf" srcId="{8B7A5342-CB02-4772-B010-BD135D3DF75C}" destId="{06D9AC80-A248-48EC-8E6D-BB63198EB513}" srcOrd="3" destOrd="0" presId="urn:microsoft.com/office/officeart/2005/8/layout/hierarchy2"/>
    <dgm:cxn modelId="{1E962BD2-F962-4096-82E0-79AD08FD2C95}" type="presParOf" srcId="{06D9AC80-A248-48EC-8E6D-BB63198EB513}" destId="{2DEAAC1F-84E0-421B-898F-764135587692}" srcOrd="0" destOrd="0" presId="urn:microsoft.com/office/officeart/2005/8/layout/hierarchy2"/>
    <dgm:cxn modelId="{AB8EAF24-2FCF-4DF6-812F-95BFAF3CC6EE}" type="presParOf" srcId="{06D9AC80-A248-48EC-8E6D-BB63198EB513}" destId="{128D03E2-FBF1-42A6-9425-6B56B123B541}" srcOrd="1" destOrd="0" presId="urn:microsoft.com/office/officeart/2005/8/layout/hierarchy2"/>
    <dgm:cxn modelId="{08A60C4A-01B4-44D1-AF41-7C53E83ACC4C}" type="presParOf" srcId="{128D03E2-FBF1-42A6-9425-6B56B123B541}" destId="{3C1F8274-4AD6-45A3-BE32-240A2562F740}" srcOrd="0" destOrd="0" presId="urn:microsoft.com/office/officeart/2005/8/layout/hierarchy2"/>
    <dgm:cxn modelId="{61FCD42D-036C-4950-ADBB-B0F900693AC8}" type="presParOf" srcId="{3C1F8274-4AD6-45A3-BE32-240A2562F740}" destId="{0F1DCFAF-BD4B-41D5-BBED-64216C091BC4}" srcOrd="0" destOrd="0" presId="urn:microsoft.com/office/officeart/2005/8/layout/hierarchy2"/>
    <dgm:cxn modelId="{456350EA-6893-4FE0-B5C9-7B7B06D9FCA4}" type="presParOf" srcId="{128D03E2-FBF1-42A6-9425-6B56B123B541}" destId="{176D9409-3267-41FC-8125-B3F5023E438E}" srcOrd="1" destOrd="0" presId="urn:microsoft.com/office/officeart/2005/8/layout/hierarchy2"/>
    <dgm:cxn modelId="{B35E016D-95DC-4A6E-B11E-F850A9274F40}" type="presParOf" srcId="{176D9409-3267-41FC-8125-B3F5023E438E}" destId="{9FD3F90B-9719-48CD-B5E8-C7804BC25354}" srcOrd="0" destOrd="0" presId="urn:microsoft.com/office/officeart/2005/8/layout/hierarchy2"/>
    <dgm:cxn modelId="{67A52C2F-6763-4CB9-938D-71279078F3F4}" type="presParOf" srcId="{176D9409-3267-41FC-8125-B3F5023E438E}" destId="{B51FC52E-EE85-4282-A59E-5D6BB279C23D}" srcOrd="1" destOrd="0" presId="urn:microsoft.com/office/officeart/2005/8/layout/hierarchy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56253-A249-4570-A546-D9F8C5F01F3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2131F1A8-A135-4E28-9F09-E31D42DB5C8B}">
      <dgm:prSet phldrT="[Texto]" phldr="0" custT="1"/>
      <dgm:spPr/>
      <dgm:t>
        <a:bodyPr/>
        <a:lstStyle/>
        <a:p>
          <a:pPr algn="just"/>
          <a:r>
            <a:rPr lang="es-ES" sz="5700" dirty="0">
              <a:latin typeface="Arial" panose="020B0604020202020204" pitchFamily="34" charset="0"/>
              <a:cs typeface="Arial" panose="020B0604020202020204" pitchFamily="34" charset="0"/>
            </a:rPr>
            <a:t>El tipo de coloide incidió en las características de la formulación</a:t>
          </a:r>
        </a:p>
      </dgm:t>
    </dgm:pt>
    <dgm:pt modelId="{424AE48C-A706-43BC-84C7-D63E07AAC774}" type="parTrans" cxnId="{406392D9-B728-457C-BEAE-F01F1267D356}">
      <dgm:prSet/>
      <dgm:spPr/>
      <dgm:t>
        <a:bodyPr/>
        <a:lstStyle/>
        <a:p>
          <a:pPr algn="just"/>
          <a:endParaRPr lang="es-ES" sz="5700">
            <a:latin typeface="Arial" panose="020B0604020202020204" pitchFamily="34" charset="0"/>
            <a:cs typeface="Arial" panose="020B0604020202020204" pitchFamily="34" charset="0"/>
          </a:endParaRPr>
        </a:p>
      </dgm:t>
    </dgm:pt>
    <dgm:pt modelId="{20B36752-449D-4B25-A172-B3664E7CAE40}" type="sibTrans" cxnId="{406392D9-B728-457C-BEAE-F01F1267D356}">
      <dgm:prSet/>
      <dgm:spPr/>
      <dgm:t>
        <a:bodyPr/>
        <a:lstStyle/>
        <a:p>
          <a:pPr algn="just"/>
          <a:endParaRPr lang="es-ES" sz="5700">
            <a:latin typeface="Arial" panose="020B0604020202020204" pitchFamily="34" charset="0"/>
            <a:cs typeface="Arial" panose="020B0604020202020204" pitchFamily="34" charset="0"/>
          </a:endParaRPr>
        </a:p>
      </dgm:t>
    </dgm:pt>
    <dgm:pt modelId="{42261328-981A-47B2-8F47-C350CBADDA80}">
      <dgm:prSet phldrT="[Texto]" phldr="0" custT="1"/>
      <dgm:spPr/>
      <dgm:t>
        <a:bodyPr/>
        <a:lstStyle/>
        <a:p>
          <a:pPr algn="just"/>
          <a:r>
            <a:rPr lang="es-ES" sz="5700" dirty="0">
              <a:latin typeface="Arial" panose="020B0604020202020204" pitchFamily="34" charset="0"/>
              <a:cs typeface="Arial" panose="020B0604020202020204" pitchFamily="34" charset="0"/>
            </a:rPr>
            <a:t>D-</a:t>
          </a:r>
          <a:r>
            <a:rPr lang="es-ES" sz="5700" dirty="0" err="1">
              <a:latin typeface="Arial" panose="020B0604020202020204" pitchFamily="34" charset="0"/>
              <a:cs typeface="Arial" panose="020B0604020202020204" pitchFamily="34" charset="0"/>
            </a:rPr>
            <a:t>optimal</a:t>
          </a:r>
          <a:r>
            <a:rPr lang="es-ES" sz="5700" dirty="0">
              <a:latin typeface="Arial" panose="020B0604020202020204" pitchFamily="34" charset="0"/>
              <a:cs typeface="Arial" panose="020B0604020202020204" pitchFamily="34" charset="0"/>
            </a:rPr>
            <a:t> de mezcla no demostró influencia de las variables independientes en densidad, pH, la intensidad y estabilidad de la espuma,</a:t>
          </a:r>
        </a:p>
      </dgm:t>
    </dgm:pt>
    <dgm:pt modelId="{370D4E1C-E4E9-4C45-8115-ACF8F76ED8EF}" type="parTrans" cxnId="{9B4061EB-5596-49BC-AE90-896AE0965486}">
      <dgm:prSet/>
      <dgm:spPr/>
      <dgm:t>
        <a:bodyPr/>
        <a:lstStyle/>
        <a:p>
          <a:pPr algn="just"/>
          <a:endParaRPr lang="es-ES" sz="5700">
            <a:latin typeface="Arial" panose="020B0604020202020204" pitchFamily="34" charset="0"/>
            <a:cs typeface="Arial" panose="020B0604020202020204" pitchFamily="34" charset="0"/>
          </a:endParaRPr>
        </a:p>
      </dgm:t>
    </dgm:pt>
    <dgm:pt modelId="{BF4D4ED9-BD25-4684-954F-2408B98CBA83}" type="sibTrans" cxnId="{9B4061EB-5596-49BC-AE90-896AE0965486}">
      <dgm:prSet/>
      <dgm:spPr/>
      <dgm:t>
        <a:bodyPr/>
        <a:lstStyle/>
        <a:p>
          <a:pPr algn="just"/>
          <a:endParaRPr lang="es-ES" sz="5700">
            <a:latin typeface="Arial" panose="020B0604020202020204" pitchFamily="34" charset="0"/>
            <a:cs typeface="Arial" panose="020B0604020202020204" pitchFamily="34" charset="0"/>
          </a:endParaRPr>
        </a:p>
      </dgm:t>
    </dgm:pt>
    <dgm:pt modelId="{D8D88317-8287-4C67-A31A-A780229D89C8}">
      <dgm:prSet phldrT="[Texto]" phldr="0" custT="1"/>
      <dgm:spPr/>
      <dgm:t>
        <a:bodyPr/>
        <a:lstStyle/>
        <a:p>
          <a:pPr algn="just"/>
          <a:r>
            <a:rPr lang="es-ES" sz="5700" dirty="0">
              <a:latin typeface="Arial" panose="020B0604020202020204" pitchFamily="34" charset="0"/>
              <a:cs typeface="Arial" panose="020B0604020202020204" pitchFamily="34" charset="0"/>
            </a:rPr>
            <a:t>Formulaciones óptimas mantuvieron estabilidad física por 21 días ante cambios de T y luz natural</a:t>
          </a:r>
        </a:p>
      </dgm:t>
    </dgm:pt>
    <dgm:pt modelId="{4B1F3021-41CB-4F97-8B88-A10BF69D3B36}" type="parTrans" cxnId="{14C538B7-3B3B-41F1-9938-67B8C9F0E6AE}">
      <dgm:prSet/>
      <dgm:spPr/>
      <dgm:t>
        <a:bodyPr/>
        <a:lstStyle/>
        <a:p>
          <a:pPr algn="just"/>
          <a:endParaRPr lang="es-ES" sz="5700">
            <a:latin typeface="Arial" panose="020B0604020202020204" pitchFamily="34" charset="0"/>
            <a:cs typeface="Arial" panose="020B0604020202020204" pitchFamily="34" charset="0"/>
          </a:endParaRPr>
        </a:p>
      </dgm:t>
    </dgm:pt>
    <dgm:pt modelId="{7ADE911F-779C-46D3-BAFD-5313761B41C9}" type="sibTrans" cxnId="{14C538B7-3B3B-41F1-9938-67B8C9F0E6AE}">
      <dgm:prSet/>
      <dgm:spPr/>
      <dgm:t>
        <a:bodyPr/>
        <a:lstStyle/>
        <a:p>
          <a:pPr algn="just"/>
          <a:endParaRPr lang="es-ES" sz="5700">
            <a:latin typeface="Arial" panose="020B0604020202020204" pitchFamily="34" charset="0"/>
            <a:cs typeface="Arial" panose="020B0604020202020204" pitchFamily="34" charset="0"/>
          </a:endParaRPr>
        </a:p>
      </dgm:t>
    </dgm:pt>
    <dgm:pt modelId="{D6416138-F586-4880-890E-4611BF031B86}">
      <dgm:prSet phldrT="[Texto]" phldr="0" custT="1"/>
      <dgm:spPr/>
      <dgm:t>
        <a:bodyPr/>
        <a:lstStyle/>
        <a:p>
          <a:pPr algn="just"/>
          <a:r>
            <a:rPr lang="es-ES" sz="5700" dirty="0">
              <a:latin typeface="Arial" panose="020B0604020202020204" pitchFamily="34" charset="0"/>
              <a:cs typeface="Arial" panose="020B0604020202020204" pitchFamily="34" charset="0"/>
            </a:rPr>
            <a:t>Formulación 7 seleccionada</a:t>
          </a:r>
        </a:p>
      </dgm:t>
    </dgm:pt>
    <dgm:pt modelId="{A9F2B1FD-1E0D-4876-8C41-3D8DA6AA4EF6}" type="parTrans" cxnId="{E7020CFF-13AE-457F-83CA-2AC149B1ABCF}">
      <dgm:prSet/>
      <dgm:spPr/>
      <dgm:t>
        <a:bodyPr/>
        <a:lstStyle/>
        <a:p>
          <a:pPr algn="just"/>
          <a:endParaRPr lang="es-ES" sz="5700">
            <a:latin typeface="Arial" panose="020B0604020202020204" pitchFamily="34" charset="0"/>
            <a:cs typeface="Arial" panose="020B0604020202020204" pitchFamily="34" charset="0"/>
          </a:endParaRPr>
        </a:p>
      </dgm:t>
    </dgm:pt>
    <dgm:pt modelId="{4D0DD41D-BEA2-419E-88B2-396D45E2A25D}" type="sibTrans" cxnId="{E7020CFF-13AE-457F-83CA-2AC149B1ABCF}">
      <dgm:prSet/>
      <dgm:spPr/>
      <dgm:t>
        <a:bodyPr/>
        <a:lstStyle/>
        <a:p>
          <a:pPr algn="just"/>
          <a:endParaRPr lang="es-ES" sz="5700">
            <a:latin typeface="Arial" panose="020B0604020202020204" pitchFamily="34" charset="0"/>
            <a:cs typeface="Arial" panose="020B0604020202020204" pitchFamily="34" charset="0"/>
          </a:endParaRPr>
        </a:p>
      </dgm:t>
    </dgm:pt>
    <dgm:pt modelId="{E150A5B0-9E24-41EA-9ACE-F56DDBBCB95F}" type="pres">
      <dgm:prSet presAssocID="{65456253-A249-4570-A546-D9F8C5F01F37}" presName="linear" presStyleCnt="0">
        <dgm:presLayoutVars>
          <dgm:dir/>
          <dgm:animLvl val="lvl"/>
          <dgm:resizeHandles val="exact"/>
        </dgm:presLayoutVars>
      </dgm:prSet>
      <dgm:spPr/>
    </dgm:pt>
    <dgm:pt modelId="{48F93A79-F091-4C9D-9E43-724BC72A7945}" type="pres">
      <dgm:prSet presAssocID="{2131F1A8-A135-4E28-9F09-E31D42DB5C8B}" presName="parentLin" presStyleCnt="0"/>
      <dgm:spPr/>
    </dgm:pt>
    <dgm:pt modelId="{7ECABBFA-0D8C-4DF9-9807-B76B9CF61DCA}" type="pres">
      <dgm:prSet presAssocID="{2131F1A8-A135-4E28-9F09-E31D42DB5C8B}" presName="parentLeftMargin" presStyleLbl="node1" presStyleIdx="0" presStyleCnt="4"/>
      <dgm:spPr/>
    </dgm:pt>
    <dgm:pt modelId="{68DF7AF6-592C-4B34-8C68-45A112D92E85}" type="pres">
      <dgm:prSet presAssocID="{2131F1A8-A135-4E28-9F09-E31D42DB5C8B}" presName="parentText" presStyleLbl="node1" presStyleIdx="0" presStyleCnt="4" custScaleX="128449" custLinFactY="-53888" custLinFactNeighborX="14565" custLinFactNeighborY="-100000">
        <dgm:presLayoutVars>
          <dgm:chMax val="0"/>
          <dgm:bulletEnabled val="1"/>
        </dgm:presLayoutVars>
      </dgm:prSet>
      <dgm:spPr/>
    </dgm:pt>
    <dgm:pt modelId="{E9239BAC-F71D-4637-9F76-113EB4650186}" type="pres">
      <dgm:prSet presAssocID="{2131F1A8-A135-4E28-9F09-E31D42DB5C8B}" presName="negativeSpace" presStyleCnt="0"/>
      <dgm:spPr/>
    </dgm:pt>
    <dgm:pt modelId="{E953FA12-4FCB-4F7F-AC59-BD3466AD44BA}" type="pres">
      <dgm:prSet presAssocID="{2131F1A8-A135-4E28-9F09-E31D42DB5C8B}" presName="childText" presStyleLbl="conFgAcc1" presStyleIdx="0" presStyleCnt="4" custLinFactY="-193842" custLinFactNeighborX="0" custLinFactNeighborY="-200000">
        <dgm:presLayoutVars>
          <dgm:bulletEnabled val="1"/>
        </dgm:presLayoutVars>
      </dgm:prSet>
      <dgm:spPr/>
    </dgm:pt>
    <dgm:pt modelId="{B94610F6-2626-4D0D-9431-4D2E98F2FB1A}" type="pres">
      <dgm:prSet presAssocID="{20B36752-449D-4B25-A172-B3664E7CAE40}" presName="spaceBetweenRectangles" presStyleCnt="0"/>
      <dgm:spPr/>
    </dgm:pt>
    <dgm:pt modelId="{8A8DAE53-4C50-4222-B92E-996E9EF23926}" type="pres">
      <dgm:prSet presAssocID="{42261328-981A-47B2-8F47-C350CBADDA80}" presName="parentLin" presStyleCnt="0"/>
      <dgm:spPr/>
    </dgm:pt>
    <dgm:pt modelId="{D59F005A-22D9-4146-AC5A-976D5CFE8986}" type="pres">
      <dgm:prSet presAssocID="{42261328-981A-47B2-8F47-C350CBADDA80}" presName="parentLeftMargin" presStyleLbl="node1" presStyleIdx="0" presStyleCnt="4"/>
      <dgm:spPr/>
    </dgm:pt>
    <dgm:pt modelId="{36FE3B99-81D7-4079-91A7-EED470427BB7}" type="pres">
      <dgm:prSet presAssocID="{42261328-981A-47B2-8F47-C350CBADDA80}" presName="parentText" presStyleLbl="node1" presStyleIdx="1" presStyleCnt="4" custScaleX="131673" custScaleY="216396" custLinFactY="-9854" custLinFactNeighborX="-21242" custLinFactNeighborY="-100000">
        <dgm:presLayoutVars>
          <dgm:chMax val="0"/>
          <dgm:bulletEnabled val="1"/>
        </dgm:presLayoutVars>
      </dgm:prSet>
      <dgm:spPr/>
    </dgm:pt>
    <dgm:pt modelId="{77A20DA6-CDE8-4069-89E8-7EF6AD8FF4CE}" type="pres">
      <dgm:prSet presAssocID="{42261328-981A-47B2-8F47-C350CBADDA80}" presName="negativeSpace" presStyleCnt="0"/>
      <dgm:spPr/>
    </dgm:pt>
    <dgm:pt modelId="{93762754-78A3-4E80-8252-2CF160859675}" type="pres">
      <dgm:prSet presAssocID="{42261328-981A-47B2-8F47-C350CBADDA80}" presName="childText" presStyleLbl="conFgAcc1" presStyleIdx="1" presStyleCnt="4" custLinFactY="-194362" custLinFactNeighborY="-200000">
        <dgm:presLayoutVars>
          <dgm:bulletEnabled val="1"/>
        </dgm:presLayoutVars>
      </dgm:prSet>
      <dgm:spPr/>
    </dgm:pt>
    <dgm:pt modelId="{0EE80222-CEE5-4562-8160-75869FBF78EF}" type="pres">
      <dgm:prSet presAssocID="{BF4D4ED9-BD25-4684-954F-2408B98CBA83}" presName="spaceBetweenRectangles" presStyleCnt="0"/>
      <dgm:spPr/>
    </dgm:pt>
    <dgm:pt modelId="{4BACBFBB-35A2-43E1-8712-370A60ACEEDA}" type="pres">
      <dgm:prSet presAssocID="{D8D88317-8287-4C67-A31A-A780229D89C8}" presName="parentLin" presStyleCnt="0"/>
      <dgm:spPr/>
    </dgm:pt>
    <dgm:pt modelId="{D5217725-7EA5-4C0D-93C7-3B2B1018EB19}" type="pres">
      <dgm:prSet presAssocID="{D8D88317-8287-4C67-A31A-A780229D89C8}" presName="parentLeftMargin" presStyleLbl="node1" presStyleIdx="1" presStyleCnt="4"/>
      <dgm:spPr/>
    </dgm:pt>
    <dgm:pt modelId="{783BACF3-9786-4E7C-966E-36A7BDCC5B19}" type="pres">
      <dgm:prSet presAssocID="{D8D88317-8287-4C67-A31A-A780229D89C8}" presName="parentText" presStyleLbl="node1" presStyleIdx="2" presStyleCnt="4" custScaleX="128887" custScaleY="249639" custLinFactY="-40996" custLinFactNeighborX="11039" custLinFactNeighborY="-100000">
        <dgm:presLayoutVars>
          <dgm:chMax val="0"/>
          <dgm:bulletEnabled val="1"/>
        </dgm:presLayoutVars>
      </dgm:prSet>
      <dgm:spPr/>
    </dgm:pt>
    <dgm:pt modelId="{3A2CD6B2-B5C4-47CB-B613-B2F9BECD237D}" type="pres">
      <dgm:prSet presAssocID="{D8D88317-8287-4C67-A31A-A780229D89C8}" presName="negativeSpace" presStyleCnt="0"/>
      <dgm:spPr/>
    </dgm:pt>
    <dgm:pt modelId="{1AEC67DD-0067-475C-B4A7-2ADD7BE47824}" type="pres">
      <dgm:prSet presAssocID="{D8D88317-8287-4C67-A31A-A780229D89C8}" presName="childText" presStyleLbl="conFgAcc1" presStyleIdx="2" presStyleCnt="4" custLinFactY="-229733" custLinFactNeighborX="-1457" custLinFactNeighborY="-300000">
        <dgm:presLayoutVars>
          <dgm:bulletEnabled val="1"/>
        </dgm:presLayoutVars>
      </dgm:prSet>
      <dgm:spPr/>
    </dgm:pt>
    <dgm:pt modelId="{517969D4-BC6C-4C26-B299-7DF80B7884CB}" type="pres">
      <dgm:prSet presAssocID="{7ADE911F-779C-46D3-BAFD-5313761B41C9}" presName="spaceBetweenRectangles" presStyleCnt="0"/>
      <dgm:spPr/>
    </dgm:pt>
    <dgm:pt modelId="{E95141C5-20D9-4D11-96B4-CBC7BAC30323}" type="pres">
      <dgm:prSet presAssocID="{D6416138-F586-4880-890E-4611BF031B86}" presName="parentLin" presStyleCnt="0"/>
      <dgm:spPr/>
    </dgm:pt>
    <dgm:pt modelId="{D790CDC4-CA0B-4594-AC0A-D39A71D9D9C6}" type="pres">
      <dgm:prSet presAssocID="{D6416138-F586-4880-890E-4611BF031B86}" presName="parentLeftMargin" presStyleLbl="node1" presStyleIdx="2" presStyleCnt="4"/>
      <dgm:spPr/>
    </dgm:pt>
    <dgm:pt modelId="{9673B4BC-8C0C-41BF-8C86-ECCB175AE976}" type="pres">
      <dgm:prSet presAssocID="{D6416138-F586-4880-890E-4611BF031B86}" presName="parentText" presStyleLbl="node1" presStyleIdx="3" presStyleCnt="4" custScaleX="121467" custLinFactY="-33546" custLinFactNeighborX="33383" custLinFactNeighborY="-100000">
        <dgm:presLayoutVars>
          <dgm:chMax val="0"/>
          <dgm:bulletEnabled val="1"/>
        </dgm:presLayoutVars>
      </dgm:prSet>
      <dgm:spPr/>
    </dgm:pt>
    <dgm:pt modelId="{B2C2FF40-6DD8-4CA7-8706-13DA3AFE7239}" type="pres">
      <dgm:prSet presAssocID="{D6416138-F586-4880-890E-4611BF031B86}" presName="negativeSpace" presStyleCnt="0"/>
      <dgm:spPr/>
    </dgm:pt>
    <dgm:pt modelId="{7822500E-9588-4C3E-8E49-47FF4A38242D}" type="pres">
      <dgm:prSet presAssocID="{D6416138-F586-4880-890E-4611BF031B86}" presName="childText" presStyleLbl="conFgAcc1" presStyleIdx="3" presStyleCnt="4" custLinFactY="-100000" custLinFactNeighborY="-121523">
        <dgm:presLayoutVars>
          <dgm:bulletEnabled val="1"/>
        </dgm:presLayoutVars>
      </dgm:prSet>
      <dgm:spPr/>
    </dgm:pt>
  </dgm:ptLst>
  <dgm:cxnLst>
    <dgm:cxn modelId="{6CE40A4C-4EC7-4014-89D3-D7A69AF76C9F}" type="presOf" srcId="{42261328-981A-47B2-8F47-C350CBADDA80}" destId="{36FE3B99-81D7-4079-91A7-EED470427BB7}" srcOrd="1" destOrd="0" presId="urn:microsoft.com/office/officeart/2005/8/layout/list1"/>
    <dgm:cxn modelId="{FBC1B373-7E11-47C6-8032-6F81366F4F1F}" type="presOf" srcId="{D8D88317-8287-4C67-A31A-A780229D89C8}" destId="{D5217725-7EA5-4C0D-93C7-3B2B1018EB19}" srcOrd="0" destOrd="0" presId="urn:microsoft.com/office/officeart/2005/8/layout/list1"/>
    <dgm:cxn modelId="{92BA8977-C60F-4D6C-8FA3-676E58819DBE}" type="presOf" srcId="{65456253-A249-4570-A546-D9F8C5F01F37}" destId="{E150A5B0-9E24-41EA-9ACE-F56DDBBCB95F}" srcOrd="0" destOrd="0" presId="urn:microsoft.com/office/officeart/2005/8/layout/list1"/>
    <dgm:cxn modelId="{105EF17D-3208-448D-ABD7-E04125FD1CE3}" type="presOf" srcId="{2131F1A8-A135-4E28-9F09-E31D42DB5C8B}" destId="{7ECABBFA-0D8C-4DF9-9807-B76B9CF61DCA}" srcOrd="0" destOrd="0" presId="urn:microsoft.com/office/officeart/2005/8/layout/list1"/>
    <dgm:cxn modelId="{14DAEEB4-6B5B-46D0-8A3B-2BE48D7E3222}" type="presOf" srcId="{2131F1A8-A135-4E28-9F09-E31D42DB5C8B}" destId="{68DF7AF6-592C-4B34-8C68-45A112D92E85}" srcOrd="1" destOrd="0" presId="urn:microsoft.com/office/officeart/2005/8/layout/list1"/>
    <dgm:cxn modelId="{9D20BAB6-4728-46B7-B07A-9EE6A1838DDA}" type="presOf" srcId="{42261328-981A-47B2-8F47-C350CBADDA80}" destId="{D59F005A-22D9-4146-AC5A-976D5CFE8986}" srcOrd="0" destOrd="0" presId="urn:microsoft.com/office/officeart/2005/8/layout/list1"/>
    <dgm:cxn modelId="{14C538B7-3B3B-41F1-9938-67B8C9F0E6AE}" srcId="{65456253-A249-4570-A546-D9F8C5F01F37}" destId="{D8D88317-8287-4C67-A31A-A780229D89C8}" srcOrd="2" destOrd="0" parTransId="{4B1F3021-41CB-4F97-8B88-A10BF69D3B36}" sibTransId="{7ADE911F-779C-46D3-BAFD-5313761B41C9}"/>
    <dgm:cxn modelId="{406392D9-B728-457C-BEAE-F01F1267D356}" srcId="{65456253-A249-4570-A546-D9F8C5F01F37}" destId="{2131F1A8-A135-4E28-9F09-E31D42DB5C8B}" srcOrd="0" destOrd="0" parTransId="{424AE48C-A706-43BC-84C7-D63E07AAC774}" sibTransId="{20B36752-449D-4B25-A172-B3664E7CAE40}"/>
    <dgm:cxn modelId="{9B4061EB-5596-49BC-AE90-896AE0965486}" srcId="{65456253-A249-4570-A546-D9F8C5F01F37}" destId="{42261328-981A-47B2-8F47-C350CBADDA80}" srcOrd="1" destOrd="0" parTransId="{370D4E1C-E4E9-4C45-8115-ACF8F76ED8EF}" sibTransId="{BF4D4ED9-BD25-4684-954F-2408B98CBA83}"/>
    <dgm:cxn modelId="{E1DB8EED-0142-497E-8B49-1D99C345BE5F}" type="presOf" srcId="{D6416138-F586-4880-890E-4611BF031B86}" destId="{9673B4BC-8C0C-41BF-8C86-ECCB175AE976}" srcOrd="1" destOrd="0" presId="urn:microsoft.com/office/officeart/2005/8/layout/list1"/>
    <dgm:cxn modelId="{FCEEA0F8-2735-48C9-8ABC-253D89E4D7D3}" type="presOf" srcId="{D6416138-F586-4880-890E-4611BF031B86}" destId="{D790CDC4-CA0B-4594-AC0A-D39A71D9D9C6}" srcOrd="0" destOrd="0" presId="urn:microsoft.com/office/officeart/2005/8/layout/list1"/>
    <dgm:cxn modelId="{DC5B52FA-8221-47D6-A84D-F79EF3B6C8EA}" type="presOf" srcId="{D8D88317-8287-4C67-A31A-A780229D89C8}" destId="{783BACF3-9786-4E7C-966E-36A7BDCC5B19}" srcOrd="1" destOrd="0" presId="urn:microsoft.com/office/officeart/2005/8/layout/list1"/>
    <dgm:cxn modelId="{E7020CFF-13AE-457F-83CA-2AC149B1ABCF}" srcId="{65456253-A249-4570-A546-D9F8C5F01F37}" destId="{D6416138-F586-4880-890E-4611BF031B86}" srcOrd="3" destOrd="0" parTransId="{A9F2B1FD-1E0D-4876-8C41-3D8DA6AA4EF6}" sibTransId="{4D0DD41D-BEA2-419E-88B2-396D45E2A25D}"/>
    <dgm:cxn modelId="{7A6E98A4-6257-4FDD-92E4-8FD5787A8E67}" type="presParOf" srcId="{E150A5B0-9E24-41EA-9ACE-F56DDBBCB95F}" destId="{48F93A79-F091-4C9D-9E43-724BC72A7945}" srcOrd="0" destOrd="0" presId="urn:microsoft.com/office/officeart/2005/8/layout/list1"/>
    <dgm:cxn modelId="{3158EDF2-C082-406A-BE95-5BC7BE766150}" type="presParOf" srcId="{48F93A79-F091-4C9D-9E43-724BC72A7945}" destId="{7ECABBFA-0D8C-4DF9-9807-B76B9CF61DCA}" srcOrd="0" destOrd="0" presId="urn:microsoft.com/office/officeart/2005/8/layout/list1"/>
    <dgm:cxn modelId="{229EFDA9-4483-43BC-9649-8320CAF366FA}" type="presParOf" srcId="{48F93A79-F091-4C9D-9E43-724BC72A7945}" destId="{68DF7AF6-592C-4B34-8C68-45A112D92E85}" srcOrd="1" destOrd="0" presId="urn:microsoft.com/office/officeart/2005/8/layout/list1"/>
    <dgm:cxn modelId="{E3A3A3C2-E637-4D41-BD33-7F9E96E3E970}" type="presParOf" srcId="{E150A5B0-9E24-41EA-9ACE-F56DDBBCB95F}" destId="{E9239BAC-F71D-4637-9F76-113EB4650186}" srcOrd="1" destOrd="0" presId="urn:microsoft.com/office/officeart/2005/8/layout/list1"/>
    <dgm:cxn modelId="{E27E958C-6F97-41C8-BF0C-6901FFFE7D06}" type="presParOf" srcId="{E150A5B0-9E24-41EA-9ACE-F56DDBBCB95F}" destId="{E953FA12-4FCB-4F7F-AC59-BD3466AD44BA}" srcOrd="2" destOrd="0" presId="urn:microsoft.com/office/officeart/2005/8/layout/list1"/>
    <dgm:cxn modelId="{D38FBFBF-CA5D-4D0B-9DF8-C8A8A7B4DF6B}" type="presParOf" srcId="{E150A5B0-9E24-41EA-9ACE-F56DDBBCB95F}" destId="{B94610F6-2626-4D0D-9431-4D2E98F2FB1A}" srcOrd="3" destOrd="0" presId="urn:microsoft.com/office/officeart/2005/8/layout/list1"/>
    <dgm:cxn modelId="{9D472CD3-0260-4813-9FCD-DBE3B06A0B74}" type="presParOf" srcId="{E150A5B0-9E24-41EA-9ACE-F56DDBBCB95F}" destId="{8A8DAE53-4C50-4222-B92E-996E9EF23926}" srcOrd="4" destOrd="0" presId="urn:microsoft.com/office/officeart/2005/8/layout/list1"/>
    <dgm:cxn modelId="{37450283-9D11-43A8-8D02-A74B30E6346A}" type="presParOf" srcId="{8A8DAE53-4C50-4222-B92E-996E9EF23926}" destId="{D59F005A-22D9-4146-AC5A-976D5CFE8986}" srcOrd="0" destOrd="0" presId="urn:microsoft.com/office/officeart/2005/8/layout/list1"/>
    <dgm:cxn modelId="{F26D5B5E-EDD9-4641-9EC7-38B72DED4D7C}" type="presParOf" srcId="{8A8DAE53-4C50-4222-B92E-996E9EF23926}" destId="{36FE3B99-81D7-4079-91A7-EED470427BB7}" srcOrd="1" destOrd="0" presId="urn:microsoft.com/office/officeart/2005/8/layout/list1"/>
    <dgm:cxn modelId="{C8B19B7B-E613-470C-BA54-EB51FDBE9551}" type="presParOf" srcId="{E150A5B0-9E24-41EA-9ACE-F56DDBBCB95F}" destId="{77A20DA6-CDE8-4069-89E8-7EF6AD8FF4CE}" srcOrd="5" destOrd="0" presId="urn:microsoft.com/office/officeart/2005/8/layout/list1"/>
    <dgm:cxn modelId="{35FFD27E-D856-4181-B1BF-B3B081766719}" type="presParOf" srcId="{E150A5B0-9E24-41EA-9ACE-F56DDBBCB95F}" destId="{93762754-78A3-4E80-8252-2CF160859675}" srcOrd="6" destOrd="0" presId="urn:microsoft.com/office/officeart/2005/8/layout/list1"/>
    <dgm:cxn modelId="{4384C490-EA0E-442A-97A5-50E889AC8042}" type="presParOf" srcId="{E150A5B0-9E24-41EA-9ACE-F56DDBBCB95F}" destId="{0EE80222-CEE5-4562-8160-75869FBF78EF}" srcOrd="7" destOrd="0" presId="urn:microsoft.com/office/officeart/2005/8/layout/list1"/>
    <dgm:cxn modelId="{77D5DA39-FC6E-4F5A-AC42-060792D7D067}" type="presParOf" srcId="{E150A5B0-9E24-41EA-9ACE-F56DDBBCB95F}" destId="{4BACBFBB-35A2-43E1-8712-370A60ACEEDA}" srcOrd="8" destOrd="0" presId="urn:microsoft.com/office/officeart/2005/8/layout/list1"/>
    <dgm:cxn modelId="{CDF38322-E2FA-48D4-A8B4-7F887B641960}" type="presParOf" srcId="{4BACBFBB-35A2-43E1-8712-370A60ACEEDA}" destId="{D5217725-7EA5-4C0D-93C7-3B2B1018EB19}" srcOrd="0" destOrd="0" presId="urn:microsoft.com/office/officeart/2005/8/layout/list1"/>
    <dgm:cxn modelId="{AB6B2B53-9617-4370-883D-89D419E3F703}" type="presParOf" srcId="{4BACBFBB-35A2-43E1-8712-370A60ACEEDA}" destId="{783BACF3-9786-4E7C-966E-36A7BDCC5B19}" srcOrd="1" destOrd="0" presId="urn:microsoft.com/office/officeart/2005/8/layout/list1"/>
    <dgm:cxn modelId="{86673957-D6C1-4AB1-A4B6-9098EAF83BD4}" type="presParOf" srcId="{E150A5B0-9E24-41EA-9ACE-F56DDBBCB95F}" destId="{3A2CD6B2-B5C4-47CB-B613-B2F9BECD237D}" srcOrd="9" destOrd="0" presId="urn:microsoft.com/office/officeart/2005/8/layout/list1"/>
    <dgm:cxn modelId="{676FF5FD-54DE-4877-BBB9-192F1EE9F06A}" type="presParOf" srcId="{E150A5B0-9E24-41EA-9ACE-F56DDBBCB95F}" destId="{1AEC67DD-0067-475C-B4A7-2ADD7BE47824}" srcOrd="10" destOrd="0" presId="urn:microsoft.com/office/officeart/2005/8/layout/list1"/>
    <dgm:cxn modelId="{29E4279A-DFC9-4C54-B95A-602E9EE91254}" type="presParOf" srcId="{E150A5B0-9E24-41EA-9ACE-F56DDBBCB95F}" destId="{517969D4-BC6C-4C26-B299-7DF80B7884CB}" srcOrd="11" destOrd="0" presId="urn:microsoft.com/office/officeart/2005/8/layout/list1"/>
    <dgm:cxn modelId="{0E320C78-2994-4011-982A-2CDBBAE0650E}" type="presParOf" srcId="{E150A5B0-9E24-41EA-9ACE-F56DDBBCB95F}" destId="{E95141C5-20D9-4D11-96B4-CBC7BAC30323}" srcOrd="12" destOrd="0" presId="urn:microsoft.com/office/officeart/2005/8/layout/list1"/>
    <dgm:cxn modelId="{06A88232-0C42-4FC5-A75C-C2D76F240504}" type="presParOf" srcId="{E95141C5-20D9-4D11-96B4-CBC7BAC30323}" destId="{D790CDC4-CA0B-4594-AC0A-D39A71D9D9C6}" srcOrd="0" destOrd="0" presId="urn:microsoft.com/office/officeart/2005/8/layout/list1"/>
    <dgm:cxn modelId="{81B1FAAF-37D7-4F63-9C28-1FA6D4EB04DF}" type="presParOf" srcId="{E95141C5-20D9-4D11-96B4-CBC7BAC30323}" destId="{9673B4BC-8C0C-41BF-8C86-ECCB175AE976}" srcOrd="1" destOrd="0" presId="urn:microsoft.com/office/officeart/2005/8/layout/list1"/>
    <dgm:cxn modelId="{8AEF3DF8-4B7A-41F2-A850-50F95F2F542A}" type="presParOf" srcId="{E150A5B0-9E24-41EA-9ACE-F56DDBBCB95F}" destId="{B2C2FF40-6DD8-4CA7-8706-13DA3AFE7239}" srcOrd="13" destOrd="0" presId="urn:microsoft.com/office/officeart/2005/8/layout/list1"/>
    <dgm:cxn modelId="{E65F9133-8521-43D7-9B5B-4BAF61038F64}" type="presParOf" srcId="{E150A5B0-9E24-41EA-9ACE-F56DDBBCB95F}" destId="{7822500E-9588-4C3E-8E49-47FF4A38242D}" srcOrd="14"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93807-CA86-4F44-A7D3-08713595D452}">
      <dsp:nvSpPr>
        <dsp:cNvPr id="0" name=""/>
        <dsp:cNvSpPr/>
      </dsp:nvSpPr>
      <dsp:spPr>
        <a:xfrm>
          <a:off x="12281" y="5565040"/>
          <a:ext cx="5386175" cy="26930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Diseño D-</a:t>
          </a:r>
          <a:r>
            <a:rPr lang="es-ES" sz="3600" kern="1200" dirty="0" err="1">
              <a:latin typeface="Arial" panose="020B0604020202020204" pitchFamily="34" charset="0"/>
              <a:cs typeface="Arial" panose="020B0604020202020204" pitchFamily="34" charset="0"/>
            </a:rPr>
            <a:t>Optimal</a:t>
          </a:r>
          <a:r>
            <a:rPr lang="es-ES" sz="3600" kern="1200" dirty="0">
              <a:latin typeface="Arial" panose="020B0604020202020204" pitchFamily="34" charset="0"/>
              <a:cs typeface="Arial" panose="020B0604020202020204" pitchFamily="34" charset="0"/>
            </a:rPr>
            <a:t> de mezcla</a:t>
          </a:r>
        </a:p>
      </dsp:txBody>
      <dsp:txXfrm>
        <a:off x="91159" y="5643918"/>
        <a:ext cx="5228419" cy="2535331"/>
      </dsp:txXfrm>
    </dsp:sp>
    <dsp:sp modelId="{F3F51677-0C28-4F5F-8FDA-F693F1ECF0BA}">
      <dsp:nvSpPr>
        <dsp:cNvPr id="0" name=""/>
        <dsp:cNvSpPr/>
      </dsp:nvSpPr>
      <dsp:spPr>
        <a:xfrm rot="19457599">
          <a:off x="5149073" y="6119787"/>
          <a:ext cx="2653238" cy="35068"/>
        </a:xfrm>
        <a:custGeom>
          <a:avLst/>
          <a:gdLst/>
          <a:ahLst/>
          <a:cxnLst/>
          <a:rect l="0" t="0" r="0" b="0"/>
          <a:pathLst>
            <a:path>
              <a:moveTo>
                <a:pt x="0" y="17534"/>
              </a:moveTo>
              <a:lnTo>
                <a:pt x="2653238" y="17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Arial" panose="020B0604020202020204" pitchFamily="34" charset="0"/>
            <a:cs typeface="Arial" panose="020B0604020202020204" pitchFamily="34" charset="0"/>
          </a:endParaRPr>
        </a:p>
      </dsp:txBody>
      <dsp:txXfrm>
        <a:off x="6409361" y="6070990"/>
        <a:ext cx="132661" cy="132661"/>
      </dsp:txXfrm>
    </dsp:sp>
    <dsp:sp modelId="{154406B7-9865-4D05-B739-5AAC53A1E92E}">
      <dsp:nvSpPr>
        <dsp:cNvPr id="0" name=""/>
        <dsp:cNvSpPr/>
      </dsp:nvSpPr>
      <dsp:spPr>
        <a:xfrm>
          <a:off x="7552928" y="4016514"/>
          <a:ext cx="5386175" cy="26930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Variables </a:t>
          </a:r>
          <a:r>
            <a:rPr lang="es-ES" sz="3600" kern="1200" dirty="0" err="1">
              <a:latin typeface="Arial" panose="020B0604020202020204" pitchFamily="34" charset="0"/>
              <a:cs typeface="Arial" panose="020B0604020202020204" pitchFamily="34" charset="0"/>
            </a:rPr>
            <a:t>indedpendientes</a:t>
          </a:r>
          <a:endParaRPr lang="es-ES" sz="3600" kern="1200" dirty="0">
            <a:latin typeface="Arial" panose="020B0604020202020204" pitchFamily="34" charset="0"/>
            <a:cs typeface="Arial" panose="020B0604020202020204" pitchFamily="34" charset="0"/>
          </a:endParaRPr>
        </a:p>
      </dsp:txBody>
      <dsp:txXfrm>
        <a:off x="7631806" y="4095392"/>
        <a:ext cx="5228419" cy="2535331"/>
      </dsp:txXfrm>
    </dsp:sp>
    <dsp:sp modelId="{D4E702FE-E28D-495F-ADA7-0AEFC154C11A}">
      <dsp:nvSpPr>
        <dsp:cNvPr id="0" name=""/>
        <dsp:cNvSpPr/>
      </dsp:nvSpPr>
      <dsp:spPr>
        <a:xfrm>
          <a:off x="12939103" y="5345524"/>
          <a:ext cx="2154470" cy="35068"/>
        </a:xfrm>
        <a:custGeom>
          <a:avLst/>
          <a:gdLst/>
          <a:ahLst/>
          <a:cxnLst/>
          <a:rect l="0" t="0" r="0" b="0"/>
          <a:pathLst>
            <a:path>
              <a:moveTo>
                <a:pt x="0" y="17534"/>
              </a:moveTo>
              <a:lnTo>
                <a:pt x="2154470" y="175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Arial" panose="020B0604020202020204" pitchFamily="34" charset="0"/>
            <a:cs typeface="Arial" panose="020B0604020202020204" pitchFamily="34" charset="0"/>
          </a:endParaRPr>
        </a:p>
      </dsp:txBody>
      <dsp:txXfrm>
        <a:off x="13962477" y="5309196"/>
        <a:ext cx="107723" cy="107723"/>
      </dsp:txXfrm>
    </dsp:sp>
    <dsp:sp modelId="{8086CA81-B088-429F-85C4-419A7CCCAB52}">
      <dsp:nvSpPr>
        <dsp:cNvPr id="0" name=""/>
        <dsp:cNvSpPr/>
      </dsp:nvSpPr>
      <dsp:spPr>
        <a:xfrm>
          <a:off x="15093574" y="4016514"/>
          <a:ext cx="5386175" cy="26930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Lauril éter sulfato de sodio</a:t>
          </a:r>
        </a:p>
        <a:p>
          <a:pPr marL="0" lvl="0" indent="0" algn="ctr" defTabSz="1600200">
            <a:lnSpc>
              <a:spcPct val="90000"/>
            </a:lnSpc>
            <a:spcBef>
              <a:spcPct val="0"/>
            </a:spcBef>
            <a:spcAft>
              <a:spcPct val="35000"/>
            </a:spcAft>
            <a:buNone/>
          </a:pPr>
          <a:r>
            <a:rPr lang="es-ES" sz="3600" kern="1200" dirty="0" err="1">
              <a:latin typeface="Arial" panose="020B0604020202020204" pitchFamily="34" charset="0"/>
              <a:cs typeface="Arial" panose="020B0604020202020204" pitchFamily="34" charset="0"/>
            </a:rPr>
            <a:t>Betaina</a:t>
          </a:r>
          <a:r>
            <a:rPr lang="es-ES" sz="3600" kern="1200" dirty="0">
              <a:latin typeface="Arial" panose="020B0604020202020204" pitchFamily="34" charset="0"/>
              <a:cs typeface="Arial" panose="020B0604020202020204" pitchFamily="34" charset="0"/>
            </a:rPr>
            <a:t> de coco</a:t>
          </a:r>
        </a:p>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Goma </a:t>
          </a:r>
          <a:r>
            <a:rPr lang="es-ES" sz="3600" kern="1200" dirty="0" err="1">
              <a:latin typeface="Arial" panose="020B0604020202020204" pitchFamily="34" charset="0"/>
              <a:cs typeface="Arial" panose="020B0604020202020204" pitchFamily="34" charset="0"/>
            </a:rPr>
            <a:t>guar</a:t>
          </a:r>
          <a:endParaRPr lang="es-ES" sz="3600" kern="1200" dirty="0">
            <a:latin typeface="Arial" panose="020B0604020202020204" pitchFamily="34" charset="0"/>
            <a:cs typeface="Arial" panose="020B0604020202020204" pitchFamily="34" charset="0"/>
          </a:endParaRPr>
        </a:p>
      </dsp:txBody>
      <dsp:txXfrm>
        <a:off x="15172452" y="4095392"/>
        <a:ext cx="5228419" cy="2535331"/>
      </dsp:txXfrm>
    </dsp:sp>
    <dsp:sp modelId="{8A6D0D6A-CDD7-48DB-BDB6-80F1D1E84363}">
      <dsp:nvSpPr>
        <dsp:cNvPr id="0" name=""/>
        <dsp:cNvSpPr/>
      </dsp:nvSpPr>
      <dsp:spPr>
        <a:xfrm rot="2142401">
          <a:off x="5149073" y="7668312"/>
          <a:ext cx="2653238" cy="35068"/>
        </a:xfrm>
        <a:custGeom>
          <a:avLst/>
          <a:gdLst/>
          <a:ahLst/>
          <a:cxnLst/>
          <a:rect l="0" t="0" r="0" b="0"/>
          <a:pathLst>
            <a:path>
              <a:moveTo>
                <a:pt x="0" y="17534"/>
              </a:moveTo>
              <a:lnTo>
                <a:pt x="2653238" y="17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Arial" panose="020B0604020202020204" pitchFamily="34" charset="0"/>
            <a:cs typeface="Arial" panose="020B0604020202020204" pitchFamily="34" charset="0"/>
          </a:endParaRPr>
        </a:p>
      </dsp:txBody>
      <dsp:txXfrm>
        <a:off x="6409361" y="7619515"/>
        <a:ext cx="132661" cy="132661"/>
      </dsp:txXfrm>
    </dsp:sp>
    <dsp:sp modelId="{2DEAAC1F-84E0-421B-898F-764135587692}">
      <dsp:nvSpPr>
        <dsp:cNvPr id="0" name=""/>
        <dsp:cNvSpPr/>
      </dsp:nvSpPr>
      <dsp:spPr>
        <a:xfrm>
          <a:off x="7552928" y="7113565"/>
          <a:ext cx="5386175" cy="26930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Variables dependientes</a:t>
          </a:r>
        </a:p>
      </dsp:txBody>
      <dsp:txXfrm>
        <a:off x="7631806" y="7192443"/>
        <a:ext cx="5228419" cy="2535331"/>
      </dsp:txXfrm>
    </dsp:sp>
    <dsp:sp modelId="{3C1F8274-4AD6-45A3-BE32-240A2562F740}">
      <dsp:nvSpPr>
        <dsp:cNvPr id="0" name=""/>
        <dsp:cNvSpPr/>
      </dsp:nvSpPr>
      <dsp:spPr>
        <a:xfrm>
          <a:off x="12939103" y="8442575"/>
          <a:ext cx="2154470" cy="35068"/>
        </a:xfrm>
        <a:custGeom>
          <a:avLst/>
          <a:gdLst/>
          <a:ahLst/>
          <a:cxnLst/>
          <a:rect l="0" t="0" r="0" b="0"/>
          <a:pathLst>
            <a:path>
              <a:moveTo>
                <a:pt x="0" y="17534"/>
              </a:moveTo>
              <a:lnTo>
                <a:pt x="2154470" y="175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Arial" panose="020B0604020202020204" pitchFamily="34" charset="0"/>
            <a:cs typeface="Arial" panose="020B0604020202020204" pitchFamily="34" charset="0"/>
          </a:endParaRPr>
        </a:p>
      </dsp:txBody>
      <dsp:txXfrm>
        <a:off x="13962477" y="8406247"/>
        <a:ext cx="107723" cy="107723"/>
      </dsp:txXfrm>
    </dsp:sp>
    <dsp:sp modelId="{9FD3F90B-9719-48CD-B5E8-C7804BC25354}">
      <dsp:nvSpPr>
        <dsp:cNvPr id="0" name=""/>
        <dsp:cNvSpPr/>
      </dsp:nvSpPr>
      <dsp:spPr>
        <a:xfrm>
          <a:off x="15093574" y="7113565"/>
          <a:ext cx="5386175" cy="269308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pH</a:t>
          </a:r>
        </a:p>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Densidad</a:t>
          </a:r>
        </a:p>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Intensidad de la espuma</a:t>
          </a:r>
        </a:p>
        <a:p>
          <a:pPr marL="0" lvl="0" indent="0" algn="ct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Estabilidad de la espuma</a:t>
          </a:r>
        </a:p>
      </dsp:txBody>
      <dsp:txXfrm>
        <a:off x="15172452" y="7192443"/>
        <a:ext cx="5228419" cy="2535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3FA12-4FCB-4F7F-AC59-BD3466AD44BA}">
      <dsp:nvSpPr>
        <dsp:cNvPr id="0" name=""/>
        <dsp:cNvSpPr/>
      </dsp:nvSpPr>
      <dsp:spPr>
        <a:xfrm>
          <a:off x="0" y="0"/>
          <a:ext cx="17632773"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F7AF6-592C-4B34-8C68-45A112D92E85}">
      <dsp:nvSpPr>
        <dsp:cNvPr id="0" name=""/>
        <dsp:cNvSpPr/>
      </dsp:nvSpPr>
      <dsp:spPr>
        <a:xfrm>
          <a:off x="1010049" y="0"/>
          <a:ext cx="15854384" cy="1889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534" tIns="0" rIns="466534" bIns="0" numCol="1" spcCol="1270" anchor="ctr" anchorCtr="0">
          <a:noAutofit/>
        </a:bodyPr>
        <a:lstStyle/>
        <a:p>
          <a:pPr marL="0" lvl="0" indent="0" algn="just" defTabSz="2533650">
            <a:lnSpc>
              <a:spcPct val="90000"/>
            </a:lnSpc>
            <a:spcBef>
              <a:spcPct val="0"/>
            </a:spcBef>
            <a:spcAft>
              <a:spcPct val="35000"/>
            </a:spcAft>
            <a:buNone/>
          </a:pPr>
          <a:r>
            <a:rPr lang="es-ES" sz="5700" kern="1200" dirty="0">
              <a:latin typeface="Arial" panose="020B0604020202020204" pitchFamily="34" charset="0"/>
              <a:cs typeface="Arial" panose="020B0604020202020204" pitchFamily="34" charset="0"/>
            </a:rPr>
            <a:t>El tipo de coloide incidió en las características de la formulación</a:t>
          </a:r>
        </a:p>
      </dsp:txBody>
      <dsp:txXfrm>
        <a:off x="1102276" y="92227"/>
        <a:ext cx="15669930" cy="1704826"/>
      </dsp:txXfrm>
    </dsp:sp>
    <dsp:sp modelId="{93762754-78A3-4E80-8252-2CF160859675}">
      <dsp:nvSpPr>
        <dsp:cNvPr id="0" name=""/>
        <dsp:cNvSpPr/>
      </dsp:nvSpPr>
      <dsp:spPr>
        <a:xfrm>
          <a:off x="0" y="4726232"/>
          <a:ext cx="17632773"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E3B99-81D7-4079-91A7-EED470427BB7}">
      <dsp:nvSpPr>
        <dsp:cNvPr id="0" name=""/>
        <dsp:cNvSpPr/>
      </dsp:nvSpPr>
      <dsp:spPr>
        <a:xfrm>
          <a:off x="694360" y="3332966"/>
          <a:ext cx="16252320" cy="408832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534" tIns="0" rIns="466534" bIns="0" numCol="1" spcCol="1270" anchor="ctr" anchorCtr="0">
          <a:noAutofit/>
        </a:bodyPr>
        <a:lstStyle/>
        <a:p>
          <a:pPr marL="0" lvl="0" indent="0" algn="just" defTabSz="2533650">
            <a:lnSpc>
              <a:spcPct val="90000"/>
            </a:lnSpc>
            <a:spcBef>
              <a:spcPct val="0"/>
            </a:spcBef>
            <a:spcAft>
              <a:spcPct val="35000"/>
            </a:spcAft>
            <a:buNone/>
          </a:pPr>
          <a:r>
            <a:rPr lang="es-ES" sz="5700" kern="1200" dirty="0">
              <a:latin typeface="Arial" panose="020B0604020202020204" pitchFamily="34" charset="0"/>
              <a:cs typeface="Arial" panose="020B0604020202020204" pitchFamily="34" charset="0"/>
            </a:rPr>
            <a:t>D-</a:t>
          </a:r>
          <a:r>
            <a:rPr lang="es-ES" sz="5700" kern="1200" dirty="0" err="1">
              <a:latin typeface="Arial" panose="020B0604020202020204" pitchFamily="34" charset="0"/>
              <a:cs typeface="Arial" panose="020B0604020202020204" pitchFamily="34" charset="0"/>
            </a:rPr>
            <a:t>optimal</a:t>
          </a:r>
          <a:r>
            <a:rPr lang="es-ES" sz="5700" kern="1200" dirty="0">
              <a:latin typeface="Arial" panose="020B0604020202020204" pitchFamily="34" charset="0"/>
              <a:cs typeface="Arial" panose="020B0604020202020204" pitchFamily="34" charset="0"/>
            </a:rPr>
            <a:t> de mezcla no demostró influencia de las variables independientes en densidad, pH, la intensidad y estabilidad de la espuma,</a:t>
          </a:r>
        </a:p>
      </dsp:txBody>
      <dsp:txXfrm>
        <a:off x="893936" y="3532542"/>
        <a:ext cx="15853168" cy="3689174"/>
      </dsp:txXfrm>
    </dsp:sp>
    <dsp:sp modelId="{1AEC67DD-0067-475C-B4A7-2ADD7BE47824}">
      <dsp:nvSpPr>
        <dsp:cNvPr id="0" name=""/>
        <dsp:cNvSpPr/>
      </dsp:nvSpPr>
      <dsp:spPr>
        <a:xfrm>
          <a:off x="0" y="9540308"/>
          <a:ext cx="17632773"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BACF3-9786-4E7C-966E-36A7BDCC5B19}">
      <dsp:nvSpPr>
        <dsp:cNvPr id="0" name=""/>
        <dsp:cNvSpPr/>
      </dsp:nvSpPr>
      <dsp:spPr>
        <a:xfrm>
          <a:off x="978962" y="7846693"/>
          <a:ext cx="15908446" cy="4716379"/>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534" tIns="0" rIns="466534" bIns="0" numCol="1" spcCol="1270" anchor="ctr" anchorCtr="0">
          <a:noAutofit/>
        </a:bodyPr>
        <a:lstStyle/>
        <a:p>
          <a:pPr marL="0" lvl="0" indent="0" algn="just" defTabSz="2533650">
            <a:lnSpc>
              <a:spcPct val="90000"/>
            </a:lnSpc>
            <a:spcBef>
              <a:spcPct val="0"/>
            </a:spcBef>
            <a:spcAft>
              <a:spcPct val="35000"/>
            </a:spcAft>
            <a:buNone/>
          </a:pPr>
          <a:r>
            <a:rPr lang="es-ES" sz="5700" kern="1200" dirty="0">
              <a:latin typeface="Arial" panose="020B0604020202020204" pitchFamily="34" charset="0"/>
              <a:cs typeface="Arial" panose="020B0604020202020204" pitchFamily="34" charset="0"/>
            </a:rPr>
            <a:t>Formulaciones óptimas mantuvieron estabilidad física por 21 días ante cambios de T y luz natural</a:t>
          </a:r>
        </a:p>
      </dsp:txBody>
      <dsp:txXfrm>
        <a:off x="1209197" y="8076928"/>
        <a:ext cx="15447976" cy="4255909"/>
      </dsp:txXfrm>
    </dsp:sp>
    <dsp:sp modelId="{7822500E-9588-4C3E-8E49-47FF4A38242D}">
      <dsp:nvSpPr>
        <dsp:cNvPr id="0" name=""/>
        <dsp:cNvSpPr/>
      </dsp:nvSpPr>
      <dsp:spPr>
        <a:xfrm>
          <a:off x="0" y="14424527"/>
          <a:ext cx="17632773" cy="1612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3B4BC-8C0C-41BF-8C86-ECCB175AE976}">
      <dsp:nvSpPr>
        <dsp:cNvPr id="0" name=""/>
        <dsp:cNvSpPr/>
      </dsp:nvSpPr>
      <dsp:spPr>
        <a:xfrm>
          <a:off x="1175956" y="13717584"/>
          <a:ext cx="14992600" cy="18892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6534" tIns="0" rIns="466534" bIns="0" numCol="1" spcCol="1270" anchor="ctr" anchorCtr="0">
          <a:noAutofit/>
        </a:bodyPr>
        <a:lstStyle/>
        <a:p>
          <a:pPr marL="0" lvl="0" indent="0" algn="just" defTabSz="2533650">
            <a:lnSpc>
              <a:spcPct val="90000"/>
            </a:lnSpc>
            <a:spcBef>
              <a:spcPct val="0"/>
            </a:spcBef>
            <a:spcAft>
              <a:spcPct val="35000"/>
            </a:spcAft>
            <a:buNone/>
          </a:pPr>
          <a:r>
            <a:rPr lang="es-ES" sz="5700" kern="1200" dirty="0">
              <a:latin typeface="Arial" panose="020B0604020202020204" pitchFamily="34" charset="0"/>
              <a:cs typeface="Arial" panose="020B0604020202020204" pitchFamily="34" charset="0"/>
            </a:rPr>
            <a:t>Formulación 7 seleccionada</a:t>
          </a:r>
        </a:p>
      </dsp:txBody>
      <dsp:txXfrm>
        <a:off x="1268183" y="13809811"/>
        <a:ext cx="14808146" cy="17048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7/10/2026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7/10/2026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7.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EA95DF-CCA3-B6CF-3BFF-77E1A79BC351}"/>
              </a:ext>
            </a:extLst>
          </p:cNvPr>
          <p:cNvPicPr>
            <a:picLocks noChangeAspect="1"/>
          </p:cNvPicPr>
          <p:nvPr/>
        </p:nvPicPr>
        <p:blipFill>
          <a:blip r:embed="rId3"/>
          <a:stretch>
            <a:fillRect/>
          </a:stretch>
        </p:blipFill>
        <p:spPr>
          <a:xfrm>
            <a:off x="2943921" y="12047143"/>
            <a:ext cx="18466746" cy="5327391"/>
          </a:xfrm>
          <a:prstGeom prst="rect">
            <a:avLst/>
          </a:prstGeom>
        </p:spPr>
      </p:pic>
      <p:sp>
        <p:nvSpPr>
          <p:cNvPr id="6" name="CuadroTexto 5">
            <a:extLst>
              <a:ext uri="{FF2B5EF4-FFF2-40B4-BE49-F238E27FC236}">
                <a16:creationId xmlns:a16="http://schemas.microsoft.com/office/drawing/2014/main" id="{F05DD7C3-A3BA-0783-FA29-CA3B5BAA88D4}"/>
              </a:ext>
            </a:extLst>
          </p:cNvPr>
          <p:cNvSpPr txBox="1"/>
          <p:nvPr/>
        </p:nvSpPr>
        <p:spPr>
          <a:xfrm>
            <a:off x="3548740" y="16864333"/>
            <a:ext cx="18466746" cy="2826415"/>
          </a:xfrm>
          <a:prstGeom prst="rect">
            <a:avLst/>
          </a:prstGeom>
          <a:noFill/>
        </p:spPr>
        <p:txBody>
          <a:bodyPr wrap="square">
            <a:spAutoFit/>
          </a:bodyPr>
          <a:lstStyle/>
          <a:p>
            <a:pPr algn="just">
              <a:spcAft>
                <a:spcPts val="800"/>
              </a:spcAft>
              <a:buNone/>
            </a:pPr>
            <a:r>
              <a:rPr lang="es-ES" sz="5700" b="1" kern="100" dirty="0">
                <a:effectLst/>
                <a:latin typeface="Arial" panose="020B0604020202020204" pitchFamily="34" charset="0"/>
                <a:ea typeface="Aptos" panose="020F0502020204030204" pitchFamily="34" charset="0"/>
                <a:cs typeface="SimSun" panose="02010600030101010101" pitchFamily="2" charset="-122"/>
              </a:rPr>
              <a:t>Figura </a:t>
            </a:r>
            <a:r>
              <a:rPr lang="es-ES" sz="5700" b="1" kern="100" dirty="0">
                <a:latin typeface="Arial" panose="020B0604020202020204" pitchFamily="34" charset="0"/>
                <a:ea typeface="Aptos" panose="020F0502020204030204" pitchFamily="34" charset="0"/>
                <a:cs typeface="SimSun" panose="02010600030101010101" pitchFamily="2" charset="-122"/>
              </a:rPr>
              <a:t>1.</a:t>
            </a:r>
            <a:r>
              <a:rPr lang="es-ES" sz="5700" b="1" kern="100" dirty="0">
                <a:effectLst/>
                <a:latin typeface="Arial" panose="020B0604020202020204" pitchFamily="34" charset="0"/>
                <a:ea typeface="Aptos" panose="020F0502020204030204" pitchFamily="34" charset="0"/>
                <a:cs typeface="SimSun" panose="02010600030101010101" pitchFamily="2" charset="-122"/>
              </a:rPr>
              <a:t> Diferencias anatómicas entre la piel sana y enferma del canino.</a:t>
            </a:r>
            <a:endParaRPr lang="es-ES" sz="5700" kern="100" dirty="0">
              <a:effectLst/>
              <a:latin typeface="Aptos" panose="020F0502020204030204" pitchFamily="34" charset="0"/>
              <a:ea typeface="Aptos" panose="020F0502020204030204" pitchFamily="34" charset="0"/>
              <a:cs typeface="SimSun" panose="02010600030101010101" pitchFamily="2" charset="-122"/>
            </a:endParaRPr>
          </a:p>
          <a:p>
            <a:pPr algn="just">
              <a:spcAft>
                <a:spcPts val="800"/>
              </a:spcAft>
              <a:buNone/>
            </a:pPr>
            <a:r>
              <a:rPr lang="es-ES" sz="5700" b="1" kern="100" dirty="0">
                <a:effectLst/>
                <a:latin typeface="Arial" panose="020B0604020202020204" pitchFamily="34" charset="0"/>
                <a:ea typeface="Aptos" panose="020F0502020204030204" pitchFamily="34" charset="0"/>
                <a:cs typeface="SimSun" panose="02010600030101010101" pitchFamily="2" charset="-122"/>
              </a:rPr>
              <a:t> </a:t>
            </a:r>
            <a:endParaRPr lang="es-ES" sz="5700" kern="100" dirty="0">
              <a:effectLst/>
              <a:latin typeface="Aptos" panose="020F0502020204030204" pitchFamily="34" charset="0"/>
              <a:ea typeface="Aptos" panose="020F0502020204030204" pitchFamily="34" charset="0"/>
              <a:cs typeface="SimSun" panose="02010600030101010101" pitchFamily="2" charset="-122"/>
            </a:endParaRP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6595863"/>
            <a:ext cx="20497929"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1512547" y="19068145"/>
            <a:ext cx="20502939" cy="1020402"/>
          </a:xfrm>
        </p:spPr>
        <p:txBody>
          <a:bodyPr/>
          <a:lstStyle/>
          <a:p>
            <a:r>
              <a:rPr lang="en-US" sz="5800" u="none" dirty="0">
                <a:solidFill>
                  <a:schemeClr val="tx1"/>
                </a:solidFill>
                <a:latin typeface="Trebuchet MS" panose="020B0603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307893" y="6803957"/>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22756606" y="26422798"/>
            <a:ext cx="20492032"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943921" y="5284039"/>
            <a:ext cx="39001263" cy="588680"/>
          </a:xfrm>
        </p:spPr>
        <p:txBody>
          <a:bodyPr>
            <a:noAutofit/>
          </a:bodyPr>
          <a:lstStyle/>
          <a:p>
            <a:r>
              <a:rPr lang="en-US" sz="6000" b="1" dirty="0">
                <a:solidFill>
                  <a:schemeClr val="tx1"/>
                </a:solidFill>
                <a:latin typeface="Trebuchet MS" panose="020B0603020202020204" pitchFamily="34" charset="0"/>
              </a:rPr>
              <a:t>Autor: MSc. Olivia Natalia Medina Vizcaíno1, Lic. Daniel </a:t>
            </a:r>
            <a:r>
              <a:rPr lang="en-US" sz="6000" b="1" dirty="0" err="1">
                <a:solidFill>
                  <a:schemeClr val="tx1"/>
                </a:solidFill>
                <a:latin typeface="Trebuchet MS" panose="020B0603020202020204" pitchFamily="34" charset="0"/>
              </a:rPr>
              <a:t>Besú</a:t>
            </a:r>
            <a:r>
              <a:rPr lang="en-US" sz="6000" b="1" dirty="0">
                <a:solidFill>
                  <a:schemeClr val="tx1"/>
                </a:solidFill>
                <a:latin typeface="Trebuchet MS" panose="020B0603020202020204" pitchFamily="34" charset="0"/>
              </a:rPr>
              <a:t> Gutiérrez1, </a:t>
            </a:r>
            <a:r>
              <a:rPr lang="en-US" sz="6000" b="1" dirty="0" err="1">
                <a:solidFill>
                  <a:schemeClr val="tx1"/>
                </a:solidFill>
                <a:latin typeface="Trebuchet MS" panose="020B0603020202020204" pitchFamily="34" charset="0"/>
              </a:rPr>
              <a:t>DrC</a:t>
            </a:r>
            <a:r>
              <a:rPr lang="en-US" sz="6000" b="1" dirty="0">
                <a:solidFill>
                  <a:schemeClr val="tx1"/>
                </a:solidFill>
                <a:latin typeface="Trebuchet MS" panose="020B0603020202020204" pitchFamily="34" charset="0"/>
              </a:rPr>
              <a:t>. Patricia Pérez Ramos1</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1470987" y="2836087"/>
            <a:ext cx="37984430" cy="2135830"/>
          </a:xfrm>
        </p:spPr>
        <p:txBody>
          <a:bodyPr>
            <a:noAutofit/>
          </a:bodyPr>
          <a:lstStyle/>
          <a:p>
            <a:pPr algn="ctr">
              <a:lnSpc>
                <a:spcPct val="150000"/>
              </a:lnSpc>
              <a:spcAft>
                <a:spcPts val="800"/>
              </a:spcAft>
              <a:buNone/>
            </a:pPr>
            <a:r>
              <a:rPr lang="es-ES" sz="7000" b="1" dirty="0">
                <a:solidFill>
                  <a:schemeClr val="tx1"/>
                </a:solidFill>
                <a:latin typeface="Trebuchet MS" panose="020B0603020202020204" pitchFamily="34" charset="0"/>
              </a:rPr>
              <a:t>TÍTUTLO:  </a:t>
            </a:r>
            <a:r>
              <a:rPr lang="es-ES_tradnl" sz="7000" b="1" kern="100" dirty="0">
                <a:effectLst/>
                <a:latin typeface="Arial" panose="020B0604020202020204" pitchFamily="34" charset="0"/>
                <a:ea typeface="Calibri" panose="020F0502020204030204" pitchFamily="34" charset="0"/>
                <a:cs typeface="Times New Roman" panose="02020603050405020304" pitchFamily="18" charset="0"/>
              </a:rPr>
              <a:t>DISEÑO DE UN CHAMPÚ CANINO CON CLORHEXIDINA</a:t>
            </a:r>
            <a:endParaRPr lang="es-ES" sz="7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7000" b="1"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3" name="CuadroTexto 2">
            <a:extLst>
              <a:ext uri="{FF2B5EF4-FFF2-40B4-BE49-F238E27FC236}">
                <a16:creationId xmlns:a16="http://schemas.microsoft.com/office/drawing/2014/main" id="{71789EFC-FCEF-7AAB-DA2B-FEF877012CF6}"/>
              </a:ext>
            </a:extLst>
          </p:cNvPr>
          <p:cNvSpPr txBox="1"/>
          <p:nvPr/>
        </p:nvSpPr>
        <p:spPr>
          <a:xfrm>
            <a:off x="2656787" y="7993858"/>
            <a:ext cx="19358699" cy="3600986"/>
          </a:xfrm>
          <a:prstGeom prst="rect">
            <a:avLst/>
          </a:prstGeom>
          <a:noFill/>
        </p:spPr>
        <p:txBody>
          <a:bodyPr wrap="square">
            <a:spAutoFit/>
          </a:bodyPr>
          <a:lstStyle/>
          <a:p>
            <a:pPr algn="just"/>
            <a:r>
              <a:rPr lang="es-ES" sz="5700" dirty="0"/>
              <a:t>Recientemente han aumentado las afecciones dermatológicas en perros. Sin embargo,  muchas pueden prevenirse con el uso de determinados cosméticos. Objetivo General: Diseñar un champú canino con clorhexidina. </a:t>
            </a:r>
          </a:p>
        </p:txBody>
      </p:sp>
      <p:sp>
        <p:nvSpPr>
          <p:cNvPr id="18" name="CuadroTexto 17">
            <a:extLst>
              <a:ext uri="{FF2B5EF4-FFF2-40B4-BE49-F238E27FC236}">
                <a16:creationId xmlns:a16="http://schemas.microsoft.com/office/drawing/2014/main" id="{3C02DD5C-44B4-6B23-D06D-5547B667A65B}"/>
              </a:ext>
            </a:extLst>
          </p:cNvPr>
          <p:cNvSpPr txBox="1"/>
          <p:nvPr/>
        </p:nvSpPr>
        <p:spPr>
          <a:xfrm>
            <a:off x="23567902" y="27900638"/>
            <a:ext cx="17977648" cy="2723823"/>
          </a:xfrm>
          <a:prstGeom prst="rect">
            <a:avLst/>
          </a:prstGeom>
          <a:noFill/>
        </p:spPr>
        <p:txBody>
          <a:bodyPr wrap="square">
            <a:spAutoFit/>
          </a:bodyPr>
          <a:lstStyle/>
          <a:p>
            <a:pPr algn="just">
              <a:spcAft>
                <a:spcPts val="800"/>
              </a:spcAft>
              <a:buNone/>
            </a:pPr>
            <a:r>
              <a:rPr lang="es-ES" sz="5700" kern="100" dirty="0">
                <a:effectLst/>
                <a:latin typeface="Arial" panose="020B0604020202020204" pitchFamily="34" charset="0"/>
                <a:ea typeface="Calibri" panose="020F0502020204030204" pitchFamily="34" charset="0"/>
                <a:cs typeface="Times New Roman" panose="02020603050405020304" pitchFamily="18" charset="0"/>
              </a:rPr>
              <a:t>Se seleccionó para el diseño la formulación 7 con base a criterios bibliográficos, la cual demostró estabilidad fisicoquímica según los parámetros evaluados.</a:t>
            </a:r>
            <a:endParaRPr lang="es-ES" sz="57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Diagrama 19">
            <a:extLst>
              <a:ext uri="{FF2B5EF4-FFF2-40B4-BE49-F238E27FC236}">
                <a16:creationId xmlns:a16="http://schemas.microsoft.com/office/drawing/2014/main" id="{0E0A6981-62AD-8961-2ED4-0E3E254D226E}"/>
              </a:ext>
            </a:extLst>
          </p:cNvPr>
          <p:cNvGraphicFramePr/>
          <p:nvPr>
            <p:extLst>
              <p:ext uri="{D42A27DB-BD31-4B8C-83A1-F6EECF244321}">
                <p14:modId xmlns:p14="http://schemas.microsoft.com/office/powerpoint/2010/main" val="1646554968"/>
              </p:ext>
            </p:extLst>
          </p:nvPr>
        </p:nvGraphicFramePr>
        <p:xfrm>
          <a:off x="1470987" y="18223110"/>
          <a:ext cx="20492032" cy="138231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3" name="CuadroTexto 22">
            <a:extLst>
              <a:ext uri="{FF2B5EF4-FFF2-40B4-BE49-F238E27FC236}">
                <a16:creationId xmlns:a16="http://schemas.microsoft.com/office/drawing/2014/main" id="{10A1341C-686A-7BB3-B8AC-C1AA9D7EBA79}"/>
              </a:ext>
            </a:extLst>
          </p:cNvPr>
          <p:cNvSpPr txBox="1"/>
          <p:nvPr/>
        </p:nvSpPr>
        <p:spPr>
          <a:xfrm>
            <a:off x="1698000" y="29254450"/>
            <a:ext cx="20609894" cy="2723823"/>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Se seleccionó a la formulación 7 y se caracterizó a través de la apariencia, el pH, la densidad, intensidad y estabilidad de la espuma</a:t>
            </a:r>
          </a:p>
        </p:txBody>
      </p:sp>
      <p:graphicFrame>
        <p:nvGraphicFramePr>
          <p:cNvPr id="24" name="Diagrama 23">
            <a:extLst>
              <a:ext uri="{FF2B5EF4-FFF2-40B4-BE49-F238E27FC236}">
                <a16:creationId xmlns:a16="http://schemas.microsoft.com/office/drawing/2014/main" id="{8CC4E1A8-2CAC-E16D-F0DE-798968A03E86}"/>
              </a:ext>
            </a:extLst>
          </p:cNvPr>
          <p:cNvGraphicFramePr/>
          <p:nvPr>
            <p:extLst>
              <p:ext uri="{D42A27DB-BD31-4B8C-83A1-F6EECF244321}">
                <p14:modId xmlns:p14="http://schemas.microsoft.com/office/powerpoint/2010/main" val="4004209751"/>
              </p:ext>
            </p:extLst>
          </p:nvPr>
        </p:nvGraphicFramePr>
        <p:xfrm>
          <a:off x="23912777" y="9527838"/>
          <a:ext cx="17632773" cy="213034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251</Words>
  <Application>Microsoft Office PowerPoint</Application>
  <PresentationFormat>Personalizado</PresentationFormat>
  <Paragraphs>29</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Aptos</vt:lpstr>
      <vt:lpstr>Arial</vt:lpstr>
      <vt:lpstr>Arial Black</vt:lpstr>
      <vt:lpstr>Calibri</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Olivia Natalia Medina Vizcaíno</cp:lastModifiedBy>
  <cp:revision>11</cp:revision>
  <dcterms:modified xsi:type="dcterms:W3CDTF">2026-07-10T20:26:45Z</dcterms:modified>
</cp:coreProperties>
</file>