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434000" cy="32369125"/>
  <p:notesSz cx="9144000" cy="6858000"/>
  <p:defaultTextStyle>
    <a:defPPr>
      <a:defRPr lang="en-US"/>
    </a:defPPr>
    <a:lvl1pPr marL="0" algn="l" defTabSz="4442297" rtl="0" eaLnBrk="1" latinLnBrk="0" hangingPunct="1">
      <a:defRPr sz="8771" kern="1200">
        <a:solidFill>
          <a:schemeClr val="tx1"/>
        </a:solidFill>
        <a:latin typeface="+mn-lt"/>
        <a:ea typeface="+mn-ea"/>
        <a:cs typeface="+mn-cs"/>
      </a:defRPr>
    </a:lvl1pPr>
    <a:lvl2pPr marL="2221149" algn="l" defTabSz="4442297" rtl="0" eaLnBrk="1" latinLnBrk="0" hangingPunct="1">
      <a:defRPr sz="8771" kern="1200">
        <a:solidFill>
          <a:schemeClr val="tx1"/>
        </a:solidFill>
        <a:latin typeface="+mn-lt"/>
        <a:ea typeface="+mn-ea"/>
        <a:cs typeface="+mn-cs"/>
      </a:defRPr>
    </a:lvl2pPr>
    <a:lvl3pPr marL="4442297" algn="l" defTabSz="4442297" rtl="0" eaLnBrk="1" latinLnBrk="0" hangingPunct="1">
      <a:defRPr sz="8771" kern="1200">
        <a:solidFill>
          <a:schemeClr val="tx1"/>
        </a:solidFill>
        <a:latin typeface="+mn-lt"/>
        <a:ea typeface="+mn-ea"/>
        <a:cs typeface="+mn-cs"/>
      </a:defRPr>
    </a:lvl3pPr>
    <a:lvl4pPr marL="6663444" algn="l" defTabSz="4442297" rtl="0" eaLnBrk="1" latinLnBrk="0" hangingPunct="1">
      <a:defRPr sz="8771" kern="1200">
        <a:solidFill>
          <a:schemeClr val="tx1"/>
        </a:solidFill>
        <a:latin typeface="+mn-lt"/>
        <a:ea typeface="+mn-ea"/>
        <a:cs typeface="+mn-cs"/>
      </a:defRPr>
    </a:lvl4pPr>
    <a:lvl5pPr marL="8884593" algn="l" defTabSz="4442297" rtl="0" eaLnBrk="1" latinLnBrk="0" hangingPunct="1">
      <a:defRPr sz="8771" kern="1200">
        <a:solidFill>
          <a:schemeClr val="tx1"/>
        </a:solidFill>
        <a:latin typeface="+mn-lt"/>
        <a:ea typeface="+mn-ea"/>
        <a:cs typeface="+mn-cs"/>
      </a:defRPr>
    </a:lvl5pPr>
    <a:lvl6pPr marL="11105741" algn="l" defTabSz="4442297" rtl="0" eaLnBrk="1" latinLnBrk="0" hangingPunct="1">
      <a:defRPr sz="8771" kern="1200">
        <a:solidFill>
          <a:schemeClr val="tx1"/>
        </a:solidFill>
        <a:latin typeface="+mn-lt"/>
        <a:ea typeface="+mn-ea"/>
        <a:cs typeface="+mn-cs"/>
      </a:defRPr>
    </a:lvl6pPr>
    <a:lvl7pPr marL="13326892" algn="l" defTabSz="4442297" rtl="0" eaLnBrk="1" latinLnBrk="0" hangingPunct="1">
      <a:defRPr sz="8771" kern="1200">
        <a:solidFill>
          <a:schemeClr val="tx1"/>
        </a:solidFill>
        <a:latin typeface="+mn-lt"/>
        <a:ea typeface="+mn-ea"/>
        <a:cs typeface="+mn-cs"/>
      </a:defRPr>
    </a:lvl7pPr>
    <a:lvl8pPr marL="15548039" algn="l" defTabSz="4442297" rtl="0" eaLnBrk="1" latinLnBrk="0" hangingPunct="1">
      <a:defRPr sz="8771" kern="1200">
        <a:solidFill>
          <a:schemeClr val="tx1"/>
        </a:solidFill>
        <a:latin typeface="+mn-lt"/>
        <a:ea typeface="+mn-ea"/>
        <a:cs typeface="+mn-cs"/>
      </a:defRPr>
    </a:lvl8pPr>
    <a:lvl9pPr marL="17769188" algn="l" defTabSz="4442297" rtl="0" eaLnBrk="1" latinLnBrk="0" hangingPunct="1">
      <a:defRPr sz="8771"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3" userDrawn="1">
          <p15:clr>
            <a:srgbClr val="A4A3A4"/>
          </p15:clr>
        </p15:guide>
        <p15:guide id="3" orient="horz" pos="19823" userDrawn="1">
          <p15:clr>
            <a:srgbClr val="A4A3A4"/>
          </p15:clr>
        </p15:guide>
        <p15:guide id="5" pos="26787"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4" d="100"/>
          <a:sy n="14" d="100"/>
        </p:scale>
        <p:origin x="1566" y="150"/>
      </p:cViewPr>
      <p:guideLst>
        <p:guide orient="horz" pos="283"/>
        <p:guide orient="horz" pos="19823"/>
        <p:guide pos="2678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F410F-EFED-470B-8632-8ED5B20D0493}" type="doc">
      <dgm:prSet loTypeId="urn:microsoft.com/office/officeart/2005/8/layout/list1" loCatId="list" qsTypeId="urn:microsoft.com/office/officeart/2005/8/quickstyle/simple5" qsCatId="simple" csTypeId="urn:microsoft.com/office/officeart/2005/8/colors/accent0_3" csCatId="mainScheme" phldr="1"/>
      <dgm:spPr/>
      <dgm:t>
        <a:bodyPr/>
        <a:lstStyle/>
        <a:p>
          <a:endParaRPr lang="es-ES"/>
        </a:p>
      </dgm:t>
    </dgm:pt>
    <dgm:pt modelId="{65C40143-ED7F-4EC5-9525-7D04FC2D90D6}">
      <dgm:prSet phldrT="[Texto]" custT="1"/>
      <dgm:spPr>
        <a:xfrm>
          <a:off x="366093" y="2045133"/>
          <a:ext cx="5125303" cy="17712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just">
            <a:buNone/>
          </a:pPr>
          <a:r>
            <a:rPr lang="es-ES" sz="5200" dirty="0">
              <a:solidFill>
                <a:sysClr val="window" lastClr="FFFFFF"/>
              </a:solidFill>
              <a:latin typeface="Arial" panose="020B0604020202020204" pitchFamily="34" charset="0"/>
              <a:ea typeface="+mn-ea"/>
              <a:cs typeface="Arial" panose="020B0604020202020204" pitchFamily="34" charset="0"/>
            </a:rPr>
            <a:t>Eliminación de tareas entregables y sustitución por defensa oral. </a:t>
          </a:r>
          <a:endParaRPr lang="es-ES" sz="5200" dirty="0">
            <a:solidFill>
              <a:sysClr val="window" lastClr="FFFFFF"/>
            </a:solidFill>
            <a:latin typeface="Calibri" panose="020F0502020204030204"/>
            <a:ea typeface="+mn-ea"/>
            <a:cs typeface="+mn-cs"/>
          </a:endParaRPr>
        </a:p>
      </dgm:t>
    </dgm:pt>
    <dgm:pt modelId="{F6A8D92A-7E2E-4FF1-9397-DC46F88286F8}" type="parTrans" cxnId="{E22BBB9B-28BA-4FC6-8DF4-FC6B23D62476}">
      <dgm:prSet/>
      <dgm:spPr/>
      <dgm:t>
        <a:bodyPr/>
        <a:lstStyle/>
        <a:p>
          <a:pPr algn="just"/>
          <a:endParaRPr lang="es-ES" sz="5200"/>
        </a:p>
      </dgm:t>
    </dgm:pt>
    <dgm:pt modelId="{185EA23E-662B-4420-895F-C9A8A019F771}" type="sibTrans" cxnId="{E22BBB9B-28BA-4FC6-8DF4-FC6B23D62476}">
      <dgm:prSet/>
      <dgm:spPr/>
      <dgm:t>
        <a:bodyPr/>
        <a:lstStyle/>
        <a:p>
          <a:pPr algn="just"/>
          <a:endParaRPr lang="es-ES" sz="5200"/>
        </a:p>
      </dgm:t>
    </dgm:pt>
    <dgm:pt modelId="{73EA5DF7-9E32-4233-AB53-8B612BE7CF5E}">
      <dgm:prSet phldrT="[Texto]" custT="1"/>
      <dgm:spPr>
        <a:xfrm>
          <a:off x="366093" y="2317293"/>
          <a:ext cx="5125303" cy="17712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just">
            <a:buNone/>
          </a:pPr>
          <a:r>
            <a:rPr lang="es-ES" sz="5200" dirty="0">
              <a:solidFill>
                <a:sysClr val="window" lastClr="FFFFFF"/>
              </a:solidFill>
              <a:latin typeface="Arial" panose="020B0604020202020204" pitchFamily="34" charset="0"/>
              <a:ea typeface="+mn-ea"/>
              <a:cs typeface="Arial" panose="020B0604020202020204" pitchFamily="34" charset="0"/>
            </a:rPr>
            <a:t>Incorporación de Inteligencia Artificial  en seminarios con análisis crítico comparado</a:t>
          </a:r>
          <a:endParaRPr lang="es-ES" sz="5200" dirty="0">
            <a:solidFill>
              <a:sysClr val="window" lastClr="FFFFFF"/>
            </a:solidFill>
            <a:latin typeface="Calibri" panose="020F0502020204030204"/>
            <a:ea typeface="+mn-ea"/>
            <a:cs typeface="+mn-cs"/>
          </a:endParaRPr>
        </a:p>
      </dgm:t>
    </dgm:pt>
    <dgm:pt modelId="{935BE61B-BA56-4282-A708-CA0DFB8B05A1}" type="parTrans" cxnId="{FB6D74D5-7C0E-4C18-BB4C-79E3E28650C2}">
      <dgm:prSet/>
      <dgm:spPr/>
      <dgm:t>
        <a:bodyPr/>
        <a:lstStyle/>
        <a:p>
          <a:pPr algn="just"/>
          <a:endParaRPr lang="es-ES" sz="5200"/>
        </a:p>
      </dgm:t>
    </dgm:pt>
    <dgm:pt modelId="{09A9B1F4-8AED-4EE5-94DE-A6D83A3F6A63}" type="sibTrans" cxnId="{FB6D74D5-7C0E-4C18-BB4C-79E3E28650C2}">
      <dgm:prSet/>
      <dgm:spPr/>
      <dgm:t>
        <a:bodyPr/>
        <a:lstStyle/>
        <a:p>
          <a:pPr algn="just"/>
          <a:endParaRPr lang="es-ES" sz="5200"/>
        </a:p>
      </dgm:t>
    </dgm:pt>
    <dgm:pt modelId="{CE6223A8-E30B-441B-8383-D40F0519C1B2}">
      <dgm:prSet phldrT="[Texto]" custT="1"/>
      <dgm:spPr>
        <a:xfrm>
          <a:off x="366093" y="2589453"/>
          <a:ext cx="5125303" cy="17712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just">
            <a:buNone/>
          </a:pPr>
          <a:r>
            <a:rPr lang="es-ES" sz="5200" dirty="0">
              <a:solidFill>
                <a:sysClr val="window" lastClr="FFFFFF"/>
              </a:solidFill>
              <a:latin typeface="Arial" panose="020B0604020202020204" pitchFamily="34" charset="0"/>
              <a:ea typeface="+mn-ea"/>
              <a:cs typeface="Arial" panose="020B0604020202020204" pitchFamily="34" charset="0"/>
            </a:rPr>
            <a:t>Diseño, por los estudiantes,  de problemas sobre Termodinámica, Sistemas dispersos y Cinética Química generados y resueltos con IA. </a:t>
          </a:r>
          <a:endParaRPr lang="es-ES" sz="5200" dirty="0">
            <a:solidFill>
              <a:sysClr val="window" lastClr="FFFFFF"/>
            </a:solidFill>
            <a:latin typeface="Calibri" panose="020F0502020204030204"/>
            <a:ea typeface="+mn-ea"/>
            <a:cs typeface="+mn-cs"/>
          </a:endParaRPr>
        </a:p>
      </dgm:t>
    </dgm:pt>
    <dgm:pt modelId="{FAA8DBB3-8FFA-4E1C-88C8-2634C949E1C5}" type="parTrans" cxnId="{8FA4ACE6-AED0-41C5-8452-7029F4935892}">
      <dgm:prSet/>
      <dgm:spPr/>
      <dgm:t>
        <a:bodyPr/>
        <a:lstStyle/>
        <a:p>
          <a:pPr algn="just"/>
          <a:endParaRPr lang="es-ES" sz="5200"/>
        </a:p>
      </dgm:t>
    </dgm:pt>
    <dgm:pt modelId="{26EC2D28-FBF7-4B73-94E7-1B972875DC84}" type="sibTrans" cxnId="{8FA4ACE6-AED0-41C5-8452-7029F4935892}">
      <dgm:prSet/>
      <dgm:spPr/>
      <dgm:t>
        <a:bodyPr/>
        <a:lstStyle/>
        <a:p>
          <a:pPr algn="just"/>
          <a:endParaRPr lang="es-ES" sz="5200"/>
        </a:p>
      </dgm:t>
    </dgm:pt>
    <dgm:pt modelId="{13010372-5FF9-4D19-8202-416F895C7A48}">
      <dgm:prSet custT="1"/>
      <dgm:spPr>
        <a:xfrm>
          <a:off x="366093" y="2861613"/>
          <a:ext cx="5125303" cy="17712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just">
            <a:buNone/>
          </a:pPr>
          <a:r>
            <a:rPr lang="es-ES" sz="5200" dirty="0">
              <a:solidFill>
                <a:sysClr val="window" lastClr="FFFFFF"/>
              </a:solidFill>
              <a:latin typeface="Arial" panose="020B0604020202020204" pitchFamily="34" charset="0"/>
              <a:ea typeface="+mn-ea"/>
              <a:cs typeface="Arial" panose="020B0604020202020204" pitchFamily="34" charset="0"/>
            </a:rPr>
            <a:t>Desarrollar actividades orientadas a identificar alucinaciones en conceptos complejos</a:t>
          </a:r>
        </a:p>
      </dgm:t>
    </dgm:pt>
    <dgm:pt modelId="{1C5A1EE5-D304-4A2D-8CA7-71F56B7CBB60}" type="parTrans" cxnId="{F5AF957D-D3BA-47B9-95A0-C180B2DD2DF4}">
      <dgm:prSet/>
      <dgm:spPr/>
      <dgm:t>
        <a:bodyPr/>
        <a:lstStyle/>
        <a:p>
          <a:pPr algn="just"/>
          <a:endParaRPr lang="es-ES" sz="5200"/>
        </a:p>
      </dgm:t>
    </dgm:pt>
    <dgm:pt modelId="{C00923EB-9532-4F7D-9869-5D8F0B75E332}" type="sibTrans" cxnId="{F5AF957D-D3BA-47B9-95A0-C180B2DD2DF4}">
      <dgm:prSet/>
      <dgm:spPr/>
      <dgm:t>
        <a:bodyPr/>
        <a:lstStyle/>
        <a:p>
          <a:pPr algn="just"/>
          <a:endParaRPr lang="es-ES" sz="5200"/>
        </a:p>
      </dgm:t>
    </dgm:pt>
    <dgm:pt modelId="{88CD5225-81D7-4410-BD7F-1B529772E069}">
      <dgm:prSet custT="1"/>
      <dgm:spPr>
        <a:xfrm>
          <a:off x="366093" y="3133773"/>
          <a:ext cx="5125303" cy="17712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just">
            <a:buNone/>
          </a:pPr>
          <a:r>
            <a:rPr lang="es-ES" sz="5200" dirty="0">
              <a:solidFill>
                <a:sysClr val="window" lastClr="FFFFFF"/>
              </a:solidFill>
              <a:latin typeface="Arial" panose="020B0604020202020204" pitchFamily="34" charset="0"/>
              <a:ea typeface="+mn-ea"/>
              <a:cs typeface="Arial" panose="020B0604020202020204" pitchFamily="34" charset="0"/>
            </a:rPr>
            <a:t>Emplear rúbricas de pensamiento crítico y registros de interacción con IA para complementar </a:t>
          </a:r>
          <a:r>
            <a:rPr lang="es-ES" sz="5200">
              <a:solidFill>
                <a:sysClr val="window" lastClr="FFFFFF"/>
              </a:solidFill>
              <a:latin typeface="Arial" panose="020B0604020202020204" pitchFamily="34" charset="0"/>
              <a:ea typeface="+mn-ea"/>
              <a:cs typeface="Arial" panose="020B0604020202020204" pitchFamily="34" charset="0"/>
            </a:rPr>
            <a:t>los métodos de evaluación</a:t>
          </a:r>
          <a:endParaRPr lang="es-ES" sz="5200" dirty="0">
            <a:solidFill>
              <a:sysClr val="window" lastClr="FFFFFF"/>
            </a:solidFill>
            <a:latin typeface="Arial" panose="020B0604020202020204" pitchFamily="34" charset="0"/>
            <a:ea typeface="+mn-ea"/>
            <a:cs typeface="Arial" panose="020B0604020202020204" pitchFamily="34" charset="0"/>
          </a:endParaRPr>
        </a:p>
      </dgm:t>
    </dgm:pt>
    <dgm:pt modelId="{9B95424B-AA96-4667-8982-5D41FF77C6A4}" type="parTrans" cxnId="{3083DFCB-389E-4C91-92E7-6F759AA711E3}">
      <dgm:prSet/>
      <dgm:spPr/>
      <dgm:t>
        <a:bodyPr/>
        <a:lstStyle/>
        <a:p>
          <a:pPr algn="just"/>
          <a:endParaRPr lang="es-ES" sz="5200"/>
        </a:p>
      </dgm:t>
    </dgm:pt>
    <dgm:pt modelId="{517B2B46-69AB-40D6-B7CE-543EA7C7580B}" type="sibTrans" cxnId="{3083DFCB-389E-4C91-92E7-6F759AA711E3}">
      <dgm:prSet/>
      <dgm:spPr/>
      <dgm:t>
        <a:bodyPr/>
        <a:lstStyle/>
        <a:p>
          <a:pPr algn="just"/>
          <a:endParaRPr lang="es-ES" sz="5200"/>
        </a:p>
      </dgm:t>
    </dgm:pt>
    <dgm:pt modelId="{07A7C768-BFEB-4FFE-9630-E7069966DA3D}" type="pres">
      <dgm:prSet presAssocID="{83CF410F-EFED-470B-8632-8ED5B20D0493}" presName="linear" presStyleCnt="0">
        <dgm:presLayoutVars>
          <dgm:dir/>
          <dgm:animLvl val="lvl"/>
          <dgm:resizeHandles val="exact"/>
        </dgm:presLayoutVars>
      </dgm:prSet>
      <dgm:spPr/>
    </dgm:pt>
    <dgm:pt modelId="{ECA33A52-2D42-4BC9-A3E6-4946913A9A9F}" type="pres">
      <dgm:prSet presAssocID="{65C40143-ED7F-4EC5-9525-7D04FC2D90D6}" presName="parentLin" presStyleCnt="0"/>
      <dgm:spPr/>
    </dgm:pt>
    <dgm:pt modelId="{159A469F-8C6B-43DB-936A-96238FD9168F}" type="pres">
      <dgm:prSet presAssocID="{65C40143-ED7F-4EC5-9525-7D04FC2D90D6}" presName="parentLeftMargin" presStyleLbl="node1" presStyleIdx="0" presStyleCnt="5"/>
      <dgm:spPr/>
    </dgm:pt>
    <dgm:pt modelId="{26E7CC51-1222-4AED-9633-613A5EE35A15}" type="pres">
      <dgm:prSet presAssocID="{65C40143-ED7F-4EC5-9525-7D04FC2D90D6}" presName="parentText" presStyleLbl="node1" presStyleIdx="0" presStyleCnt="5" custScaleX="124646">
        <dgm:presLayoutVars>
          <dgm:chMax val="0"/>
          <dgm:bulletEnabled val="1"/>
        </dgm:presLayoutVars>
      </dgm:prSet>
      <dgm:spPr/>
    </dgm:pt>
    <dgm:pt modelId="{269EEF98-C899-4257-909F-75074FC3F14D}" type="pres">
      <dgm:prSet presAssocID="{65C40143-ED7F-4EC5-9525-7D04FC2D90D6}" presName="negativeSpace" presStyleCnt="0"/>
      <dgm:spPr/>
    </dgm:pt>
    <dgm:pt modelId="{718D54A7-1516-4B8E-9B75-56A3CFA927B3}" type="pres">
      <dgm:prSet presAssocID="{65C40143-ED7F-4EC5-9525-7D04FC2D90D6}" presName="childText" presStyleLbl="conFgAcc1" presStyleIdx="0" presStyleCnt="5">
        <dgm:presLayoutVars>
          <dgm:bulletEnabled val="1"/>
        </dgm:presLayoutVars>
      </dgm:prSet>
      <dgm:spPr>
        <a:xfrm>
          <a:off x="0" y="2133693"/>
          <a:ext cx="7321862" cy="1512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gm:spPr>
    </dgm:pt>
    <dgm:pt modelId="{0B81D238-1EA7-4DA0-B08E-A2F67E0D8361}" type="pres">
      <dgm:prSet presAssocID="{185EA23E-662B-4420-895F-C9A8A019F771}" presName="spaceBetweenRectangles" presStyleCnt="0"/>
      <dgm:spPr/>
    </dgm:pt>
    <dgm:pt modelId="{9043980C-907A-492F-8CC8-6189CA38A07C}" type="pres">
      <dgm:prSet presAssocID="{73EA5DF7-9E32-4233-AB53-8B612BE7CF5E}" presName="parentLin" presStyleCnt="0"/>
      <dgm:spPr/>
    </dgm:pt>
    <dgm:pt modelId="{70597E83-46DC-4E96-8F90-998D6B02AD8B}" type="pres">
      <dgm:prSet presAssocID="{73EA5DF7-9E32-4233-AB53-8B612BE7CF5E}" presName="parentLeftMargin" presStyleLbl="node1" presStyleIdx="0" presStyleCnt="5"/>
      <dgm:spPr/>
    </dgm:pt>
    <dgm:pt modelId="{BF2F9442-D151-4F81-87DC-6D5AF19352A5}" type="pres">
      <dgm:prSet presAssocID="{73EA5DF7-9E32-4233-AB53-8B612BE7CF5E}" presName="parentText" presStyleLbl="node1" presStyleIdx="1" presStyleCnt="5" custScaleX="124445">
        <dgm:presLayoutVars>
          <dgm:chMax val="0"/>
          <dgm:bulletEnabled val="1"/>
        </dgm:presLayoutVars>
      </dgm:prSet>
      <dgm:spPr/>
    </dgm:pt>
    <dgm:pt modelId="{9EE70C46-66DB-4FF7-8629-9E1F1D3C9D8D}" type="pres">
      <dgm:prSet presAssocID="{73EA5DF7-9E32-4233-AB53-8B612BE7CF5E}" presName="negativeSpace" presStyleCnt="0"/>
      <dgm:spPr/>
    </dgm:pt>
    <dgm:pt modelId="{77532501-3092-434C-8460-C5AA7822771A}" type="pres">
      <dgm:prSet presAssocID="{73EA5DF7-9E32-4233-AB53-8B612BE7CF5E}" presName="childText" presStyleLbl="conFgAcc1" presStyleIdx="1" presStyleCnt="5">
        <dgm:presLayoutVars>
          <dgm:bulletEnabled val="1"/>
        </dgm:presLayoutVars>
      </dgm:prSet>
      <dgm:spPr>
        <a:xfrm>
          <a:off x="0" y="2405853"/>
          <a:ext cx="7321862" cy="1512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gm:spPr>
    </dgm:pt>
    <dgm:pt modelId="{18BD4F3B-7247-40ED-B9C0-36552895C12B}" type="pres">
      <dgm:prSet presAssocID="{09A9B1F4-8AED-4EE5-94DE-A6D83A3F6A63}" presName="spaceBetweenRectangles" presStyleCnt="0"/>
      <dgm:spPr/>
    </dgm:pt>
    <dgm:pt modelId="{6AD3432C-7A9B-42B6-9032-B53B53857515}" type="pres">
      <dgm:prSet presAssocID="{CE6223A8-E30B-441B-8383-D40F0519C1B2}" presName="parentLin" presStyleCnt="0"/>
      <dgm:spPr/>
    </dgm:pt>
    <dgm:pt modelId="{70F47493-D896-470E-9857-A8F584F51ACC}" type="pres">
      <dgm:prSet presAssocID="{CE6223A8-E30B-441B-8383-D40F0519C1B2}" presName="parentLeftMargin" presStyleLbl="node1" presStyleIdx="1" presStyleCnt="5"/>
      <dgm:spPr/>
    </dgm:pt>
    <dgm:pt modelId="{489A866D-9DB4-4E66-8F6F-B8AAF1BB059E}" type="pres">
      <dgm:prSet presAssocID="{CE6223A8-E30B-441B-8383-D40F0519C1B2}" presName="parentText" presStyleLbl="node1" presStyleIdx="2" presStyleCnt="5" custScaleX="122454" custScaleY="161238">
        <dgm:presLayoutVars>
          <dgm:chMax val="0"/>
          <dgm:bulletEnabled val="1"/>
        </dgm:presLayoutVars>
      </dgm:prSet>
      <dgm:spPr/>
    </dgm:pt>
    <dgm:pt modelId="{8F182FE0-9C20-43A9-A0B5-EF1221A9E37E}" type="pres">
      <dgm:prSet presAssocID="{CE6223A8-E30B-441B-8383-D40F0519C1B2}" presName="negativeSpace" presStyleCnt="0"/>
      <dgm:spPr/>
    </dgm:pt>
    <dgm:pt modelId="{EC968385-3C04-43CB-B0A1-66B4975E48A0}" type="pres">
      <dgm:prSet presAssocID="{CE6223A8-E30B-441B-8383-D40F0519C1B2}" presName="childText" presStyleLbl="conFgAcc1" presStyleIdx="2" presStyleCnt="5">
        <dgm:presLayoutVars>
          <dgm:bulletEnabled val="1"/>
        </dgm:presLayoutVars>
      </dgm:prSet>
      <dgm:spPr>
        <a:xfrm>
          <a:off x="0" y="2678013"/>
          <a:ext cx="7321862" cy="1512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gm:spPr>
    </dgm:pt>
    <dgm:pt modelId="{04B2C30A-0D06-414F-9514-0646FCE5EC8F}" type="pres">
      <dgm:prSet presAssocID="{26EC2D28-FBF7-4B73-94E7-1B972875DC84}" presName="spaceBetweenRectangles" presStyleCnt="0"/>
      <dgm:spPr/>
    </dgm:pt>
    <dgm:pt modelId="{44FD1011-2956-4244-BA5C-9F292EC2B980}" type="pres">
      <dgm:prSet presAssocID="{13010372-5FF9-4D19-8202-416F895C7A48}" presName="parentLin" presStyleCnt="0"/>
      <dgm:spPr/>
    </dgm:pt>
    <dgm:pt modelId="{CA846E87-B307-4C42-B90D-C07D54AE4225}" type="pres">
      <dgm:prSet presAssocID="{13010372-5FF9-4D19-8202-416F895C7A48}" presName="parentLeftMargin" presStyleLbl="node1" presStyleIdx="2" presStyleCnt="5"/>
      <dgm:spPr/>
    </dgm:pt>
    <dgm:pt modelId="{841172EF-C0C8-413E-A040-FD2A5FA9666B}" type="pres">
      <dgm:prSet presAssocID="{13010372-5FF9-4D19-8202-416F895C7A48}" presName="parentText" presStyleLbl="node1" presStyleIdx="3" presStyleCnt="5" custScaleX="123048">
        <dgm:presLayoutVars>
          <dgm:chMax val="0"/>
          <dgm:bulletEnabled val="1"/>
        </dgm:presLayoutVars>
      </dgm:prSet>
      <dgm:spPr/>
    </dgm:pt>
    <dgm:pt modelId="{4A7B0CB8-43EC-469B-92F7-27E5D794C8C0}" type="pres">
      <dgm:prSet presAssocID="{13010372-5FF9-4D19-8202-416F895C7A48}" presName="negativeSpace" presStyleCnt="0"/>
      <dgm:spPr/>
    </dgm:pt>
    <dgm:pt modelId="{8F523C07-DE6C-4418-AA23-0EDF9F02DB6F}" type="pres">
      <dgm:prSet presAssocID="{13010372-5FF9-4D19-8202-416F895C7A48}" presName="childText" presStyleLbl="conFgAcc1" presStyleIdx="3" presStyleCnt="5">
        <dgm:presLayoutVars>
          <dgm:bulletEnabled val="1"/>
        </dgm:presLayoutVars>
      </dgm:prSet>
      <dgm:spPr>
        <a:xfrm>
          <a:off x="0" y="2950173"/>
          <a:ext cx="7321862" cy="1512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gm:spPr>
    </dgm:pt>
    <dgm:pt modelId="{3EDF6471-3E08-4868-9C6F-C5233ACD0A34}" type="pres">
      <dgm:prSet presAssocID="{C00923EB-9532-4F7D-9869-5D8F0B75E332}" presName="spaceBetweenRectangles" presStyleCnt="0"/>
      <dgm:spPr/>
    </dgm:pt>
    <dgm:pt modelId="{70A04FA9-7F10-46B2-80C6-508E05C68850}" type="pres">
      <dgm:prSet presAssocID="{88CD5225-81D7-4410-BD7F-1B529772E069}" presName="parentLin" presStyleCnt="0"/>
      <dgm:spPr/>
    </dgm:pt>
    <dgm:pt modelId="{B3DF3A0A-CBD1-4B10-9267-E73B88035089}" type="pres">
      <dgm:prSet presAssocID="{88CD5225-81D7-4410-BD7F-1B529772E069}" presName="parentLeftMargin" presStyleLbl="node1" presStyleIdx="3" presStyleCnt="5"/>
      <dgm:spPr/>
    </dgm:pt>
    <dgm:pt modelId="{1C3FC7B1-0000-4B9E-B8AF-A547FC35F823}" type="pres">
      <dgm:prSet presAssocID="{88CD5225-81D7-4410-BD7F-1B529772E069}" presName="parentText" presStyleLbl="node1" presStyleIdx="4" presStyleCnt="5" custScaleX="124047">
        <dgm:presLayoutVars>
          <dgm:chMax val="0"/>
          <dgm:bulletEnabled val="1"/>
        </dgm:presLayoutVars>
      </dgm:prSet>
      <dgm:spPr/>
    </dgm:pt>
    <dgm:pt modelId="{1592B926-5F85-4455-ABD2-0C47CC8D7061}" type="pres">
      <dgm:prSet presAssocID="{88CD5225-81D7-4410-BD7F-1B529772E069}" presName="negativeSpace" presStyleCnt="0"/>
      <dgm:spPr/>
    </dgm:pt>
    <dgm:pt modelId="{4D09E3CC-0F74-4A7D-AFFA-42948F08F229}" type="pres">
      <dgm:prSet presAssocID="{88CD5225-81D7-4410-BD7F-1B529772E069}" presName="childText" presStyleLbl="conFgAcc1" presStyleIdx="4" presStyleCnt="5">
        <dgm:presLayoutVars>
          <dgm:bulletEnabled val="1"/>
        </dgm:presLayoutVars>
      </dgm:prSet>
      <dgm:spPr>
        <a:xfrm>
          <a:off x="0" y="3222333"/>
          <a:ext cx="7321862" cy="1512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gm:spPr>
    </dgm:pt>
  </dgm:ptLst>
  <dgm:cxnLst>
    <dgm:cxn modelId="{A0BFDE08-A754-4822-BCA5-997B559CA346}" type="presOf" srcId="{88CD5225-81D7-4410-BD7F-1B529772E069}" destId="{1C3FC7B1-0000-4B9E-B8AF-A547FC35F823}" srcOrd="1" destOrd="0" presId="urn:microsoft.com/office/officeart/2005/8/layout/list1"/>
    <dgm:cxn modelId="{9FF1A03F-570D-4042-9691-3CA4EA70B944}" type="presOf" srcId="{88CD5225-81D7-4410-BD7F-1B529772E069}" destId="{B3DF3A0A-CBD1-4B10-9267-E73B88035089}" srcOrd="0" destOrd="0" presId="urn:microsoft.com/office/officeart/2005/8/layout/list1"/>
    <dgm:cxn modelId="{7FF0675D-8D38-4E0F-9801-52D5FF982857}" type="presOf" srcId="{73EA5DF7-9E32-4233-AB53-8B612BE7CF5E}" destId="{70597E83-46DC-4E96-8F90-998D6B02AD8B}" srcOrd="0" destOrd="0" presId="urn:microsoft.com/office/officeart/2005/8/layout/list1"/>
    <dgm:cxn modelId="{5C55AB62-8BE0-4F61-BC91-CC149AC9981B}" type="presOf" srcId="{13010372-5FF9-4D19-8202-416F895C7A48}" destId="{CA846E87-B307-4C42-B90D-C07D54AE4225}" srcOrd="0" destOrd="0" presId="urn:microsoft.com/office/officeart/2005/8/layout/list1"/>
    <dgm:cxn modelId="{21E61743-FDBF-4D8B-8D9E-7AD84BCF89BF}" type="presOf" srcId="{13010372-5FF9-4D19-8202-416F895C7A48}" destId="{841172EF-C0C8-413E-A040-FD2A5FA9666B}" srcOrd="1" destOrd="0" presId="urn:microsoft.com/office/officeart/2005/8/layout/list1"/>
    <dgm:cxn modelId="{36C2D157-F1D3-4E05-8EAB-54B9B08B3714}" type="presOf" srcId="{65C40143-ED7F-4EC5-9525-7D04FC2D90D6}" destId="{26E7CC51-1222-4AED-9633-613A5EE35A15}" srcOrd="1" destOrd="0" presId="urn:microsoft.com/office/officeart/2005/8/layout/list1"/>
    <dgm:cxn modelId="{F5AF957D-D3BA-47B9-95A0-C180B2DD2DF4}" srcId="{83CF410F-EFED-470B-8632-8ED5B20D0493}" destId="{13010372-5FF9-4D19-8202-416F895C7A48}" srcOrd="3" destOrd="0" parTransId="{1C5A1EE5-D304-4A2D-8CA7-71F56B7CBB60}" sibTransId="{C00923EB-9532-4F7D-9869-5D8F0B75E332}"/>
    <dgm:cxn modelId="{E22BBB9B-28BA-4FC6-8DF4-FC6B23D62476}" srcId="{83CF410F-EFED-470B-8632-8ED5B20D0493}" destId="{65C40143-ED7F-4EC5-9525-7D04FC2D90D6}" srcOrd="0" destOrd="0" parTransId="{F6A8D92A-7E2E-4FF1-9397-DC46F88286F8}" sibTransId="{185EA23E-662B-4420-895F-C9A8A019F771}"/>
    <dgm:cxn modelId="{C16C95AD-C4A5-40BC-8E0C-E61A25BB3A93}" type="presOf" srcId="{73EA5DF7-9E32-4233-AB53-8B612BE7CF5E}" destId="{BF2F9442-D151-4F81-87DC-6D5AF19352A5}" srcOrd="1" destOrd="0" presId="urn:microsoft.com/office/officeart/2005/8/layout/list1"/>
    <dgm:cxn modelId="{3083DFCB-389E-4C91-92E7-6F759AA711E3}" srcId="{83CF410F-EFED-470B-8632-8ED5B20D0493}" destId="{88CD5225-81D7-4410-BD7F-1B529772E069}" srcOrd="4" destOrd="0" parTransId="{9B95424B-AA96-4667-8982-5D41FF77C6A4}" sibTransId="{517B2B46-69AB-40D6-B7CE-543EA7C7580B}"/>
    <dgm:cxn modelId="{B117D0D3-A698-4D7F-ACB0-E2BFB44698FD}" type="presOf" srcId="{CE6223A8-E30B-441B-8383-D40F0519C1B2}" destId="{70F47493-D896-470E-9857-A8F584F51ACC}" srcOrd="0" destOrd="0" presId="urn:microsoft.com/office/officeart/2005/8/layout/list1"/>
    <dgm:cxn modelId="{FB6D74D5-7C0E-4C18-BB4C-79E3E28650C2}" srcId="{83CF410F-EFED-470B-8632-8ED5B20D0493}" destId="{73EA5DF7-9E32-4233-AB53-8B612BE7CF5E}" srcOrd="1" destOrd="0" parTransId="{935BE61B-BA56-4282-A708-CA0DFB8B05A1}" sibTransId="{09A9B1F4-8AED-4EE5-94DE-A6D83A3F6A63}"/>
    <dgm:cxn modelId="{8E126CE2-24AA-4419-B254-1FB1C6528FC9}" type="presOf" srcId="{83CF410F-EFED-470B-8632-8ED5B20D0493}" destId="{07A7C768-BFEB-4FFE-9630-E7069966DA3D}" srcOrd="0" destOrd="0" presId="urn:microsoft.com/office/officeart/2005/8/layout/list1"/>
    <dgm:cxn modelId="{8FA4ACE6-AED0-41C5-8452-7029F4935892}" srcId="{83CF410F-EFED-470B-8632-8ED5B20D0493}" destId="{CE6223A8-E30B-441B-8383-D40F0519C1B2}" srcOrd="2" destOrd="0" parTransId="{FAA8DBB3-8FFA-4E1C-88C8-2634C949E1C5}" sibTransId="{26EC2D28-FBF7-4B73-94E7-1B972875DC84}"/>
    <dgm:cxn modelId="{86C1D3F2-E396-40FF-8290-4C3CC9E2826E}" type="presOf" srcId="{65C40143-ED7F-4EC5-9525-7D04FC2D90D6}" destId="{159A469F-8C6B-43DB-936A-96238FD9168F}" srcOrd="0" destOrd="0" presId="urn:microsoft.com/office/officeart/2005/8/layout/list1"/>
    <dgm:cxn modelId="{AA179CFE-6D54-4C15-AA93-00AAD673E20C}" type="presOf" srcId="{CE6223A8-E30B-441B-8383-D40F0519C1B2}" destId="{489A866D-9DB4-4E66-8F6F-B8AAF1BB059E}" srcOrd="1" destOrd="0" presId="urn:microsoft.com/office/officeart/2005/8/layout/list1"/>
    <dgm:cxn modelId="{F92C0296-B4A1-4F67-A1D3-BE9CA1C83CE4}" type="presParOf" srcId="{07A7C768-BFEB-4FFE-9630-E7069966DA3D}" destId="{ECA33A52-2D42-4BC9-A3E6-4946913A9A9F}" srcOrd="0" destOrd="0" presId="urn:microsoft.com/office/officeart/2005/8/layout/list1"/>
    <dgm:cxn modelId="{EA715C44-7972-49B3-BD2B-74EA37F53B69}" type="presParOf" srcId="{ECA33A52-2D42-4BC9-A3E6-4946913A9A9F}" destId="{159A469F-8C6B-43DB-936A-96238FD9168F}" srcOrd="0" destOrd="0" presId="urn:microsoft.com/office/officeart/2005/8/layout/list1"/>
    <dgm:cxn modelId="{000851EB-CCEC-4F45-8662-122A7B7E6D8E}" type="presParOf" srcId="{ECA33A52-2D42-4BC9-A3E6-4946913A9A9F}" destId="{26E7CC51-1222-4AED-9633-613A5EE35A15}" srcOrd="1" destOrd="0" presId="urn:microsoft.com/office/officeart/2005/8/layout/list1"/>
    <dgm:cxn modelId="{FB32C7FE-5D70-42B1-917E-85EF543C20AB}" type="presParOf" srcId="{07A7C768-BFEB-4FFE-9630-E7069966DA3D}" destId="{269EEF98-C899-4257-909F-75074FC3F14D}" srcOrd="1" destOrd="0" presId="urn:microsoft.com/office/officeart/2005/8/layout/list1"/>
    <dgm:cxn modelId="{85CA0361-2B59-4668-8B94-8B2DBDE2F8B9}" type="presParOf" srcId="{07A7C768-BFEB-4FFE-9630-E7069966DA3D}" destId="{718D54A7-1516-4B8E-9B75-56A3CFA927B3}" srcOrd="2" destOrd="0" presId="urn:microsoft.com/office/officeart/2005/8/layout/list1"/>
    <dgm:cxn modelId="{C48025DE-B684-4E61-B59D-317FC37FAE6E}" type="presParOf" srcId="{07A7C768-BFEB-4FFE-9630-E7069966DA3D}" destId="{0B81D238-1EA7-4DA0-B08E-A2F67E0D8361}" srcOrd="3" destOrd="0" presId="urn:microsoft.com/office/officeart/2005/8/layout/list1"/>
    <dgm:cxn modelId="{B6DA47E1-35C5-48B7-9795-F405C293EAF2}" type="presParOf" srcId="{07A7C768-BFEB-4FFE-9630-E7069966DA3D}" destId="{9043980C-907A-492F-8CC8-6189CA38A07C}" srcOrd="4" destOrd="0" presId="urn:microsoft.com/office/officeart/2005/8/layout/list1"/>
    <dgm:cxn modelId="{D0209D3E-C278-4EE3-8EC6-43E8D61CFE8D}" type="presParOf" srcId="{9043980C-907A-492F-8CC8-6189CA38A07C}" destId="{70597E83-46DC-4E96-8F90-998D6B02AD8B}" srcOrd="0" destOrd="0" presId="urn:microsoft.com/office/officeart/2005/8/layout/list1"/>
    <dgm:cxn modelId="{ADE229FE-5B59-4CEE-A5BD-A7606BE69A5A}" type="presParOf" srcId="{9043980C-907A-492F-8CC8-6189CA38A07C}" destId="{BF2F9442-D151-4F81-87DC-6D5AF19352A5}" srcOrd="1" destOrd="0" presId="urn:microsoft.com/office/officeart/2005/8/layout/list1"/>
    <dgm:cxn modelId="{03E14ED4-4403-40A7-AAAA-006B825C9FBD}" type="presParOf" srcId="{07A7C768-BFEB-4FFE-9630-E7069966DA3D}" destId="{9EE70C46-66DB-4FF7-8629-9E1F1D3C9D8D}" srcOrd="5" destOrd="0" presId="urn:microsoft.com/office/officeart/2005/8/layout/list1"/>
    <dgm:cxn modelId="{68FCA123-4733-458D-9373-A5813A36D0FA}" type="presParOf" srcId="{07A7C768-BFEB-4FFE-9630-E7069966DA3D}" destId="{77532501-3092-434C-8460-C5AA7822771A}" srcOrd="6" destOrd="0" presId="urn:microsoft.com/office/officeart/2005/8/layout/list1"/>
    <dgm:cxn modelId="{98F20C7F-D2EC-4E32-9034-E043EDF100D7}" type="presParOf" srcId="{07A7C768-BFEB-4FFE-9630-E7069966DA3D}" destId="{18BD4F3B-7247-40ED-B9C0-36552895C12B}" srcOrd="7" destOrd="0" presId="urn:microsoft.com/office/officeart/2005/8/layout/list1"/>
    <dgm:cxn modelId="{F69E2CEE-9F87-432E-9827-D8B58712F2EE}" type="presParOf" srcId="{07A7C768-BFEB-4FFE-9630-E7069966DA3D}" destId="{6AD3432C-7A9B-42B6-9032-B53B53857515}" srcOrd="8" destOrd="0" presId="urn:microsoft.com/office/officeart/2005/8/layout/list1"/>
    <dgm:cxn modelId="{42CBF8A7-23E5-464F-ABF3-3366976AE848}" type="presParOf" srcId="{6AD3432C-7A9B-42B6-9032-B53B53857515}" destId="{70F47493-D896-470E-9857-A8F584F51ACC}" srcOrd="0" destOrd="0" presId="urn:microsoft.com/office/officeart/2005/8/layout/list1"/>
    <dgm:cxn modelId="{7CC5992A-ABE1-43DB-AE74-5807D0BE7A15}" type="presParOf" srcId="{6AD3432C-7A9B-42B6-9032-B53B53857515}" destId="{489A866D-9DB4-4E66-8F6F-B8AAF1BB059E}" srcOrd="1" destOrd="0" presId="urn:microsoft.com/office/officeart/2005/8/layout/list1"/>
    <dgm:cxn modelId="{4E9F03EE-58ED-4544-9CA3-6C504B08207C}" type="presParOf" srcId="{07A7C768-BFEB-4FFE-9630-E7069966DA3D}" destId="{8F182FE0-9C20-43A9-A0B5-EF1221A9E37E}" srcOrd="9" destOrd="0" presId="urn:microsoft.com/office/officeart/2005/8/layout/list1"/>
    <dgm:cxn modelId="{AD9AAA92-33D2-4328-A85A-358513F1471F}" type="presParOf" srcId="{07A7C768-BFEB-4FFE-9630-E7069966DA3D}" destId="{EC968385-3C04-43CB-B0A1-66B4975E48A0}" srcOrd="10" destOrd="0" presId="urn:microsoft.com/office/officeart/2005/8/layout/list1"/>
    <dgm:cxn modelId="{78DC49CD-3EE7-4946-847C-95D488294D28}" type="presParOf" srcId="{07A7C768-BFEB-4FFE-9630-E7069966DA3D}" destId="{04B2C30A-0D06-414F-9514-0646FCE5EC8F}" srcOrd="11" destOrd="0" presId="urn:microsoft.com/office/officeart/2005/8/layout/list1"/>
    <dgm:cxn modelId="{BC02BBBF-1FB1-45AD-8DD6-CE60D4EF4421}" type="presParOf" srcId="{07A7C768-BFEB-4FFE-9630-E7069966DA3D}" destId="{44FD1011-2956-4244-BA5C-9F292EC2B980}" srcOrd="12" destOrd="0" presId="urn:microsoft.com/office/officeart/2005/8/layout/list1"/>
    <dgm:cxn modelId="{6EF99625-DD14-45BB-9851-FB625369352B}" type="presParOf" srcId="{44FD1011-2956-4244-BA5C-9F292EC2B980}" destId="{CA846E87-B307-4C42-B90D-C07D54AE4225}" srcOrd="0" destOrd="0" presId="urn:microsoft.com/office/officeart/2005/8/layout/list1"/>
    <dgm:cxn modelId="{8EAE3877-10BA-490F-8DF8-03280C4BB1A9}" type="presParOf" srcId="{44FD1011-2956-4244-BA5C-9F292EC2B980}" destId="{841172EF-C0C8-413E-A040-FD2A5FA9666B}" srcOrd="1" destOrd="0" presId="urn:microsoft.com/office/officeart/2005/8/layout/list1"/>
    <dgm:cxn modelId="{E0FA91C0-C7CF-4323-A72E-6262C4CF0FCC}" type="presParOf" srcId="{07A7C768-BFEB-4FFE-9630-E7069966DA3D}" destId="{4A7B0CB8-43EC-469B-92F7-27E5D794C8C0}" srcOrd="13" destOrd="0" presId="urn:microsoft.com/office/officeart/2005/8/layout/list1"/>
    <dgm:cxn modelId="{E86829F4-F678-4D72-BF86-6B9C38C9522A}" type="presParOf" srcId="{07A7C768-BFEB-4FFE-9630-E7069966DA3D}" destId="{8F523C07-DE6C-4418-AA23-0EDF9F02DB6F}" srcOrd="14" destOrd="0" presId="urn:microsoft.com/office/officeart/2005/8/layout/list1"/>
    <dgm:cxn modelId="{3CFAF57E-804E-4CB7-9E57-D3C121F10F26}" type="presParOf" srcId="{07A7C768-BFEB-4FFE-9630-E7069966DA3D}" destId="{3EDF6471-3E08-4868-9C6F-C5233ACD0A34}" srcOrd="15" destOrd="0" presId="urn:microsoft.com/office/officeart/2005/8/layout/list1"/>
    <dgm:cxn modelId="{DCF74476-5106-49B0-8697-0011D269018C}" type="presParOf" srcId="{07A7C768-BFEB-4FFE-9630-E7069966DA3D}" destId="{70A04FA9-7F10-46B2-80C6-508E05C68850}" srcOrd="16" destOrd="0" presId="urn:microsoft.com/office/officeart/2005/8/layout/list1"/>
    <dgm:cxn modelId="{EAE0E717-83F4-4115-8843-A6615DA18C11}" type="presParOf" srcId="{70A04FA9-7F10-46B2-80C6-508E05C68850}" destId="{B3DF3A0A-CBD1-4B10-9267-E73B88035089}" srcOrd="0" destOrd="0" presId="urn:microsoft.com/office/officeart/2005/8/layout/list1"/>
    <dgm:cxn modelId="{222AA8CE-32F6-4749-8D1E-2849E59A17D8}" type="presParOf" srcId="{70A04FA9-7F10-46B2-80C6-508E05C68850}" destId="{1C3FC7B1-0000-4B9E-B8AF-A547FC35F823}" srcOrd="1" destOrd="0" presId="urn:microsoft.com/office/officeart/2005/8/layout/list1"/>
    <dgm:cxn modelId="{948C7C22-B087-445E-8B77-0859705BE3DA}" type="presParOf" srcId="{07A7C768-BFEB-4FFE-9630-E7069966DA3D}" destId="{1592B926-5F85-4455-ABD2-0C47CC8D7061}" srcOrd="17" destOrd="0" presId="urn:microsoft.com/office/officeart/2005/8/layout/list1"/>
    <dgm:cxn modelId="{B0C6E77B-A3CC-4B25-8FEF-C335C79B3CAE}" type="presParOf" srcId="{07A7C768-BFEB-4FFE-9630-E7069966DA3D}" destId="{4D09E3CC-0F74-4A7D-AFFA-42948F08F229}" srcOrd="18"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D54A7-1516-4B8E-9B75-56A3CFA927B3}">
      <dsp:nvSpPr>
        <dsp:cNvPr id="0" name=""/>
        <dsp:cNvSpPr/>
      </dsp:nvSpPr>
      <dsp:spPr>
        <a:xfrm>
          <a:off x="0" y="9465923"/>
          <a:ext cx="20333394" cy="16128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26E7CC51-1222-4AED-9633-613A5EE35A15}">
      <dsp:nvSpPr>
        <dsp:cNvPr id="0" name=""/>
        <dsp:cNvSpPr/>
      </dsp:nvSpPr>
      <dsp:spPr>
        <a:xfrm>
          <a:off x="1016669" y="8521283"/>
          <a:ext cx="17741333" cy="188928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7988" tIns="0" rIns="537988" bIns="0" numCol="1" spcCol="1270" anchor="ctr" anchorCtr="0">
          <a:noAutofit/>
        </a:bodyPr>
        <a:lstStyle/>
        <a:p>
          <a:pPr marL="0" lvl="0" indent="0" algn="just" defTabSz="2311400">
            <a:lnSpc>
              <a:spcPct val="90000"/>
            </a:lnSpc>
            <a:spcBef>
              <a:spcPct val="0"/>
            </a:spcBef>
            <a:spcAft>
              <a:spcPct val="35000"/>
            </a:spcAft>
            <a:buNone/>
          </a:pPr>
          <a:r>
            <a:rPr lang="es-ES" sz="5200" kern="1200" dirty="0">
              <a:solidFill>
                <a:sysClr val="window" lastClr="FFFFFF"/>
              </a:solidFill>
              <a:latin typeface="Arial" panose="020B0604020202020204" pitchFamily="34" charset="0"/>
              <a:ea typeface="+mn-ea"/>
              <a:cs typeface="Arial" panose="020B0604020202020204" pitchFamily="34" charset="0"/>
            </a:rPr>
            <a:t>Eliminación de tareas entregables y sustitución por defensa oral. </a:t>
          </a:r>
          <a:endParaRPr lang="es-ES" sz="5200" kern="1200" dirty="0">
            <a:solidFill>
              <a:sysClr val="window" lastClr="FFFFFF"/>
            </a:solidFill>
            <a:latin typeface="Calibri" panose="020F0502020204030204"/>
            <a:ea typeface="+mn-ea"/>
            <a:cs typeface="+mn-cs"/>
          </a:endParaRPr>
        </a:p>
      </dsp:txBody>
      <dsp:txXfrm>
        <a:off x="1108896" y="8613510"/>
        <a:ext cx="17556879" cy="1704826"/>
      </dsp:txXfrm>
    </dsp:sp>
    <dsp:sp modelId="{77532501-3092-434C-8460-C5AA7822771A}">
      <dsp:nvSpPr>
        <dsp:cNvPr id="0" name=""/>
        <dsp:cNvSpPr/>
      </dsp:nvSpPr>
      <dsp:spPr>
        <a:xfrm>
          <a:off x="0" y="12368963"/>
          <a:ext cx="20333394" cy="16128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BF2F9442-D151-4F81-87DC-6D5AF19352A5}">
      <dsp:nvSpPr>
        <dsp:cNvPr id="0" name=""/>
        <dsp:cNvSpPr/>
      </dsp:nvSpPr>
      <dsp:spPr>
        <a:xfrm>
          <a:off x="1016669" y="11424323"/>
          <a:ext cx="17712724" cy="188928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7988" tIns="0" rIns="537988" bIns="0" numCol="1" spcCol="1270" anchor="ctr" anchorCtr="0">
          <a:noAutofit/>
        </a:bodyPr>
        <a:lstStyle/>
        <a:p>
          <a:pPr marL="0" lvl="0" indent="0" algn="just" defTabSz="2311400">
            <a:lnSpc>
              <a:spcPct val="90000"/>
            </a:lnSpc>
            <a:spcBef>
              <a:spcPct val="0"/>
            </a:spcBef>
            <a:spcAft>
              <a:spcPct val="35000"/>
            </a:spcAft>
            <a:buNone/>
          </a:pPr>
          <a:r>
            <a:rPr lang="es-ES" sz="5200" kern="1200" dirty="0">
              <a:solidFill>
                <a:sysClr val="window" lastClr="FFFFFF"/>
              </a:solidFill>
              <a:latin typeface="Arial" panose="020B0604020202020204" pitchFamily="34" charset="0"/>
              <a:ea typeface="+mn-ea"/>
              <a:cs typeface="Arial" panose="020B0604020202020204" pitchFamily="34" charset="0"/>
            </a:rPr>
            <a:t>Incorporación de Inteligencia Artificial  en seminarios con análisis crítico comparado</a:t>
          </a:r>
          <a:endParaRPr lang="es-ES" sz="5200" kern="1200" dirty="0">
            <a:solidFill>
              <a:sysClr val="window" lastClr="FFFFFF"/>
            </a:solidFill>
            <a:latin typeface="Calibri" panose="020F0502020204030204"/>
            <a:ea typeface="+mn-ea"/>
            <a:cs typeface="+mn-cs"/>
          </a:endParaRPr>
        </a:p>
      </dsp:txBody>
      <dsp:txXfrm>
        <a:off x="1108896" y="11516550"/>
        <a:ext cx="17528270" cy="1704826"/>
      </dsp:txXfrm>
    </dsp:sp>
    <dsp:sp modelId="{EC968385-3C04-43CB-B0A1-66B4975E48A0}">
      <dsp:nvSpPr>
        <dsp:cNvPr id="0" name=""/>
        <dsp:cNvSpPr/>
      </dsp:nvSpPr>
      <dsp:spPr>
        <a:xfrm>
          <a:off x="0" y="16428960"/>
          <a:ext cx="20333394" cy="16128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489A866D-9DB4-4E66-8F6F-B8AAF1BB059E}">
      <dsp:nvSpPr>
        <dsp:cNvPr id="0" name=""/>
        <dsp:cNvSpPr/>
      </dsp:nvSpPr>
      <dsp:spPr>
        <a:xfrm>
          <a:off x="1016669" y="14327363"/>
          <a:ext cx="17429338" cy="3046237"/>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7988" tIns="0" rIns="537988" bIns="0" numCol="1" spcCol="1270" anchor="ctr" anchorCtr="0">
          <a:noAutofit/>
        </a:bodyPr>
        <a:lstStyle/>
        <a:p>
          <a:pPr marL="0" lvl="0" indent="0" algn="just" defTabSz="2311400">
            <a:lnSpc>
              <a:spcPct val="90000"/>
            </a:lnSpc>
            <a:spcBef>
              <a:spcPct val="0"/>
            </a:spcBef>
            <a:spcAft>
              <a:spcPct val="35000"/>
            </a:spcAft>
            <a:buNone/>
          </a:pPr>
          <a:r>
            <a:rPr lang="es-ES" sz="5200" kern="1200" dirty="0">
              <a:solidFill>
                <a:sysClr val="window" lastClr="FFFFFF"/>
              </a:solidFill>
              <a:latin typeface="Arial" panose="020B0604020202020204" pitchFamily="34" charset="0"/>
              <a:ea typeface="+mn-ea"/>
              <a:cs typeface="Arial" panose="020B0604020202020204" pitchFamily="34" charset="0"/>
            </a:rPr>
            <a:t>Diseño, por los estudiantes,  de problemas sobre Termodinámica, Sistemas dispersos y Cinética Química generados y resueltos con IA. </a:t>
          </a:r>
          <a:endParaRPr lang="es-ES" sz="5200" kern="1200" dirty="0">
            <a:solidFill>
              <a:sysClr val="window" lastClr="FFFFFF"/>
            </a:solidFill>
            <a:latin typeface="Calibri" panose="020F0502020204030204"/>
            <a:ea typeface="+mn-ea"/>
            <a:cs typeface="+mn-cs"/>
          </a:endParaRPr>
        </a:p>
      </dsp:txBody>
      <dsp:txXfrm>
        <a:off x="1165374" y="14476068"/>
        <a:ext cx="17131928" cy="2748827"/>
      </dsp:txXfrm>
    </dsp:sp>
    <dsp:sp modelId="{8F523C07-DE6C-4418-AA23-0EDF9F02DB6F}">
      <dsp:nvSpPr>
        <dsp:cNvPr id="0" name=""/>
        <dsp:cNvSpPr/>
      </dsp:nvSpPr>
      <dsp:spPr>
        <a:xfrm>
          <a:off x="0" y="19332000"/>
          <a:ext cx="20333394" cy="16128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841172EF-C0C8-413E-A040-FD2A5FA9666B}">
      <dsp:nvSpPr>
        <dsp:cNvPr id="0" name=""/>
        <dsp:cNvSpPr/>
      </dsp:nvSpPr>
      <dsp:spPr>
        <a:xfrm>
          <a:off x="1016669" y="18387360"/>
          <a:ext cx="17513884" cy="188928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7988" tIns="0" rIns="537988" bIns="0" numCol="1" spcCol="1270" anchor="ctr" anchorCtr="0">
          <a:noAutofit/>
        </a:bodyPr>
        <a:lstStyle/>
        <a:p>
          <a:pPr marL="0" lvl="0" indent="0" algn="just" defTabSz="2311400">
            <a:lnSpc>
              <a:spcPct val="90000"/>
            </a:lnSpc>
            <a:spcBef>
              <a:spcPct val="0"/>
            </a:spcBef>
            <a:spcAft>
              <a:spcPct val="35000"/>
            </a:spcAft>
            <a:buNone/>
          </a:pPr>
          <a:r>
            <a:rPr lang="es-ES" sz="5200" kern="1200" dirty="0">
              <a:solidFill>
                <a:sysClr val="window" lastClr="FFFFFF"/>
              </a:solidFill>
              <a:latin typeface="Arial" panose="020B0604020202020204" pitchFamily="34" charset="0"/>
              <a:ea typeface="+mn-ea"/>
              <a:cs typeface="Arial" panose="020B0604020202020204" pitchFamily="34" charset="0"/>
            </a:rPr>
            <a:t>Desarrollar actividades orientadas a identificar alucinaciones en conceptos complejos</a:t>
          </a:r>
        </a:p>
      </dsp:txBody>
      <dsp:txXfrm>
        <a:off x="1108896" y="18479587"/>
        <a:ext cx="17329430" cy="1704826"/>
      </dsp:txXfrm>
    </dsp:sp>
    <dsp:sp modelId="{4D09E3CC-0F74-4A7D-AFFA-42948F08F229}">
      <dsp:nvSpPr>
        <dsp:cNvPr id="0" name=""/>
        <dsp:cNvSpPr/>
      </dsp:nvSpPr>
      <dsp:spPr>
        <a:xfrm>
          <a:off x="0" y="22235040"/>
          <a:ext cx="20333394" cy="1612800"/>
        </a:xfrm>
        <a:prstGeom prst="rect">
          <a:avLst/>
        </a:prstGeom>
        <a:solidFill>
          <a:srgbClr val="E7E6E6">
            <a:alpha val="90000"/>
            <a:hueOff val="0"/>
            <a:satOff val="0"/>
            <a:lumOff val="0"/>
            <a:alphaOff val="0"/>
          </a:srgbClr>
        </a:solidFill>
        <a:ln w="6350" cap="flat" cmpd="sng" algn="ctr">
          <a:solidFill>
            <a:srgbClr val="44546A">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1C3FC7B1-0000-4B9E-B8AF-A547FC35F823}">
      <dsp:nvSpPr>
        <dsp:cNvPr id="0" name=""/>
        <dsp:cNvSpPr/>
      </dsp:nvSpPr>
      <dsp:spPr>
        <a:xfrm>
          <a:off x="1016669" y="21290400"/>
          <a:ext cx="17656075" cy="1889280"/>
        </a:xfrm>
        <a:prstGeom prst="roundRect">
          <a:avLst/>
        </a:prstGeom>
        <a:gradFill rotWithShape="0">
          <a:gsLst>
            <a:gs pos="0">
              <a:srgbClr val="44546A">
                <a:hueOff val="0"/>
                <a:satOff val="0"/>
                <a:lumOff val="0"/>
                <a:alphaOff val="0"/>
                <a:satMod val="103000"/>
                <a:lumMod val="102000"/>
                <a:tint val="94000"/>
              </a:srgbClr>
            </a:gs>
            <a:gs pos="50000">
              <a:srgbClr val="44546A">
                <a:hueOff val="0"/>
                <a:satOff val="0"/>
                <a:lumOff val="0"/>
                <a:alphaOff val="0"/>
                <a:satMod val="110000"/>
                <a:lumMod val="100000"/>
                <a:shade val="100000"/>
              </a:srgbClr>
            </a:gs>
            <a:gs pos="100000">
              <a:srgbClr val="44546A">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7988" tIns="0" rIns="537988" bIns="0" numCol="1" spcCol="1270" anchor="ctr" anchorCtr="0">
          <a:noAutofit/>
        </a:bodyPr>
        <a:lstStyle/>
        <a:p>
          <a:pPr marL="0" lvl="0" indent="0" algn="just" defTabSz="2311400">
            <a:lnSpc>
              <a:spcPct val="90000"/>
            </a:lnSpc>
            <a:spcBef>
              <a:spcPct val="0"/>
            </a:spcBef>
            <a:spcAft>
              <a:spcPct val="35000"/>
            </a:spcAft>
            <a:buNone/>
          </a:pPr>
          <a:r>
            <a:rPr lang="es-ES" sz="5200" kern="1200" dirty="0">
              <a:solidFill>
                <a:sysClr val="window" lastClr="FFFFFF"/>
              </a:solidFill>
              <a:latin typeface="Arial" panose="020B0604020202020204" pitchFamily="34" charset="0"/>
              <a:ea typeface="+mn-ea"/>
              <a:cs typeface="Arial" panose="020B0604020202020204" pitchFamily="34" charset="0"/>
            </a:rPr>
            <a:t>Emplear rúbricas de pensamiento crítico y registros de interacción con IA para complementar </a:t>
          </a:r>
          <a:r>
            <a:rPr lang="es-ES" sz="5200" kern="1200">
              <a:solidFill>
                <a:sysClr val="window" lastClr="FFFFFF"/>
              </a:solidFill>
              <a:latin typeface="Arial" panose="020B0604020202020204" pitchFamily="34" charset="0"/>
              <a:ea typeface="+mn-ea"/>
              <a:cs typeface="Arial" panose="020B0604020202020204" pitchFamily="34" charset="0"/>
            </a:rPr>
            <a:t>los métodos de evaluación</a:t>
          </a:r>
          <a:endParaRPr lang="es-ES" sz="5200" kern="1200" dirty="0">
            <a:solidFill>
              <a:sysClr val="window" lastClr="FFFFFF"/>
            </a:solidFill>
            <a:latin typeface="Arial" panose="020B0604020202020204" pitchFamily="34" charset="0"/>
            <a:ea typeface="+mn-ea"/>
            <a:cs typeface="Arial" panose="020B0604020202020204" pitchFamily="34" charset="0"/>
          </a:endParaRPr>
        </a:p>
      </dsp:txBody>
      <dsp:txXfrm>
        <a:off x="1108896" y="21382627"/>
        <a:ext cx="17471621" cy="17048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7/13/2026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7/13/2026</a:t>
            </a:fld>
            <a:endParaRPr lang="en-US" dirty="0"/>
          </a:p>
        </p:txBody>
      </p:sp>
      <p:sp>
        <p:nvSpPr>
          <p:cNvPr id="4" name="Slide Image Placeholder 3"/>
          <p:cNvSpPr>
            <a:spLocks noGrp="1" noRot="1" noChangeAspect="1"/>
          </p:cNvSpPr>
          <p:nvPr>
            <p:ph type="sldImg" idx="2"/>
          </p:nvPr>
        </p:nvSpPr>
        <p:spPr>
          <a:xfrm>
            <a:off x="2846388" y="514350"/>
            <a:ext cx="3451225"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442297" rtl="0" eaLnBrk="1" latinLnBrk="0" hangingPunct="1">
      <a:defRPr sz="5994" kern="1200">
        <a:solidFill>
          <a:schemeClr val="tx1"/>
        </a:solidFill>
        <a:latin typeface="+mn-lt"/>
        <a:ea typeface="+mn-ea"/>
        <a:cs typeface="+mn-cs"/>
      </a:defRPr>
    </a:lvl1pPr>
    <a:lvl2pPr marL="2221149" algn="l" defTabSz="4442297" rtl="0" eaLnBrk="1" latinLnBrk="0" hangingPunct="1">
      <a:defRPr sz="5994" kern="1200">
        <a:solidFill>
          <a:schemeClr val="tx1"/>
        </a:solidFill>
        <a:latin typeface="+mn-lt"/>
        <a:ea typeface="+mn-ea"/>
        <a:cs typeface="+mn-cs"/>
      </a:defRPr>
    </a:lvl2pPr>
    <a:lvl3pPr marL="4442297" algn="l" defTabSz="4442297" rtl="0" eaLnBrk="1" latinLnBrk="0" hangingPunct="1">
      <a:defRPr sz="5994" kern="1200">
        <a:solidFill>
          <a:schemeClr val="tx1"/>
        </a:solidFill>
        <a:latin typeface="+mn-lt"/>
        <a:ea typeface="+mn-ea"/>
        <a:cs typeface="+mn-cs"/>
      </a:defRPr>
    </a:lvl3pPr>
    <a:lvl4pPr marL="6663444" algn="l" defTabSz="4442297" rtl="0" eaLnBrk="1" latinLnBrk="0" hangingPunct="1">
      <a:defRPr sz="5994" kern="1200">
        <a:solidFill>
          <a:schemeClr val="tx1"/>
        </a:solidFill>
        <a:latin typeface="+mn-lt"/>
        <a:ea typeface="+mn-ea"/>
        <a:cs typeface="+mn-cs"/>
      </a:defRPr>
    </a:lvl4pPr>
    <a:lvl5pPr marL="8884593" algn="l" defTabSz="4442297" rtl="0" eaLnBrk="1" latinLnBrk="0" hangingPunct="1">
      <a:defRPr sz="5994" kern="1200">
        <a:solidFill>
          <a:schemeClr val="tx1"/>
        </a:solidFill>
        <a:latin typeface="+mn-lt"/>
        <a:ea typeface="+mn-ea"/>
        <a:cs typeface="+mn-cs"/>
      </a:defRPr>
    </a:lvl5pPr>
    <a:lvl6pPr marL="11105741" algn="l" defTabSz="4442297" rtl="0" eaLnBrk="1" latinLnBrk="0" hangingPunct="1">
      <a:defRPr sz="5994" kern="1200">
        <a:solidFill>
          <a:schemeClr val="tx1"/>
        </a:solidFill>
        <a:latin typeface="+mn-lt"/>
        <a:ea typeface="+mn-ea"/>
        <a:cs typeface="+mn-cs"/>
      </a:defRPr>
    </a:lvl6pPr>
    <a:lvl7pPr marL="13326892" algn="l" defTabSz="4442297" rtl="0" eaLnBrk="1" latinLnBrk="0" hangingPunct="1">
      <a:defRPr sz="5994" kern="1200">
        <a:solidFill>
          <a:schemeClr val="tx1"/>
        </a:solidFill>
        <a:latin typeface="+mn-lt"/>
        <a:ea typeface="+mn-ea"/>
        <a:cs typeface="+mn-cs"/>
      </a:defRPr>
    </a:lvl7pPr>
    <a:lvl8pPr marL="15548039" algn="l" defTabSz="4442297" rtl="0" eaLnBrk="1" latinLnBrk="0" hangingPunct="1">
      <a:defRPr sz="5994" kern="1200">
        <a:solidFill>
          <a:schemeClr val="tx1"/>
        </a:solidFill>
        <a:latin typeface="+mn-lt"/>
        <a:ea typeface="+mn-ea"/>
        <a:cs typeface="+mn-cs"/>
      </a:defRPr>
    </a:lvl8pPr>
    <a:lvl9pPr marL="17769188" algn="l" defTabSz="4442297" rtl="0" eaLnBrk="1" latinLnBrk="0" hangingPunct="1">
      <a:defRPr sz="59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6388" y="514350"/>
            <a:ext cx="3451225" cy="2571750"/>
          </a:xfrm>
        </p:spPr>
      </p:sp>
      <p:sp>
        <p:nvSpPr>
          <p:cNvPr id="3" name="Notes Placeholder 2"/>
          <p:cNvSpPr>
            <a:spLocks noGrp="1"/>
          </p:cNvSpPr>
          <p:nvPr>
            <p:ph type="body" idx="1"/>
          </p:nvPr>
        </p:nvSpPr>
        <p:spPr/>
        <p:txBody>
          <a:bodyPr>
            <a:normAutofit/>
          </a:bodyPr>
          <a:lstStyle/>
          <a:p>
            <a:pPr marL="0" marR="0" lvl="0" indent="0" algn="l" defTabSz="4442297" rtl="0" eaLnBrk="1" fontAlgn="auto" latinLnBrk="0" hangingPunct="1">
              <a:lnSpc>
                <a:spcPct val="100000"/>
              </a:lnSpc>
              <a:spcBef>
                <a:spcPts val="0"/>
              </a:spcBef>
              <a:spcAft>
                <a:spcPts val="0"/>
              </a:spcAft>
              <a:buClrTx/>
              <a:buSzTx/>
              <a:buFontTx/>
              <a:buNone/>
              <a:tabLst/>
              <a:defRPr/>
            </a:pPr>
            <a:r>
              <a:rPr lang="es-US" sz="1800" kern="100" dirty="0">
                <a:effectLst/>
                <a:latin typeface="Arial" panose="020B0604020202020204" pitchFamily="34" charset="0"/>
                <a:ea typeface="Calibri" panose="020F0502020204030204" pitchFamily="34" charset="0"/>
                <a:cs typeface="Times New Roman" panose="02020603050405020304" pitchFamily="18" charset="0"/>
              </a:rPr>
              <a:t>Cada tabla y figura debe tener un título: </a:t>
            </a:r>
            <a:r>
              <a:rPr lang="es-US" sz="1800" kern="100" dirty="0">
                <a:effectLst/>
                <a:latin typeface="Arial" panose="020B0604020202020204" pitchFamily="34" charset="0"/>
                <a:ea typeface="Calibri" panose="020F0502020204030204" pitchFamily="34" charset="0"/>
                <a:cs typeface="Arial" panose="020B0604020202020204" pitchFamily="34" charset="0"/>
              </a:rPr>
              <a:t>Tamaño de letra de 30 a 34.</a:t>
            </a:r>
            <a:endParaRPr lang="es-ES"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94772" y="5736668"/>
            <a:ext cx="2051412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12738" y="5201095"/>
            <a:ext cx="2049792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735" y="13998584"/>
            <a:ext cx="20502939"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026484" y="5201095"/>
            <a:ext cx="2049766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026484" y="5736668"/>
            <a:ext cx="2049766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26486" y="14015658"/>
            <a:ext cx="20492032"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018629" y="14592336"/>
            <a:ext cx="20499890"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2374" y="25274136"/>
            <a:ext cx="204817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026486" y="25865939"/>
            <a:ext cx="20492032"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94771" y="14576670"/>
            <a:ext cx="2051589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868963" y="3800072"/>
            <a:ext cx="31696075" cy="822435"/>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868963" y="2390182"/>
            <a:ext cx="31696075" cy="1409888"/>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5868963" y="372773"/>
            <a:ext cx="31696075" cy="2017410"/>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17721080" y="36622"/>
          <a:ext cx="16485164" cy="32300061"/>
        </p:xfrm>
        <a:graphic>
          <a:graphicData uri="http://schemas.openxmlformats.org/drawingml/2006/table">
            <a:tbl>
              <a:tblPr firstRow="1" bandRow="1">
                <a:tableStyleId>{5C22544A-7EE6-4342-B048-85BDC9FD1C3A}</a:tableStyleId>
              </a:tblPr>
              <a:tblGrid>
                <a:gridCol w="7068706">
                  <a:extLst>
                    <a:ext uri="{9D8B030D-6E8A-4147-A177-3AD203B41FA5}">
                      <a16:colId xmlns:a16="http://schemas.microsoft.com/office/drawing/2014/main" val="20000"/>
                    </a:ext>
                  </a:extLst>
                </a:gridCol>
                <a:gridCol w="9416458">
                  <a:extLst>
                    <a:ext uri="{9D8B030D-6E8A-4147-A177-3AD203B41FA5}">
                      <a16:colId xmlns:a16="http://schemas.microsoft.com/office/drawing/2014/main" val="20001"/>
                    </a:ext>
                  </a:extLst>
                </a:gridCol>
              </a:tblGrid>
              <a:tr h="125171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47845">
                <a:tc gridSpan="2">
                  <a:txBody>
                    <a:bodyPr/>
                    <a:lstStyle/>
                    <a:p>
                      <a:pPr defTabSz="3765639"/>
                      <a:r>
                        <a:rPr lang="en-US" sz="1900" i="0" dirty="0">
                          <a:solidFill>
                            <a:srgbClr val="D9D9D9"/>
                          </a:solidFill>
                          <a:latin typeface="Arial"/>
                          <a:cs typeface="Arial"/>
                        </a:rPr>
                        <a:t>This PowerPoint template produces a </a:t>
                      </a:r>
                      <a:r>
                        <a:rPr lang="en-US" sz="1900" i="0" dirty="0">
                          <a:solidFill>
                            <a:srgbClr val="FFC000"/>
                          </a:solidFill>
                          <a:latin typeface="Arial"/>
                          <a:cs typeface="Arial"/>
                        </a:rPr>
                        <a:t>A1 </a:t>
                      </a:r>
                      <a:r>
                        <a:rPr lang="en-US" sz="19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the  </a:t>
                      </a:r>
                      <a:r>
                        <a:rPr lang="en-US" sz="1900" i="0" dirty="0">
                          <a:solidFill>
                            <a:srgbClr val="FFC000"/>
                          </a:solidFill>
                          <a:latin typeface="Arial"/>
                          <a:cs typeface="Arial"/>
                        </a:rPr>
                        <a:t>HELP DESK</a:t>
                      </a:r>
                      <a:r>
                        <a:rPr lang="en-US" sz="1900" i="0" baseline="0" dirty="0">
                          <a:solidFill>
                            <a:srgbClr val="D9D9D9"/>
                          </a:solidFill>
                          <a:latin typeface="Arial"/>
                          <a:cs typeface="Arial"/>
                        </a:rPr>
                        <a:t> </a:t>
                      </a:r>
                      <a:r>
                        <a:rPr lang="en-US" sz="1900" i="0" dirty="0">
                          <a:solidFill>
                            <a:srgbClr val="D9D9D9"/>
                          </a:solidFill>
                          <a:latin typeface="Arial"/>
                          <a:cs typeface="Arial"/>
                        </a:rPr>
                        <a:t>tab.</a:t>
                      </a:r>
                    </a:p>
                    <a:p>
                      <a:pPr defTabSz="3765639"/>
                      <a:endParaRPr lang="en-US" sz="1900" i="0" dirty="0">
                        <a:solidFill>
                          <a:srgbClr val="D9D9D9"/>
                        </a:solidFill>
                        <a:latin typeface="Arial"/>
                        <a:cs typeface="Arial"/>
                      </a:endParaRPr>
                    </a:p>
                    <a:p>
                      <a:pPr defTabSz="3765639"/>
                      <a:r>
                        <a:rPr lang="en-US" sz="1900" i="0" dirty="0">
                          <a:solidFill>
                            <a:srgbClr val="D9D9D9"/>
                          </a:solidFill>
                          <a:latin typeface="Arial"/>
                          <a:cs typeface="Arial"/>
                        </a:rPr>
                        <a:t>To print your poster using our same-day professional printing service, go online to </a:t>
                      </a:r>
                      <a:r>
                        <a:rPr lang="en-US" sz="1900" i="0" dirty="0" err="1">
                          <a:solidFill>
                            <a:srgbClr val="FFC000"/>
                          </a:solidFill>
                          <a:latin typeface="Arial"/>
                          <a:cs typeface="Arial"/>
                        </a:rPr>
                        <a:t>PosterPresentations.com</a:t>
                      </a:r>
                      <a:r>
                        <a:rPr lang="en-US" sz="1900" i="0" dirty="0">
                          <a:solidFill>
                            <a:srgbClr val="D9D9D9"/>
                          </a:solidFill>
                          <a:latin typeface="Arial"/>
                          <a:cs typeface="Arial"/>
                        </a:rPr>
                        <a:t> and click on "</a:t>
                      </a:r>
                      <a:r>
                        <a:rPr lang="en-US" sz="1900" i="0" dirty="0">
                          <a:solidFill>
                            <a:srgbClr val="FFC000"/>
                          </a:solidFill>
                          <a:latin typeface="Arial"/>
                          <a:cs typeface="Arial"/>
                        </a:rPr>
                        <a:t>Order your poster</a:t>
                      </a:r>
                      <a:r>
                        <a:rPr lang="en-US" sz="1900" i="0" dirty="0">
                          <a:solidFill>
                            <a:srgbClr val="D9D9D9"/>
                          </a:solidFill>
                          <a:latin typeface="Arial"/>
                          <a:cs typeface="Arial"/>
                        </a:rPr>
                        <a:t>".</a:t>
                      </a:r>
                      <a:endParaRPr lang="en-US" sz="1900" b="1" dirty="0">
                        <a:solidFill>
                          <a:srgbClr val="D9D9D9"/>
                        </a:solidFill>
                        <a:latin typeface="Arial"/>
                        <a:cs typeface="Arial"/>
                      </a:endParaRPr>
                    </a:p>
                  </a:txBody>
                  <a:tcPr marL="371379" marR="185690" marT="146646" marB="48882">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89599">
                <a:tc>
                  <a:txBody>
                    <a:bodyPr/>
                    <a:lstStyle/>
                    <a:p>
                      <a:pPr algn="ctr"/>
                      <a:endParaRPr lang="en-US" sz="1900" dirty="0">
                        <a:solidFill>
                          <a:srgbClr val="1F3A4E"/>
                        </a:solidFill>
                      </a:endParaRPr>
                    </a:p>
                    <a:p>
                      <a:pPr algn="ctr"/>
                      <a:endParaRPr lang="en-US" sz="1900" dirty="0">
                        <a:solidFill>
                          <a:srgbClr val="1F3A4E"/>
                        </a:solidFill>
                      </a:endParaRPr>
                    </a:p>
                    <a:p>
                      <a:pPr algn="ctr"/>
                      <a:r>
                        <a:rPr lang="en-US" sz="1900" dirty="0">
                          <a:solidFill>
                            <a:schemeClr val="bg1"/>
                          </a:solidFill>
                          <a:latin typeface="Arial" panose="020B0604020202020204" pitchFamily="34" charset="0"/>
                          <a:cs typeface="Arial" panose="020B0604020202020204" pitchFamily="34" charset="0"/>
                        </a:rPr>
                        <a:t>This is a poster template for a </a:t>
                      </a:r>
                      <a:br>
                        <a:rPr lang="en-US" sz="1900" dirty="0">
                          <a:solidFill>
                            <a:schemeClr val="bg1"/>
                          </a:solidFill>
                          <a:latin typeface="Arial" panose="020B0604020202020204" pitchFamily="34" charset="0"/>
                          <a:cs typeface="Arial" panose="020B0604020202020204" pitchFamily="34" charset="0"/>
                        </a:rPr>
                      </a:br>
                      <a:r>
                        <a:rPr lang="en-US" sz="34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900" dirty="0">
                          <a:solidFill>
                            <a:srgbClr val="FFC000"/>
                          </a:solidFill>
                          <a:latin typeface="Arial" panose="020B0604020202020204" pitchFamily="34" charset="0"/>
                          <a:cs typeface="Arial" panose="020B0604020202020204" pitchFamily="34" charset="0"/>
                        </a:rPr>
                        <a:t>23.39 inches x 33.11 inches</a:t>
                      </a:r>
                      <a:br>
                        <a:rPr lang="en-US" sz="1900" dirty="0">
                          <a:solidFill>
                            <a:schemeClr val="bg1"/>
                          </a:solidFill>
                          <a:latin typeface="Arial" panose="020B0604020202020204" pitchFamily="34" charset="0"/>
                          <a:cs typeface="Arial" panose="020B0604020202020204" pitchFamily="34" charset="0"/>
                        </a:rPr>
                      </a:br>
                      <a:r>
                        <a:rPr lang="en-US" sz="1900" dirty="0">
                          <a:solidFill>
                            <a:schemeClr val="bg1"/>
                          </a:solidFill>
                          <a:latin typeface="Arial" panose="020B0604020202020204" pitchFamily="34" charset="0"/>
                          <a:cs typeface="Arial" panose="020B0604020202020204" pitchFamily="34" charset="0"/>
                        </a:rPr>
                        <a:t>research presentation poster</a:t>
                      </a:r>
                    </a:p>
                    <a:p>
                      <a:endParaRPr lang="en-US" sz="1900" dirty="0">
                        <a:solidFill>
                          <a:srgbClr val="1F3A4E"/>
                        </a:solidFill>
                      </a:endParaRPr>
                    </a:p>
                  </a:txBody>
                  <a:tcPr marL="185690" marR="185690" marT="48882" marB="48882">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Important: Check the template size</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900" b="0" baseline="0" dirty="0">
                          <a:solidFill>
                            <a:srgbClr val="D9D9D9"/>
                          </a:solidFill>
                          <a:latin typeface="Arial" panose="020B0604020202020204" pitchFamily="34" charset="0"/>
                          <a:cs typeface="Arial" panose="020B0604020202020204" pitchFamily="34" charset="0"/>
                        </a:rPr>
                      </a:br>
                      <a:endParaRPr lang="en-US" sz="1900" b="0" baseline="0" dirty="0">
                        <a:solidFill>
                          <a:srgbClr val="FFC000"/>
                        </a:solidFill>
                        <a:latin typeface="Arial" panose="020B0604020202020204" pitchFamily="34" charset="0"/>
                        <a:cs typeface="Arial" panose="020B0604020202020204" pitchFamily="34" charset="0"/>
                      </a:endParaRPr>
                    </a:p>
                  </a:txBody>
                  <a:tcPr marL="371379" marR="185690" marT="146646" marB="48882">
                    <a:solidFill>
                      <a:srgbClr val="010101"/>
                    </a:solidFill>
                  </a:tcPr>
                </a:tc>
                <a:extLst>
                  <a:ext uri="{0D108BD9-81ED-4DB2-BD59-A6C34878D82A}">
                    <a16:rowId xmlns:a16="http://schemas.microsoft.com/office/drawing/2014/main" val="10008"/>
                  </a:ext>
                </a:extLst>
              </a:tr>
              <a:tr h="3571749">
                <a:tc>
                  <a:txBody>
                    <a:bodyPr/>
                    <a:lstStyle/>
                    <a:p>
                      <a:endParaRPr lang="en-US" sz="1900" dirty="0">
                        <a:solidFill>
                          <a:srgbClr val="1F3A4E"/>
                        </a:solidFill>
                      </a:endParaRPr>
                    </a:p>
                  </a:txBody>
                  <a:tcPr marL="185690" marR="185690" marT="48882" marB="48882">
                    <a:blipFill rotWithShape="1">
                      <a:blip r:embed="rId3"/>
                      <a:stretch>
                        <a:fillRect/>
                      </a:stretch>
                    </a:blipFill>
                  </a:tcPr>
                </a:tc>
                <a:tc>
                  <a:txBody>
                    <a:bodyPr/>
                    <a:lstStyle/>
                    <a:p>
                      <a:pPr algn="l"/>
                      <a:r>
                        <a:rPr lang="en-US" sz="2100" b="1" baseline="0" dirty="0">
                          <a:solidFill>
                            <a:srgbClr val="FFC000"/>
                          </a:solidFill>
                          <a:latin typeface="Arial" panose="020B0604020202020204" pitchFamily="34" charset="0"/>
                          <a:cs typeface="Arial" panose="020B0604020202020204" pitchFamily="34" charset="0"/>
                        </a:rPr>
                        <a:t>How to </a:t>
                      </a:r>
                      <a:r>
                        <a:rPr lang="en-US" sz="3800" b="1" baseline="0" dirty="0">
                          <a:solidFill>
                            <a:srgbClr val="FFC000"/>
                          </a:solidFill>
                          <a:latin typeface="Arial" panose="020B0604020202020204" pitchFamily="34" charset="0"/>
                          <a:cs typeface="Arial" panose="020B0604020202020204" pitchFamily="34" charset="0"/>
                        </a:rPr>
                        <a:t>Zoom in </a:t>
                      </a:r>
                      <a:r>
                        <a:rPr lang="en-US" sz="21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100" b="1" baseline="0" dirty="0">
                        <a:solidFill>
                          <a:srgbClr val="FFC000"/>
                        </a:solidFill>
                        <a:latin typeface="Arial" panose="020B0604020202020204" pitchFamily="34" charset="0"/>
                        <a:cs typeface="Arial" panose="020B0604020202020204" pitchFamily="34" charset="0"/>
                      </a:endParaRPr>
                    </a:p>
                    <a:p>
                      <a:pPr algn="l"/>
                      <a:r>
                        <a:rPr lang="en-US" sz="19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1. </a:t>
                      </a:r>
                      <a:r>
                        <a:rPr lang="en-US" sz="19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900" b="0" baseline="0" dirty="0">
                          <a:solidFill>
                            <a:srgbClr val="D9D9D9"/>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2. </a:t>
                      </a:r>
                      <a:r>
                        <a:rPr lang="en-US" sz="19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371379" marR="185690" marT="146646" marB="48882">
                    <a:solidFill>
                      <a:srgbClr val="010101"/>
                    </a:solidFill>
                  </a:tcPr>
                </a:tc>
                <a:extLst>
                  <a:ext uri="{0D108BD9-81ED-4DB2-BD59-A6C34878D82A}">
                    <a16:rowId xmlns:a16="http://schemas.microsoft.com/office/drawing/2014/main" val="10001"/>
                  </a:ext>
                </a:extLst>
              </a:tr>
              <a:tr h="213254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1" baseline="0" dirty="0">
                          <a:solidFill>
                            <a:srgbClr val="FFC000"/>
                          </a:solidFill>
                          <a:latin typeface="Arial" panose="020B0604020202020204" pitchFamily="34" charset="0"/>
                          <a:cs typeface="Arial" panose="020B0604020202020204" pitchFamily="34" charset="0"/>
                        </a:rPr>
                        <a:t>Ruler and Guides</a:t>
                      </a:r>
                      <a:br>
                        <a:rPr lang="en-US" sz="1900" b="0" baseline="0" dirty="0">
                          <a:solidFill>
                            <a:srgbClr val="FFC000"/>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85690" marR="185690" marT="48882" marB="48882">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218722">
                <a:tc>
                  <a:txBody>
                    <a:bodyPr/>
                    <a:lstStyle/>
                    <a:p>
                      <a:endParaRPr lang="en-US" sz="1900" dirty="0">
                        <a:solidFill>
                          <a:srgbClr val="1F3A4E"/>
                        </a:solidFill>
                      </a:endParaRPr>
                    </a:p>
                  </a:txBody>
                  <a:tcPr marL="185690" marR="185690" marT="48882" marB="48882">
                    <a:blipFill rotWithShape="1">
                      <a:blip r:embed="rId4"/>
                      <a:stretch>
                        <a:fillRect/>
                      </a:stretch>
                    </a:blipFill>
                  </a:tcPr>
                </a:tc>
                <a:tc>
                  <a:txBody>
                    <a:bodyPr/>
                    <a:lstStyle/>
                    <a:p>
                      <a:pPr marL="0" lvl="1" indent="0" algn="l" defTabSz="114300"/>
                      <a:r>
                        <a:rPr lang="en-US" sz="2100" b="1" baseline="0" dirty="0">
                          <a:solidFill>
                            <a:srgbClr val="FFC000"/>
                          </a:solidFill>
                          <a:latin typeface="Arial" panose="020B0604020202020204" pitchFamily="34" charset="0"/>
                          <a:cs typeface="Arial" panose="020B0604020202020204" pitchFamily="34" charset="0"/>
                        </a:rPr>
                        <a:t>Headers and text containers</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900" b="0" baseline="0" dirty="0">
                          <a:solidFill>
                            <a:schemeClr val="bg1"/>
                          </a:solidFill>
                          <a:latin typeface="Arial" panose="020B0604020202020204" pitchFamily="34" charset="0"/>
                          <a:cs typeface="Arial" panose="020B0604020202020204" pitchFamily="34" charset="0"/>
                        </a:rPr>
                      </a:br>
                      <a:r>
                        <a:rPr lang="en-US" sz="1900" b="0" baseline="0" dirty="0">
                          <a:solidFill>
                            <a:srgbClr val="FFC000"/>
                          </a:solidFill>
                          <a:latin typeface="Arial" panose="020B0604020202020204" pitchFamily="34" charset="0"/>
                          <a:cs typeface="Arial" panose="020B0604020202020204" pitchFamily="34" charset="0"/>
                        </a:rPr>
                        <a:t>-</a:t>
                      </a:r>
                      <a:r>
                        <a:rPr lang="en-US" sz="1900" b="0" baseline="0" dirty="0">
                          <a:solidFill>
                            <a:schemeClr val="bg1"/>
                          </a:solidFill>
                          <a:latin typeface="Arial" panose="020B0604020202020204" pitchFamily="34" charset="0"/>
                          <a:cs typeface="Arial" panose="020B0604020202020204" pitchFamily="34" charset="0"/>
                        </a:rPr>
                        <a:t> </a:t>
                      </a:r>
                      <a:r>
                        <a:rPr lang="en-US" sz="19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371379" marR="185690" marT="146646" marB="48882">
                    <a:solidFill>
                      <a:srgbClr val="010101"/>
                    </a:solidFill>
                  </a:tcPr>
                </a:tc>
                <a:extLst>
                  <a:ext uri="{0D108BD9-81ED-4DB2-BD59-A6C34878D82A}">
                    <a16:rowId xmlns:a16="http://schemas.microsoft.com/office/drawing/2014/main" val="10003"/>
                  </a:ext>
                </a:extLst>
              </a:tr>
              <a:tr h="3430608">
                <a:tc gridSpan="2">
                  <a:txBody>
                    <a:bodyPr/>
                    <a:lstStyle/>
                    <a:p>
                      <a:r>
                        <a:rPr lang="en-US" sz="2100" b="1" dirty="0">
                          <a:solidFill>
                            <a:srgbClr val="FFC000"/>
                          </a:solidFill>
                          <a:latin typeface="Arial" panose="020B0604020202020204" pitchFamily="34" charset="0"/>
                          <a:cs typeface="Arial" panose="020B0604020202020204" pitchFamily="34" charset="0"/>
                        </a:rPr>
                        <a:t>Adding content to the poster</a:t>
                      </a:r>
                    </a:p>
                    <a:p>
                      <a:r>
                        <a:rPr lang="en-US" sz="19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9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900" dirty="0">
                        <a:solidFill>
                          <a:srgbClr val="D9D9D9"/>
                        </a:solidFill>
                        <a:latin typeface="Arial" panose="020B0604020202020204" pitchFamily="34" charset="0"/>
                        <a:cs typeface="Arial" panose="020B0604020202020204" pitchFamily="34" charset="0"/>
                      </a:endParaRPr>
                    </a:p>
                  </a:txBody>
                  <a:tcPr marL="185690" marR="185690" marT="48882" marB="48882">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716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371379" marR="185690" marT="146646" marB="48882">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997927">
                <a:tc gridSpan="2">
                  <a:txBody>
                    <a:bodyPr/>
                    <a:lstStyle/>
                    <a:p>
                      <a:endParaRPr lang="en-US" sz="1900" dirty="0">
                        <a:solidFill>
                          <a:schemeClr val="bg1"/>
                        </a:solidFill>
                        <a:latin typeface="Arial" panose="020B0604020202020204" pitchFamily="34" charset="0"/>
                        <a:cs typeface="Arial" panose="020B0604020202020204" pitchFamily="34" charset="0"/>
                      </a:endParaRPr>
                    </a:p>
                  </a:txBody>
                  <a:tcPr marL="371379" marR="185690" marT="146646" marB="48882">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210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Zoom in and look at your images at 100%-200% magnification. If they look clear, they will print well. </a:t>
                      </a:r>
                    </a:p>
                  </a:txBody>
                  <a:tcPr marL="371379" marR="185690" marT="146646" marB="48882">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7769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900" noProof="0" dirty="0">
                        <a:solidFill>
                          <a:schemeClr val="bg1"/>
                        </a:solidFill>
                        <a:latin typeface="Arial"/>
                        <a:cs typeface="Arial"/>
                      </a:endParaRPr>
                    </a:p>
                  </a:txBody>
                  <a:tcPr marL="371379" marR="185690" marT="146646" marB="48882">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44549472" y="-151855"/>
          <a:ext cx="16369007" cy="32534823"/>
        </p:xfrm>
        <a:graphic>
          <a:graphicData uri="http://schemas.openxmlformats.org/drawingml/2006/table">
            <a:tbl>
              <a:tblPr firstRow="1" bandRow="1">
                <a:tableStyleId>{5C22544A-7EE6-4342-B048-85BDC9FD1C3A}</a:tableStyleId>
              </a:tblPr>
              <a:tblGrid>
                <a:gridCol w="6423154">
                  <a:extLst>
                    <a:ext uri="{9D8B030D-6E8A-4147-A177-3AD203B41FA5}">
                      <a16:colId xmlns:a16="http://schemas.microsoft.com/office/drawing/2014/main" val="20000"/>
                    </a:ext>
                  </a:extLst>
                </a:gridCol>
                <a:gridCol w="1929670">
                  <a:extLst>
                    <a:ext uri="{9D8B030D-6E8A-4147-A177-3AD203B41FA5}">
                      <a16:colId xmlns:a16="http://schemas.microsoft.com/office/drawing/2014/main" val="764104496"/>
                    </a:ext>
                  </a:extLst>
                </a:gridCol>
                <a:gridCol w="8016183">
                  <a:extLst>
                    <a:ext uri="{9D8B030D-6E8A-4147-A177-3AD203B41FA5}">
                      <a16:colId xmlns:a16="http://schemas.microsoft.com/office/drawing/2014/main" val="4164475170"/>
                    </a:ext>
                  </a:extLst>
                </a:gridCol>
              </a:tblGrid>
              <a:tr h="127458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400" b="0" spc="600" dirty="0">
                          <a:solidFill>
                            <a:srgbClr val="1F3A4E"/>
                          </a:solidFill>
                          <a:latin typeface="Arial Black" panose="020B0A04020102020204" pitchFamily="34" charset="0"/>
                        </a:rPr>
                        <a:t>QUICK START GUIDE</a:t>
                      </a:r>
                      <a:br>
                        <a:rPr lang="en-US" sz="34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NOT PRINT)</a:t>
                      </a:r>
                      <a:endParaRPr lang="en-US" sz="3400" b="1" spc="600" dirty="0">
                        <a:solidFill>
                          <a:schemeClr val="bg1"/>
                        </a:solidFill>
                        <a:latin typeface="Trebuchet MS" pitchFamily="34" charset="0"/>
                      </a:endParaRPr>
                    </a:p>
                  </a:txBody>
                  <a:tcPr marL="371379" marR="185690" marT="146646" marB="48882">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24104">
                <a:tc gridSpan="3">
                  <a:txBody>
                    <a:bodyPr/>
                    <a:lstStyle/>
                    <a:p>
                      <a:pPr algn="l"/>
                      <a:r>
                        <a:rPr lang="en-US" sz="21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9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900" dirty="0">
                        <a:solidFill>
                          <a:srgbClr val="FFC000"/>
                        </a:solidFill>
                      </a:endParaRP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9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9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371379" marR="185690" marT="146646" marB="48882">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54073">
                <a:tc gridSpan="3">
                  <a:txBody>
                    <a:bodyPr/>
                    <a:lstStyle/>
                    <a:p>
                      <a:r>
                        <a:rPr lang="en-US" sz="2100" b="1" dirty="0">
                          <a:solidFill>
                            <a:srgbClr val="FFC000"/>
                          </a:solidFill>
                          <a:latin typeface="Arial" panose="020B0604020202020204" pitchFamily="34" charset="0"/>
                          <a:cs typeface="Arial" panose="020B0604020202020204" pitchFamily="34" charset="0"/>
                        </a:rPr>
                        <a:t>How to change the column layout configuration</a:t>
                      </a:r>
                    </a:p>
                    <a:p>
                      <a:r>
                        <a:rPr lang="en-US" sz="19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900" dirty="0">
                          <a:solidFill>
                            <a:srgbClr val="D9D9D9"/>
                          </a:solidFill>
                          <a:latin typeface="Arial" panose="020B0604020202020204" pitchFamily="34" charset="0"/>
                          <a:cs typeface="Arial" panose="020B0604020202020204" pitchFamily="34" charset="0"/>
                        </a:rPr>
                        <a:t>You can see a tutorial here: </a:t>
                      </a:r>
                      <a:r>
                        <a:rPr lang="en-US" sz="1900" u="sng" dirty="0">
                          <a:solidFill>
                            <a:srgbClr val="FFC000"/>
                          </a:solidFill>
                          <a:latin typeface="Arial" panose="020B0604020202020204" pitchFamily="34" charset="0"/>
                          <a:cs typeface="Arial" panose="020B0604020202020204" pitchFamily="34" charset="0"/>
                        </a:rPr>
                        <a:t>https://</a:t>
                      </a:r>
                      <a:r>
                        <a:rPr lang="en-US" sz="1900" u="sng" dirty="0" err="1">
                          <a:solidFill>
                            <a:srgbClr val="FFC000"/>
                          </a:solidFill>
                          <a:latin typeface="Arial" panose="020B0604020202020204" pitchFamily="34" charset="0"/>
                          <a:cs typeface="Arial" panose="020B0604020202020204" pitchFamily="34" charset="0"/>
                        </a:rPr>
                        <a:t>www.posterpresentations.com</a:t>
                      </a:r>
                      <a:r>
                        <a:rPr lang="en-US" sz="1900" u="sng" dirty="0">
                          <a:solidFill>
                            <a:srgbClr val="FFC000"/>
                          </a:solidFill>
                          <a:latin typeface="Arial" panose="020B0604020202020204" pitchFamily="34" charset="0"/>
                          <a:cs typeface="Arial" panose="020B0604020202020204" pitchFamily="34" charset="0"/>
                        </a:rPr>
                        <a:t>/how-to-change-the-column-</a:t>
                      </a:r>
                      <a:r>
                        <a:rPr lang="en-US" sz="1900" u="sng" dirty="0" err="1">
                          <a:solidFill>
                            <a:srgbClr val="FFC000"/>
                          </a:solidFill>
                          <a:latin typeface="Arial" panose="020B0604020202020204" pitchFamily="34" charset="0"/>
                          <a:cs typeface="Arial" panose="020B0604020202020204" pitchFamily="34" charset="0"/>
                        </a:rPr>
                        <a:t>configuration.html</a:t>
                      </a:r>
                      <a:endParaRPr lang="en-US" sz="4700" u="sng" dirty="0">
                        <a:solidFill>
                          <a:srgbClr val="FFC000"/>
                        </a:solidFill>
                      </a:endParaRPr>
                    </a:p>
                  </a:txBody>
                  <a:tcPr marL="371379" marR="185690" marT="146646" marB="48882">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79463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panose="020B0604020202020204" pitchFamily="34" charset="0"/>
                          <a:cs typeface="Arial" panose="020B0604020202020204" pitchFamily="34" charset="0"/>
                        </a:rPr>
                        <a:t>The Quick Start</a:t>
                      </a:r>
                      <a:r>
                        <a:rPr lang="en-US" sz="1900" baseline="0" noProof="0" dirty="0">
                          <a:solidFill>
                            <a:srgbClr val="D9D9D9"/>
                          </a:solidFill>
                          <a:latin typeface="Arial" panose="020B0604020202020204" pitchFamily="34" charset="0"/>
                          <a:cs typeface="Arial" panose="020B0604020202020204" pitchFamily="34" charset="0"/>
                        </a:rPr>
                        <a:t> Guides</a:t>
                      </a:r>
                      <a:r>
                        <a:rPr lang="en-US" sz="1900" noProof="0" dirty="0">
                          <a:solidFill>
                            <a:srgbClr val="D9D9D9"/>
                          </a:solidFill>
                          <a:latin typeface="Arial" panose="020B0604020202020204" pitchFamily="34" charset="0"/>
                          <a:cs typeface="Arial" panose="020B0604020202020204" pitchFamily="34" charset="0"/>
                        </a:rPr>
                        <a:t> </a:t>
                      </a:r>
                      <a:r>
                        <a:rPr lang="en-US" sz="1900" u="sng" noProof="0" dirty="0">
                          <a:solidFill>
                            <a:srgbClr val="D9D9D9"/>
                          </a:solidFill>
                          <a:latin typeface="Arial" panose="020B0604020202020204" pitchFamily="34" charset="0"/>
                          <a:cs typeface="Arial" panose="020B0604020202020204" pitchFamily="34" charset="0"/>
                        </a:rPr>
                        <a:t>are outside the template’s printable area</a:t>
                      </a:r>
                      <a:r>
                        <a:rPr lang="en-US" sz="1900" noProof="0" dirty="0">
                          <a:solidFill>
                            <a:srgbClr val="D9D9D9"/>
                          </a:solidFill>
                          <a:latin typeface="Arial" panose="020B0604020202020204" pitchFamily="34" charset="0"/>
                          <a:cs typeface="Arial" panose="020B0604020202020204" pitchFamily="34" charset="0"/>
                        </a:rPr>
                        <a:t> and they will not be on the printed poster</a:t>
                      </a:r>
                      <a:r>
                        <a:rPr lang="en-US" sz="19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9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baseline="0" noProof="0" dirty="0">
                          <a:solidFill>
                            <a:srgbClr val="D9D9D9"/>
                          </a:solidFill>
                          <a:latin typeface="Arial" panose="020B0604020202020204" pitchFamily="34" charset="0"/>
                          <a:cs typeface="Arial" panose="020B0604020202020204" pitchFamily="34" charset="0"/>
                        </a:rPr>
                        <a:t>To hide the guides click on the </a:t>
                      </a:r>
                      <a:r>
                        <a:rPr lang="en-US" sz="1900" b="1" baseline="0" noProof="0" dirty="0">
                          <a:solidFill>
                            <a:srgbClr val="D9D9D9"/>
                          </a:solidFill>
                          <a:latin typeface="Arial" panose="020B0604020202020204" pitchFamily="34" charset="0"/>
                          <a:cs typeface="Arial" panose="020B0604020202020204" pitchFamily="34" charset="0"/>
                        </a:rPr>
                        <a:t>Home</a:t>
                      </a:r>
                      <a:r>
                        <a:rPr lang="en-US" sz="19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900" b="1"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900" b="1" baseline="0" noProof="0" dirty="0">
                          <a:solidFill>
                            <a:srgbClr val="D9D9D9"/>
                          </a:solidFill>
                          <a:latin typeface="Arial" panose="020B0604020202020204" pitchFamily="34" charset="0"/>
                          <a:cs typeface="Arial" panose="020B0604020202020204" pitchFamily="34" charset="0"/>
                        </a:rPr>
                        <a:t>Without Guides </a:t>
                      </a:r>
                      <a:r>
                        <a:rPr lang="en-US" sz="1900" b="0" baseline="0" noProof="0" dirty="0">
                          <a:solidFill>
                            <a:srgbClr val="D9D9D9"/>
                          </a:solidFill>
                          <a:latin typeface="Arial" panose="020B0604020202020204" pitchFamily="34" charset="0"/>
                          <a:cs typeface="Arial" panose="020B0604020202020204" pitchFamily="34" charset="0"/>
                        </a:rPr>
                        <a:t>layout</a:t>
                      </a:r>
                      <a:r>
                        <a:rPr lang="en-US" sz="1900" baseline="0" noProof="0" dirty="0">
                          <a:solidFill>
                            <a:srgbClr val="D9D9D9"/>
                          </a:solidFill>
                          <a:latin typeface="Arial" panose="020B0604020202020204" pitchFamily="34" charset="0"/>
                          <a:cs typeface="Arial" panose="020B0604020202020204" pitchFamily="34" charset="0"/>
                        </a:rPr>
                        <a:t>.</a:t>
                      </a:r>
                      <a:endParaRPr lang="en-US" sz="19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823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rgbClr val="D9D9D9"/>
                        </a:solidFill>
                        <a:latin typeface="Arial" panose="020B0604020202020204" pitchFamily="34" charset="0"/>
                        <a:cs typeface="Arial" panose="020B0604020202020204" pitchFamily="34" charset="0"/>
                      </a:endParaRPr>
                    </a:p>
                  </a:txBody>
                  <a:tcPr marL="371379" marR="185690" marT="146646" marB="48882">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946670">
                <a:tc>
                  <a:txBody>
                    <a:bodyPr/>
                    <a:lstStyle/>
                    <a:p>
                      <a:pPr rtl="0"/>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pPr rtl="0"/>
                      <a:r>
                        <a:rPr lang="en-US" sz="2100" dirty="0">
                          <a:solidFill>
                            <a:srgbClr val="D9D9D9"/>
                          </a:solidFill>
                          <a:latin typeface="Arial" panose="020B0604020202020204" pitchFamily="34" charset="0"/>
                          <a:cs typeface="Arial" panose="020B0604020202020204" pitchFamily="34" charset="0"/>
                        </a:rPr>
                        <a:t>You can preview your poster at any time by pressing the </a:t>
                      </a:r>
                      <a:r>
                        <a:rPr lang="en-US" sz="2100" dirty="0">
                          <a:solidFill>
                            <a:srgbClr val="FFC000"/>
                          </a:solidFill>
                          <a:latin typeface="Arial" panose="020B0604020202020204" pitchFamily="34" charset="0"/>
                          <a:cs typeface="Arial" panose="020B0604020202020204" pitchFamily="34" charset="0"/>
                        </a:rPr>
                        <a:t>F5 key</a:t>
                      </a:r>
                      <a:r>
                        <a:rPr lang="en-US" sz="21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100" dirty="0">
                          <a:solidFill>
                            <a:srgbClr val="FFC000"/>
                          </a:solidFill>
                          <a:latin typeface="Arial" panose="020B0604020202020204" pitchFamily="34" charset="0"/>
                          <a:cs typeface="Arial" panose="020B0604020202020204" pitchFamily="34" charset="0"/>
                        </a:rPr>
                        <a:t>ESC key </a:t>
                      </a:r>
                      <a:r>
                        <a:rPr lang="en-US" sz="2100" dirty="0">
                          <a:solidFill>
                            <a:srgbClr val="D9D9D9"/>
                          </a:solidFill>
                          <a:latin typeface="Arial" panose="020B0604020202020204" pitchFamily="34" charset="0"/>
                          <a:cs typeface="Arial" panose="020B0604020202020204" pitchFamily="34" charset="0"/>
                        </a:rPr>
                        <a:t>to exit Preview.</a:t>
                      </a:r>
                    </a:p>
                  </a:txBody>
                  <a:tcPr marL="371379" marR="185690" marT="146646" marB="48882">
                    <a:solidFill>
                      <a:srgbClr val="010101"/>
                    </a:solidFill>
                  </a:tcPr>
                </a:tc>
                <a:tc gridSpan="2">
                  <a:txBody>
                    <a:bodyPr/>
                    <a:lstStyle/>
                    <a:p>
                      <a:pPr rtl="0"/>
                      <a:r>
                        <a:rPr lang="en-US" sz="9400" b="1" dirty="0">
                          <a:solidFill>
                            <a:srgbClr val="D9D9D9"/>
                          </a:solidFill>
                          <a:latin typeface="Arial" panose="020B0604020202020204" pitchFamily="34" charset="0"/>
                          <a:cs typeface="Arial" panose="020B0604020202020204" pitchFamily="34" charset="0"/>
                        </a:rPr>
                        <a:t>F5</a:t>
                      </a:r>
                      <a:r>
                        <a:rPr lang="en-US" sz="1900" baseline="0" dirty="0">
                          <a:solidFill>
                            <a:srgbClr val="D9D9D9"/>
                          </a:solidFill>
                          <a:latin typeface="Arial" panose="020B0604020202020204" pitchFamily="34" charset="0"/>
                          <a:cs typeface="Arial" panose="020B0604020202020204" pitchFamily="34" charset="0"/>
                        </a:rPr>
                        <a:t> </a:t>
                      </a:r>
                      <a:endParaRPr lang="en-US" sz="1900" dirty="0">
                        <a:solidFill>
                          <a:srgbClr val="D9D9D9"/>
                        </a:solidFill>
                        <a:latin typeface="Arial" panose="020B0604020202020204" pitchFamily="34" charset="0"/>
                        <a:cs typeface="Arial" panose="020B0604020202020204" pitchFamily="34" charset="0"/>
                      </a:endParaRPr>
                    </a:p>
                  </a:txBody>
                  <a:tcPr marL="371379" marR="185690" marT="146646" marB="48882">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599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1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When you are ready to have your poster printed go online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and click on the "</a:t>
                      </a:r>
                      <a:r>
                        <a:rPr lang="en-US" sz="1900" noProof="0" dirty="0">
                          <a:solidFill>
                            <a:srgbClr val="FFC000"/>
                          </a:solidFill>
                          <a:latin typeface="Arial"/>
                          <a:cs typeface="Arial"/>
                        </a:rPr>
                        <a:t>Order Your Poster</a:t>
                      </a:r>
                      <a:r>
                        <a:rPr lang="en-US" sz="19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9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900" noProof="0" dirty="0">
                          <a:solidFill>
                            <a:srgbClr val="D9D9D9"/>
                          </a:solidFill>
                          <a:latin typeface="Arial"/>
                          <a:cs typeface="Arial"/>
                        </a:rPr>
                      </a:br>
                      <a:r>
                        <a:rPr lang="en-US" sz="1900" noProof="0" dirty="0">
                          <a:solidFill>
                            <a:srgbClr val="D9D9D9"/>
                          </a:solidFill>
                          <a:latin typeface="Arial"/>
                          <a:cs typeface="Arial"/>
                        </a:rPr>
                        <a:t>Go to </a:t>
                      </a:r>
                      <a:r>
                        <a:rPr lang="en-US" sz="1900" noProof="0" dirty="0" err="1">
                          <a:solidFill>
                            <a:srgbClr val="FFC000"/>
                          </a:solidFill>
                          <a:latin typeface="Arial"/>
                          <a:cs typeface="Arial"/>
                        </a:rPr>
                        <a:t>PosterPresentations.com</a:t>
                      </a:r>
                      <a:r>
                        <a:rPr lang="en-US" sz="1900" noProof="0" dirty="0">
                          <a:solidFill>
                            <a:srgbClr val="D9D9D9"/>
                          </a:solidFill>
                          <a:latin typeface="Arial"/>
                          <a:cs typeface="Arial"/>
                        </a:rPr>
                        <a:t> for more information.</a:t>
                      </a:r>
                    </a:p>
                  </a:txBody>
                  <a:tcPr marL="371379" marR="185690" marT="146646" marB="48882">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119552">
                <a:tc gridSpan="3">
                  <a:txBody>
                    <a:bodyPr/>
                    <a:lstStyle/>
                    <a:p>
                      <a:endParaRPr lang="en-US" sz="1900" dirty="0">
                        <a:solidFill>
                          <a:srgbClr val="1F3A4E"/>
                        </a:solidFill>
                      </a:endParaRPr>
                    </a:p>
                  </a:txBody>
                  <a:tcPr marL="371379" marR="185690" marT="146646" marB="48882">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22053">
                <a:tc gridSpan="2">
                  <a:txBody>
                    <a:bodyPr/>
                    <a:lstStyle/>
                    <a:p>
                      <a:pPr>
                        <a:lnSpc>
                          <a:spcPts val="2600"/>
                        </a:lnSpc>
                      </a:pPr>
                      <a:r>
                        <a:rPr lang="en-US" sz="1900" dirty="0">
                          <a:solidFill>
                            <a:schemeClr val="bg1">
                              <a:lumMod val="85000"/>
                            </a:schemeClr>
                          </a:solidFill>
                          <a:latin typeface="Arial"/>
                          <a:cs typeface="Arial"/>
                        </a:rPr>
                        <a:t>© 2019</a:t>
                      </a:r>
                      <a:r>
                        <a:rPr lang="en-US" sz="1900" baseline="0" dirty="0">
                          <a:solidFill>
                            <a:schemeClr val="bg1">
                              <a:lumMod val="85000"/>
                            </a:schemeClr>
                          </a:solidFill>
                          <a:latin typeface="Arial"/>
                          <a:cs typeface="Arial"/>
                        </a:rPr>
                        <a:t> </a:t>
                      </a:r>
                      <a:r>
                        <a:rPr lang="en-US" sz="1900" dirty="0" err="1">
                          <a:solidFill>
                            <a:schemeClr val="bg1">
                              <a:lumMod val="85000"/>
                            </a:schemeClr>
                          </a:solidFill>
                          <a:latin typeface="Arial"/>
                          <a:cs typeface="Arial"/>
                        </a:rPr>
                        <a:t>PosterPresentations.com</a:t>
                      </a:r>
                      <a:br>
                        <a:rPr lang="en-US" sz="1900" dirty="0">
                          <a:solidFill>
                            <a:schemeClr val="bg1">
                              <a:lumMod val="85000"/>
                            </a:schemeClr>
                          </a:solidFill>
                          <a:latin typeface="Arial"/>
                          <a:cs typeface="Arial"/>
                        </a:rPr>
                      </a:br>
                      <a:r>
                        <a:rPr lang="en-US" sz="1900" dirty="0">
                          <a:solidFill>
                            <a:schemeClr val="bg1">
                              <a:lumMod val="85000"/>
                            </a:schemeClr>
                          </a:solidFill>
                          <a:latin typeface="Arial"/>
                          <a:cs typeface="Arial"/>
                        </a:rPr>
                        <a:t>2117 Fourth Street ,</a:t>
                      </a:r>
                      <a:r>
                        <a:rPr lang="en-US" sz="1900" baseline="0" dirty="0">
                          <a:solidFill>
                            <a:schemeClr val="bg1">
                              <a:lumMod val="85000"/>
                            </a:schemeClr>
                          </a:solidFill>
                          <a:latin typeface="Arial"/>
                          <a:cs typeface="Arial"/>
                        </a:rPr>
                        <a:t> STE C        </a:t>
                      </a:r>
                    </a:p>
                    <a:p>
                      <a:pPr>
                        <a:lnSpc>
                          <a:spcPts val="2600"/>
                        </a:lnSpc>
                      </a:pPr>
                      <a:r>
                        <a:rPr lang="en-US" sz="1900" baseline="0" dirty="0">
                          <a:solidFill>
                            <a:schemeClr val="bg1">
                              <a:lumMod val="85000"/>
                            </a:schemeClr>
                          </a:solidFill>
                          <a:latin typeface="Arial"/>
                          <a:cs typeface="Arial"/>
                        </a:rPr>
                        <a:t>Berkeley CA 94710 USA</a:t>
                      </a:r>
                      <a:endParaRPr lang="en-US" sz="1900" dirty="0">
                        <a:solidFill>
                          <a:schemeClr val="bg1">
                            <a:lumMod val="85000"/>
                          </a:schemeClr>
                        </a:solidFill>
                        <a:latin typeface="Arial"/>
                        <a:cs typeface="Arial"/>
                      </a:endParaRPr>
                    </a:p>
                  </a:txBody>
                  <a:tcPr marL="371379" marR="185690" marT="146646" marB="48882">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D0D0D0"/>
                          </a:solidFill>
                          <a:latin typeface="Arial"/>
                          <a:cs typeface="Arial"/>
                        </a:rPr>
                        <a:t>For complete tutorials</a:t>
                      </a:r>
                      <a:r>
                        <a:rPr lang="en-US" sz="19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500" b="1" dirty="0">
                          <a:solidFill>
                            <a:srgbClr val="FFC000"/>
                          </a:solidFill>
                          <a:latin typeface="Arial"/>
                          <a:cs typeface="Arial"/>
                        </a:rPr>
                        <a:t>https://</a:t>
                      </a:r>
                      <a:r>
                        <a:rPr lang="en-US" sz="1500" b="1" dirty="0" err="1">
                          <a:solidFill>
                            <a:srgbClr val="FFC000"/>
                          </a:solidFill>
                          <a:latin typeface="Arial"/>
                          <a:cs typeface="Arial"/>
                        </a:rPr>
                        <a:t>www.posterpresentations.com</a:t>
                      </a:r>
                      <a:r>
                        <a:rPr lang="en-US" sz="1500" b="1" dirty="0">
                          <a:solidFill>
                            <a:srgbClr val="FFC000"/>
                          </a:solidFill>
                          <a:latin typeface="Arial"/>
                          <a:cs typeface="Arial"/>
                        </a:rPr>
                        <a:t>/</a:t>
                      </a:r>
                      <a:r>
                        <a:rPr lang="en-US" sz="1500" b="1" dirty="0" err="1">
                          <a:solidFill>
                            <a:srgbClr val="FFC000"/>
                          </a:solidFill>
                          <a:latin typeface="Arial"/>
                          <a:cs typeface="Arial"/>
                        </a:rPr>
                        <a:t>helpdesk.html</a:t>
                      </a:r>
                      <a:endParaRPr lang="en-US" sz="10300" dirty="0"/>
                    </a:p>
                  </a:txBody>
                  <a:tcPr marL="371379" marR="185690" marT="146646" marB="4888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2206901" y="31753107"/>
            <a:ext cx="320583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912738" y="6595863"/>
            <a:ext cx="20497929" cy="1020402"/>
          </a:xfrm>
        </p:spPr>
        <p:txBody>
          <a:bodyPr/>
          <a:lstStyle/>
          <a:p>
            <a:r>
              <a:rPr lang="en-US" sz="5800" u="none" dirty="0">
                <a:solidFill>
                  <a:schemeClr val="tx1"/>
                </a:solidFill>
                <a:latin typeface="Trebuchet MS" panose="020B0603020202020204" pitchFamily="34" charset="0"/>
                <a:ea typeface="Tahoma" panose="020B0604030504040204" pitchFamily="34" charset="0"/>
                <a:cs typeface="Tahoma" panose="020B0604030504040204" pitchFamily="34" charset="0"/>
              </a:rPr>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896544" y="17951822"/>
            <a:ext cx="20502939" cy="1020402"/>
          </a:xfrm>
        </p:spPr>
        <p:txBody>
          <a:bodyPr/>
          <a:lstStyle/>
          <a:p>
            <a:r>
              <a:rPr lang="en-US" sz="5800" u="none" dirty="0">
                <a:solidFill>
                  <a:schemeClr val="tx1"/>
                </a:solidFill>
                <a:latin typeface="Trebuchet MS" panose="020B0603020202020204" pitchFamily="34" charset="0"/>
              </a:rPr>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22023596" y="6595863"/>
            <a:ext cx="20497666" cy="1020402"/>
          </a:xfrm>
        </p:spPr>
        <p:txBody>
          <a:bodyPr/>
          <a:lstStyle/>
          <a:p>
            <a:r>
              <a:rPr lang="en-US" sz="5800" u="none" dirty="0">
                <a:solidFill>
                  <a:schemeClr val="tx1"/>
                </a:solidFill>
                <a:latin typeface="Trebuchet MS" panose="020B0603020202020204" pitchFamily="34" charset="0"/>
              </a:rPr>
              <a:t>3. RESULTADOS Y DISCUSION</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531564" y="24752860"/>
            <a:ext cx="20492032" cy="1020402"/>
          </a:xfrm>
        </p:spPr>
        <p:txBody>
          <a:bodyPr/>
          <a:lstStyle/>
          <a:p>
            <a:r>
              <a:rPr lang="en-US" sz="5800" u="none" dirty="0">
                <a:solidFill>
                  <a:schemeClr val="tx1"/>
                </a:solidFill>
                <a:latin typeface="Trebuchet MS" panose="020B0603020202020204" pitchFamily="34" charset="0"/>
              </a:rPr>
              <a:t>4. CONCLUSIONES</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4669933" y="4707637"/>
            <a:ext cx="37275251" cy="78593"/>
          </a:xfrm>
        </p:spPr>
        <p:txBody>
          <a:bodyPr>
            <a:noAutofit/>
          </a:bodyPr>
          <a:lstStyle/>
          <a:p>
            <a:r>
              <a:rPr lang="en-US" sz="6000" b="1" dirty="0">
                <a:solidFill>
                  <a:schemeClr val="tx1"/>
                </a:solidFill>
                <a:latin typeface="Trebuchet MS" panose="020B0603020202020204" pitchFamily="34" charset="0"/>
              </a:rPr>
              <a:t>Autor: MSc. Olivia N. Medina Vizcaíno, MSc. Arianna Vargas González, MSc. Carlos Jaime Fiallo, Lic. Dayana Peñalver </a:t>
            </a:r>
            <a:r>
              <a:rPr lang="en-US" sz="6000" b="1" dirty="0" err="1">
                <a:solidFill>
                  <a:schemeClr val="tx1"/>
                </a:solidFill>
                <a:latin typeface="Trebuchet MS" panose="020B0603020202020204" pitchFamily="34" charset="0"/>
              </a:rPr>
              <a:t>Peñalver</a:t>
            </a:r>
            <a:r>
              <a:rPr lang="en-US" sz="6000" b="1" dirty="0">
                <a:solidFill>
                  <a:schemeClr val="tx1"/>
                </a:solidFill>
                <a:latin typeface="Trebuchet MS" panose="020B0603020202020204" pitchFamily="34" charset="0"/>
              </a:rPr>
              <a:t>, </a:t>
            </a:r>
            <a:r>
              <a:rPr lang="en-US" sz="6000" b="1" dirty="0" err="1">
                <a:solidFill>
                  <a:schemeClr val="tx1"/>
                </a:solidFill>
                <a:latin typeface="Trebuchet MS" panose="020B0603020202020204" pitchFamily="34" charset="0"/>
              </a:rPr>
              <a:t>DrC</a:t>
            </a:r>
            <a:r>
              <a:rPr lang="en-US" sz="6000" b="1" dirty="0">
                <a:solidFill>
                  <a:schemeClr val="tx1"/>
                </a:solidFill>
                <a:latin typeface="Trebuchet MS" panose="020B0603020202020204" pitchFamily="34" charset="0"/>
              </a:rPr>
              <a:t>. Patricia Pérez Ramoz</a:t>
            </a:r>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5538909" y="2835519"/>
            <a:ext cx="31892760" cy="2135830"/>
          </a:xfrm>
        </p:spPr>
        <p:txBody>
          <a:bodyPr>
            <a:noAutofit/>
          </a:bodyPr>
          <a:lstStyle/>
          <a:p>
            <a:r>
              <a:rPr lang="es-ES" sz="6000" b="1" dirty="0">
                <a:solidFill>
                  <a:schemeClr val="tx1"/>
                </a:solidFill>
                <a:latin typeface="Trebuchet MS" panose="020B0603020202020204" pitchFamily="34" charset="0"/>
              </a:rPr>
              <a:t>TÍTUTLO:  </a:t>
            </a:r>
            <a:r>
              <a:rPr lang="es-ES" sz="6000" dirty="0"/>
              <a:t>INTEGRACIÓN CRÍTICA DE LA INTELIGENCIA ARTIFICIAL EN LA ENSEÑANZA DE QUÍMICA FÍSICA I Y II EN CIENCIAS FARMACÉUTICAS </a:t>
            </a:r>
            <a:endParaRPr lang="en-US" sz="6000" b="1" dirty="0">
              <a:solidFill>
                <a:schemeClr val="tx1"/>
              </a:solidFill>
              <a:latin typeface="Trebuchet MS" panose="020B0603020202020204" pitchFamily="34" charset="0"/>
            </a:endParaRPr>
          </a:p>
        </p:txBody>
      </p:sp>
      <p:sp>
        <p:nvSpPr>
          <p:cNvPr id="9" name="CuadroTexto 8">
            <a:extLst>
              <a:ext uri="{FF2B5EF4-FFF2-40B4-BE49-F238E27FC236}">
                <a16:creationId xmlns:a16="http://schemas.microsoft.com/office/drawing/2014/main" id="{01A1A361-F83F-A076-079C-2F6C4AEFE16C}"/>
              </a:ext>
            </a:extLst>
          </p:cNvPr>
          <p:cNvSpPr txBox="1"/>
          <p:nvPr/>
        </p:nvSpPr>
        <p:spPr>
          <a:xfrm>
            <a:off x="10431379" y="506210"/>
            <a:ext cx="22571243" cy="1015663"/>
          </a:xfrm>
          <a:prstGeom prst="rect">
            <a:avLst/>
          </a:prstGeom>
          <a:noFill/>
        </p:spPr>
        <p:txBody>
          <a:bodyPr wrap="square">
            <a:spAutoFit/>
          </a:bodyPr>
          <a:lstStyle/>
          <a:p>
            <a:pPr algn="ctr"/>
            <a:r>
              <a:rPr lang="es-ES" sz="6000" b="1" dirty="0">
                <a:solidFill>
                  <a:srgbClr val="533644"/>
                </a:solidFill>
                <a:effectLst/>
                <a:latin typeface="Arial" panose="020B0604020202020204" pitchFamily="34" charset="0"/>
                <a:ea typeface="Calibri" panose="020F0502020204030204" pitchFamily="34" charset="0"/>
                <a:cs typeface="Arial" panose="020B0604020202020204" pitchFamily="34" charset="0"/>
              </a:rPr>
              <a:t>VIII Encuentro de Ciencias Farmacéuticas y Alimentarias</a:t>
            </a:r>
            <a:r>
              <a:rPr lang="es-ES" sz="6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6000" dirty="0">
              <a:latin typeface="Arial" panose="020B0604020202020204" pitchFamily="34" charset="0"/>
              <a:cs typeface="Arial" panose="020B0604020202020204" pitchFamily="34" charset="0"/>
            </a:endParaRPr>
          </a:p>
        </p:txBody>
      </p:sp>
      <p:grpSp>
        <p:nvGrpSpPr>
          <p:cNvPr id="13" name="Grupo 12">
            <a:extLst>
              <a:ext uri="{FF2B5EF4-FFF2-40B4-BE49-F238E27FC236}">
                <a16:creationId xmlns:a16="http://schemas.microsoft.com/office/drawing/2014/main" id="{81046172-6BB8-3217-4ECB-1BF0E133EEE4}"/>
              </a:ext>
            </a:extLst>
          </p:cNvPr>
          <p:cNvGrpSpPr/>
          <p:nvPr/>
        </p:nvGrpSpPr>
        <p:grpSpPr>
          <a:xfrm>
            <a:off x="36102556" y="570560"/>
            <a:ext cx="5842628" cy="4529918"/>
            <a:chOff x="-96254" y="289344"/>
            <a:chExt cx="4042611" cy="2627536"/>
          </a:xfrm>
        </p:grpSpPr>
        <p:pic>
          <p:nvPicPr>
            <p:cNvPr id="14" name="Picture 2">
              <a:extLst>
                <a:ext uri="{FF2B5EF4-FFF2-40B4-BE49-F238E27FC236}">
                  <a16:creationId xmlns:a16="http://schemas.microsoft.com/office/drawing/2014/main" id="{8888F5C3-194E-05B3-0C80-2C3E817C5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81" y="289344"/>
              <a:ext cx="2190786" cy="19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A258D047-03A5-FCD3-4855-F8A5C5304D0D}"/>
                </a:ext>
              </a:extLst>
            </p:cNvPr>
            <p:cNvSpPr txBox="1"/>
            <p:nvPr/>
          </p:nvSpPr>
          <p:spPr>
            <a:xfrm>
              <a:off x="-96254" y="2208994"/>
              <a:ext cx="4042611" cy="707886"/>
            </a:xfrm>
            <a:prstGeom prst="rect">
              <a:avLst/>
            </a:prstGeom>
            <a:noFill/>
          </p:spPr>
          <p:txBody>
            <a:bodyPr wrap="square">
              <a:spAutoFit/>
            </a:bodyPr>
            <a:lstStyle/>
            <a:p>
              <a:pPr algn="ctr"/>
              <a:r>
                <a:rPr lang="es-ES" sz="4000" b="1" spc="-50" dirty="0">
                  <a:solidFill>
                    <a:srgbClr val="481858"/>
                  </a:solidFill>
                  <a:effectLst/>
                  <a:latin typeface="Arial" panose="020B0604020202020204" pitchFamily="34" charset="0"/>
                  <a:ea typeface="Calibri" panose="020F0502020204030204" pitchFamily="34" charset="0"/>
                </a:rPr>
                <a:t>E</a:t>
              </a:r>
              <a:r>
                <a:rPr lang="es-ES" sz="4000" b="1" spc="-45" dirty="0">
                  <a:solidFill>
                    <a:srgbClr val="481858"/>
                  </a:solidFill>
                  <a:effectLst/>
                  <a:latin typeface="Arial" panose="020B0604020202020204" pitchFamily="34" charset="0"/>
                  <a:ea typeface="Calibri" panose="020F0502020204030204" pitchFamily="34" charset="0"/>
                </a:rPr>
                <a:t>C</a:t>
              </a:r>
              <a:r>
                <a:rPr lang="es-ES" sz="4000" b="1" spc="-65" dirty="0">
                  <a:solidFill>
                    <a:srgbClr val="481858"/>
                  </a:solidFill>
                  <a:effectLst/>
                  <a:latin typeface="Arial" panose="020B0604020202020204" pitchFamily="34" charset="0"/>
                  <a:ea typeface="Calibri" panose="020F0502020204030204" pitchFamily="34" charset="0"/>
                </a:rPr>
                <a:t>F</a:t>
              </a:r>
              <a:r>
                <a:rPr lang="es-ES" sz="4000" b="1" dirty="0">
                  <a:solidFill>
                    <a:srgbClr val="481858"/>
                  </a:solidFill>
                  <a:effectLst/>
                  <a:latin typeface="Arial" panose="020B0604020202020204" pitchFamily="34" charset="0"/>
                  <a:ea typeface="Calibri" panose="020F0502020204030204" pitchFamily="34" charset="0"/>
                </a:rPr>
                <a:t>A</a:t>
              </a:r>
              <a:r>
                <a:rPr lang="es-ES" sz="4000" b="1" spc="-95" dirty="0">
                  <a:solidFill>
                    <a:srgbClr val="481858"/>
                  </a:solidFill>
                  <a:effectLst/>
                  <a:latin typeface="Arial" panose="020B0604020202020204" pitchFamily="34" charset="0"/>
                  <a:ea typeface="Calibri" panose="020F0502020204030204" pitchFamily="34" charset="0"/>
                </a:rPr>
                <a:t> </a:t>
              </a:r>
              <a:r>
                <a:rPr lang="es-ES" sz="4000" b="1" spc="-60" dirty="0">
                  <a:solidFill>
                    <a:srgbClr val="481858"/>
                  </a:solidFill>
                  <a:effectLst/>
                  <a:latin typeface="Arial" panose="020B0604020202020204" pitchFamily="34" charset="0"/>
                  <a:ea typeface="Calibri" panose="020F0502020204030204" pitchFamily="34" charset="0"/>
                </a:rPr>
                <a:t>2</a:t>
              </a:r>
              <a:r>
                <a:rPr lang="es-ES" sz="4000" b="1" spc="-45" dirty="0">
                  <a:solidFill>
                    <a:srgbClr val="481858"/>
                  </a:solidFill>
                  <a:effectLst/>
                  <a:latin typeface="Arial" panose="020B0604020202020204" pitchFamily="34" charset="0"/>
                  <a:ea typeface="Calibri" panose="020F0502020204030204" pitchFamily="34" charset="0"/>
                </a:rPr>
                <a:t>0</a:t>
              </a:r>
              <a:r>
                <a:rPr lang="es-ES" sz="4000" b="1" spc="-60" dirty="0">
                  <a:solidFill>
                    <a:srgbClr val="481858"/>
                  </a:solidFill>
                  <a:effectLst/>
                  <a:latin typeface="Arial" panose="020B0604020202020204" pitchFamily="34" charset="0"/>
                  <a:ea typeface="Calibri" panose="020F0502020204030204" pitchFamily="34" charset="0"/>
                </a:rPr>
                <a:t>26</a:t>
              </a:r>
              <a:r>
                <a:rPr lang="es-ES" sz="4000" dirty="0">
                  <a:solidFill>
                    <a:srgbClr val="C00000"/>
                  </a:solidFill>
                  <a:effectLst/>
                  <a:latin typeface="Arial" panose="020B0604020202020204" pitchFamily="34" charset="0"/>
                  <a:ea typeface="Calibri" panose="020F0502020204030204" pitchFamily="34" charset="0"/>
                </a:rPr>
                <a:t> </a:t>
              </a:r>
              <a:endParaRPr lang="es-ES" sz="4000" dirty="0"/>
            </a:p>
          </p:txBody>
        </p:sp>
      </p:grpSp>
      <p:pic>
        <p:nvPicPr>
          <p:cNvPr id="32" name="Imagen 31">
            <a:extLst>
              <a:ext uri="{FF2B5EF4-FFF2-40B4-BE49-F238E27FC236}">
                <a16:creationId xmlns:a16="http://schemas.microsoft.com/office/drawing/2014/main" id="{FA183874-CDD4-2092-4393-CDF0BEAF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647" y="0"/>
            <a:ext cx="4748262" cy="4872130"/>
          </a:xfrm>
          <a:prstGeom prst="rect">
            <a:avLst/>
          </a:prstGeom>
        </p:spPr>
      </p:pic>
      <p:sp>
        <p:nvSpPr>
          <p:cNvPr id="5" name="CuadroTexto 4">
            <a:extLst>
              <a:ext uri="{FF2B5EF4-FFF2-40B4-BE49-F238E27FC236}">
                <a16:creationId xmlns:a16="http://schemas.microsoft.com/office/drawing/2014/main" id="{7FC4D120-3798-6AFD-BBCA-7997B1749F13}"/>
              </a:ext>
            </a:extLst>
          </p:cNvPr>
          <p:cNvSpPr txBox="1"/>
          <p:nvPr/>
        </p:nvSpPr>
        <p:spPr>
          <a:xfrm>
            <a:off x="1736348" y="8002301"/>
            <a:ext cx="18850708" cy="8863965"/>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La enseñanza de Química Física en Farmacia requiere estrategias que favorezcan la comprensión conceptual, el razonamiento crítico y la resolución de problemas complejos. La inteligencia artificial ofrece nuevas posibilidades, pero su uso debe integrarse de forma pedagógicamente controlada y reflexiva .</a:t>
            </a:r>
          </a:p>
          <a:p>
            <a:pPr algn="just"/>
            <a:endParaRPr lang="es-ES" sz="5700" dirty="0">
              <a:latin typeface="Arial" panose="020B0604020202020204" pitchFamily="34" charset="0"/>
              <a:cs typeface="Arial" panose="020B0604020202020204" pitchFamily="34" charset="0"/>
            </a:endParaRPr>
          </a:p>
          <a:p>
            <a:pPr algn="just"/>
            <a:r>
              <a:rPr lang="es-ES" sz="5700" dirty="0">
                <a:latin typeface="Arial" panose="020B0604020202020204" pitchFamily="34" charset="0"/>
                <a:cs typeface="Arial" panose="020B0604020202020204" pitchFamily="34" charset="0"/>
              </a:rPr>
              <a:t>Objetivo: Diseñar modificaciones metodológicas para la impartición de Química Física I y II integrando el uso crítico de la inteligencia artificial.</a:t>
            </a:r>
          </a:p>
        </p:txBody>
      </p:sp>
      <p:sp>
        <p:nvSpPr>
          <p:cNvPr id="7" name="CuadroTexto 6">
            <a:extLst>
              <a:ext uri="{FF2B5EF4-FFF2-40B4-BE49-F238E27FC236}">
                <a16:creationId xmlns:a16="http://schemas.microsoft.com/office/drawing/2014/main" id="{FE4D17FA-637F-7993-F78A-2E1297E9278A}"/>
              </a:ext>
            </a:extLst>
          </p:cNvPr>
          <p:cNvSpPr txBox="1"/>
          <p:nvPr/>
        </p:nvSpPr>
        <p:spPr>
          <a:xfrm>
            <a:off x="1568516" y="19533570"/>
            <a:ext cx="19817862" cy="3600986"/>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Se realizó una revisión bibliográfica de la literatura reciente sobre Inteligencia Artificial y su  aplicación en la educación universitaria, con énfasis en experiencias de aprendizaje activo  y desarrollo del pensamiento crítico </a:t>
            </a:r>
          </a:p>
        </p:txBody>
      </p:sp>
      <p:sp>
        <p:nvSpPr>
          <p:cNvPr id="12" name="CuadroTexto 11">
            <a:extLst>
              <a:ext uri="{FF2B5EF4-FFF2-40B4-BE49-F238E27FC236}">
                <a16:creationId xmlns:a16="http://schemas.microsoft.com/office/drawing/2014/main" id="{0AF442CD-F76C-6F36-4225-B6B22F4D6D34}"/>
              </a:ext>
            </a:extLst>
          </p:cNvPr>
          <p:cNvSpPr txBox="1"/>
          <p:nvPr/>
        </p:nvSpPr>
        <p:spPr>
          <a:xfrm>
            <a:off x="912738" y="26814241"/>
            <a:ext cx="20497929" cy="2723823"/>
          </a:xfrm>
          <a:prstGeom prst="rect">
            <a:avLst/>
          </a:prstGeom>
          <a:noFill/>
        </p:spPr>
        <p:txBody>
          <a:bodyPr wrap="square">
            <a:spAutoFit/>
          </a:bodyPr>
          <a:lstStyle/>
          <a:p>
            <a:pPr algn="just"/>
            <a:r>
              <a:rPr lang="es-ES" sz="5700" dirty="0">
                <a:latin typeface="Arial" panose="020B0604020202020204" pitchFamily="34" charset="0"/>
                <a:cs typeface="Arial" panose="020B0604020202020204" pitchFamily="34" charset="0"/>
              </a:rPr>
              <a:t>La integración crítica de la IA puede enriquecer la enseñanza de Química Física al promover participación activa, evaluación auténtica y mayor capacidad analítica en los estudiantes. </a:t>
            </a:r>
          </a:p>
        </p:txBody>
      </p:sp>
      <p:pic>
        <p:nvPicPr>
          <p:cNvPr id="17" name="Imagen 16">
            <a:extLst>
              <a:ext uri="{FF2B5EF4-FFF2-40B4-BE49-F238E27FC236}">
                <a16:creationId xmlns:a16="http://schemas.microsoft.com/office/drawing/2014/main" id="{E4165917-ACD3-7403-DC30-2ABA2B7CD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1851" y="24685979"/>
            <a:ext cx="14945078" cy="5951017"/>
          </a:xfrm>
          <a:prstGeom prst="rect">
            <a:avLst/>
          </a:prstGeom>
        </p:spPr>
      </p:pic>
      <p:graphicFrame>
        <p:nvGraphicFramePr>
          <p:cNvPr id="4" name="Diagrama 3">
            <a:extLst>
              <a:ext uri="{FF2B5EF4-FFF2-40B4-BE49-F238E27FC236}">
                <a16:creationId xmlns:a16="http://schemas.microsoft.com/office/drawing/2014/main" id="{00686BF1-32B8-9D36-1D96-C5F93CEFC734}"/>
              </a:ext>
            </a:extLst>
          </p:cNvPr>
          <p:cNvGraphicFramePr/>
          <p:nvPr>
            <p:extLst>
              <p:ext uri="{D42A27DB-BD31-4B8C-83A1-F6EECF244321}">
                <p14:modId xmlns:p14="http://schemas.microsoft.com/office/powerpoint/2010/main" val="3885095042"/>
              </p:ext>
            </p:extLst>
          </p:nvPr>
        </p:nvGraphicFramePr>
        <p:xfrm>
          <a:off x="21611790" y="1"/>
          <a:ext cx="20333394" cy="323691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292</Words>
  <Application>Microsoft Office PowerPoint</Application>
  <PresentationFormat>Personalizado</PresentationFormat>
  <Paragraphs>20</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Olivia Natalia Medina Vizcaíno</cp:lastModifiedBy>
  <cp:revision>13</cp:revision>
  <dcterms:modified xsi:type="dcterms:W3CDTF">2026-07-13T19:10:15Z</dcterms:modified>
</cp:coreProperties>
</file>