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24" d="100"/>
          <a:sy n="24" d="100"/>
        </p:scale>
        <p:origin x="1554" y="42"/>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7/7/2026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7/7/2026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0" y="6833956"/>
            <a:ext cx="18486783" cy="1020402"/>
          </a:xfrm>
        </p:spPr>
        <p:txBody>
          <a:bodyPr/>
          <a:lstStyle/>
          <a:p>
            <a:r>
              <a:rPr lang="en-US" sz="5800" u="none" dirty="0">
                <a:solidFill>
                  <a:schemeClr val="tx1"/>
                </a:solidFill>
                <a:latin typeface="Trebuchet MS" panose="020B0603020202020204" pitchFamily="34" charset="0"/>
                <a:ea typeface="Tahoma" panose="020B0604030504040204" pitchFamily="34" charset="0"/>
                <a:cs typeface="Tahoma" panose="020B0604030504040204" pitchFamily="34" charset="0"/>
              </a:rPr>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790646" y="11342258"/>
            <a:ext cx="17696136" cy="1020402"/>
          </a:xfrm>
        </p:spPr>
        <p:txBody>
          <a:bodyPr/>
          <a:lstStyle/>
          <a:p>
            <a:pPr algn="l"/>
            <a:r>
              <a:rPr lang="en-US" sz="5800" u="none" dirty="0">
                <a:solidFill>
                  <a:schemeClr val="tx1"/>
                </a:solidFill>
                <a:latin typeface="Trebuchet MS" panose="020B0603020202020204" pitchFamily="34" charset="0"/>
              </a:rPr>
              <a:t>              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1933418" y="6867362"/>
            <a:ext cx="20497666" cy="1832933"/>
          </a:xfrm>
        </p:spPr>
        <p:txBody>
          <a:bodyPr/>
          <a:lstStyle/>
          <a:p>
            <a:r>
              <a:rPr lang="en-US" sz="5800" u="none" dirty="0">
                <a:solidFill>
                  <a:schemeClr val="tx1"/>
                </a:solidFill>
                <a:latin typeface="Trebuchet MS" panose="020B0603020202020204" pitchFamily="34" charset="0"/>
              </a:rPr>
              <a:t>3. RESULTADOS Y DISCUSION</a:t>
            </a:r>
          </a:p>
          <a:p>
            <a:r>
              <a:rPr lang="es-ES" sz="4400" u="none" dirty="0">
                <a:solidFill>
                  <a:schemeClr val="tx1"/>
                </a:solidFill>
                <a:latin typeface="Trebuchet MS" panose="020B0603020202020204" pitchFamily="34" charset="0"/>
              </a:rPr>
              <a:t>Evaluaciones químicas realizadas a ambas formulaciones.</a:t>
            </a:r>
            <a:endParaRPr lang="en-US" sz="4400" u="none" dirty="0">
              <a:solidFill>
                <a:schemeClr val="tx1"/>
              </a:solidFill>
              <a:latin typeface="Trebuchet MS" panose="020B0603020202020204" pitchFamily="34" charset="0"/>
            </a:endParaRP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512550" y="18556271"/>
            <a:ext cx="13215381" cy="1020402"/>
          </a:xfrm>
        </p:spPr>
        <p:txBody>
          <a:bodyPr/>
          <a:lstStyle/>
          <a:p>
            <a:r>
              <a:rPr lang="en-US" sz="5800" u="none" dirty="0">
                <a:solidFill>
                  <a:schemeClr val="tx1"/>
                </a:solidFill>
                <a:latin typeface="Trebuchet MS" panose="020B0603020202020204" pitchFamily="34" charset="0"/>
              </a:rPr>
              <a:t>4. CONCLUSIONES</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971303" y="5080792"/>
            <a:ext cx="49376605" cy="1273040"/>
          </a:xfrm>
        </p:spPr>
        <p:txBody>
          <a:bodyPr>
            <a:noAutofit/>
          </a:bodyPr>
          <a:lstStyle/>
          <a:p>
            <a:r>
              <a:rPr lang="en-US" sz="6000" b="1" dirty="0" err="1">
                <a:solidFill>
                  <a:schemeClr val="tx1"/>
                </a:solidFill>
                <a:latin typeface="Trebuchet MS" panose="020B0603020202020204" pitchFamily="34" charset="0"/>
              </a:rPr>
              <a:t>Autores</a:t>
            </a:r>
            <a:r>
              <a:rPr lang="en-US" sz="6000" b="1" dirty="0">
                <a:solidFill>
                  <a:schemeClr val="tx1"/>
                </a:solidFill>
                <a:latin typeface="Trebuchet MS" panose="020B0603020202020204" pitchFamily="34" charset="0"/>
              </a:rPr>
              <a:t>: </a:t>
            </a:r>
            <a:r>
              <a:rPr lang="en-US" sz="6000" b="1" u="sng" dirty="0">
                <a:solidFill>
                  <a:schemeClr val="tx1"/>
                </a:solidFill>
                <a:latin typeface="Trebuchet MS" panose="020B0603020202020204" pitchFamily="34" charset="0"/>
              </a:rPr>
              <a:t>MSc. Mirta Cabrera </a:t>
            </a:r>
            <a:r>
              <a:rPr lang="en-US" sz="6000" b="1" u="sng" dirty="0" err="1">
                <a:solidFill>
                  <a:schemeClr val="tx1"/>
                </a:solidFill>
                <a:latin typeface="Trebuchet MS" panose="020B0603020202020204" pitchFamily="34" charset="0"/>
              </a:rPr>
              <a:t>Reyte</a:t>
            </a:r>
            <a:r>
              <a:rPr lang="en-US" sz="6000" b="1" dirty="0">
                <a:solidFill>
                  <a:schemeClr val="tx1"/>
                </a:solidFill>
                <a:latin typeface="Trebuchet MS" panose="020B0603020202020204" pitchFamily="34" charset="0"/>
              </a:rPr>
              <a:t>; Dra. Mirna Fernández </a:t>
            </a:r>
            <a:r>
              <a:rPr lang="en-US" sz="6000" b="1" dirty="0" err="1">
                <a:solidFill>
                  <a:schemeClr val="tx1"/>
                </a:solidFill>
                <a:latin typeface="Trebuchet MS" panose="020B0603020202020204" pitchFamily="34" charset="0"/>
              </a:rPr>
              <a:t>Cervera</a:t>
            </a:r>
            <a:r>
              <a:rPr lang="en-US" sz="6000" b="1" dirty="0">
                <a:solidFill>
                  <a:schemeClr val="tx1"/>
                </a:solidFill>
                <a:latin typeface="Trebuchet MS" panose="020B0603020202020204" pitchFamily="34" charset="0"/>
              </a:rPr>
              <a:t>; MSc. </a:t>
            </a:r>
            <a:r>
              <a:rPr lang="en-US" sz="6000" b="1" dirty="0" err="1">
                <a:solidFill>
                  <a:schemeClr val="tx1"/>
                </a:solidFill>
                <a:latin typeface="Trebuchet MS" panose="020B0603020202020204" pitchFamily="34" charset="0"/>
              </a:rPr>
              <a:t>Yenisé</a:t>
            </a:r>
            <a:r>
              <a:rPr lang="en-US" sz="6000" b="1" dirty="0">
                <a:solidFill>
                  <a:schemeClr val="tx1"/>
                </a:solidFill>
                <a:latin typeface="Trebuchet MS" panose="020B0603020202020204" pitchFamily="34" charset="0"/>
              </a:rPr>
              <a:t> </a:t>
            </a:r>
            <a:r>
              <a:rPr lang="en-US" sz="6000" b="1" dirty="0" err="1">
                <a:solidFill>
                  <a:schemeClr val="tx1"/>
                </a:solidFill>
                <a:latin typeface="Trebuchet MS" panose="020B0603020202020204" pitchFamily="34" charset="0"/>
              </a:rPr>
              <a:t>Elledías</a:t>
            </a:r>
            <a:r>
              <a:rPr lang="en-US" sz="6000" b="1" dirty="0">
                <a:solidFill>
                  <a:schemeClr val="tx1"/>
                </a:solidFill>
                <a:latin typeface="Trebuchet MS" panose="020B0603020202020204" pitchFamily="34" charset="0"/>
              </a:rPr>
              <a:t> García.</a:t>
            </a: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5247861" y="2039934"/>
            <a:ext cx="32183808" cy="2135830"/>
          </a:xfrm>
        </p:spPr>
        <p:txBody>
          <a:bodyPr>
            <a:noAutofit/>
          </a:bodyPr>
          <a:lstStyle/>
          <a:p>
            <a:r>
              <a:rPr lang="es-ES" sz="8800" b="1" dirty="0">
                <a:solidFill>
                  <a:schemeClr val="tx1"/>
                </a:solidFill>
                <a:latin typeface="Trebuchet MS" panose="020B0603020202020204" pitchFamily="34" charset="0"/>
              </a:rPr>
              <a:t>CALIDAD BIOFARMACÉUTICA DE HIDROCLOROTIAZIDA-25MG, TABLETAS DE LIBERACIÓN INMEDIATA.</a:t>
            </a:r>
            <a:endParaRPr lang="en-US" sz="8800" b="1" dirty="0">
              <a:solidFill>
                <a:schemeClr val="tx1"/>
              </a:solidFill>
              <a:latin typeface="Trebuchet MS" panose="020B0603020202020204" pitchFamily="34" charset="0"/>
            </a:endParaRPr>
          </a:p>
        </p:txBody>
      </p:sp>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78974" y="26704209"/>
            <a:ext cx="18486783" cy="1020402"/>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800" u="none" dirty="0">
                <a:solidFill>
                  <a:schemeClr val="tx1"/>
                </a:solidFill>
                <a:latin typeface="Trebuchet MS" panose="020B0603020202020204" pitchFamily="34" charset="0"/>
              </a:rPr>
              <a:t>5. REFERENCIAS BIBLIOGRÁFICAS</a:t>
            </a: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sp>
        <p:nvSpPr>
          <p:cNvPr id="3" name="TextBox 2">
            <a:extLst>
              <a:ext uri="{FF2B5EF4-FFF2-40B4-BE49-F238E27FC236}">
                <a16:creationId xmlns:a16="http://schemas.microsoft.com/office/drawing/2014/main" id="{2688590D-9514-380C-7594-758A9F4C2973}"/>
              </a:ext>
            </a:extLst>
          </p:cNvPr>
          <p:cNvSpPr txBox="1"/>
          <p:nvPr/>
        </p:nvSpPr>
        <p:spPr>
          <a:xfrm>
            <a:off x="790646" y="7783828"/>
            <a:ext cx="17696136" cy="3477875"/>
          </a:xfrm>
          <a:prstGeom prst="rect">
            <a:avLst/>
          </a:prstGeom>
          <a:noFill/>
        </p:spPr>
        <p:txBody>
          <a:bodyPr wrap="square">
            <a:spAutoFit/>
          </a:bodyPr>
          <a:lstStyle/>
          <a:p>
            <a:pPr algn="just"/>
            <a:r>
              <a:rPr lang="es-ES" sz="4400" dirty="0">
                <a:effectLst/>
                <a:latin typeface="Arial" panose="020B0604020202020204" pitchFamily="34" charset="0"/>
                <a:ea typeface="Calibri" panose="020F0502020204030204" pitchFamily="34" charset="0"/>
              </a:rPr>
              <a:t>La Hidroclorotiazida es un diurético utilizado principalmente en el tratamiento de la hipertensión arterial; perteneciente a la Clase III del SCB. El trabajo tiene como objetivo establecer si existe calidad biofarmacéutica entre tres lotes de producción nacional  y el producto importado que se comercializa en estos momentos en el país.</a:t>
            </a:r>
          </a:p>
        </p:txBody>
      </p:sp>
      <p:graphicFrame>
        <p:nvGraphicFramePr>
          <p:cNvPr id="2" name="Table 1">
            <a:extLst>
              <a:ext uri="{FF2B5EF4-FFF2-40B4-BE49-F238E27FC236}">
                <a16:creationId xmlns:a16="http://schemas.microsoft.com/office/drawing/2014/main" id="{CDB75F9E-D028-B6FD-508D-A74541F9EDA2}"/>
              </a:ext>
            </a:extLst>
          </p:cNvPr>
          <p:cNvGraphicFramePr>
            <a:graphicFrameLocks noGrp="1"/>
          </p:cNvGraphicFramePr>
          <p:nvPr>
            <p:extLst>
              <p:ext uri="{D42A27DB-BD31-4B8C-83A1-F6EECF244321}">
                <p14:modId xmlns:p14="http://schemas.microsoft.com/office/powerpoint/2010/main" val="1353608657"/>
              </p:ext>
            </p:extLst>
          </p:nvPr>
        </p:nvGraphicFramePr>
        <p:xfrm>
          <a:off x="19202401" y="9123289"/>
          <a:ext cx="23440952" cy="8956170"/>
        </p:xfrm>
        <a:graphic>
          <a:graphicData uri="http://schemas.openxmlformats.org/drawingml/2006/table">
            <a:tbl>
              <a:tblPr firstRow="1" firstCol="1" bandRow="1">
                <a:tableStyleId>{3B4B98B0-60AC-42C2-AFA5-B58CD77FA1E5}</a:tableStyleId>
              </a:tblPr>
              <a:tblGrid>
                <a:gridCol w="4539342">
                  <a:extLst>
                    <a:ext uri="{9D8B030D-6E8A-4147-A177-3AD203B41FA5}">
                      <a16:colId xmlns:a16="http://schemas.microsoft.com/office/drawing/2014/main" val="391424042"/>
                    </a:ext>
                  </a:extLst>
                </a:gridCol>
                <a:gridCol w="3135086">
                  <a:extLst>
                    <a:ext uri="{9D8B030D-6E8A-4147-A177-3AD203B41FA5}">
                      <a16:colId xmlns:a16="http://schemas.microsoft.com/office/drawing/2014/main" val="129158395"/>
                    </a:ext>
                  </a:extLst>
                </a:gridCol>
                <a:gridCol w="2579914">
                  <a:extLst>
                    <a:ext uri="{9D8B030D-6E8A-4147-A177-3AD203B41FA5}">
                      <a16:colId xmlns:a16="http://schemas.microsoft.com/office/drawing/2014/main" val="2217079387"/>
                    </a:ext>
                  </a:extLst>
                </a:gridCol>
                <a:gridCol w="3004457">
                  <a:extLst>
                    <a:ext uri="{9D8B030D-6E8A-4147-A177-3AD203B41FA5}">
                      <a16:colId xmlns:a16="http://schemas.microsoft.com/office/drawing/2014/main" val="1083417499"/>
                    </a:ext>
                  </a:extLst>
                </a:gridCol>
                <a:gridCol w="2971800">
                  <a:extLst>
                    <a:ext uri="{9D8B030D-6E8A-4147-A177-3AD203B41FA5}">
                      <a16:colId xmlns:a16="http://schemas.microsoft.com/office/drawing/2014/main" val="3848358073"/>
                    </a:ext>
                  </a:extLst>
                </a:gridCol>
                <a:gridCol w="7210353">
                  <a:extLst>
                    <a:ext uri="{9D8B030D-6E8A-4147-A177-3AD203B41FA5}">
                      <a16:colId xmlns:a16="http://schemas.microsoft.com/office/drawing/2014/main" val="848948454"/>
                    </a:ext>
                  </a:extLst>
                </a:gridCol>
              </a:tblGrid>
              <a:tr h="598529">
                <a:tc>
                  <a:txBody>
                    <a:bodyPr/>
                    <a:lstStyle/>
                    <a:p>
                      <a:pPr marL="0" marR="0" algn="ctr">
                        <a:lnSpc>
                          <a:spcPct val="115000"/>
                        </a:lnSpc>
                        <a:spcBef>
                          <a:spcPts val="0"/>
                        </a:spcBef>
                        <a:spcAft>
                          <a:spcPts val="1000"/>
                        </a:spcAft>
                      </a:pPr>
                      <a:r>
                        <a:rPr lang="es-ES" sz="4400" b="1" dirty="0">
                          <a:solidFill>
                            <a:schemeClr val="tx1"/>
                          </a:solidFill>
                          <a:effectLst/>
                        </a:rPr>
                        <a:t>Ensayos</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b="1" dirty="0">
                          <a:solidFill>
                            <a:schemeClr val="tx1"/>
                          </a:solidFill>
                          <a:effectLst/>
                        </a:rPr>
                        <a:t>Referencia</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b="1">
                          <a:solidFill>
                            <a:schemeClr val="tx1"/>
                          </a:solidFill>
                          <a:effectLst/>
                        </a:rPr>
                        <a:t>L-8052</a:t>
                      </a:r>
                      <a:endParaRPr lang="en-US" sz="4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b="1">
                          <a:solidFill>
                            <a:schemeClr val="tx1"/>
                          </a:solidFill>
                          <a:effectLst/>
                        </a:rPr>
                        <a:t>L-8053</a:t>
                      </a:r>
                      <a:endParaRPr lang="en-US" sz="4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b="1">
                          <a:solidFill>
                            <a:schemeClr val="tx1"/>
                          </a:solidFill>
                          <a:effectLst/>
                        </a:rPr>
                        <a:t>L-8054</a:t>
                      </a:r>
                      <a:endParaRPr lang="en-US" sz="4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b="1" dirty="0">
                          <a:solidFill>
                            <a:schemeClr val="tx1"/>
                          </a:solidFill>
                          <a:effectLst/>
                        </a:rPr>
                        <a:t>Límite</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51644122"/>
                  </a:ext>
                </a:extLst>
              </a:tr>
              <a:tr h="1216558">
                <a:tc>
                  <a:txBody>
                    <a:bodyPr/>
                    <a:lstStyle/>
                    <a:p>
                      <a:pPr marL="0" marR="0" algn="ctr">
                        <a:lnSpc>
                          <a:spcPct val="115000"/>
                        </a:lnSpc>
                        <a:spcBef>
                          <a:spcPts val="0"/>
                        </a:spcBef>
                        <a:spcAft>
                          <a:spcPts val="1000"/>
                        </a:spcAft>
                      </a:pPr>
                      <a:r>
                        <a:rPr lang="es-ES" sz="4400" b="1" dirty="0">
                          <a:solidFill>
                            <a:schemeClr val="tx1"/>
                          </a:solidFill>
                          <a:effectLst/>
                        </a:rPr>
                        <a:t>Identificación</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Cumple</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Cumple</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a:solidFill>
                            <a:schemeClr val="tx1"/>
                          </a:solidFill>
                          <a:effectLst/>
                        </a:rPr>
                        <a:t>Cumple</a:t>
                      </a:r>
                      <a:endParaRPr lang="en-US" sz="4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a:solidFill>
                            <a:schemeClr val="tx1"/>
                          </a:solidFill>
                          <a:effectLst/>
                        </a:rPr>
                        <a:t>Cumple</a:t>
                      </a:r>
                      <a:endParaRPr lang="en-US" sz="4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Manchas </a:t>
                      </a:r>
                      <a:r>
                        <a:rPr lang="es-ES" sz="4400" dirty="0" err="1">
                          <a:solidFill>
                            <a:schemeClr val="tx1"/>
                          </a:solidFill>
                          <a:effectLst/>
                        </a:rPr>
                        <a:t>princ</a:t>
                      </a:r>
                      <a:r>
                        <a:rPr lang="es-ES" sz="4400" dirty="0">
                          <a:solidFill>
                            <a:schemeClr val="tx1"/>
                          </a:solidFill>
                          <a:effectLst/>
                        </a:rPr>
                        <a:t> en </a:t>
                      </a:r>
                      <a:r>
                        <a:rPr lang="es-ES" sz="4400" dirty="0" err="1">
                          <a:solidFill>
                            <a:schemeClr val="tx1"/>
                          </a:solidFill>
                          <a:effectLst/>
                        </a:rPr>
                        <a:t>cromat</a:t>
                      </a:r>
                      <a:r>
                        <a:rPr lang="es-ES" sz="4400" dirty="0">
                          <a:solidFill>
                            <a:schemeClr val="tx1"/>
                          </a:solidFill>
                          <a:effectLst/>
                        </a:rPr>
                        <a:t> de sol coinciden en color e intensidad.</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68141191"/>
                  </a:ext>
                </a:extLst>
              </a:tr>
              <a:tr h="598529">
                <a:tc>
                  <a:txBody>
                    <a:bodyPr/>
                    <a:lstStyle/>
                    <a:p>
                      <a:pPr marL="0" marR="0" algn="ctr">
                        <a:lnSpc>
                          <a:spcPct val="115000"/>
                        </a:lnSpc>
                        <a:spcBef>
                          <a:spcPts val="0"/>
                        </a:spcBef>
                        <a:spcAft>
                          <a:spcPts val="1000"/>
                        </a:spcAft>
                      </a:pPr>
                      <a:r>
                        <a:rPr lang="es-ES" sz="4400" b="1" dirty="0">
                          <a:solidFill>
                            <a:schemeClr val="tx1"/>
                          </a:solidFill>
                          <a:effectLst/>
                        </a:rPr>
                        <a:t>Valoración (%)</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95,4</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100,7</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a:solidFill>
                            <a:schemeClr val="tx1"/>
                          </a:solidFill>
                          <a:effectLst/>
                        </a:rPr>
                        <a:t>101,7</a:t>
                      </a:r>
                      <a:endParaRPr lang="en-US" sz="4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a:solidFill>
                            <a:schemeClr val="tx1"/>
                          </a:solidFill>
                          <a:effectLst/>
                        </a:rPr>
                        <a:t>100,8</a:t>
                      </a:r>
                      <a:endParaRPr lang="en-US" sz="4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92,5 % - 107,5 %.</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246374380"/>
                  </a:ext>
                </a:extLst>
              </a:tr>
              <a:tr h="598529">
                <a:tc>
                  <a:txBody>
                    <a:bodyPr/>
                    <a:lstStyle/>
                    <a:p>
                      <a:pPr marL="0" marR="0" algn="ctr">
                        <a:lnSpc>
                          <a:spcPct val="115000"/>
                        </a:lnSpc>
                        <a:spcBef>
                          <a:spcPts val="0"/>
                        </a:spcBef>
                        <a:spcAft>
                          <a:spcPts val="1000"/>
                        </a:spcAft>
                      </a:pPr>
                      <a:r>
                        <a:rPr lang="es-ES" sz="4400" b="1" dirty="0">
                          <a:solidFill>
                            <a:schemeClr val="tx1"/>
                          </a:solidFill>
                          <a:effectLst/>
                        </a:rPr>
                        <a:t>Disolución (%)</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98</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102</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98</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a:solidFill>
                            <a:schemeClr val="tx1"/>
                          </a:solidFill>
                          <a:effectLst/>
                        </a:rPr>
                        <a:t>101</a:t>
                      </a:r>
                      <a:endParaRPr lang="en-US" sz="4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Q = 60 %, se disuelve en 60 minutos.</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87461176"/>
                  </a:ext>
                </a:extLst>
              </a:tr>
              <a:tr h="598529">
                <a:tc>
                  <a:txBody>
                    <a:bodyPr/>
                    <a:lstStyle/>
                    <a:p>
                      <a:pPr marL="0" marR="0" algn="ctr">
                        <a:lnSpc>
                          <a:spcPct val="115000"/>
                        </a:lnSpc>
                        <a:spcBef>
                          <a:spcPts val="0"/>
                        </a:spcBef>
                        <a:spcAft>
                          <a:spcPts val="1000"/>
                        </a:spcAft>
                      </a:pPr>
                      <a:r>
                        <a:rPr lang="es-ES" sz="4400" b="1" dirty="0">
                          <a:solidFill>
                            <a:schemeClr val="tx1"/>
                          </a:solidFill>
                          <a:effectLst/>
                        </a:rPr>
                        <a:t>Uniformidad de contenido</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a:solidFill>
                            <a:schemeClr val="tx1"/>
                          </a:solidFill>
                          <a:effectLst/>
                        </a:rPr>
                        <a:t>9,2</a:t>
                      </a:r>
                      <a:endParaRPr lang="en-US" sz="4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5,8</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4,5</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2,9</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Valor de aceptación (VA) ≤ 15,0.</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21444202"/>
                  </a:ext>
                </a:extLst>
              </a:tr>
              <a:tr h="2143601">
                <a:tc>
                  <a:txBody>
                    <a:bodyPr/>
                    <a:lstStyle/>
                    <a:p>
                      <a:pPr marL="0" marR="0" algn="ctr">
                        <a:lnSpc>
                          <a:spcPct val="115000"/>
                        </a:lnSpc>
                        <a:spcBef>
                          <a:spcPts val="0"/>
                        </a:spcBef>
                        <a:spcAft>
                          <a:spcPts val="1000"/>
                        </a:spcAft>
                      </a:pPr>
                      <a:r>
                        <a:rPr lang="es-ES" sz="4400" b="1" dirty="0">
                          <a:solidFill>
                            <a:schemeClr val="tx1"/>
                          </a:solidFill>
                          <a:effectLst/>
                        </a:rPr>
                        <a:t>Sustancias Relacionadas</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Cumple</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Cumple</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Cumple</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Cumple</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s-ES" sz="4400" dirty="0">
                          <a:solidFill>
                            <a:schemeClr val="tx1"/>
                          </a:solidFill>
                          <a:effectLst/>
                        </a:rPr>
                        <a:t>Toda mancha </a:t>
                      </a:r>
                      <a:r>
                        <a:rPr lang="es-ES" sz="4400" dirty="0" err="1">
                          <a:solidFill>
                            <a:schemeClr val="tx1"/>
                          </a:solidFill>
                          <a:effectLst/>
                        </a:rPr>
                        <a:t>sec</a:t>
                      </a:r>
                      <a:r>
                        <a:rPr lang="es-ES" sz="4400" dirty="0">
                          <a:solidFill>
                            <a:schemeClr val="tx1"/>
                          </a:solidFill>
                          <a:effectLst/>
                        </a:rPr>
                        <a:t> </a:t>
                      </a:r>
                      <a:r>
                        <a:rPr lang="es-ES" sz="4400" dirty="0" err="1">
                          <a:solidFill>
                            <a:schemeClr val="tx1"/>
                          </a:solidFill>
                          <a:effectLst/>
                        </a:rPr>
                        <a:t>obt</a:t>
                      </a:r>
                      <a:r>
                        <a:rPr lang="es-ES" sz="4400" dirty="0">
                          <a:solidFill>
                            <a:schemeClr val="tx1"/>
                          </a:solidFill>
                          <a:effectLst/>
                        </a:rPr>
                        <a:t> en el placa de la sol (1) es &lt; intensa que la obtenida con la sol (2).</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9486264"/>
                  </a:ext>
                </a:extLst>
              </a:tr>
            </a:tbl>
          </a:graphicData>
        </a:graphic>
      </p:graphicFrame>
      <p:sp>
        <p:nvSpPr>
          <p:cNvPr id="5" name="TextBox 4">
            <a:extLst>
              <a:ext uri="{FF2B5EF4-FFF2-40B4-BE49-F238E27FC236}">
                <a16:creationId xmlns:a16="http://schemas.microsoft.com/office/drawing/2014/main" id="{C5E18A6B-4DB6-DBF9-7D07-CB82200136A1}"/>
              </a:ext>
            </a:extLst>
          </p:cNvPr>
          <p:cNvSpPr txBox="1"/>
          <p:nvPr/>
        </p:nvSpPr>
        <p:spPr>
          <a:xfrm>
            <a:off x="20864477" y="18699917"/>
            <a:ext cx="20116800" cy="769441"/>
          </a:xfrm>
          <a:prstGeom prst="rect">
            <a:avLst/>
          </a:prstGeom>
          <a:noFill/>
        </p:spPr>
        <p:txBody>
          <a:bodyPr wrap="square" rtlCol="0">
            <a:spAutoFit/>
          </a:bodyPr>
          <a:lstStyle/>
          <a:p>
            <a:pPr algn="ctr"/>
            <a:r>
              <a:rPr lang="es-ES" sz="4400" b="1" dirty="0">
                <a:solidFill>
                  <a:prstClr val="black"/>
                </a:solidFill>
                <a:latin typeface="Trebuchet MS" panose="020B0603020202020204" pitchFamily="34" charset="0"/>
              </a:rPr>
              <a:t>Perfiles de disolución a PH 1,2; 4,5 y 6,8.</a:t>
            </a:r>
            <a:endParaRPr lang="en-US" sz="2000"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48B53F08-74E9-2E1B-5C8B-EE08B5F98188}"/>
              </a:ext>
            </a:extLst>
          </p:cNvPr>
          <p:cNvGrpSpPr/>
          <p:nvPr/>
        </p:nvGrpSpPr>
        <p:grpSpPr>
          <a:xfrm>
            <a:off x="19202401" y="19831329"/>
            <a:ext cx="23730980" cy="11519527"/>
            <a:chOff x="1075490" y="13137697"/>
            <a:chExt cx="15197220" cy="3454853"/>
          </a:xfrm>
        </p:grpSpPr>
        <p:pic>
          <p:nvPicPr>
            <p:cNvPr id="7" name="Imagen 1">
              <a:extLst>
                <a:ext uri="{FF2B5EF4-FFF2-40B4-BE49-F238E27FC236}">
                  <a16:creationId xmlns:a16="http://schemas.microsoft.com/office/drawing/2014/main" id="{59613D00-3312-9BAC-9D38-169098F5C988}"/>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1075490" y="13137697"/>
              <a:ext cx="5001460" cy="3454853"/>
            </a:xfrm>
            <a:prstGeom prst="rect">
              <a:avLst/>
            </a:prstGeom>
            <a:noFill/>
          </p:spPr>
        </p:pic>
        <p:pic>
          <p:nvPicPr>
            <p:cNvPr id="8" name="Imagen 5">
              <a:extLst>
                <a:ext uri="{FF2B5EF4-FFF2-40B4-BE49-F238E27FC236}">
                  <a16:creationId xmlns:a16="http://schemas.microsoft.com/office/drawing/2014/main" id="{13691566-88BA-BE3B-FF97-A0204EDEBB9B}"/>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11091110" y="13138502"/>
              <a:ext cx="5181600" cy="3439495"/>
            </a:xfrm>
            <a:prstGeom prst="rect">
              <a:avLst/>
            </a:prstGeom>
            <a:noFill/>
          </p:spPr>
        </p:pic>
        <p:pic>
          <p:nvPicPr>
            <p:cNvPr id="10" name="Picture 9">
              <a:extLst>
                <a:ext uri="{FF2B5EF4-FFF2-40B4-BE49-F238E27FC236}">
                  <a16:creationId xmlns:a16="http://schemas.microsoft.com/office/drawing/2014/main" id="{02CC1CE7-AE73-02A3-905E-C8F9489EE5AC}"/>
                </a:ext>
              </a:extLst>
            </p:cNvPr>
            <p:cNvPicPr>
              <a:picLocks noChangeAspect="1"/>
            </p:cNvPicPr>
            <p:nvPr/>
          </p:nvPicPr>
          <p:blipFill>
            <a:blip r:embed="rId7"/>
            <a:stretch>
              <a:fillRect/>
            </a:stretch>
          </p:blipFill>
          <p:spPr>
            <a:xfrm>
              <a:off x="6089650" y="13138503"/>
              <a:ext cx="5001460" cy="3451010"/>
            </a:xfrm>
            <a:prstGeom prst="rect">
              <a:avLst/>
            </a:prstGeom>
          </p:spPr>
        </p:pic>
      </p:grpSp>
      <p:graphicFrame>
        <p:nvGraphicFramePr>
          <p:cNvPr id="11" name="Table 10">
            <a:extLst>
              <a:ext uri="{FF2B5EF4-FFF2-40B4-BE49-F238E27FC236}">
                <a16:creationId xmlns:a16="http://schemas.microsoft.com/office/drawing/2014/main" id="{67B05B87-5D0D-8F1B-E8FF-0C820BED805E}"/>
              </a:ext>
            </a:extLst>
          </p:cNvPr>
          <p:cNvGraphicFramePr>
            <a:graphicFrameLocks noGrp="1"/>
          </p:cNvGraphicFramePr>
          <p:nvPr>
            <p:extLst>
              <p:ext uri="{D42A27DB-BD31-4B8C-83A1-F6EECF244321}">
                <p14:modId xmlns:p14="http://schemas.microsoft.com/office/powerpoint/2010/main" val="1819087896"/>
              </p:ext>
            </p:extLst>
          </p:nvPr>
        </p:nvGraphicFramePr>
        <p:xfrm>
          <a:off x="23036463" y="25766486"/>
          <a:ext cx="3611766" cy="2743200"/>
        </p:xfrm>
        <a:graphic>
          <a:graphicData uri="http://schemas.openxmlformats.org/drawingml/2006/table">
            <a:tbl>
              <a:tblPr firstRow="1" bandRow="1"/>
              <a:tblGrid>
                <a:gridCol w="1267213">
                  <a:extLst>
                    <a:ext uri="{9D8B030D-6E8A-4147-A177-3AD203B41FA5}">
                      <a16:colId xmlns:a16="http://schemas.microsoft.com/office/drawing/2014/main" val="20000"/>
                    </a:ext>
                  </a:extLst>
                </a:gridCol>
                <a:gridCol w="1084373">
                  <a:extLst>
                    <a:ext uri="{9D8B030D-6E8A-4147-A177-3AD203B41FA5}">
                      <a16:colId xmlns:a16="http://schemas.microsoft.com/office/drawing/2014/main" val="20001"/>
                    </a:ext>
                  </a:extLst>
                </a:gridCol>
                <a:gridCol w="1260180">
                  <a:extLst>
                    <a:ext uri="{9D8B030D-6E8A-4147-A177-3AD203B41FA5}">
                      <a16:colId xmlns:a16="http://schemas.microsoft.com/office/drawing/2014/main" val="20002"/>
                    </a:ext>
                  </a:extLst>
                </a:gridCol>
              </a:tblGrid>
              <a:tr h="548640">
                <a:tc>
                  <a:txBody>
                    <a:bodyPr/>
                    <a:lstStyle>
                      <a:lvl1pPr marL="0" algn="l" defTabSz="3038715" rtl="0" eaLnBrk="1" latinLnBrk="0" hangingPunct="1">
                        <a:defRPr sz="6000" b="1" kern="1200">
                          <a:solidFill>
                            <a:schemeClr val="tx1"/>
                          </a:solidFill>
                          <a:latin typeface="Calibri"/>
                        </a:defRPr>
                      </a:lvl1pPr>
                      <a:lvl2pPr marL="1519358" algn="l" defTabSz="3038715" rtl="0" eaLnBrk="1" latinLnBrk="0" hangingPunct="1">
                        <a:defRPr sz="6000" b="1" kern="1200">
                          <a:solidFill>
                            <a:schemeClr val="tx1"/>
                          </a:solidFill>
                          <a:latin typeface="Calibri"/>
                        </a:defRPr>
                      </a:lvl2pPr>
                      <a:lvl3pPr marL="3038715" algn="l" defTabSz="3038715" rtl="0" eaLnBrk="1" latinLnBrk="0" hangingPunct="1">
                        <a:defRPr sz="6000" b="1" kern="1200">
                          <a:solidFill>
                            <a:schemeClr val="tx1"/>
                          </a:solidFill>
                          <a:latin typeface="Calibri"/>
                        </a:defRPr>
                      </a:lvl3pPr>
                      <a:lvl4pPr marL="4558071" algn="l" defTabSz="3038715" rtl="0" eaLnBrk="1" latinLnBrk="0" hangingPunct="1">
                        <a:defRPr sz="6000" b="1" kern="1200">
                          <a:solidFill>
                            <a:schemeClr val="tx1"/>
                          </a:solidFill>
                          <a:latin typeface="Calibri"/>
                        </a:defRPr>
                      </a:lvl4pPr>
                      <a:lvl5pPr marL="6077429" algn="l" defTabSz="3038715" rtl="0" eaLnBrk="1" latinLnBrk="0" hangingPunct="1">
                        <a:defRPr sz="6000" b="1" kern="1200">
                          <a:solidFill>
                            <a:schemeClr val="tx1"/>
                          </a:solidFill>
                          <a:latin typeface="Calibri"/>
                        </a:defRPr>
                      </a:lvl5pPr>
                      <a:lvl6pPr marL="7596786" algn="l" defTabSz="3038715" rtl="0" eaLnBrk="1" latinLnBrk="0" hangingPunct="1">
                        <a:defRPr sz="6000" b="1" kern="1200">
                          <a:solidFill>
                            <a:schemeClr val="tx1"/>
                          </a:solidFill>
                          <a:latin typeface="Calibri"/>
                        </a:defRPr>
                      </a:lvl6pPr>
                      <a:lvl7pPr marL="9116145" algn="l" defTabSz="3038715" rtl="0" eaLnBrk="1" latinLnBrk="0" hangingPunct="1">
                        <a:defRPr sz="6000" b="1" kern="1200">
                          <a:solidFill>
                            <a:schemeClr val="tx1"/>
                          </a:solidFill>
                          <a:latin typeface="Calibri"/>
                        </a:defRPr>
                      </a:lvl7pPr>
                      <a:lvl8pPr marL="10635501" algn="l" defTabSz="3038715" rtl="0" eaLnBrk="1" latinLnBrk="0" hangingPunct="1">
                        <a:defRPr sz="6000" b="1" kern="1200">
                          <a:solidFill>
                            <a:schemeClr val="tx1"/>
                          </a:solidFill>
                          <a:latin typeface="Calibri"/>
                        </a:defRPr>
                      </a:lvl8pPr>
                      <a:lvl9pPr marL="12154859" algn="l" defTabSz="3038715" rtl="0" eaLnBrk="1" latinLnBrk="0" hangingPunct="1">
                        <a:defRPr sz="6000" b="1"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Lotes</a:t>
                      </a:r>
                      <a:endParaRPr lang="en-JM"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3038715" rtl="0" eaLnBrk="1" latinLnBrk="0" hangingPunct="1">
                        <a:defRPr sz="6000" b="1" kern="1200">
                          <a:solidFill>
                            <a:schemeClr val="tx1"/>
                          </a:solidFill>
                          <a:latin typeface="Calibri"/>
                        </a:defRPr>
                      </a:lvl1pPr>
                      <a:lvl2pPr marL="1519358" algn="l" defTabSz="3038715" rtl="0" eaLnBrk="1" latinLnBrk="0" hangingPunct="1">
                        <a:defRPr sz="6000" b="1" kern="1200">
                          <a:solidFill>
                            <a:schemeClr val="tx1"/>
                          </a:solidFill>
                          <a:latin typeface="Calibri"/>
                        </a:defRPr>
                      </a:lvl2pPr>
                      <a:lvl3pPr marL="3038715" algn="l" defTabSz="3038715" rtl="0" eaLnBrk="1" latinLnBrk="0" hangingPunct="1">
                        <a:defRPr sz="6000" b="1" kern="1200">
                          <a:solidFill>
                            <a:schemeClr val="tx1"/>
                          </a:solidFill>
                          <a:latin typeface="Calibri"/>
                        </a:defRPr>
                      </a:lvl3pPr>
                      <a:lvl4pPr marL="4558071" algn="l" defTabSz="3038715" rtl="0" eaLnBrk="1" latinLnBrk="0" hangingPunct="1">
                        <a:defRPr sz="6000" b="1" kern="1200">
                          <a:solidFill>
                            <a:schemeClr val="tx1"/>
                          </a:solidFill>
                          <a:latin typeface="Calibri"/>
                        </a:defRPr>
                      </a:lvl4pPr>
                      <a:lvl5pPr marL="6077429" algn="l" defTabSz="3038715" rtl="0" eaLnBrk="1" latinLnBrk="0" hangingPunct="1">
                        <a:defRPr sz="6000" b="1" kern="1200">
                          <a:solidFill>
                            <a:schemeClr val="tx1"/>
                          </a:solidFill>
                          <a:latin typeface="Calibri"/>
                        </a:defRPr>
                      </a:lvl5pPr>
                      <a:lvl6pPr marL="7596786" algn="l" defTabSz="3038715" rtl="0" eaLnBrk="1" latinLnBrk="0" hangingPunct="1">
                        <a:defRPr sz="6000" b="1" kern="1200">
                          <a:solidFill>
                            <a:schemeClr val="tx1"/>
                          </a:solidFill>
                          <a:latin typeface="Calibri"/>
                        </a:defRPr>
                      </a:lvl6pPr>
                      <a:lvl7pPr marL="9116145" algn="l" defTabSz="3038715" rtl="0" eaLnBrk="1" latinLnBrk="0" hangingPunct="1">
                        <a:defRPr sz="6000" b="1" kern="1200">
                          <a:solidFill>
                            <a:schemeClr val="tx1"/>
                          </a:solidFill>
                          <a:latin typeface="Calibri"/>
                        </a:defRPr>
                      </a:lvl7pPr>
                      <a:lvl8pPr marL="10635501" algn="l" defTabSz="3038715" rtl="0" eaLnBrk="1" latinLnBrk="0" hangingPunct="1">
                        <a:defRPr sz="6000" b="1" kern="1200">
                          <a:solidFill>
                            <a:schemeClr val="tx1"/>
                          </a:solidFill>
                          <a:latin typeface="Calibri"/>
                        </a:defRPr>
                      </a:lvl8pPr>
                      <a:lvl9pPr marL="12154859" algn="l" defTabSz="3038715" rtl="0" eaLnBrk="1" latinLnBrk="0" hangingPunct="1">
                        <a:defRPr sz="6000" b="1"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F1</a:t>
                      </a:r>
                      <a:endParaRPr lang="en-JM"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3038715" rtl="0" eaLnBrk="1" latinLnBrk="0" hangingPunct="1">
                        <a:defRPr sz="6000" b="1" kern="1200">
                          <a:solidFill>
                            <a:schemeClr val="tx1"/>
                          </a:solidFill>
                          <a:latin typeface="Calibri"/>
                        </a:defRPr>
                      </a:lvl1pPr>
                      <a:lvl2pPr marL="1519358" algn="l" defTabSz="3038715" rtl="0" eaLnBrk="1" latinLnBrk="0" hangingPunct="1">
                        <a:defRPr sz="6000" b="1" kern="1200">
                          <a:solidFill>
                            <a:schemeClr val="tx1"/>
                          </a:solidFill>
                          <a:latin typeface="Calibri"/>
                        </a:defRPr>
                      </a:lvl2pPr>
                      <a:lvl3pPr marL="3038715" algn="l" defTabSz="3038715" rtl="0" eaLnBrk="1" latinLnBrk="0" hangingPunct="1">
                        <a:defRPr sz="6000" b="1" kern="1200">
                          <a:solidFill>
                            <a:schemeClr val="tx1"/>
                          </a:solidFill>
                          <a:latin typeface="Calibri"/>
                        </a:defRPr>
                      </a:lvl3pPr>
                      <a:lvl4pPr marL="4558071" algn="l" defTabSz="3038715" rtl="0" eaLnBrk="1" latinLnBrk="0" hangingPunct="1">
                        <a:defRPr sz="6000" b="1" kern="1200">
                          <a:solidFill>
                            <a:schemeClr val="tx1"/>
                          </a:solidFill>
                          <a:latin typeface="Calibri"/>
                        </a:defRPr>
                      </a:lvl4pPr>
                      <a:lvl5pPr marL="6077429" algn="l" defTabSz="3038715" rtl="0" eaLnBrk="1" latinLnBrk="0" hangingPunct="1">
                        <a:defRPr sz="6000" b="1" kern="1200">
                          <a:solidFill>
                            <a:schemeClr val="tx1"/>
                          </a:solidFill>
                          <a:latin typeface="Calibri"/>
                        </a:defRPr>
                      </a:lvl5pPr>
                      <a:lvl6pPr marL="7596786" algn="l" defTabSz="3038715" rtl="0" eaLnBrk="1" latinLnBrk="0" hangingPunct="1">
                        <a:defRPr sz="6000" b="1" kern="1200">
                          <a:solidFill>
                            <a:schemeClr val="tx1"/>
                          </a:solidFill>
                          <a:latin typeface="Calibri"/>
                        </a:defRPr>
                      </a:lvl6pPr>
                      <a:lvl7pPr marL="9116145" algn="l" defTabSz="3038715" rtl="0" eaLnBrk="1" latinLnBrk="0" hangingPunct="1">
                        <a:defRPr sz="6000" b="1" kern="1200">
                          <a:solidFill>
                            <a:schemeClr val="tx1"/>
                          </a:solidFill>
                          <a:latin typeface="Calibri"/>
                        </a:defRPr>
                      </a:lvl7pPr>
                      <a:lvl8pPr marL="10635501" algn="l" defTabSz="3038715" rtl="0" eaLnBrk="1" latinLnBrk="0" hangingPunct="1">
                        <a:defRPr sz="6000" b="1" kern="1200">
                          <a:solidFill>
                            <a:schemeClr val="tx1"/>
                          </a:solidFill>
                          <a:latin typeface="Calibri"/>
                        </a:defRPr>
                      </a:lvl8pPr>
                      <a:lvl9pPr marL="12154859" algn="l" defTabSz="3038715" rtl="0" eaLnBrk="1" latinLnBrk="0" hangingPunct="1">
                        <a:defRPr sz="6000" b="1"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F2 </a:t>
                      </a:r>
                      <a:endParaRPr lang="en-JM"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640">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b="1" dirty="0">
                          <a:effectLst/>
                          <a:latin typeface="Arial" panose="020B0604020202020204" pitchFamily="34" charset="0"/>
                          <a:cs typeface="Arial" panose="020B0604020202020204" pitchFamily="34" charset="0"/>
                        </a:rPr>
                        <a:t>8052</a:t>
                      </a:r>
                      <a:endParaRPr lang="en-JM"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33,82</a:t>
                      </a:r>
                      <a:endParaRPr lang="en-JM"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37,48</a:t>
                      </a:r>
                      <a:endParaRPr lang="en-JM"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548640">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b="1" dirty="0">
                          <a:effectLst/>
                          <a:latin typeface="Arial" panose="020B0604020202020204" pitchFamily="34" charset="0"/>
                          <a:cs typeface="Arial" panose="020B0604020202020204" pitchFamily="34" charset="0"/>
                        </a:rPr>
                        <a:t>8053</a:t>
                      </a:r>
                      <a:endParaRPr lang="en-JM"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27,79</a:t>
                      </a:r>
                      <a:endParaRPr lang="en-JM"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40,00</a:t>
                      </a:r>
                      <a:endParaRPr lang="en-JM"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b="1">
                          <a:effectLst/>
                          <a:latin typeface="Arial" panose="020B0604020202020204" pitchFamily="34" charset="0"/>
                          <a:cs typeface="Arial" panose="020B0604020202020204" pitchFamily="34" charset="0"/>
                        </a:rPr>
                        <a:t>8054</a:t>
                      </a:r>
                      <a:endParaRPr lang="en-JM"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36,34</a:t>
                      </a:r>
                      <a:endParaRPr lang="en-JM"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35,49</a:t>
                      </a:r>
                      <a:endParaRPr lang="en-JM"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548640">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b="1" dirty="0">
                          <a:effectLst/>
                          <a:latin typeface="Arial" panose="020B0604020202020204" pitchFamily="34" charset="0"/>
                          <a:cs typeface="Arial" panose="020B0604020202020204" pitchFamily="34" charset="0"/>
                        </a:rPr>
                        <a:t>Límites</a:t>
                      </a:r>
                      <a:endParaRPr lang="en-JM"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0-15</a:t>
                      </a:r>
                      <a:endParaRPr lang="en-JM"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50-100</a:t>
                      </a:r>
                      <a:endParaRPr lang="en-JM"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2" name="Table 11">
            <a:extLst>
              <a:ext uri="{FF2B5EF4-FFF2-40B4-BE49-F238E27FC236}">
                <a16:creationId xmlns:a16="http://schemas.microsoft.com/office/drawing/2014/main" id="{E67FDFFE-2A71-60B3-9D76-4CB4C4530E31}"/>
              </a:ext>
            </a:extLst>
          </p:cNvPr>
          <p:cNvGraphicFramePr>
            <a:graphicFrameLocks noGrp="1"/>
          </p:cNvGraphicFramePr>
          <p:nvPr>
            <p:extLst>
              <p:ext uri="{D42A27DB-BD31-4B8C-83A1-F6EECF244321}">
                <p14:modId xmlns:p14="http://schemas.microsoft.com/office/powerpoint/2010/main" val="154542321"/>
              </p:ext>
            </p:extLst>
          </p:nvPr>
        </p:nvGraphicFramePr>
        <p:xfrm>
          <a:off x="30632398" y="25766486"/>
          <a:ext cx="3749922" cy="2743201"/>
        </p:xfrm>
        <a:graphic>
          <a:graphicData uri="http://schemas.openxmlformats.org/drawingml/2006/table">
            <a:tbl>
              <a:tblPr firstRow="1" firstCol="1" bandRow="1"/>
              <a:tblGrid>
                <a:gridCol w="1315684">
                  <a:extLst>
                    <a:ext uri="{9D8B030D-6E8A-4147-A177-3AD203B41FA5}">
                      <a16:colId xmlns:a16="http://schemas.microsoft.com/office/drawing/2014/main" val="20000"/>
                    </a:ext>
                  </a:extLst>
                </a:gridCol>
                <a:gridCol w="1125854">
                  <a:extLst>
                    <a:ext uri="{9D8B030D-6E8A-4147-A177-3AD203B41FA5}">
                      <a16:colId xmlns:a16="http://schemas.microsoft.com/office/drawing/2014/main" val="20001"/>
                    </a:ext>
                  </a:extLst>
                </a:gridCol>
                <a:gridCol w="1308384">
                  <a:extLst>
                    <a:ext uri="{9D8B030D-6E8A-4147-A177-3AD203B41FA5}">
                      <a16:colId xmlns:a16="http://schemas.microsoft.com/office/drawing/2014/main" val="20002"/>
                    </a:ext>
                  </a:extLst>
                </a:gridCol>
              </a:tblGrid>
              <a:tr h="502353">
                <a:tc>
                  <a:txBody>
                    <a:bodyPr/>
                    <a:lstStyle>
                      <a:lvl1pPr marL="0" algn="l" defTabSz="3038715" rtl="0" eaLnBrk="1" latinLnBrk="0" hangingPunct="1">
                        <a:defRPr sz="6000" b="1" kern="1200">
                          <a:solidFill>
                            <a:schemeClr val="tx1"/>
                          </a:solidFill>
                          <a:latin typeface="Calibri"/>
                        </a:defRPr>
                      </a:lvl1pPr>
                      <a:lvl2pPr marL="1519358" algn="l" defTabSz="3038715" rtl="0" eaLnBrk="1" latinLnBrk="0" hangingPunct="1">
                        <a:defRPr sz="6000" b="1" kern="1200">
                          <a:solidFill>
                            <a:schemeClr val="tx1"/>
                          </a:solidFill>
                          <a:latin typeface="Calibri"/>
                        </a:defRPr>
                      </a:lvl2pPr>
                      <a:lvl3pPr marL="3038715" algn="l" defTabSz="3038715" rtl="0" eaLnBrk="1" latinLnBrk="0" hangingPunct="1">
                        <a:defRPr sz="6000" b="1" kern="1200">
                          <a:solidFill>
                            <a:schemeClr val="tx1"/>
                          </a:solidFill>
                          <a:latin typeface="Calibri"/>
                        </a:defRPr>
                      </a:lvl3pPr>
                      <a:lvl4pPr marL="4558071" algn="l" defTabSz="3038715" rtl="0" eaLnBrk="1" latinLnBrk="0" hangingPunct="1">
                        <a:defRPr sz="6000" b="1" kern="1200">
                          <a:solidFill>
                            <a:schemeClr val="tx1"/>
                          </a:solidFill>
                          <a:latin typeface="Calibri"/>
                        </a:defRPr>
                      </a:lvl4pPr>
                      <a:lvl5pPr marL="6077429" algn="l" defTabSz="3038715" rtl="0" eaLnBrk="1" latinLnBrk="0" hangingPunct="1">
                        <a:defRPr sz="6000" b="1" kern="1200">
                          <a:solidFill>
                            <a:schemeClr val="tx1"/>
                          </a:solidFill>
                          <a:latin typeface="Calibri"/>
                        </a:defRPr>
                      </a:lvl5pPr>
                      <a:lvl6pPr marL="7596786" algn="l" defTabSz="3038715" rtl="0" eaLnBrk="1" latinLnBrk="0" hangingPunct="1">
                        <a:defRPr sz="6000" b="1" kern="1200">
                          <a:solidFill>
                            <a:schemeClr val="tx1"/>
                          </a:solidFill>
                          <a:latin typeface="Calibri"/>
                        </a:defRPr>
                      </a:lvl6pPr>
                      <a:lvl7pPr marL="9116145" algn="l" defTabSz="3038715" rtl="0" eaLnBrk="1" latinLnBrk="0" hangingPunct="1">
                        <a:defRPr sz="6000" b="1" kern="1200">
                          <a:solidFill>
                            <a:schemeClr val="tx1"/>
                          </a:solidFill>
                          <a:latin typeface="Calibri"/>
                        </a:defRPr>
                      </a:lvl7pPr>
                      <a:lvl8pPr marL="10635501" algn="l" defTabSz="3038715" rtl="0" eaLnBrk="1" latinLnBrk="0" hangingPunct="1">
                        <a:defRPr sz="6000" b="1" kern="1200">
                          <a:solidFill>
                            <a:schemeClr val="tx1"/>
                          </a:solidFill>
                          <a:latin typeface="Calibri"/>
                        </a:defRPr>
                      </a:lvl8pPr>
                      <a:lvl9pPr marL="12154859" algn="l" defTabSz="3038715" rtl="0" eaLnBrk="1" latinLnBrk="0" hangingPunct="1">
                        <a:defRPr sz="6000" b="1"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Lotes</a:t>
                      </a:r>
                      <a:endParaRPr lang="en-JM"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3038715" rtl="0" eaLnBrk="1" latinLnBrk="0" hangingPunct="1">
                        <a:defRPr sz="6000" b="1" kern="1200">
                          <a:solidFill>
                            <a:schemeClr val="tx1"/>
                          </a:solidFill>
                          <a:latin typeface="Calibri"/>
                        </a:defRPr>
                      </a:lvl1pPr>
                      <a:lvl2pPr marL="1519358" algn="l" defTabSz="3038715" rtl="0" eaLnBrk="1" latinLnBrk="0" hangingPunct="1">
                        <a:defRPr sz="6000" b="1" kern="1200">
                          <a:solidFill>
                            <a:schemeClr val="tx1"/>
                          </a:solidFill>
                          <a:latin typeface="Calibri"/>
                        </a:defRPr>
                      </a:lvl2pPr>
                      <a:lvl3pPr marL="3038715" algn="l" defTabSz="3038715" rtl="0" eaLnBrk="1" latinLnBrk="0" hangingPunct="1">
                        <a:defRPr sz="6000" b="1" kern="1200">
                          <a:solidFill>
                            <a:schemeClr val="tx1"/>
                          </a:solidFill>
                          <a:latin typeface="Calibri"/>
                        </a:defRPr>
                      </a:lvl3pPr>
                      <a:lvl4pPr marL="4558071" algn="l" defTabSz="3038715" rtl="0" eaLnBrk="1" latinLnBrk="0" hangingPunct="1">
                        <a:defRPr sz="6000" b="1" kern="1200">
                          <a:solidFill>
                            <a:schemeClr val="tx1"/>
                          </a:solidFill>
                          <a:latin typeface="Calibri"/>
                        </a:defRPr>
                      </a:lvl4pPr>
                      <a:lvl5pPr marL="6077429" algn="l" defTabSz="3038715" rtl="0" eaLnBrk="1" latinLnBrk="0" hangingPunct="1">
                        <a:defRPr sz="6000" b="1" kern="1200">
                          <a:solidFill>
                            <a:schemeClr val="tx1"/>
                          </a:solidFill>
                          <a:latin typeface="Calibri"/>
                        </a:defRPr>
                      </a:lvl5pPr>
                      <a:lvl6pPr marL="7596786" algn="l" defTabSz="3038715" rtl="0" eaLnBrk="1" latinLnBrk="0" hangingPunct="1">
                        <a:defRPr sz="6000" b="1" kern="1200">
                          <a:solidFill>
                            <a:schemeClr val="tx1"/>
                          </a:solidFill>
                          <a:latin typeface="Calibri"/>
                        </a:defRPr>
                      </a:lvl6pPr>
                      <a:lvl7pPr marL="9116145" algn="l" defTabSz="3038715" rtl="0" eaLnBrk="1" latinLnBrk="0" hangingPunct="1">
                        <a:defRPr sz="6000" b="1" kern="1200">
                          <a:solidFill>
                            <a:schemeClr val="tx1"/>
                          </a:solidFill>
                          <a:latin typeface="Calibri"/>
                        </a:defRPr>
                      </a:lvl7pPr>
                      <a:lvl8pPr marL="10635501" algn="l" defTabSz="3038715" rtl="0" eaLnBrk="1" latinLnBrk="0" hangingPunct="1">
                        <a:defRPr sz="6000" b="1" kern="1200">
                          <a:solidFill>
                            <a:schemeClr val="tx1"/>
                          </a:solidFill>
                          <a:latin typeface="Calibri"/>
                        </a:defRPr>
                      </a:lvl8pPr>
                      <a:lvl9pPr marL="12154859" algn="l" defTabSz="3038715" rtl="0" eaLnBrk="1" latinLnBrk="0" hangingPunct="1">
                        <a:defRPr sz="6000" b="1"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F1</a:t>
                      </a:r>
                      <a:endParaRPr lang="en-JM"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3038715" rtl="0" eaLnBrk="1" latinLnBrk="0" hangingPunct="1">
                        <a:defRPr sz="6000" b="1" kern="1200">
                          <a:solidFill>
                            <a:schemeClr val="tx1"/>
                          </a:solidFill>
                          <a:latin typeface="Calibri"/>
                        </a:defRPr>
                      </a:lvl1pPr>
                      <a:lvl2pPr marL="1519358" algn="l" defTabSz="3038715" rtl="0" eaLnBrk="1" latinLnBrk="0" hangingPunct="1">
                        <a:defRPr sz="6000" b="1" kern="1200">
                          <a:solidFill>
                            <a:schemeClr val="tx1"/>
                          </a:solidFill>
                          <a:latin typeface="Calibri"/>
                        </a:defRPr>
                      </a:lvl2pPr>
                      <a:lvl3pPr marL="3038715" algn="l" defTabSz="3038715" rtl="0" eaLnBrk="1" latinLnBrk="0" hangingPunct="1">
                        <a:defRPr sz="6000" b="1" kern="1200">
                          <a:solidFill>
                            <a:schemeClr val="tx1"/>
                          </a:solidFill>
                          <a:latin typeface="Calibri"/>
                        </a:defRPr>
                      </a:lvl3pPr>
                      <a:lvl4pPr marL="4558071" algn="l" defTabSz="3038715" rtl="0" eaLnBrk="1" latinLnBrk="0" hangingPunct="1">
                        <a:defRPr sz="6000" b="1" kern="1200">
                          <a:solidFill>
                            <a:schemeClr val="tx1"/>
                          </a:solidFill>
                          <a:latin typeface="Calibri"/>
                        </a:defRPr>
                      </a:lvl4pPr>
                      <a:lvl5pPr marL="6077429" algn="l" defTabSz="3038715" rtl="0" eaLnBrk="1" latinLnBrk="0" hangingPunct="1">
                        <a:defRPr sz="6000" b="1" kern="1200">
                          <a:solidFill>
                            <a:schemeClr val="tx1"/>
                          </a:solidFill>
                          <a:latin typeface="Calibri"/>
                        </a:defRPr>
                      </a:lvl5pPr>
                      <a:lvl6pPr marL="7596786" algn="l" defTabSz="3038715" rtl="0" eaLnBrk="1" latinLnBrk="0" hangingPunct="1">
                        <a:defRPr sz="6000" b="1" kern="1200">
                          <a:solidFill>
                            <a:schemeClr val="tx1"/>
                          </a:solidFill>
                          <a:latin typeface="Calibri"/>
                        </a:defRPr>
                      </a:lvl6pPr>
                      <a:lvl7pPr marL="9116145" algn="l" defTabSz="3038715" rtl="0" eaLnBrk="1" latinLnBrk="0" hangingPunct="1">
                        <a:defRPr sz="6000" b="1" kern="1200">
                          <a:solidFill>
                            <a:schemeClr val="tx1"/>
                          </a:solidFill>
                          <a:latin typeface="Calibri"/>
                        </a:defRPr>
                      </a:lvl7pPr>
                      <a:lvl8pPr marL="10635501" algn="l" defTabSz="3038715" rtl="0" eaLnBrk="1" latinLnBrk="0" hangingPunct="1">
                        <a:defRPr sz="6000" b="1" kern="1200">
                          <a:solidFill>
                            <a:schemeClr val="tx1"/>
                          </a:solidFill>
                          <a:latin typeface="Calibri"/>
                        </a:defRPr>
                      </a:lvl8pPr>
                      <a:lvl9pPr marL="12154859" algn="l" defTabSz="3038715" rtl="0" eaLnBrk="1" latinLnBrk="0" hangingPunct="1">
                        <a:defRPr sz="6000" b="1"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F2 </a:t>
                      </a:r>
                      <a:endParaRPr lang="en-JM"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0212">
                <a:tc>
                  <a:txBody>
                    <a:bodyPr/>
                    <a:lstStyle>
                      <a:lvl1pPr marL="0" algn="l" defTabSz="3038715" rtl="0" eaLnBrk="1" latinLnBrk="0" hangingPunct="1">
                        <a:defRPr sz="6000" b="1" kern="1200">
                          <a:solidFill>
                            <a:schemeClr val="tx1"/>
                          </a:solidFill>
                          <a:latin typeface="Calibri"/>
                        </a:defRPr>
                      </a:lvl1pPr>
                      <a:lvl2pPr marL="1519358" algn="l" defTabSz="3038715" rtl="0" eaLnBrk="1" latinLnBrk="0" hangingPunct="1">
                        <a:defRPr sz="6000" b="1" kern="1200">
                          <a:solidFill>
                            <a:schemeClr val="tx1"/>
                          </a:solidFill>
                          <a:latin typeface="Calibri"/>
                        </a:defRPr>
                      </a:lvl2pPr>
                      <a:lvl3pPr marL="3038715" algn="l" defTabSz="3038715" rtl="0" eaLnBrk="1" latinLnBrk="0" hangingPunct="1">
                        <a:defRPr sz="6000" b="1" kern="1200">
                          <a:solidFill>
                            <a:schemeClr val="tx1"/>
                          </a:solidFill>
                          <a:latin typeface="Calibri"/>
                        </a:defRPr>
                      </a:lvl3pPr>
                      <a:lvl4pPr marL="4558071" algn="l" defTabSz="3038715" rtl="0" eaLnBrk="1" latinLnBrk="0" hangingPunct="1">
                        <a:defRPr sz="6000" b="1" kern="1200">
                          <a:solidFill>
                            <a:schemeClr val="tx1"/>
                          </a:solidFill>
                          <a:latin typeface="Calibri"/>
                        </a:defRPr>
                      </a:lvl4pPr>
                      <a:lvl5pPr marL="6077429" algn="l" defTabSz="3038715" rtl="0" eaLnBrk="1" latinLnBrk="0" hangingPunct="1">
                        <a:defRPr sz="6000" b="1" kern="1200">
                          <a:solidFill>
                            <a:schemeClr val="tx1"/>
                          </a:solidFill>
                          <a:latin typeface="Calibri"/>
                        </a:defRPr>
                      </a:lvl5pPr>
                      <a:lvl6pPr marL="7596786" algn="l" defTabSz="3038715" rtl="0" eaLnBrk="1" latinLnBrk="0" hangingPunct="1">
                        <a:defRPr sz="6000" b="1" kern="1200">
                          <a:solidFill>
                            <a:schemeClr val="tx1"/>
                          </a:solidFill>
                          <a:latin typeface="Calibri"/>
                        </a:defRPr>
                      </a:lvl6pPr>
                      <a:lvl7pPr marL="9116145" algn="l" defTabSz="3038715" rtl="0" eaLnBrk="1" latinLnBrk="0" hangingPunct="1">
                        <a:defRPr sz="6000" b="1" kern="1200">
                          <a:solidFill>
                            <a:schemeClr val="tx1"/>
                          </a:solidFill>
                          <a:latin typeface="Calibri"/>
                        </a:defRPr>
                      </a:lvl7pPr>
                      <a:lvl8pPr marL="10635501" algn="l" defTabSz="3038715" rtl="0" eaLnBrk="1" latinLnBrk="0" hangingPunct="1">
                        <a:defRPr sz="6000" b="1" kern="1200">
                          <a:solidFill>
                            <a:schemeClr val="tx1"/>
                          </a:solidFill>
                          <a:latin typeface="Calibri"/>
                        </a:defRPr>
                      </a:lvl8pPr>
                      <a:lvl9pPr marL="12154859" algn="l" defTabSz="3038715" rtl="0" eaLnBrk="1" latinLnBrk="0" hangingPunct="1">
                        <a:defRPr sz="6000" b="1"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8052</a:t>
                      </a:r>
                      <a:endParaRPr lang="en-JM"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34,18</a:t>
                      </a:r>
                      <a:endParaRPr lang="en-JM"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34,69</a:t>
                      </a:r>
                      <a:endParaRPr lang="en-JM"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560212">
                <a:tc>
                  <a:txBody>
                    <a:bodyPr/>
                    <a:lstStyle>
                      <a:lvl1pPr marL="0" algn="l" defTabSz="3038715" rtl="0" eaLnBrk="1" latinLnBrk="0" hangingPunct="1">
                        <a:defRPr sz="6000" b="1" kern="1200">
                          <a:solidFill>
                            <a:schemeClr val="tx1"/>
                          </a:solidFill>
                          <a:latin typeface="Calibri"/>
                        </a:defRPr>
                      </a:lvl1pPr>
                      <a:lvl2pPr marL="1519358" algn="l" defTabSz="3038715" rtl="0" eaLnBrk="1" latinLnBrk="0" hangingPunct="1">
                        <a:defRPr sz="6000" b="1" kern="1200">
                          <a:solidFill>
                            <a:schemeClr val="tx1"/>
                          </a:solidFill>
                          <a:latin typeface="Calibri"/>
                        </a:defRPr>
                      </a:lvl2pPr>
                      <a:lvl3pPr marL="3038715" algn="l" defTabSz="3038715" rtl="0" eaLnBrk="1" latinLnBrk="0" hangingPunct="1">
                        <a:defRPr sz="6000" b="1" kern="1200">
                          <a:solidFill>
                            <a:schemeClr val="tx1"/>
                          </a:solidFill>
                          <a:latin typeface="Calibri"/>
                        </a:defRPr>
                      </a:lvl3pPr>
                      <a:lvl4pPr marL="4558071" algn="l" defTabSz="3038715" rtl="0" eaLnBrk="1" latinLnBrk="0" hangingPunct="1">
                        <a:defRPr sz="6000" b="1" kern="1200">
                          <a:solidFill>
                            <a:schemeClr val="tx1"/>
                          </a:solidFill>
                          <a:latin typeface="Calibri"/>
                        </a:defRPr>
                      </a:lvl4pPr>
                      <a:lvl5pPr marL="6077429" algn="l" defTabSz="3038715" rtl="0" eaLnBrk="1" latinLnBrk="0" hangingPunct="1">
                        <a:defRPr sz="6000" b="1" kern="1200">
                          <a:solidFill>
                            <a:schemeClr val="tx1"/>
                          </a:solidFill>
                          <a:latin typeface="Calibri"/>
                        </a:defRPr>
                      </a:lvl5pPr>
                      <a:lvl6pPr marL="7596786" algn="l" defTabSz="3038715" rtl="0" eaLnBrk="1" latinLnBrk="0" hangingPunct="1">
                        <a:defRPr sz="6000" b="1" kern="1200">
                          <a:solidFill>
                            <a:schemeClr val="tx1"/>
                          </a:solidFill>
                          <a:latin typeface="Calibri"/>
                        </a:defRPr>
                      </a:lvl6pPr>
                      <a:lvl7pPr marL="9116145" algn="l" defTabSz="3038715" rtl="0" eaLnBrk="1" latinLnBrk="0" hangingPunct="1">
                        <a:defRPr sz="6000" b="1" kern="1200">
                          <a:solidFill>
                            <a:schemeClr val="tx1"/>
                          </a:solidFill>
                          <a:latin typeface="Calibri"/>
                        </a:defRPr>
                      </a:lvl7pPr>
                      <a:lvl8pPr marL="10635501" algn="l" defTabSz="3038715" rtl="0" eaLnBrk="1" latinLnBrk="0" hangingPunct="1">
                        <a:defRPr sz="6000" b="1" kern="1200">
                          <a:solidFill>
                            <a:schemeClr val="tx1"/>
                          </a:solidFill>
                          <a:latin typeface="Calibri"/>
                        </a:defRPr>
                      </a:lvl8pPr>
                      <a:lvl9pPr marL="12154859" algn="l" defTabSz="3038715" rtl="0" eaLnBrk="1" latinLnBrk="0" hangingPunct="1">
                        <a:defRPr sz="6000" b="1"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8053</a:t>
                      </a:r>
                      <a:endParaRPr lang="en-JM"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37,22</a:t>
                      </a:r>
                      <a:endParaRPr lang="en-JM"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33,63</a:t>
                      </a:r>
                      <a:endParaRPr lang="en-JM"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0212">
                <a:tc>
                  <a:txBody>
                    <a:bodyPr/>
                    <a:lstStyle>
                      <a:lvl1pPr marL="0" algn="l" defTabSz="3038715" rtl="0" eaLnBrk="1" latinLnBrk="0" hangingPunct="1">
                        <a:defRPr sz="6000" b="1" kern="1200">
                          <a:solidFill>
                            <a:schemeClr val="tx1"/>
                          </a:solidFill>
                          <a:latin typeface="Calibri"/>
                        </a:defRPr>
                      </a:lvl1pPr>
                      <a:lvl2pPr marL="1519358" algn="l" defTabSz="3038715" rtl="0" eaLnBrk="1" latinLnBrk="0" hangingPunct="1">
                        <a:defRPr sz="6000" b="1" kern="1200">
                          <a:solidFill>
                            <a:schemeClr val="tx1"/>
                          </a:solidFill>
                          <a:latin typeface="Calibri"/>
                        </a:defRPr>
                      </a:lvl2pPr>
                      <a:lvl3pPr marL="3038715" algn="l" defTabSz="3038715" rtl="0" eaLnBrk="1" latinLnBrk="0" hangingPunct="1">
                        <a:defRPr sz="6000" b="1" kern="1200">
                          <a:solidFill>
                            <a:schemeClr val="tx1"/>
                          </a:solidFill>
                          <a:latin typeface="Calibri"/>
                        </a:defRPr>
                      </a:lvl3pPr>
                      <a:lvl4pPr marL="4558071" algn="l" defTabSz="3038715" rtl="0" eaLnBrk="1" latinLnBrk="0" hangingPunct="1">
                        <a:defRPr sz="6000" b="1" kern="1200">
                          <a:solidFill>
                            <a:schemeClr val="tx1"/>
                          </a:solidFill>
                          <a:latin typeface="Calibri"/>
                        </a:defRPr>
                      </a:lvl4pPr>
                      <a:lvl5pPr marL="6077429" algn="l" defTabSz="3038715" rtl="0" eaLnBrk="1" latinLnBrk="0" hangingPunct="1">
                        <a:defRPr sz="6000" b="1" kern="1200">
                          <a:solidFill>
                            <a:schemeClr val="tx1"/>
                          </a:solidFill>
                          <a:latin typeface="Calibri"/>
                        </a:defRPr>
                      </a:lvl5pPr>
                      <a:lvl6pPr marL="7596786" algn="l" defTabSz="3038715" rtl="0" eaLnBrk="1" latinLnBrk="0" hangingPunct="1">
                        <a:defRPr sz="6000" b="1" kern="1200">
                          <a:solidFill>
                            <a:schemeClr val="tx1"/>
                          </a:solidFill>
                          <a:latin typeface="Calibri"/>
                        </a:defRPr>
                      </a:lvl6pPr>
                      <a:lvl7pPr marL="9116145" algn="l" defTabSz="3038715" rtl="0" eaLnBrk="1" latinLnBrk="0" hangingPunct="1">
                        <a:defRPr sz="6000" b="1" kern="1200">
                          <a:solidFill>
                            <a:schemeClr val="tx1"/>
                          </a:solidFill>
                          <a:latin typeface="Calibri"/>
                        </a:defRPr>
                      </a:lvl7pPr>
                      <a:lvl8pPr marL="10635501" algn="l" defTabSz="3038715" rtl="0" eaLnBrk="1" latinLnBrk="0" hangingPunct="1">
                        <a:defRPr sz="6000" b="1" kern="1200">
                          <a:solidFill>
                            <a:schemeClr val="tx1"/>
                          </a:solidFill>
                          <a:latin typeface="Calibri"/>
                        </a:defRPr>
                      </a:lvl8pPr>
                      <a:lvl9pPr marL="12154859" algn="l" defTabSz="3038715" rtl="0" eaLnBrk="1" latinLnBrk="0" hangingPunct="1">
                        <a:defRPr sz="6000" b="1"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8054</a:t>
                      </a:r>
                      <a:endParaRPr lang="en-JM"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37,97</a:t>
                      </a:r>
                      <a:endParaRPr lang="en-JM"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32,05</a:t>
                      </a:r>
                      <a:endParaRPr lang="en-JM"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560212">
                <a:tc>
                  <a:txBody>
                    <a:bodyPr/>
                    <a:lstStyle>
                      <a:lvl1pPr marL="0" algn="l" defTabSz="3038715" rtl="0" eaLnBrk="1" latinLnBrk="0" hangingPunct="1">
                        <a:defRPr sz="6000" b="1" kern="1200">
                          <a:solidFill>
                            <a:schemeClr val="tx1"/>
                          </a:solidFill>
                          <a:latin typeface="Calibri"/>
                        </a:defRPr>
                      </a:lvl1pPr>
                      <a:lvl2pPr marL="1519358" algn="l" defTabSz="3038715" rtl="0" eaLnBrk="1" latinLnBrk="0" hangingPunct="1">
                        <a:defRPr sz="6000" b="1" kern="1200">
                          <a:solidFill>
                            <a:schemeClr val="tx1"/>
                          </a:solidFill>
                          <a:latin typeface="Calibri"/>
                        </a:defRPr>
                      </a:lvl2pPr>
                      <a:lvl3pPr marL="3038715" algn="l" defTabSz="3038715" rtl="0" eaLnBrk="1" latinLnBrk="0" hangingPunct="1">
                        <a:defRPr sz="6000" b="1" kern="1200">
                          <a:solidFill>
                            <a:schemeClr val="tx1"/>
                          </a:solidFill>
                          <a:latin typeface="Calibri"/>
                        </a:defRPr>
                      </a:lvl3pPr>
                      <a:lvl4pPr marL="4558071" algn="l" defTabSz="3038715" rtl="0" eaLnBrk="1" latinLnBrk="0" hangingPunct="1">
                        <a:defRPr sz="6000" b="1" kern="1200">
                          <a:solidFill>
                            <a:schemeClr val="tx1"/>
                          </a:solidFill>
                          <a:latin typeface="Calibri"/>
                        </a:defRPr>
                      </a:lvl4pPr>
                      <a:lvl5pPr marL="6077429" algn="l" defTabSz="3038715" rtl="0" eaLnBrk="1" latinLnBrk="0" hangingPunct="1">
                        <a:defRPr sz="6000" b="1" kern="1200">
                          <a:solidFill>
                            <a:schemeClr val="tx1"/>
                          </a:solidFill>
                          <a:latin typeface="Calibri"/>
                        </a:defRPr>
                      </a:lvl5pPr>
                      <a:lvl6pPr marL="7596786" algn="l" defTabSz="3038715" rtl="0" eaLnBrk="1" latinLnBrk="0" hangingPunct="1">
                        <a:defRPr sz="6000" b="1" kern="1200">
                          <a:solidFill>
                            <a:schemeClr val="tx1"/>
                          </a:solidFill>
                          <a:latin typeface="Calibri"/>
                        </a:defRPr>
                      </a:lvl6pPr>
                      <a:lvl7pPr marL="9116145" algn="l" defTabSz="3038715" rtl="0" eaLnBrk="1" latinLnBrk="0" hangingPunct="1">
                        <a:defRPr sz="6000" b="1" kern="1200">
                          <a:solidFill>
                            <a:schemeClr val="tx1"/>
                          </a:solidFill>
                          <a:latin typeface="Calibri"/>
                        </a:defRPr>
                      </a:lvl7pPr>
                      <a:lvl8pPr marL="10635501" algn="l" defTabSz="3038715" rtl="0" eaLnBrk="1" latinLnBrk="0" hangingPunct="1">
                        <a:defRPr sz="6000" b="1" kern="1200">
                          <a:solidFill>
                            <a:schemeClr val="tx1"/>
                          </a:solidFill>
                          <a:latin typeface="Calibri"/>
                        </a:defRPr>
                      </a:lvl8pPr>
                      <a:lvl9pPr marL="12154859" algn="l" defTabSz="3038715" rtl="0" eaLnBrk="1" latinLnBrk="0" hangingPunct="1">
                        <a:defRPr sz="6000" b="1"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Límites</a:t>
                      </a:r>
                      <a:endParaRPr lang="en-JM"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0-15</a:t>
                      </a:r>
                      <a:endParaRPr lang="en-JM"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50-100</a:t>
                      </a:r>
                      <a:endParaRPr lang="en-JM"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6" name="Table 15">
            <a:extLst>
              <a:ext uri="{FF2B5EF4-FFF2-40B4-BE49-F238E27FC236}">
                <a16:creationId xmlns:a16="http://schemas.microsoft.com/office/drawing/2014/main" id="{E03BF0A7-8D25-C317-DD0E-B2C1C2AB6A46}"/>
              </a:ext>
            </a:extLst>
          </p:cNvPr>
          <p:cNvGraphicFramePr>
            <a:graphicFrameLocks noGrp="1"/>
          </p:cNvGraphicFramePr>
          <p:nvPr>
            <p:extLst>
              <p:ext uri="{D42A27DB-BD31-4B8C-83A1-F6EECF244321}">
                <p14:modId xmlns:p14="http://schemas.microsoft.com/office/powerpoint/2010/main" val="1666705473"/>
              </p:ext>
            </p:extLst>
          </p:nvPr>
        </p:nvGraphicFramePr>
        <p:xfrm>
          <a:off x="38346901" y="25766486"/>
          <a:ext cx="3769510" cy="2754542"/>
        </p:xfrm>
        <a:graphic>
          <a:graphicData uri="http://schemas.openxmlformats.org/drawingml/2006/table">
            <a:tbl>
              <a:tblPr firstRow="1" bandRow="1"/>
              <a:tblGrid>
                <a:gridCol w="1343812">
                  <a:extLst>
                    <a:ext uri="{9D8B030D-6E8A-4147-A177-3AD203B41FA5}">
                      <a16:colId xmlns:a16="http://schemas.microsoft.com/office/drawing/2014/main" val="20000"/>
                    </a:ext>
                  </a:extLst>
                </a:gridCol>
                <a:gridCol w="1121903">
                  <a:extLst>
                    <a:ext uri="{9D8B030D-6E8A-4147-A177-3AD203B41FA5}">
                      <a16:colId xmlns:a16="http://schemas.microsoft.com/office/drawing/2014/main" val="20001"/>
                    </a:ext>
                  </a:extLst>
                </a:gridCol>
                <a:gridCol w="1303795">
                  <a:extLst>
                    <a:ext uri="{9D8B030D-6E8A-4147-A177-3AD203B41FA5}">
                      <a16:colId xmlns:a16="http://schemas.microsoft.com/office/drawing/2014/main" val="20002"/>
                    </a:ext>
                  </a:extLst>
                </a:gridCol>
              </a:tblGrid>
              <a:tr h="544514">
                <a:tc>
                  <a:txBody>
                    <a:bodyPr/>
                    <a:lstStyle>
                      <a:lvl1pPr marL="0" algn="l" defTabSz="3038715" rtl="0" eaLnBrk="1" latinLnBrk="0" hangingPunct="1">
                        <a:defRPr sz="6000" b="1" kern="1200">
                          <a:solidFill>
                            <a:schemeClr val="tx1"/>
                          </a:solidFill>
                          <a:latin typeface="Calibri"/>
                        </a:defRPr>
                      </a:lvl1pPr>
                      <a:lvl2pPr marL="1519358" algn="l" defTabSz="3038715" rtl="0" eaLnBrk="1" latinLnBrk="0" hangingPunct="1">
                        <a:defRPr sz="6000" b="1" kern="1200">
                          <a:solidFill>
                            <a:schemeClr val="tx1"/>
                          </a:solidFill>
                          <a:latin typeface="Calibri"/>
                        </a:defRPr>
                      </a:lvl2pPr>
                      <a:lvl3pPr marL="3038715" algn="l" defTabSz="3038715" rtl="0" eaLnBrk="1" latinLnBrk="0" hangingPunct="1">
                        <a:defRPr sz="6000" b="1" kern="1200">
                          <a:solidFill>
                            <a:schemeClr val="tx1"/>
                          </a:solidFill>
                          <a:latin typeface="Calibri"/>
                        </a:defRPr>
                      </a:lvl3pPr>
                      <a:lvl4pPr marL="4558071" algn="l" defTabSz="3038715" rtl="0" eaLnBrk="1" latinLnBrk="0" hangingPunct="1">
                        <a:defRPr sz="6000" b="1" kern="1200">
                          <a:solidFill>
                            <a:schemeClr val="tx1"/>
                          </a:solidFill>
                          <a:latin typeface="Calibri"/>
                        </a:defRPr>
                      </a:lvl4pPr>
                      <a:lvl5pPr marL="6077429" algn="l" defTabSz="3038715" rtl="0" eaLnBrk="1" latinLnBrk="0" hangingPunct="1">
                        <a:defRPr sz="6000" b="1" kern="1200">
                          <a:solidFill>
                            <a:schemeClr val="tx1"/>
                          </a:solidFill>
                          <a:latin typeface="Calibri"/>
                        </a:defRPr>
                      </a:lvl5pPr>
                      <a:lvl6pPr marL="7596786" algn="l" defTabSz="3038715" rtl="0" eaLnBrk="1" latinLnBrk="0" hangingPunct="1">
                        <a:defRPr sz="6000" b="1" kern="1200">
                          <a:solidFill>
                            <a:schemeClr val="tx1"/>
                          </a:solidFill>
                          <a:latin typeface="Calibri"/>
                        </a:defRPr>
                      </a:lvl6pPr>
                      <a:lvl7pPr marL="9116145" algn="l" defTabSz="3038715" rtl="0" eaLnBrk="1" latinLnBrk="0" hangingPunct="1">
                        <a:defRPr sz="6000" b="1" kern="1200">
                          <a:solidFill>
                            <a:schemeClr val="tx1"/>
                          </a:solidFill>
                          <a:latin typeface="Calibri"/>
                        </a:defRPr>
                      </a:lvl7pPr>
                      <a:lvl8pPr marL="10635501" algn="l" defTabSz="3038715" rtl="0" eaLnBrk="1" latinLnBrk="0" hangingPunct="1">
                        <a:defRPr sz="6000" b="1" kern="1200">
                          <a:solidFill>
                            <a:schemeClr val="tx1"/>
                          </a:solidFill>
                          <a:latin typeface="Calibri"/>
                        </a:defRPr>
                      </a:lvl8pPr>
                      <a:lvl9pPr marL="12154859" algn="l" defTabSz="3038715" rtl="0" eaLnBrk="1" latinLnBrk="0" hangingPunct="1">
                        <a:defRPr sz="6000" b="1"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Lotes</a:t>
                      </a:r>
                      <a:endParaRPr lang="en-JM"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3038715" rtl="0" eaLnBrk="1" latinLnBrk="0" hangingPunct="1">
                        <a:defRPr sz="6000" b="1" kern="1200">
                          <a:solidFill>
                            <a:schemeClr val="tx1"/>
                          </a:solidFill>
                          <a:latin typeface="Calibri"/>
                        </a:defRPr>
                      </a:lvl1pPr>
                      <a:lvl2pPr marL="1519358" algn="l" defTabSz="3038715" rtl="0" eaLnBrk="1" latinLnBrk="0" hangingPunct="1">
                        <a:defRPr sz="6000" b="1" kern="1200">
                          <a:solidFill>
                            <a:schemeClr val="tx1"/>
                          </a:solidFill>
                          <a:latin typeface="Calibri"/>
                        </a:defRPr>
                      </a:lvl2pPr>
                      <a:lvl3pPr marL="3038715" algn="l" defTabSz="3038715" rtl="0" eaLnBrk="1" latinLnBrk="0" hangingPunct="1">
                        <a:defRPr sz="6000" b="1" kern="1200">
                          <a:solidFill>
                            <a:schemeClr val="tx1"/>
                          </a:solidFill>
                          <a:latin typeface="Calibri"/>
                        </a:defRPr>
                      </a:lvl3pPr>
                      <a:lvl4pPr marL="4558071" algn="l" defTabSz="3038715" rtl="0" eaLnBrk="1" latinLnBrk="0" hangingPunct="1">
                        <a:defRPr sz="6000" b="1" kern="1200">
                          <a:solidFill>
                            <a:schemeClr val="tx1"/>
                          </a:solidFill>
                          <a:latin typeface="Calibri"/>
                        </a:defRPr>
                      </a:lvl4pPr>
                      <a:lvl5pPr marL="6077429" algn="l" defTabSz="3038715" rtl="0" eaLnBrk="1" latinLnBrk="0" hangingPunct="1">
                        <a:defRPr sz="6000" b="1" kern="1200">
                          <a:solidFill>
                            <a:schemeClr val="tx1"/>
                          </a:solidFill>
                          <a:latin typeface="Calibri"/>
                        </a:defRPr>
                      </a:lvl5pPr>
                      <a:lvl6pPr marL="7596786" algn="l" defTabSz="3038715" rtl="0" eaLnBrk="1" latinLnBrk="0" hangingPunct="1">
                        <a:defRPr sz="6000" b="1" kern="1200">
                          <a:solidFill>
                            <a:schemeClr val="tx1"/>
                          </a:solidFill>
                          <a:latin typeface="Calibri"/>
                        </a:defRPr>
                      </a:lvl6pPr>
                      <a:lvl7pPr marL="9116145" algn="l" defTabSz="3038715" rtl="0" eaLnBrk="1" latinLnBrk="0" hangingPunct="1">
                        <a:defRPr sz="6000" b="1" kern="1200">
                          <a:solidFill>
                            <a:schemeClr val="tx1"/>
                          </a:solidFill>
                          <a:latin typeface="Calibri"/>
                        </a:defRPr>
                      </a:lvl7pPr>
                      <a:lvl8pPr marL="10635501" algn="l" defTabSz="3038715" rtl="0" eaLnBrk="1" latinLnBrk="0" hangingPunct="1">
                        <a:defRPr sz="6000" b="1" kern="1200">
                          <a:solidFill>
                            <a:schemeClr val="tx1"/>
                          </a:solidFill>
                          <a:latin typeface="Calibri"/>
                        </a:defRPr>
                      </a:lvl8pPr>
                      <a:lvl9pPr marL="12154859" algn="l" defTabSz="3038715" rtl="0" eaLnBrk="1" latinLnBrk="0" hangingPunct="1">
                        <a:defRPr sz="6000" b="1"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F1</a:t>
                      </a:r>
                      <a:endParaRPr lang="en-JM"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3038715" rtl="0" eaLnBrk="1" latinLnBrk="0" hangingPunct="1">
                        <a:defRPr sz="6000" b="1" kern="1200">
                          <a:solidFill>
                            <a:schemeClr val="tx1"/>
                          </a:solidFill>
                          <a:latin typeface="Calibri"/>
                        </a:defRPr>
                      </a:lvl1pPr>
                      <a:lvl2pPr marL="1519358" algn="l" defTabSz="3038715" rtl="0" eaLnBrk="1" latinLnBrk="0" hangingPunct="1">
                        <a:defRPr sz="6000" b="1" kern="1200">
                          <a:solidFill>
                            <a:schemeClr val="tx1"/>
                          </a:solidFill>
                          <a:latin typeface="Calibri"/>
                        </a:defRPr>
                      </a:lvl2pPr>
                      <a:lvl3pPr marL="3038715" algn="l" defTabSz="3038715" rtl="0" eaLnBrk="1" latinLnBrk="0" hangingPunct="1">
                        <a:defRPr sz="6000" b="1" kern="1200">
                          <a:solidFill>
                            <a:schemeClr val="tx1"/>
                          </a:solidFill>
                          <a:latin typeface="Calibri"/>
                        </a:defRPr>
                      </a:lvl3pPr>
                      <a:lvl4pPr marL="4558071" algn="l" defTabSz="3038715" rtl="0" eaLnBrk="1" latinLnBrk="0" hangingPunct="1">
                        <a:defRPr sz="6000" b="1" kern="1200">
                          <a:solidFill>
                            <a:schemeClr val="tx1"/>
                          </a:solidFill>
                          <a:latin typeface="Calibri"/>
                        </a:defRPr>
                      </a:lvl4pPr>
                      <a:lvl5pPr marL="6077429" algn="l" defTabSz="3038715" rtl="0" eaLnBrk="1" latinLnBrk="0" hangingPunct="1">
                        <a:defRPr sz="6000" b="1" kern="1200">
                          <a:solidFill>
                            <a:schemeClr val="tx1"/>
                          </a:solidFill>
                          <a:latin typeface="Calibri"/>
                        </a:defRPr>
                      </a:lvl5pPr>
                      <a:lvl6pPr marL="7596786" algn="l" defTabSz="3038715" rtl="0" eaLnBrk="1" latinLnBrk="0" hangingPunct="1">
                        <a:defRPr sz="6000" b="1" kern="1200">
                          <a:solidFill>
                            <a:schemeClr val="tx1"/>
                          </a:solidFill>
                          <a:latin typeface="Calibri"/>
                        </a:defRPr>
                      </a:lvl6pPr>
                      <a:lvl7pPr marL="9116145" algn="l" defTabSz="3038715" rtl="0" eaLnBrk="1" latinLnBrk="0" hangingPunct="1">
                        <a:defRPr sz="6000" b="1" kern="1200">
                          <a:solidFill>
                            <a:schemeClr val="tx1"/>
                          </a:solidFill>
                          <a:latin typeface="Calibri"/>
                        </a:defRPr>
                      </a:lvl7pPr>
                      <a:lvl8pPr marL="10635501" algn="l" defTabSz="3038715" rtl="0" eaLnBrk="1" latinLnBrk="0" hangingPunct="1">
                        <a:defRPr sz="6000" b="1" kern="1200">
                          <a:solidFill>
                            <a:schemeClr val="tx1"/>
                          </a:solidFill>
                          <a:latin typeface="Calibri"/>
                        </a:defRPr>
                      </a:lvl8pPr>
                      <a:lvl9pPr marL="12154859" algn="l" defTabSz="3038715" rtl="0" eaLnBrk="1" latinLnBrk="0" hangingPunct="1">
                        <a:defRPr sz="6000" b="1"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F2 </a:t>
                      </a:r>
                      <a:endParaRPr lang="en-JM"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4514">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b="1">
                          <a:effectLst/>
                          <a:latin typeface="Arial" panose="020B0604020202020204" pitchFamily="34" charset="0"/>
                          <a:cs typeface="Arial" panose="020B0604020202020204" pitchFamily="34" charset="0"/>
                        </a:rPr>
                        <a:t>8052</a:t>
                      </a:r>
                      <a:endParaRPr lang="en-JM"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34,82</a:t>
                      </a:r>
                      <a:endParaRPr lang="en-JM"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35,66</a:t>
                      </a:r>
                      <a:endParaRPr lang="en-JM"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576486">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b="1" dirty="0">
                          <a:effectLst/>
                          <a:latin typeface="Arial" panose="020B0604020202020204" pitchFamily="34" charset="0"/>
                          <a:cs typeface="Arial" panose="020B0604020202020204" pitchFamily="34" charset="0"/>
                        </a:rPr>
                        <a:t>8053</a:t>
                      </a:r>
                      <a:endParaRPr lang="en-JM"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47,08</a:t>
                      </a:r>
                      <a:endParaRPr lang="en-JM"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30,04</a:t>
                      </a:r>
                      <a:endParaRPr lang="en-JM"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4514">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b="1">
                          <a:effectLst/>
                          <a:latin typeface="Arial" panose="020B0604020202020204" pitchFamily="34" charset="0"/>
                          <a:cs typeface="Arial" panose="020B0604020202020204" pitchFamily="34" charset="0"/>
                        </a:rPr>
                        <a:t>8054</a:t>
                      </a:r>
                      <a:endParaRPr lang="en-JM"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52,65</a:t>
                      </a:r>
                      <a:endParaRPr lang="en-JM"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27,85</a:t>
                      </a:r>
                      <a:endParaRPr lang="en-JM"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544514">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b="1" dirty="0">
                          <a:effectLst/>
                          <a:latin typeface="Arial" panose="020B0604020202020204" pitchFamily="34" charset="0"/>
                          <a:cs typeface="Arial" panose="020B0604020202020204" pitchFamily="34" charset="0"/>
                        </a:rPr>
                        <a:t>Límites</a:t>
                      </a:r>
                      <a:endParaRPr lang="en-JM"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a:effectLst/>
                          <a:latin typeface="Arial" panose="020B0604020202020204" pitchFamily="34" charset="0"/>
                          <a:cs typeface="Arial" panose="020B0604020202020204" pitchFamily="34" charset="0"/>
                        </a:rPr>
                        <a:t>0-15</a:t>
                      </a:r>
                      <a:endParaRPr lang="en-JM"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3038715" rtl="0" eaLnBrk="1" latinLnBrk="0" hangingPunct="1">
                        <a:defRPr sz="6000" kern="1200">
                          <a:solidFill>
                            <a:schemeClr val="tx1"/>
                          </a:solidFill>
                          <a:latin typeface="Calibri"/>
                        </a:defRPr>
                      </a:lvl1pPr>
                      <a:lvl2pPr marL="1519358" algn="l" defTabSz="3038715" rtl="0" eaLnBrk="1" latinLnBrk="0" hangingPunct="1">
                        <a:defRPr sz="6000" kern="1200">
                          <a:solidFill>
                            <a:schemeClr val="tx1"/>
                          </a:solidFill>
                          <a:latin typeface="Calibri"/>
                        </a:defRPr>
                      </a:lvl2pPr>
                      <a:lvl3pPr marL="3038715" algn="l" defTabSz="3038715" rtl="0" eaLnBrk="1" latinLnBrk="0" hangingPunct="1">
                        <a:defRPr sz="6000" kern="1200">
                          <a:solidFill>
                            <a:schemeClr val="tx1"/>
                          </a:solidFill>
                          <a:latin typeface="Calibri"/>
                        </a:defRPr>
                      </a:lvl3pPr>
                      <a:lvl4pPr marL="4558071" algn="l" defTabSz="3038715" rtl="0" eaLnBrk="1" latinLnBrk="0" hangingPunct="1">
                        <a:defRPr sz="6000" kern="1200">
                          <a:solidFill>
                            <a:schemeClr val="tx1"/>
                          </a:solidFill>
                          <a:latin typeface="Calibri"/>
                        </a:defRPr>
                      </a:lvl4pPr>
                      <a:lvl5pPr marL="6077429" algn="l" defTabSz="3038715" rtl="0" eaLnBrk="1" latinLnBrk="0" hangingPunct="1">
                        <a:defRPr sz="6000" kern="1200">
                          <a:solidFill>
                            <a:schemeClr val="tx1"/>
                          </a:solidFill>
                          <a:latin typeface="Calibri"/>
                        </a:defRPr>
                      </a:lvl5pPr>
                      <a:lvl6pPr marL="7596786" algn="l" defTabSz="3038715" rtl="0" eaLnBrk="1" latinLnBrk="0" hangingPunct="1">
                        <a:defRPr sz="6000" kern="1200">
                          <a:solidFill>
                            <a:schemeClr val="tx1"/>
                          </a:solidFill>
                          <a:latin typeface="Calibri"/>
                        </a:defRPr>
                      </a:lvl6pPr>
                      <a:lvl7pPr marL="9116145" algn="l" defTabSz="3038715" rtl="0" eaLnBrk="1" latinLnBrk="0" hangingPunct="1">
                        <a:defRPr sz="6000" kern="1200">
                          <a:solidFill>
                            <a:schemeClr val="tx1"/>
                          </a:solidFill>
                          <a:latin typeface="Calibri"/>
                        </a:defRPr>
                      </a:lvl7pPr>
                      <a:lvl8pPr marL="10635501" algn="l" defTabSz="3038715" rtl="0" eaLnBrk="1" latinLnBrk="0" hangingPunct="1">
                        <a:defRPr sz="6000" kern="1200">
                          <a:solidFill>
                            <a:schemeClr val="tx1"/>
                          </a:solidFill>
                          <a:latin typeface="Calibri"/>
                        </a:defRPr>
                      </a:lvl8pPr>
                      <a:lvl9pPr marL="12154859" algn="l" defTabSz="3038715" rtl="0" eaLnBrk="1" latinLnBrk="0" hangingPunct="1">
                        <a:defRPr sz="6000" kern="1200">
                          <a:solidFill>
                            <a:schemeClr val="tx1"/>
                          </a:solidFill>
                          <a:latin typeface="Calibri"/>
                        </a:defRPr>
                      </a:lvl9pPr>
                    </a:lstStyle>
                    <a:p>
                      <a:pPr algn="just">
                        <a:lnSpc>
                          <a:spcPct val="150000"/>
                        </a:lnSpc>
                        <a:spcAft>
                          <a:spcPts val="0"/>
                        </a:spcAft>
                      </a:pPr>
                      <a:r>
                        <a:rPr lang="es-ES" sz="2400" dirty="0">
                          <a:effectLst/>
                          <a:latin typeface="Arial" panose="020B0604020202020204" pitchFamily="34" charset="0"/>
                          <a:cs typeface="Arial" panose="020B0604020202020204" pitchFamily="34" charset="0"/>
                        </a:rPr>
                        <a:t>50-100</a:t>
                      </a:r>
                      <a:endParaRPr lang="en-JM"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a:extLst>
              <a:ext uri="{FF2B5EF4-FFF2-40B4-BE49-F238E27FC236}">
                <a16:creationId xmlns:a16="http://schemas.microsoft.com/office/drawing/2014/main" id="{2BDDD72B-1803-B56C-237D-A21E2B7FF91C}"/>
              </a:ext>
            </a:extLst>
          </p:cNvPr>
          <p:cNvSpPr txBox="1"/>
          <p:nvPr/>
        </p:nvSpPr>
        <p:spPr>
          <a:xfrm>
            <a:off x="269547" y="19626674"/>
            <a:ext cx="18276190" cy="6863417"/>
          </a:xfrm>
          <a:prstGeom prst="rect">
            <a:avLst/>
          </a:prstGeom>
          <a:noFill/>
        </p:spPr>
        <p:txBody>
          <a:bodyPr wrap="square">
            <a:spAutoFit/>
          </a:bodyPr>
          <a:lstStyle/>
          <a:p>
            <a:pPr marL="742950" marR="0" lvl="0" indent="-7429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 acuerdo a la evaluación tecnológica y química, los productos cumplieron las especificaciones de calidad establecidas. </a:t>
            </a:r>
          </a:p>
          <a:p>
            <a:pPr marL="571500" marR="0" lvl="0" indent="-5715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sz="4400" dirty="0">
                <a:solidFill>
                  <a:prstClr val="black"/>
                </a:solidFill>
                <a:latin typeface="Arial" panose="020B0604020202020204" pitchFamily="34" charset="0"/>
                <a:cs typeface="Arial" panose="020B0604020202020204" pitchFamily="34" charset="0"/>
              </a:rPr>
              <a:t> </a:t>
            </a:r>
            <a:r>
              <a:rPr kumimoji="0" lang="es-E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Los perfiles de disolución realizados en el ensayo de calidad     evidenciaron que el medicamento de referencia y el lote 8053 cumple con el criterio de medicamento de rápida disolución y los lotes 8052 y 8054 cumplen con el criterio de medicamento de muy rápida disolución.</a:t>
            </a:r>
          </a:p>
          <a:p>
            <a:pPr marL="571500" marR="0" lvl="0" indent="-5715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 demostró al realizar los perfiles de disolución en los diferentes medios (pH 1,2; 4,5; y 6,8) que no hay criterio de disolución para estos, ya que no cumplen con los factores de f1 y f2. </a:t>
            </a:r>
          </a:p>
        </p:txBody>
      </p:sp>
      <p:sp>
        <p:nvSpPr>
          <p:cNvPr id="17" name="TextBox 16">
            <a:extLst>
              <a:ext uri="{FF2B5EF4-FFF2-40B4-BE49-F238E27FC236}">
                <a16:creationId xmlns:a16="http://schemas.microsoft.com/office/drawing/2014/main" id="{A0CD0EA9-A0AB-F747-D032-5DD5EEDD700C}"/>
              </a:ext>
            </a:extLst>
          </p:cNvPr>
          <p:cNvSpPr txBox="1"/>
          <p:nvPr/>
        </p:nvSpPr>
        <p:spPr>
          <a:xfrm>
            <a:off x="559573" y="12439792"/>
            <a:ext cx="17986164" cy="6186309"/>
          </a:xfrm>
          <a:prstGeom prst="rect">
            <a:avLst/>
          </a:prstGeom>
          <a:noFill/>
        </p:spPr>
        <p:txBody>
          <a:bodyPr wrap="square">
            <a:spAutoFit/>
          </a:bodyPr>
          <a:lstStyle/>
          <a:p>
            <a:pPr algn="just"/>
            <a:r>
              <a:rPr lang="es-ES" sz="4400" dirty="0">
                <a:effectLst/>
                <a:latin typeface="Arial" panose="020B0604020202020204" pitchFamily="34" charset="0"/>
                <a:ea typeface="Times New Roman" panose="02020603050405020304" pitchFamily="18" charset="0"/>
                <a:cs typeface="Arial" panose="020B0604020202020204" pitchFamily="34" charset="0"/>
              </a:rPr>
              <a:t>Se analizaron las tres formulaciones nacionales y una importada. Los ensayos realizados fueron: peso promedio, dureza, friabilidad, identificación, valoración, uniformidad de dosis, ensayo de disolución y perfiles de disolución. Simultáneamente se verificó el desempeño de los métodos para la cuantificación de los analitos en el ensayo de disolución </a:t>
            </a:r>
            <a:r>
              <a:rPr lang="es-ES" sz="4400" i="1" dirty="0">
                <a:effectLst/>
                <a:latin typeface="Arial" panose="020B0604020202020204" pitchFamily="34" charset="0"/>
                <a:ea typeface="Times New Roman" panose="02020603050405020304" pitchFamily="18" charset="0"/>
                <a:cs typeface="Arial" panose="020B0604020202020204" pitchFamily="34" charset="0"/>
              </a:rPr>
              <a:t>in vitro</a:t>
            </a:r>
            <a:r>
              <a:rPr lang="es-ES" sz="4400" dirty="0">
                <a:effectLst/>
                <a:latin typeface="Arial" panose="020B0604020202020204" pitchFamily="34" charset="0"/>
                <a:ea typeface="Times New Roman" panose="02020603050405020304" pitchFamily="18" charset="0"/>
                <a:cs typeface="Arial" panose="020B0604020202020204" pitchFamily="34" charset="0"/>
              </a:rPr>
              <a:t>. Para evaluar la cinética de liberación de los fármacos se aplicaron diferentes modelos matemáticos, así como la eficiencia de la disolución, tiempo medio de disolución y área bajo la curva.</a:t>
            </a:r>
            <a:endParaRPr lang="en-US" sz="4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44C722A-59B6-0C69-9B81-012F33783949}"/>
              </a:ext>
            </a:extLst>
          </p:cNvPr>
          <p:cNvSpPr txBox="1"/>
          <p:nvPr/>
        </p:nvSpPr>
        <p:spPr>
          <a:xfrm>
            <a:off x="512550" y="27890342"/>
            <a:ext cx="18080211" cy="3477875"/>
          </a:xfrm>
          <a:prstGeom prst="rect">
            <a:avLst/>
          </a:prstGeom>
          <a:noFill/>
        </p:spPr>
        <p:txBody>
          <a:bodyPr wrap="square">
            <a:spAutoFit/>
          </a:bodyPr>
          <a:lstStyle/>
          <a:p>
            <a:pPr marL="571500" indent="-571500" algn="just">
              <a:buFont typeface="Wingdings" panose="05000000000000000000" pitchFamily="2" charset="2"/>
              <a:buChar char="ü"/>
            </a:pPr>
            <a:r>
              <a:rPr lang="es-ES" sz="4400" dirty="0">
                <a:latin typeface="Arial" panose="020B0604020202020204" pitchFamily="34" charset="0"/>
                <a:cs typeface="Arial" panose="020B0604020202020204" pitchFamily="34" charset="0"/>
              </a:rPr>
              <a:t>Formulario Nacional de Medicamentos de Cuba, Centro Nacional de Información de Ciencias Médicas (</a:t>
            </a:r>
            <a:r>
              <a:rPr lang="es-ES" sz="4400" dirty="0" err="1">
                <a:latin typeface="Arial" panose="020B0604020202020204" pitchFamily="34" charset="0"/>
                <a:cs typeface="Arial" panose="020B0604020202020204" pitchFamily="34" charset="0"/>
              </a:rPr>
              <a:t>Infomed</a:t>
            </a:r>
            <a:r>
              <a:rPr lang="es-ES" sz="4400" dirty="0">
                <a:latin typeface="Arial" panose="020B0604020202020204" pitchFamily="34" charset="0"/>
                <a:cs typeface="Arial" panose="020B0604020202020204" pitchFamily="34" charset="0"/>
              </a:rPr>
              <a:t>), Portal de la Red de Salud de Cuba, 1999-2022.</a:t>
            </a:r>
          </a:p>
          <a:p>
            <a:pPr marL="571500" indent="-571500" algn="just">
              <a:buFont typeface="Wingdings" panose="05000000000000000000" pitchFamily="2" charset="2"/>
              <a:buChar char="ü"/>
            </a:pPr>
            <a:r>
              <a:rPr lang="es-ES" sz="4400" dirty="0" err="1">
                <a:latin typeface="Arial" panose="020B0604020202020204" pitchFamily="34" charset="0"/>
                <a:cs typeface="Arial" panose="020B0604020202020204" pitchFamily="34" charset="0"/>
              </a:rPr>
              <a:t>United</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States</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Pharmacopeial</a:t>
            </a:r>
            <a:r>
              <a:rPr lang="es-ES" sz="4400" dirty="0">
                <a:latin typeface="Arial" panose="020B0604020202020204" pitchFamily="34" charset="0"/>
                <a:cs typeface="Arial" panose="020B0604020202020204" pitchFamily="34" charset="0"/>
              </a:rPr>
              <a:t> </a:t>
            </a:r>
            <a:r>
              <a:rPr lang="es-ES" sz="4400" dirty="0" err="1">
                <a:latin typeface="Arial" panose="020B0604020202020204" pitchFamily="34" charset="0"/>
                <a:cs typeface="Arial" panose="020B0604020202020204" pitchFamily="34" charset="0"/>
              </a:rPr>
              <a:t>Convention</a:t>
            </a:r>
            <a:r>
              <a:rPr lang="es-ES" sz="4400" dirty="0">
                <a:latin typeface="Arial" panose="020B0604020202020204" pitchFamily="34" charset="0"/>
                <a:cs typeface="Arial" panose="020B0604020202020204" pitchFamily="34" charset="0"/>
              </a:rPr>
              <a:t>. 46a ed. (Versión electrónica); 2023.</a:t>
            </a: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Words>
  <Application>Microsoft Office PowerPoint</Application>
  <PresentationFormat>Custom</PresentationFormat>
  <Paragraphs>101</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Wingdings</vt:lpstr>
      <vt:lpstr>A1 Template</vt:lpstr>
      <vt:lpstr>Tema de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hplc</cp:lastModifiedBy>
  <cp:revision>28</cp:revision>
  <dcterms:modified xsi:type="dcterms:W3CDTF">2026-07-07T15:05:29Z</dcterms:modified>
</cp:coreProperties>
</file>