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5B7E"/>
    <a:srgbClr val="FDDF03"/>
    <a:srgbClr val="FAB71B"/>
    <a:srgbClr val="006600"/>
    <a:srgbClr val="003300"/>
    <a:srgbClr val="1A356D"/>
    <a:srgbClr val="07204E"/>
    <a:srgbClr val="711C34"/>
    <a:srgbClr val="FEEA54"/>
    <a:srgbClr val="E1CD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1588B-0266-40F5-AE2B-4E5241FF6EAD}" type="datetimeFigureOut">
              <a:rPr lang="es-ES" smtClean="0"/>
              <a:t>26/04/2023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89AD1-56D5-4A43-BC2B-C17322C5A3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2575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1588B-0266-40F5-AE2B-4E5241FF6EAD}" type="datetimeFigureOut">
              <a:rPr lang="es-ES" smtClean="0"/>
              <a:t>26/04/2023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89AD1-56D5-4A43-BC2B-C17322C5A3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4207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1588B-0266-40F5-AE2B-4E5241FF6EAD}" type="datetimeFigureOut">
              <a:rPr lang="es-ES" smtClean="0"/>
              <a:t>26/04/2023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89AD1-56D5-4A43-BC2B-C17322C5A3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0870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1588B-0266-40F5-AE2B-4E5241FF6EAD}" type="datetimeFigureOut">
              <a:rPr lang="es-ES" smtClean="0"/>
              <a:t>26/04/2023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89AD1-56D5-4A43-BC2B-C17322C5A3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70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1588B-0266-40F5-AE2B-4E5241FF6EAD}" type="datetimeFigureOut">
              <a:rPr lang="es-ES" smtClean="0"/>
              <a:t>26/04/2023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89AD1-56D5-4A43-BC2B-C17322C5A3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6853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1588B-0266-40F5-AE2B-4E5241FF6EAD}" type="datetimeFigureOut">
              <a:rPr lang="es-ES" smtClean="0"/>
              <a:t>26/04/2023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89AD1-56D5-4A43-BC2B-C17322C5A3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6888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1588B-0266-40F5-AE2B-4E5241FF6EAD}" type="datetimeFigureOut">
              <a:rPr lang="es-ES" smtClean="0"/>
              <a:t>26/04/2023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89AD1-56D5-4A43-BC2B-C17322C5A3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6058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1588B-0266-40F5-AE2B-4E5241FF6EAD}" type="datetimeFigureOut">
              <a:rPr lang="es-ES" smtClean="0"/>
              <a:t>26/04/2023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89AD1-56D5-4A43-BC2B-C17322C5A3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3053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1588B-0266-40F5-AE2B-4E5241FF6EAD}" type="datetimeFigureOut">
              <a:rPr lang="es-ES" smtClean="0"/>
              <a:t>26/04/2023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89AD1-56D5-4A43-BC2B-C17322C5A3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5041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1588B-0266-40F5-AE2B-4E5241FF6EAD}" type="datetimeFigureOut">
              <a:rPr lang="es-ES" smtClean="0"/>
              <a:t>26/04/2023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89AD1-56D5-4A43-BC2B-C17322C5A3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1852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1588B-0266-40F5-AE2B-4E5241FF6EAD}" type="datetimeFigureOut">
              <a:rPr lang="es-ES" smtClean="0"/>
              <a:t>26/04/2023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89AD1-56D5-4A43-BC2B-C17322C5A3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8171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3000">
              <a:srgbClr val="7B88C0"/>
            </a:gs>
            <a:gs pos="29000">
              <a:srgbClr val="415793"/>
            </a:gs>
            <a:gs pos="63000">
              <a:srgbClr val="243E77"/>
            </a:gs>
            <a:gs pos="6000">
              <a:srgbClr val="B0B4E9"/>
            </a:gs>
            <a:gs pos="83000">
              <a:srgbClr val="05235A"/>
            </a:gs>
            <a:gs pos="100000">
              <a:srgbClr val="0A1B34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1588B-0266-40F5-AE2B-4E5241FF6EAD}" type="datetimeFigureOut">
              <a:rPr lang="es-ES" smtClean="0"/>
              <a:t>26/04/2023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89AD1-56D5-4A43-BC2B-C17322C5A3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95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redondeado 8"/>
          <p:cNvSpPr/>
          <p:nvPr/>
        </p:nvSpPr>
        <p:spPr>
          <a:xfrm flipH="1">
            <a:off x="120713" y="528073"/>
            <a:ext cx="11951974" cy="10440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711C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b="1" dirty="0" smtClean="0">
                <a:solidFill>
                  <a:srgbClr val="1A35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BIOMEDICINA</a:t>
            </a:r>
            <a:endParaRPr lang="es-ES" b="1" dirty="0">
              <a:solidFill>
                <a:srgbClr val="1A356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Rectángulo redondeado 32"/>
          <p:cNvSpPr/>
          <p:nvPr/>
        </p:nvSpPr>
        <p:spPr>
          <a:xfrm>
            <a:off x="834011" y="2343452"/>
            <a:ext cx="10511398" cy="3624323"/>
          </a:xfrm>
          <a:prstGeom prst="roundRect">
            <a:avLst/>
          </a:prstGeom>
          <a:solidFill>
            <a:srgbClr val="711C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pc="60" dirty="0"/>
          </a:p>
        </p:txBody>
      </p:sp>
      <p:sp>
        <p:nvSpPr>
          <p:cNvPr id="36" name="CuadroTexto 35"/>
          <p:cNvSpPr txBox="1"/>
          <p:nvPr/>
        </p:nvSpPr>
        <p:spPr>
          <a:xfrm>
            <a:off x="1527959" y="2766117"/>
            <a:ext cx="9119102" cy="120032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>
                <a:solidFill>
                  <a:srgbClr val="FDDF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El color en los alimentos </a:t>
            </a:r>
            <a:r>
              <a:rPr lang="es-ES" sz="3600" b="1" dirty="0" smtClean="0">
                <a:solidFill>
                  <a:srgbClr val="FDDF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y su impacto en el estado afectivo del consumidor adolescente</a:t>
            </a:r>
            <a:endParaRPr lang="es-ES" sz="3600" b="1" dirty="0">
              <a:solidFill>
                <a:srgbClr val="FDDF0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63" name="CuadroTexto 62"/>
          <p:cNvSpPr txBox="1"/>
          <p:nvPr/>
        </p:nvSpPr>
        <p:spPr>
          <a:xfrm>
            <a:off x="1050882" y="4310520"/>
            <a:ext cx="10073256" cy="1313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>
                <a:solidFill>
                  <a:srgbClr val="FEEA54"/>
                </a:solidFill>
              </a:rPr>
              <a:t>Nombre y Apellidos del Autor 1</a:t>
            </a:r>
            <a:r>
              <a:rPr lang="es-ES" sz="1600" baseline="30000" dirty="0" smtClean="0">
                <a:solidFill>
                  <a:srgbClr val="FEEA54"/>
                </a:solidFill>
              </a:rPr>
              <a:t>1,2*</a:t>
            </a:r>
            <a:r>
              <a:rPr lang="es-ES" sz="1600" dirty="0" smtClean="0">
                <a:solidFill>
                  <a:srgbClr val="FEEA54"/>
                </a:solidFill>
              </a:rPr>
              <a:t>, Nombre y Apellidos del Autor2</a:t>
            </a:r>
            <a:r>
              <a:rPr lang="es-ES" sz="1600" baseline="30000" dirty="0" smtClean="0">
                <a:solidFill>
                  <a:srgbClr val="FEEA54"/>
                </a:solidFill>
              </a:rPr>
              <a:t>2</a:t>
            </a:r>
            <a:r>
              <a:rPr lang="es-ES" sz="1600" dirty="0" smtClean="0">
                <a:solidFill>
                  <a:srgbClr val="FEEA54"/>
                </a:solidFill>
              </a:rPr>
              <a:t>, Nombre y Apellidos del Autor 3</a:t>
            </a:r>
            <a:r>
              <a:rPr lang="es-ES" sz="1600" baseline="30000" dirty="0" smtClean="0">
                <a:solidFill>
                  <a:srgbClr val="FEEA54"/>
                </a:solidFill>
              </a:rPr>
              <a:t>1</a:t>
            </a:r>
            <a:r>
              <a:rPr lang="es-ES" sz="1600" dirty="0" smtClean="0">
                <a:solidFill>
                  <a:srgbClr val="FEEA54"/>
                </a:solidFill>
              </a:rPr>
              <a:t>, Nombre y Apellidos del Autor 4</a:t>
            </a:r>
            <a:r>
              <a:rPr lang="es-ES" sz="1600" baseline="30000" dirty="0" smtClean="0">
                <a:solidFill>
                  <a:srgbClr val="FEEA54"/>
                </a:solidFill>
              </a:rPr>
              <a:t>1</a:t>
            </a:r>
            <a:r>
              <a:rPr lang="es-ES" sz="1600" dirty="0" smtClean="0">
                <a:solidFill>
                  <a:srgbClr val="FEEA54"/>
                </a:solidFill>
              </a:rPr>
              <a:t>, Nombre y Apellidos del autor 5</a:t>
            </a:r>
            <a:r>
              <a:rPr lang="es-ES" sz="1600" baseline="30000" dirty="0" smtClean="0">
                <a:solidFill>
                  <a:srgbClr val="FEEA54"/>
                </a:solidFill>
              </a:rPr>
              <a:t>3</a:t>
            </a:r>
            <a:r>
              <a:rPr lang="es-ES" sz="1600" dirty="0" smtClean="0">
                <a:solidFill>
                  <a:srgbClr val="FEEA54"/>
                </a:solidFill>
              </a:rPr>
              <a:t>, Nombre y Apellidos del Autor 6</a:t>
            </a:r>
            <a:r>
              <a:rPr lang="es-ES" sz="1600" baseline="30000" dirty="0" smtClean="0">
                <a:solidFill>
                  <a:srgbClr val="FEEA54"/>
                </a:solidFill>
              </a:rPr>
              <a:t>4</a:t>
            </a:r>
          </a:p>
          <a:p>
            <a:pPr algn="ctr">
              <a:spcBef>
                <a:spcPts val="600"/>
              </a:spcBef>
            </a:pPr>
            <a:endParaRPr lang="es-ES" sz="1400" baseline="30000" dirty="0" smtClean="0">
              <a:solidFill>
                <a:srgbClr val="FEEA54"/>
              </a:solidFill>
            </a:endParaRPr>
          </a:p>
          <a:p>
            <a:pPr algn="ctr">
              <a:spcBef>
                <a:spcPts val="600"/>
              </a:spcBef>
            </a:pPr>
            <a:r>
              <a:rPr lang="es-ES" sz="1400" baseline="30000" dirty="0" smtClean="0">
                <a:solidFill>
                  <a:srgbClr val="FEEA54"/>
                </a:solidFill>
              </a:rPr>
              <a:t>1</a:t>
            </a:r>
            <a:r>
              <a:rPr lang="es-ES" sz="1400" dirty="0" smtClean="0">
                <a:solidFill>
                  <a:srgbClr val="FEEA54"/>
                </a:solidFill>
              </a:rPr>
              <a:t>Nombre de la Institución 1, </a:t>
            </a:r>
            <a:r>
              <a:rPr lang="es-ES" sz="1400" baseline="30000" dirty="0" smtClean="0">
                <a:solidFill>
                  <a:srgbClr val="FEEA54"/>
                </a:solidFill>
              </a:rPr>
              <a:t>2</a:t>
            </a:r>
            <a:r>
              <a:rPr lang="es-ES" sz="1400" dirty="0" smtClean="0">
                <a:solidFill>
                  <a:srgbClr val="FEEA54"/>
                </a:solidFill>
              </a:rPr>
              <a:t>Nombre de la Institución 2, </a:t>
            </a:r>
            <a:r>
              <a:rPr lang="es-ES" sz="1400" baseline="30000" dirty="0" smtClean="0">
                <a:solidFill>
                  <a:srgbClr val="FEEA54"/>
                </a:solidFill>
              </a:rPr>
              <a:t>3</a:t>
            </a:r>
            <a:r>
              <a:rPr lang="es-ES" sz="1400" dirty="0" smtClean="0">
                <a:solidFill>
                  <a:srgbClr val="FEEA54"/>
                </a:solidFill>
              </a:rPr>
              <a:t>Nombre de la Institución 3, </a:t>
            </a:r>
            <a:r>
              <a:rPr lang="es-ES" sz="1400" baseline="30000" dirty="0" smtClean="0">
                <a:solidFill>
                  <a:srgbClr val="FEEA54"/>
                </a:solidFill>
              </a:rPr>
              <a:t>4</a:t>
            </a:r>
            <a:r>
              <a:rPr lang="es-ES" sz="1400" dirty="0" smtClean="0">
                <a:solidFill>
                  <a:srgbClr val="FEEA54"/>
                </a:solidFill>
              </a:rPr>
              <a:t>Nombre de la Institución 4 </a:t>
            </a:r>
            <a:r>
              <a:rPr lang="en-US" sz="1400" dirty="0" smtClean="0">
                <a:solidFill>
                  <a:srgbClr val="FEEA54"/>
                </a:solidFill>
              </a:rPr>
              <a:t>*</a:t>
            </a:r>
            <a:r>
              <a:rPr lang="en-US" sz="1400" i="1" dirty="0" smtClean="0">
                <a:solidFill>
                  <a:srgbClr val="FEEA54"/>
                </a:solidFill>
              </a:rPr>
              <a:t>mequieregobernar@corriente.com</a:t>
            </a:r>
            <a:endParaRPr lang="es-ES" sz="1400" dirty="0">
              <a:solidFill>
                <a:srgbClr val="FEEA54"/>
              </a:solidFill>
            </a:endParaRPr>
          </a:p>
        </p:txBody>
      </p:sp>
      <p:grpSp>
        <p:nvGrpSpPr>
          <p:cNvPr id="16" name="Grupo 15"/>
          <p:cNvGrpSpPr/>
          <p:nvPr/>
        </p:nvGrpSpPr>
        <p:grpSpPr>
          <a:xfrm>
            <a:off x="8244949" y="535577"/>
            <a:ext cx="3728835" cy="1060947"/>
            <a:chOff x="8109022" y="152516"/>
            <a:chExt cx="3728835" cy="1060947"/>
          </a:xfrm>
        </p:grpSpPr>
        <p:pic>
          <p:nvPicPr>
            <p:cNvPr id="6" name="Imagen 5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8109022" y="152516"/>
              <a:ext cx="3687745" cy="1060947"/>
            </a:xfrm>
            <a:prstGeom prst="rect">
              <a:avLst/>
            </a:prstGeom>
          </p:spPr>
        </p:pic>
        <p:sp>
          <p:nvSpPr>
            <p:cNvPr id="61" name="CuadroTexto 60"/>
            <p:cNvSpPr txBox="1"/>
            <p:nvPr/>
          </p:nvSpPr>
          <p:spPr>
            <a:xfrm>
              <a:off x="9000813" y="382615"/>
              <a:ext cx="2837044" cy="75495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>
                <a:lnSpc>
                  <a:spcPts val="1700"/>
                </a:lnSpc>
              </a:pPr>
              <a:r>
                <a:rPr lang="es-ES" sz="1700" b="1" spc="-20" dirty="0" smtClean="0">
                  <a:solidFill>
                    <a:srgbClr val="006600"/>
                  </a:solidFill>
                  <a:latin typeface="Bell MT" panose="02020503060305020303" pitchFamily="18" charset="0"/>
                </a:rPr>
                <a:t>SIMPOSIO</a:t>
              </a:r>
            </a:p>
            <a:p>
              <a:pPr>
                <a:lnSpc>
                  <a:spcPts val="1700"/>
                </a:lnSpc>
              </a:pPr>
              <a:r>
                <a:rPr lang="es-ES" sz="1700" spc="-20" dirty="0" smtClean="0">
                  <a:solidFill>
                    <a:srgbClr val="006600"/>
                  </a:solidFill>
                  <a:latin typeface="Bell MT" panose="02020503060305020303" pitchFamily="18" charset="0"/>
                </a:rPr>
                <a:t>Biotecnología y Biomedicina:</a:t>
              </a:r>
            </a:p>
            <a:p>
              <a:pPr>
                <a:lnSpc>
                  <a:spcPts val="1700"/>
                </a:lnSpc>
              </a:pPr>
              <a:r>
                <a:rPr lang="es-ES" sz="1700" spc="-20" dirty="0" smtClean="0">
                  <a:solidFill>
                    <a:srgbClr val="006600"/>
                  </a:solidFill>
                  <a:latin typeface="Bell MT" panose="02020503060305020303" pitchFamily="18" charset="0"/>
                </a:rPr>
                <a:t>de la Universidad a la Empresa</a:t>
              </a:r>
              <a:endParaRPr lang="es-ES" sz="1700" spc="-20" dirty="0">
                <a:solidFill>
                  <a:srgbClr val="006600"/>
                </a:solidFill>
                <a:latin typeface="Bell MT" panose="02020503060305020303" pitchFamily="18" charset="0"/>
              </a:endParaRPr>
            </a:p>
          </p:txBody>
        </p:sp>
      </p:grpSp>
      <p:grpSp>
        <p:nvGrpSpPr>
          <p:cNvPr id="14" name="Grupo 13"/>
          <p:cNvGrpSpPr/>
          <p:nvPr/>
        </p:nvGrpSpPr>
        <p:grpSpPr>
          <a:xfrm>
            <a:off x="924230" y="2842359"/>
            <a:ext cx="603729" cy="431232"/>
            <a:chOff x="1165289" y="2851223"/>
            <a:chExt cx="603729" cy="431232"/>
          </a:xfrm>
        </p:grpSpPr>
        <p:grpSp>
          <p:nvGrpSpPr>
            <p:cNvPr id="13" name="Grupo 12"/>
            <p:cNvGrpSpPr/>
            <p:nvPr/>
          </p:nvGrpSpPr>
          <p:grpSpPr>
            <a:xfrm>
              <a:off x="1165289" y="2851223"/>
              <a:ext cx="603729" cy="36000"/>
              <a:chOff x="1012889" y="2941655"/>
              <a:chExt cx="603729" cy="36000"/>
            </a:xfrm>
          </p:grpSpPr>
          <p:sp>
            <p:nvSpPr>
              <p:cNvPr id="8" name="Elipse 7"/>
              <p:cNvSpPr/>
              <p:nvPr/>
            </p:nvSpPr>
            <p:spPr>
              <a:xfrm>
                <a:off x="1012889" y="2941655"/>
                <a:ext cx="36000" cy="36000"/>
              </a:xfrm>
              <a:prstGeom prst="ellipse">
                <a:avLst/>
              </a:prstGeom>
              <a:solidFill>
                <a:srgbClr val="FDDF0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64" name="Elipse 63"/>
              <p:cNvSpPr/>
              <p:nvPr/>
            </p:nvSpPr>
            <p:spPr>
              <a:xfrm>
                <a:off x="1202132" y="2941655"/>
                <a:ext cx="36000" cy="36000"/>
              </a:xfrm>
              <a:prstGeom prst="ellipse">
                <a:avLst/>
              </a:prstGeom>
              <a:solidFill>
                <a:srgbClr val="FDDF0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66" name="Elipse 65"/>
              <p:cNvSpPr/>
              <p:nvPr/>
            </p:nvSpPr>
            <p:spPr>
              <a:xfrm>
                <a:off x="1391375" y="2941655"/>
                <a:ext cx="36000" cy="36000"/>
              </a:xfrm>
              <a:prstGeom prst="ellipse">
                <a:avLst/>
              </a:prstGeom>
              <a:solidFill>
                <a:srgbClr val="FDDF0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67" name="Elipse 66"/>
              <p:cNvSpPr/>
              <p:nvPr/>
            </p:nvSpPr>
            <p:spPr>
              <a:xfrm>
                <a:off x="1580618" y="2941655"/>
                <a:ext cx="36000" cy="36000"/>
              </a:xfrm>
              <a:prstGeom prst="ellipse">
                <a:avLst/>
              </a:prstGeom>
              <a:solidFill>
                <a:srgbClr val="FDDF0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grpSp>
          <p:nvGrpSpPr>
            <p:cNvPr id="76" name="Grupo 75"/>
            <p:cNvGrpSpPr/>
            <p:nvPr/>
          </p:nvGrpSpPr>
          <p:grpSpPr>
            <a:xfrm>
              <a:off x="1165289" y="3048839"/>
              <a:ext cx="603729" cy="36000"/>
              <a:chOff x="1012889" y="2941655"/>
              <a:chExt cx="603729" cy="36000"/>
            </a:xfrm>
          </p:grpSpPr>
          <p:sp>
            <p:nvSpPr>
              <p:cNvPr id="77" name="Elipse 76"/>
              <p:cNvSpPr/>
              <p:nvPr/>
            </p:nvSpPr>
            <p:spPr>
              <a:xfrm>
                <a:off x="1012889" y="2941655"/>
                <a:ext cx="36000" cy="36000"/>
              </a:xfrm>
              <a:prstGeom prst="ellipse">
                <a:avLst/>
              </a:prstGeom>
              <a:solidFill>
                <a:srgbClr val="FDDF0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78" name="Elipse 77"/>
              <p:cNvSpPr/>
              <p:nvPr/>
            </p:nvSpPr>
            <p:spPr>
              <a:xfrm>
                <a:off x="1202132" y="2941655"/>
                <a:ext cx="36000" cy="36000"/>
              </a:xfrm>
              <a:prstGeom prst="ellipse">
                <a:avLst/>
              </a:prstGeom>
              <a:solidFill>
                <a:srgbClr val="FDDF0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79" name="Elipse 78"/>
              <p:cNvSpPr/>
              <p:nvPr/>
            </p:nvSpPr>
            <p:spPr>
              <a:xfrm>
                <a:off x="1391375" y="2941655"/>
                <a:ext cx="36000" cy="36000"/>
              </a:xfrm>
              <a:prstGeom prst="ellipse">
                <a:avLst/>
              </a:prstGeom>
              <a:solidFill>
                <a:srgbClr val="FDDF0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80" name="Elipse 79"/>
              <p:cNvSpPr/>
              <p:nvPr/>
            </p:nvSpPr>
            <p:spPr>
              <a:xfrm>
                <a:off x="1580618" y="2941655"/>
                <a:ext cx="36000" cy="36000"/>
              </a:xfrm>
              <a:prstGeom prst="ellipse">
                <a:avLst/>
              </a:prstGeom>
              <a:solidFill>
                <a:srgbClr val="FDDF0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grpSp>
          <p:nvGrpSpPr>
            <p:cNvPr id="81" name="Grupo 80"/>
            <p:cNvGrpSpPr/>
            <p:nvPr/>
          </p:nvGrpSpPr>
          <p:grpSpPr>
            <a:xfrm>
              <a:off x="1165289" y="3246455"/>
              <a:ext cx="603729" cy="36000"/>
              <a:chOff x="1012889" y="2941655"/>
              <a:chExt cx="603729" cy="36000"/>
            </a:xfrm>
          </p:grpSpPr>
          <p:sp>
            <p:nvSpPr>
              <p:cNvPr id="82" name="Elipse 81"/>
              <p:cNvSpPr/>
              <p:nvPr/>
            </p:nvSpPr>
            <p:spPr>
              <a:xfrm>
                <a:off x="1012889" y="2941655"/>
                <a:ext cx="36000" cy="36000"/>
              </a:xfrm>
              <a:prstGeom prst="ellipse">
                <a:avLst/>
              </a:prstGeom>
              <a:solidFill>
                <a:srgbClr val="FDDF0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83" name="Elipse 82"/>
              <p:cNvSpPr/>
              <p:nvPr/>
            </p:nvSpPr>
            <p:spPr>
              <a:xfrm>
                <a:off x="1202132" y="2941655"/>
                <a:ext cx="36000" cy="36000"/>
              </a:xfrm>
              <a:prstGeom prst="ellipse">
                <a:avLst/>
              </a:prstGeom>
              <a:solidFill>
                <a:srgbClr val="FDDF0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85" name="Elipse 84"/>
              <p:cNvSpPr/>
              <p:nvPr/>
            </p:nvSpPr>
            <p:spPr>
              <a:xfrm>
                <a:off x="1391375" y="2941655"/>
                <a:ext cx="36000" cy="36000"/>
              </a:xfrm>
              <a:prstGeom prst="ellipse">
                <a:avLst/>
              </a:prstGeom>
              <a:solidFill>
                <a:srgbClr val="FDDF0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88" name="Elipse 87"/>
              <p:cNvSpPr/>
              <p:nvPr/>
            </p:nvSpPr>
            <p:spPr>
              <a:xfrm>
                <a:off x="1580618" y="2941655"/>
                <a:ext cx="36000" cy="36000"/>
              </a:xfrm>
              <a:prstGeom prst="ellipse">
                <a:avLst/>
              </a:prstGeom>
              <a:solidFill>
                <a:srgbClr val="FDDF0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</p:grpSp>
      <p:grpSp>
        <p:nvGrpSpPr>
          <p:cNvPr id="94" name="Grupo 93"/>
          <p:cNvGrpSpPr/>
          <p:nvPr/>
        </p:nvGrpSpPr>
        <p:grpSpPr>
          <a:xfrm>
            <a:off x="10647061" y="2842359"/>
            <a:ext cx="603729" cy="431232"/>
            <a:chOff x="1165289" y="2851223"/>
            <a:chExt cx="603729" cy="431232"/>
          </a:xfrm>
        </p:grpSpPr>
        <p:grpSp>
          <p:nvGrpSpPr>
            <p:cNvPr id="96" name="Grupo 95"/>
            <p:cNvGrpSpPr/>
            <p:nvPr/>
          </p:nvGrpSpPr>
          <p:grpSpPr>
            <a:xfrm>
              <a:off x="1165289" y="2851223"/>
              <a:ext cx="603729" cy="36000"/>
              <a:chOff x="1012889" y="2941655"/>
              <a:chExt cx="603729" cy="36000"/>
            </a:xfrm>
          </p:grpSpPr>
          <p:sp>
            <p:nvSpPr>
              <p:cNvPr id="120" name="Elipse 119"/>
              <p:cNvSpPr/>
              <p:nvPr/>
            </p:nvSpPr>
            <p:spPr>
              <a:xfrm>
                <a:off x="1012889" y="2941655"/>
                <a:ext cx="36000" cy="36000"/>
              </a:xfrm>
              <a:prstGeom prst="ellipse">
                <a:avLst/>
              </a:prstGeom>
              <a:solidFill>
                <a:srgbClr val="FDDF0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21" name="Elipse 120"/>
              <p:cNvSpPr/>
              <p:nvPr/>
            </p:nvSpPr>
            <p:spPr>
              <a:xfrm>
                <a:off x="1202132" y="2941655"/>
                <a:ext cx="36000" cy="36000"/>
              </a:xfrm>
              <a:prstGeom prst="ellipse">
                <a:avLst/>
              </a:prstGeom>
              <a:solidFill>
                <a:srgbClr val="FDDF0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22" name="Elipse 121"/>
              <p:cNvSpPr/>
              <p:nvPr/>
            </p:nvSpPr>
            <p:spPr>
              <a:xfrm>
                <a:off x="1391375" y="2941655"/>
                <a:ext cx="36000" cy="36000"/>
              </a:xfrm>
              <a:prstGeom prst="ellipse">
                <a:avLst/>
              </a:prstGeom>
              <a:solidFill>
                <a:srgbClr val="FDDF0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23" name="Elipse 122"/>
              <p:cNvSpPr/>
              <p:nvPr/>
            </p:nvSpPr>
            <p:spPr>
              <a:xfrm>
                <a:off x="1580618" y="2941655"/>
                <a:ext cx="36000" cy="36000"/>
              </a:xfrm>
              <a:prstGeom prst="ellipse">
                <a:avLst/>
              </a:prstGeom>
              <a:solidFill>
                <a:srgbClr val="FDDF0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grpSp>
          <p:nvGrpSpPr>
            <p:cNvPr id="99" name="Grupo 98"/>
            <p:cNvGrpSpPr/>
            <p:nvPr/>
          </p:nvGrpSpPr>
          <p:grpSpPr>
            <a:xfrm>
              <a:off x="1165289" y="3048839"/>
              <a:ext cx="603729" cy="36000"/>
              <a:chOff x="1012889" y="2941655"/>
              <a:chExt cx="603729" cy="36000"/>
            </a:xfrm>
          </p:grpSpPr>
          <p:sp>
            <p:nvSpPr>
              <p:cNvPr id="110" name="Elipse 109"/>
              <p:cNvSpPr/>
              <p:nvPr/>
            </p:nvSpPr>
            <p:spPr>
              <a:xfrm>
                <a:off x="1012889" y="2941655"/>
                <a:ext cx="36000" cy="36000"/>
              </a:xfrm>
              <a:prstGeom prst="ellipse">
                <a:avLst/>
              </a:prstGeom>
              <a:solidFill>
                <a:srgbClr val="FDDF0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14" name="Elipse 113"/>
              <p:cNvSpPr/>
              <p:nvPr/>
            </p:nvSpPr>
            <p:spPr>
              <a:xfrm>
                <a:off x="1202132" y="2941655"/>
                <a:ext cx="36000" cy="36000"/>
              </a:xfrm>
              <a:prstGeom prst="ellipse">
                <a:avLst/>
              </a:prstGeom>
              <a:solidFill>
                <a:srgbClr val="FDDF0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18" name="Elipse 117"/>
              <p:cNvSpPr/>
              <p:nvPr/>
            </p:nvSpPr>
            <p:spPr>
              <a:xfrm>
                <a:off x="1391375" y="2941655"/>
                <a:ext cx="36000" cy="36000"/>
              </a:xfrm>
              <a:prstGeom prst="ellipse">
                <a:avLst/>
              </a:prstGeom>
              <a:solidFill>
                <a:srgbClr val="FDDF0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19" name="Elipse 118"/>
              <p:cNvSpPr/>
              <p:nvPr/>
            </p:nvSpPr>
            <p:spPr>
              <a:xfrm>
                <a:off x="1580618" y="2941655"/>
                <a:ext cx="36000" cy="36000"/>
              </a:xfrm>
              <a:prstGeom prst="ellipse">
                <a:avLst/>
              </a:prstGeom>
              <a:solidFill>
                <a:srgbClr val="FDDF0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grpSp>
          <p:nvGrpSpPr>
            <p:cNvPr id="100" name="Grupo 99"/>
            <p:cNvGrpSpPr/>
            <p:nvPr/>
          </p:nvGrpSpPr>
          <p:grpSpPr>
            <a:xfrm>
              <a:off x="1165289" y="3246455"/>
              <a:ext cx="603729" cy="36000"/>
              <a:chOff x="1012889" y="2941655"/>
              <a:chExt cx="603729" cy="36000"/>
            </a:xfrm>
          </p:grpSpPr>
          <p:sp>
            <p:nvSpPr>
              <p:cNvPr id="101" name="Elipse 100"/>
              <p:cNvSpPr/>
              <p:nvPr/>
            </p:nvSpPr>
            <p:spPr>
              <a:xfrm>
                <a:off x="1012889" y="2941655"/>
                <a:ext cx="36000" cy="36000"/>
              </a:xfrm>
              <a:prstGeom prst="ellipse">
                <a:avLst/>
              </a:prstGeom>
              <a:solidFill>
                <a:srgbClr val="FDDF0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02" name="Elipse 101"/>
              <p:cNvSpPr/>
              <p:nvPr/>
            </p:nvSpPr>
            <p:spPr>
              <a:xfrm>
                <a:off x="1202132" y="2941655"/>
                <a:ext cx="36000" cy="36000"/>
              </a:xfrm>
              <a:prstGeom prst="ellipse">
                <a:avLst/>
              </a:prstGeom>
              <a:solidFill>
                <a:srgbClr val="FDDF0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03" name="Elipse 102"/>
              <p:cNvSpPr/>
              <p:nvPr/>
            </p:nvSpPr>
            <p:spPr>
              <a:xfrm>
                <a:off x="1391375" y="2941655"/>
                <a:ext cx="36000" cy="36000"/>
              </a:xfrm>
              <a:prstGeom prst="ellipse">
                <a:avLst/>
              </a:prstGeom>
              <a:solidFill>
                <a:srgbClr val="FDDF0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04" name="Elipse 103"/>
              <p:cNvSpPr/>
              <p:nvPr/>
            </p:nvSpPr>
            <p:spPr>
              <a:xfrm>
                <a:off x="1580618" y="2941655"/>
                <a:ext cx="36000" cy="36000"/>
              </a:xfrm>
              <a:prstGeom prst="ellipse">
                <a:avLst/>
              </a:prstGeom>
              <a:solidFill>
                <a:srgbClr val="FDDF0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</p:grpSp>
      <p:grpSp>
        <p:nvGrpSpPr>
          <p:cNvPr id="148" name="Grupo 147"/>
          <p:cNvGrpSpPr/>
          <p:nvPr/>
        </p:nvGrpSpPr>
        <p:grpSpPr>
          <a:xfrm>
            <a:off x="304671" y="561367"/>
            <a:ext cx="3544876" cy="922771"/>
            <a:chOff x="1524000" y="2528887"/>
            <a:chExt cx="6915665" cy="1800225"/>
          </a:xfrm>
        </p:grpSpPr>
        <p:pic>
          <p:nvPicPr>
            <p:cNvPr id="149" name="Imagen 148"/>
            <p:cNvPicPr>
              <a:picLocks noChangeAspect="1"/>
            </p:cNvPicPr>
            <p:nvPr/>
          </p:nvPicPr>
          <p:blipFill rotWithShape="1">
            <a:blip r:embed="rId4"/>
            <a:srcRect r="24370"/>
            <a:stretch/>
          </p:blipFill>
          <p:spPr>
            <a:xfrm>
              <a:off x="1524000" y="2528887"/>
              <a:ext cx="6915665" cy="1800225"/>
            </a:xfrm>
            <a:prstGeom prst="rect">
              <a:avLst/>
            </a:prstGeom>
          </p:spPr>
        </p:pic>
        <p:sp>
          <p:nvSpPr>
            <p:cNvPr id="150" name="Rectángulo 149"/>
            <p:cNvSpPr/>
            <p:nvPr/>
          </p:nvSpPr>
          <p:spPr>
            <a:xfrm>
              <a:off x="8162598" y="3114043"/>
              <a:ext cx="277067" cy="10511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</p:spTree>
    <p:extLst>
      <p:ext uri="{BB962C8B-B14F-4D97-AF65-F5344CB8AC3E}">
        <p14:creationId xmlns:p14="http://schemas.microsoft.com/office/powerpoint/2010/main" val="1801764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6" grpId="0"/>
      <p:bldP spid="63" grpId="0"/>
    </p:bldLst>
  </p:timing>
</p:sld>
</file>

<file path=ppt/theme/theme1.xml><?xml version="1.0" encoding="utf-8"?>
<a:theme xmlns:a="http://schemas.openxmlformats.org/drawingml/2006/main" name="Tema de Office">
  <a:themeElements>
    <a:clrScheme name="Rojo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821</TotalTime>
  <Words>92</Words>
  <Application>Microsoft Office PowerPoint</Application>
  <PresentationFormat>Panorámica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Bell MT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ipalonso</cp:lastModifiedBy>
  <cp:revision>93</cp:revision>
  <dcterms:created xsi:type="dcterms:W3CDTF">2023-04-01T14:49:53Z</dcterms:created>
  <dcterms:modified xsi:type="dcterms:W3CDTF">2023-04-26T13:56:47Z</dcterms:modified>
</cp:coreProperties>
</file>