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2"/>
  </p:notesMasterIdLst>
  <p:sldIdLst>
    <p:sldId id="256" r:id="rId2"/>
    <p:sldId id="259" r:id="rId3"/>
    <p:sldId id="262" r:id="rId4"/>
    <p:sldId id="263" r:id="rId5"/>
    <p:sldId id="265" r:id="rId6"/>
    <p:sldId id="266" r:id="rId7"/>
    <p:sldId id="264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99"/>
    <a:srgbClr val="FF0000"/>
    <a:srgbClr val="FF5050"/>
    <a:srgbClr val="FF3399"/>
    <a:srgbClr val="398787"/>
    <a:srgbClr val="FF9966"/>
    <a:srgbClr val="D7671B"/>
    <a:srgbClr val="49D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 Isabel Villar Masetto" userId="022cea6f-68a2-4650-88db-e5d2361e3669" providerId="ADAL" clId="{78135C4C-95F5-4F77-8608-2F8960A499E4}"/>
    <pc:docChg chg="modSld">
      <pc:chgData name="Tere Isabel Villar Masetto" userId="022cea6f-68a2-4650-88db-e5d2361e3669" providerId="ADAL" clId="{78135C4C-95F5-4F77-8608-2F8960A499E4}" dt="2023-05-23T02:24:59.068" v="7" actId="1076"/>
      <pc:docMkLst>
        <pc:docMk/>
      </pc:docMkLst>
      <pc:sldChg chg="modSp mod">
        <pc:chgData name="Tere Isabel Villar Masetto" userId="022cea6f-68a2-4650-88db-e5d2361e3669" providerId="ADAL" clId="{78135C4C-95F5-4F77-8608-2F8960A499E4}" dt="2023-05-23T02:24:59.068" v="7" actId="1076"/>
        <pc:sldMkLst>
          <pc:docMk/>
          <pc:sldMk cId="513003810" sldId="265"/>
        </pc:sldMkLst>
        <pc:spChg chg="mod">
          <ac:chgData name="Tere Isabel Villar Masetto" userId="022cea6f-68a2-4650-88db-e5d2361e3669" providerId="ADAL" clId="{78135C4C-95F5-4F77-8608-2F8960A499E4}" dt="2023-05-23T02:24:59.068" v="7" actId="1076"/>
          <ac:spMkLst>
            <pc:docMk/>
            <pc:sldMk cId="513003810" sldId="265"/>
            <ac:spMk id="4" creationId="{1DBB80EE-5EAA-D1E4-E604-D0B0D4494C06}"/>
          </ac:spMkLst>
        </pc:spChg>
      </pc:sldChg>
      <pc:sldChg chg="modSp mod">
        <pc:chgData name="Tere Isabel Villar Masetto" userId="022cea6f-68a2-4650-88db-e5d2361e3669" providerId="ADAL" clId="{78135C4C-95F5-4F77-8608-2F8960A499E4}" dt="2023-05-23T02:24:27.298" v="5" actId="113"/>
        <pc:sldMkLst>
          <pc:docMk/>
          <pc:sldMk cId="2354874218" sldId="267"/>
        </pc:sldMkLst>
        <pc:spChg chg="mod">
          <ac:chgData name="Tere Isabel Villar Masetto" userId="022cea6f-68a2-4650-88db-e5d2361e3669" providerId="ADAL" clId="{78135C4C-95F5-4F77-8608-2F8960A499E4}" dt="2023-05-23T02:24:27.298" v="5" actId="113"/>
          <ac:spMkLst>
            <pc:docMk/>
            <pc:sldMk cId="2354874218" sldId="267"/>
            <ac:spMk id="2" creationId="{CCFE6213-8939-7943-69F4-4FEC0D063535}"/>
          </ac:spMkLst>
        </pc:spChg>
      </pc:sldChg>
      <pc:sldChg chg="modSp mod">
        <pc:chgData name="Tere Isabel Villar Masetto" userId="022cea6f-68a2-4650-88db-e5d2361e3669" providerId="ADAL" clId="{78135C4C-95F5-4F77-8608-2F8960A499E4}" dt="2023-05-23T02:24:15.743" v="4" actId="208"/>
        <pc:sldMkLst>
          <pc:docMk/>
          <pc:sldMk cId="3150942468" sldId="268"/>
        </pc:sldMkLst>
        <pc:spChg chg="mod">
          <ac:chgData name="Tere Isabel Villar Masetto" userId="022cea6f-68a2-4650-88db-e5d2361e3669" providerId="ADAL" clId="{78135C4C-95F5-4F77-8608-2F8960A499E4}" dt="2023-05-23T02:24:15.743" v="4" actId="208"/>
          <ac:spMkLst>
            <pc:docMk/>
            <pc:sldMk cId="3150942468" sldId="268"/>
            <ac:spMk id="2" creationId="{87895C8D-BBC3-DA78-F6A8-578ED63B706F}"/>
          </ac:spMkLst>
        </pc:spChg>
      </pc:sldChg>
    </pc:docChg>
  </pc:docChgLst>
  <pc:docChgLst>
    <pc:chgData name="Victor Manuel Feregrino Hernández" userId="9fe70ce6dd2b76b8" providerId="LiveId" clId="{813C3C12-AF21-4115-B94B-280F7ADC92D9}"/>
    <pc:docChg chg="modSld">
      <pc:chgData name="Victor Manuel Feregrino Hernández" userId="9fe70ce6dd2b76b8" providerId="LiveId" clId="{813C3C12-AF21-4115-B94B-280F7ADC92D9}" dt="2023-05-28T22:15:57.339" v="0" actId="1076"/>
      <pc:docMkLst>
        <pc:docMk/>
      </pc:docMkLst>
      <pc:sldChg chg="modSp mod">
        <pc:chgData name="Victor Manuel Feregrino Hernández" userId="9fe70ce6dd2b76b8" providerId="LiveId" clId="{813C3C12-AF21-4115-B94B-280F7ADC92D9}" dt="2023-05-28T22:15:57.339" v="0" actId="1076"/>
        <pc:sldMkLst>
          <pc:docMk/>
          <pc:sldMk cId="3924469704" sldId="256"/>
        </pc:sldMkLst>
        <pc:picChg chg="mod">
          <ac:chgData name="Victor Manuel Feregrino Hernández" userId="9fe70ce6dd2b76b8" providerId="LiveId" clId="{813C3C12-AF21-4115-B94B-280F7ADC92D9}" dt="2023-05-28T22:15:57.339" v="0" actId="1076"/>
          <ac:picMkLst>
            <pc:docMk/>
            <pc:sldMk cId="3924469704" sldId="256"/>
            <ac:picMk id="74" creationId="{00000000-0000-0000-0000-00000000000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6.svg"/><Relationship Id="rId5" Type="http://schemas.openxmlformats.org/officeDocument/2006/relationships/image" Target="../media/image21.png"/><Relationship Id="rId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6.svg"/><Relationship Id="rId5" Type="http://schemas.openxmlformats.org/officeDocument/2006/relationships/image" Target="../media/image21.png"/><Relationship Id="rId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4E14D-A7A4-45CB-8152-EE976C77BF1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8A98BCB-7F53-4C97-BB09-4E04813E092E}">
      <dgm:prSet/>
      <dgm:spPr/>
      <dgm:t>
        <a:bodyPr/>
        <a:lstStyle/>
        <a:p>
          <a:r>
            <a:rPr lang="es-MX" dirty="0">
              <a:solidFill>
                <a:srgbClr val="FF6699"/>
              </a:solidFill>
            </a:rPr>
            <a:t>Confusión</a:t>
          </a:r>
          <a:endParaRPr lang="en-US" dirty="0">
            <a:solidFill>
              <a:srgbClr val="FF6699"/>
            </a:solidFill>
          </a:endParaRPr>
        </a:p>
      </dgm:t>
    </dgm:pt>
    <dgm:pt modelId="{0B88AF34-6FCC-4047-AAD7-7BE85BEC4064}" type="parTrans" cxnId="{EF4489ED-D5A7-4A3C-AAFA-AA21E85BAD3C}">
      <dgm:prSet/>
      <dgm:spPr/>
      <dgm:t>
        <a:bodyPr/>
        <a:lstStyle/>
        <a:p>
          <a:endParaRPr lang="en-US"/>
        </a:p>
      </dgm:t>
    </dgm:pt>
    <dgm:pt modelId="{ADEC710C-9A97-4272-B160-0E955AA445C2}" type="sibTrans" cxnId="{EF4489ED-D5A7-4A3C-AAFA-AA21E85BAD3C}">
      <dgm:prSet/>
      <dgm:spPr/>
      <dgm:t>
        <a:bodyPr/>
        <a:lstStyle/>
        <a:p>
          <a:endParaRPr lang="en-US"/>
        </a:p>
      </dgm:t>
    </dgm:pt>
    <dgm:pt modelId="{F77679D3-8082-455A-B10B-38015BB50A49}">
      <dgm:prSet/>
      <dgm:spPr/>
      <dgm:t>
        <a:bodyPr/>
        <a:lstStyle/>
        <a:p>
          <a:r>
            <a:rPr lang="es-MX" dirty="0">
              <a:solidFill>
                <a:srgbClr val="FF7C80"/>
              </a:solidFill>
            </a:rPr>
            <a:t>Frustración</a:t>
          </a:r>
          <a:endParaRPr lang="en-US" dirty="0">
            <a:solidFill>
              <a:srgbClr val="FF7C80"/>
            </a:solidFill>
          </a:endParaRPr>
        </a:p>
      </dgm:t>
    </dgm:pt>
    <dgm:pt modelId="{CBFCA67F-C3DA-437E-92D1-6B6DBA70F378}" type="parTrans" cxnId="{91A243ED-E612-441C-B24C-A9D492B3E554}">
      <dgm:prSet/>
      <dgm:spPr/>
      <dgm:t>
        <a:bodyPr/>
        <a:lstStyle/>
        <a:p>
          <a:endParaRPr lang="en-US"/>
        </a:p>
      </dgm:t>
    </dgm:pt>
    <dgm:pt modelId="{8FFB18DD-8C77-42D2-B6E6-59E7427C6E7B}" type="sibTrans" cxnId="{91A243ED-E612-441C-B24C-A9D492B3E554}">
      <dgm:prSet/>
      <dgm:spPr/>
      <dgm:t>
        <a:bodyPr/>
        <a:lstStyle/>
        <a:p>
          <a:endParaRPr lang="en-US"/>
        </a:p>
      </dgm:t>
    </dgm:pt>
    <dgm:pt modelId="{DF8F7774-DA11-497E-8834-D532847CEF28}">
      <dgm:prSet/>
      <dgm:spPr/>
      <dgm:t>
        <a:bodyPr/>
        <a:lstStyle/>
        <a:p>
          <a:r>
            <a:rPr lang="es-MX" dirty="0">
              <a:solidFill>
                <a:srgbClr val="FF5050"/>
              </a:solidFill>
            </a:rPr>
            <a:t>Baja evaluación</a:t>
          </a:r>
          <a:endParaRPr lang="en-US" dirty="0">
            <a:solidFill>
              <a:srgbClr val="FF5050"/>
            </a:solidFill>
          </a:endParaRPr>
        </a:p>
      </dgm:t>
    </dgm:pt>
    <dgm:pt modelId="{934F64DB-3531-4B30-9BE5-4E118BEF0667}" type="parTrans" cxnId="{95D52231-CCAF-4E61-B147-B0001C07CB03}">
      <dgm:prSet/>
      <dgm:spPr/>
      <dgm:t>
        <a:bodyPr/>
        <a:lstStyle/>
        <a:p>
          <a:endParaRPr lang="en-US"/>
        </a:p>
      </dgm:t>
    </dgm:pt>
    <dgm:pt modelId="{F830D124-D007-4F85-81CE-DEED1FC8661C}" type="sibTrans" cxnId="{95D52231-CCAF-4E61-B147-B0001C07CB03}">
      <dgm:prSet/>
      <dgm:spPr/>
      <dgm:t>
        <a:bodyPr/>
        <a:lstStyle/>
        <a:p>
          <a:endParaRPr lang="en-US"/>
        </a:p>
      </dgm:t>
    </dgm:pt>
    <dgm:pt modelId="{764C3E80-3E06-47CF-B8A6-716F469C8057}">
      <dgm:prSet/>
      <dgm:spPr/>
      <dgm:t>
        <a:bodyPr/>
        <a:lstStyle/>
        <a:p>
          <a:r>
            <a:rPr lang="es-MX" dirty="0">
              <a:solidFill>
                <a:srgbClr val="FF0000"/>
              </a:solidFill>
            </a:rPr>
            <a:t>Deserción</a:t>
          </a:r>
          <a:endParaRPr lang="en-US" dirty="0">
            <a:solidFill>
              <a:srgbClr val="FF0000"/>
            </a:solidFill>
          </a:endParaRPr>
        </a:p>
      </dgm:t>
    </dgm:pt>
    <dgm:pt modelId="{4505525D-A502-421B-A960-11B1E7913C2A}" type="parTrans" cxnId="{4C0E0318-37E7-435A-AEE1-9871F43E3BC8}">
      <dgm:prSet/>
      <dgm:spPr/>
      <dgm:t>
        <a:bodyPr/>
        <a:lstStyle/>
        <a:p>
          <a:endParaRPr lang="en-US"/>
        </a:p>
      </dgm:t>
    </dgm:pt>
    <dgm:pt modelId="{13AC35BF-A7B7-4602-AA02-DD2E0A9F0278}" type="sibTrans" cxnId="{4C0E0318-37E7-435A-AEE1-9871F43E3BC8}">
      <dgm:prSet/>
      <dgm:spPr/>
      <dgm:t>
        <a:bodyPr/>
        <a:lstStyle/>
        <a:p>
          <a:endParaRPr lang="en-US"/>
        </a:p>
      </dgm:t>
    </dgm:pt>
    <dgm:pt modelId="{27BCDC7A-D00D-4FD9-888F-B16661442983}" type="pres">
      <dgm:prSet presAssocID="{85B4E14D-A7A4-45CB-8152-EE976C77BF1D}" presName="root" presStyleCnt="0">
        <dgm:presLayoutVars>
          <dgm:dir/>
          <dgm:resizeHandles val="exact"/>
        </dgm:presLayoutVars>
      </dgm:prSet>
      <dgm:spPr/>
    </dgm:pt>
    <dgm:pt modelId="{A39E3757-5B5E-45BF-9893-9E35188C1DD0}" type="pres">
      <dgm:prSet presAssocID="{68A98BCB-7F53-4C97-BB09-4E04813E092E}" presName="compNode" presStyleCnt="0"/>
      <dgm:spPr/>
    </dgm:pt>
    <dgm:pt modelId="{89C448BE-216A-49AF-9A5C-922FF06222D9}" type="pres">
      <dgm:prSet presAssocID="{68A98BCB-7F53-4C97-BB09-4E04813E092E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05FAFA3B-FBE9-4008-9620-10AD5D752385}" type="pres">
      <dgm:prSet presAssocID="{68A98BCB-7F53-4C97-BB09-4E04813E092E}" presName="spaceRect" presStyleCnt="0"/>
      <dgm:spPr/>
    </dgm:pt>
    <dgm:pt modelId="{B35D6165-133B-405A-ADF5-F91FA8E81E39}" type="pres">
      <dgm:prSet presAssocID="{68A98BCB-7F53-4C97-BB09-4E04813E092E}" presName="textRect" presStyleLbl="revTx" presStyleIdx="0" presStyleCnt="4">
        <dgm:presLayoutVars>
          <dgm:chMax val="1"/>
          <dgm:chPref val="1"/>
        </dgm:presLayoutVars>
      </dgm:prSet>
      <dgm:spPr/>
    </dgm:pt>
    <dgm:pt modelId="{7D8FAC74-2757-4134-8C08-8DF05BA29E42}" type="pres">
      <dgm:prSet presAssocID="{ADEC710C-9A97-4272-B160-0E955AA445C2}" presName="sibTrans" presStyleCnt="0"/>
      <dgm:spPr/>
    </dgm:pt>
    <dgm:pt modelId="{4362E3F0-0EA1-4875-9D64-E0BCF82D10A8}" type="pres">
      <dgm:prSet presAssocID="{F77679D3-8082-455A-B10B-38015BB50A49}" presName="compNode" presStyleCnt="0"/>
      <dgm:spPr/>
    </dgm:pt>
    <dgm:pt modelId="{BFD7232A-F6B1-40DF-888F-997A8840703C}" type="pres">
      <dgm:prSet presAssocID="{F77679D3-8082-455A-B10B-38015BB50A4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94D0F585-4C63-4966-8A84-8C30BB0F9698}" type="pres">
      <dgm:prSet presAssocID="{F77679D3-8082-455A-B10B-38015BB50A49}" presName="spaceRect" presStyleCnt="0"/>
      <dgm:spPr/>
    </dgm:pt>
    <dgm:pt modelId="{054E4602-23AA-4A0B-AF2B-4C1C85F11916}" type="pres">
      <dgm:prSet presAssocID="{F77679D3-8082-455A-B10B-38015BB50A49}" presName="textRect" presStyleLbl="revTx" presStyleIdx="1" presStyleCnt="4">
        <dgm:presLayoutVars>
          <dgm:chMax val="1"/>
          <dgm:chPref val="1"/>
        </dgm:presLayoutVars>
      </dgm:prSet>
      <dgm:spPr/>
    </dgm:pt>
    <dgm:pt modelId="{26C608B6-DF32-441E-BCFC-631A966ACC03}" type="pres">
      <dgm:prSet presAssocID="{8FFB18DD-8C77-42D2-B6E6-59E7427C6E7B}" presName="sibTrans" presStyleCnt="0"/>
      <dgm:spPr/>
    </dgm:pt>
    <dgm:pt modelId="{4DD25BAC-FF8B-4AAF-8450-2A45EE981E1D}" type="pres">
      <dgm:prSet presAssocID="{DF8F7774-DA11-497E-8834-D532847CEF28}" presName="compNode" presStyleCnt="0"/>
      <dgm:spPr/>
    </dgm:pt>
    <dgm:pt modelId="{85457ED3-7B64-450D-8216-A219F01BEFCD}" type="pres">
      <dgm:prSet presAssocID="{DF8F7774-DA11-497E-8834-D532847CEF28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5BCD5CCD-4838-472B-A244-64956851F673}" type="pres">
      <dgm:prSet presAssocID="{DF8F7774-DA11-497E-8834-D532847CEF28}" presName="spaceRect" presStyleCnt="0"/>
      <dgm:spPr/>
    </dgm:pt>
    <dgm:pt modelId="{9BC50935-8EB3-4870-995A-154F1B40FA28}" type="pres">
      <dgm:prSet presAssocID="{DF8F7774-DA11-497E-8834-D532847CEF28}" presName="textRect" presStyleLbl="revTx" presStyleIdx="2" presStyleCnt="4">
        <dgm:presLayoutVars>
          <dgm:chMax val="1"/>
          <dgm:chPref val="1"/>
        </dgm:presLayoutVars>
      </dgm:prSet>
      <dgm:spPr/>
    </dgm:pt>
    <dgm:pt modelId="{450A16F8-934A-4247-BDAD-F4D6E2119725}" type="pres">
      <dgm:prSet presAssocID="{F830D124-D007-4F85-81CE-DEED1FC8661C}" presName="sibTrans" presStyleCnt="0"/>
      <dgm:spPr/>
    </dgm:pt>
    <dgm:pt modelId="{A5B38282-F225-43D2-AFBE-3CB9322D3459}" type="pres">
      <dgm:prSet presAssocID="{764C3E80-3E06-47CF-B8A6-716F469C8057}" presName="compNode" presStyleCnt="0"/>
      <dgm:spPr/>
    </dgm:pt>
    <dgm:pt modelId="{FBF45FBE-5AE6-4155-B674-C1488B88BF66}" type="pres">
      <dgm:prSet presAssocID="{764C3E80-3E06-47CF-B8A6-716F469C805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ctus"/>
        </a:ext>
      </dgm:extLst>
    </dgm:pt>
    <dgm:pt modelId="{518D4C7C-4D66-4B75-ADDB-49E6843A0308}" type="pres">
      <dgm:prSet presAssocID="{764C3E80-3E06-47CF-B8A6-716F469C8057}" presName="spaceRect" presStyleCnt="0"/>
      <dgm:spPr/>
    </dgm:pt>
    <dgm:pt modelId="{36A6AEA4-A085-4BDA-9E41-CA95A06E03FE}" type="pres">
      <dgm:prSet presAssocID="{764C3E80-3E06-47CF-B8A6-716F469C805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C0E0318-37E7-435A-AEE1-9871F43E3BC8}" srcId="{85B4E14D-A7A4-45CB-8152-EE976C77BF1D}" destId="{764C3E80-3E06-47CF-B8A6-716F469C8057}" srcOrd="3" destOrd="0" parTransId="{4505525D-A502-421B-A960-11B1E7913C2A}" sibTransId="{13AC35BF-A7B7-4602-AA02-DD2E0A9F0278}"/>
    <dgm:cxn modelId="{95D52231-CCAF-4E61-B147-B0001C07CB03}" srcId="{85B4E14D-A7A4-45CB-8152-EE976C77BF1D}" destId="{DF8F7774-DA11-497E-8834-D532847CEF28}" srcOrd="2" destOrd="0" parTransId="{934F64DB-3531-4B30-9BE5-4E118BEF0667}" sibTransId="{F830D124-D007-4F85-81CE-DEED1FC8661C}"/>
    <dgm:cxn modelId="{DC05FE89-64A9-4BEE-BE38-8A4CBE33DA2A}" type="presOf" srcId="{85B4E14D-A7A4-45CB-8152-EE976C77BF1D}" destId="{27BCDC7A-D00D-4FD9-888F-B16661442983}" srcOrd="0" destOrd="0" presId="urn:microsoft.com/office/officeart/2018/2/layout/IconLabelList"/>
    <dgm:cxn modelId="{509E468C-B1D7-40BA-8C36-32F4C5B8A8CC}" type="presOf" srcId="{DF8F7774-DA11-497E-8834-D532847CEF28}" destId="{9BC50935-8EB3-4870-995A-154F1B40FA28}" srcOrd="0" destOrd="0" presId="urn:microsoft.com/office/officeart/2018/2/layout/IconLabelList"/>
    <dgm:cxn modelId="{DBCDEF8F-0ACD-4688-9808-D2945AEFB6C8}" type="presOf" srcId="{68A98BCB-7F53-4C97-BB09-4E04813E092E}" destId="{B35D6165-133B-405A-ADF5-F91FA8E81E39}" srcOrd="0" destOrd="0" presId="urn:microsoft.com/office/officeart/2018/2/layout/IconLabelList"/>
    <dgm:cxn modelId="{8E5239CE-9C8F-44C0-9F6F-1E88E3413043}" type="presOf" srcId="{764C3E80-3E06-47CF-B8A6-716F469C8057}" destId="{36A6AEA4-A085-4BDA-9E41-CA95A06E03FE}" srcOrd="0" destOrd="0" presId="urn:microsoft.com/office/officeart/2018/2/layout/IconLabelList"/>
    <dgm:cxn modelId="{C3A96CDE-E578-4342-8CDF-D259EF5F319E}" type="presOf" srcId="{F77679D3-8082-455A-B10B-38015BB50A49}" destId="{054E4602-23AA-4A0B-AF2B-4C1C85F11916}" srcOrd="0" destOrd="0" presId="urn:microsoft.com/office/officeart/2018/2/layout/IconLabelList"/>
    <dgm:cxn modelId="{91A243ED-E612-441C-B24C-A9D492B3E554}" srcId="{85B4E14D-A7A4-45CB-8152-EE976C77BF1D}" destId="{F77679D3-8082-455A-B10B-38015BB50A49}" srcOrd="1" destOrd="0" parTransId="{CBFCA67F-C3DA-437E-92D1-6B6DBA70F378}" sibTransId="{8FFB18DD-8C77-42D2-B6E6-59E7427C6E7B}"/>
    <dgm:cxn modelId="{EF4489ED-D5A7-4A3C-AAFA-AA21E85BAD3C}" srcId="{85B4E14D-A7A4-45CB-8152-EE976C77BF1D}" destId="{68A98BCB-7F53-4C97-BB09-4E04813E092E}" srcOrd="0" destOrd="0" parTransId="{0B88AF34-6FCC-4047-AAD7-7BE85BEC4064}" sibTransId="{ADEC710C-9A97-4272-B160-0E955AA445C2}"/>
    <dgm:cxn modelId="{91562D52-9F88-4028-BEA7-565C8B717C57}" type="presParOf" srcId="{27BCDC7A-D00D-4FD9-888F-B16661442983}" destId="{A39E3757-5B5E-45BF-9893-9E35188C1DD0}" srcOrd="0" destOrd="0" presId="urn:microsoft.com/office/officeart/2018/2/layout/IconLabelList"/>
    <dgm:cxn modelId="{C7F109DA-9DDB-40F4-97C2-7C63F04883EC}" type="presParOf" srcId="{A39E3757-5B5E-45BF-9893-9E35188C1DD0}" destId="{89C448BE-216A-49AF-9A5C-922FF06222D9}" srcOrd="0" destOrd="0" presId="urn:microsoft.com/office/officeart/2018/2/layout/IconLabelList"/>
    <dgm:cxn modelId="{0CE9FA58-D5D5-4DA6-94F3-077D98C3A96F}" type="presParOf" srcId="{A39E3757-5B5E-45BF-9893-9E35188C1DD0}" destId="{05FAFA3B-FBE9-4008-9620-10AD5D752385}" srcOrd="1" destOrd="0" presId="urn:microsoft.com/office/officeart/2018/2/layout/IconLabelList"/>
    <dgm:cxn modelId="{E4E63185-533F-4FE0-837E-6F7B41C0A58C}" type="presParOf" srcId="{A39E3757-5B5E-45BF-9893-9E35188C1DD0}" destId="{B35D6165-133B-405A-ADF5-F91FA8E81E39}" srcOrd="2" destOrd="0" presId="urn:microsoft.com/office/officeart/2018/2/layout/IconLabelList"/>
    <dgm:cxn modelId="{429BF0D2-7A9B-4325-BC4B-2B3F9D7B17EE}" type="presParOf" srcId="{27BCDC7A-D00D-4FD9-888F-B16661442983}" destId="{7D8FAC74-2757-4134-8C08-8DF05BA29E42}" srcOrd="1" destOrd="0" presId="urn:microsoft.com/office/officeart/2018/2/layout/IconLabelList"/>
    <dgm:cxn modelId="{71A824AD-C67B-4399-A6D9-DC2240403988}" type="presParOf" srcId="{27BCDC7A-D00D-4FD9-888F-B16661442983}" destId="{4362E3F0-0EA1-4875-9D64-E0BCF82D10A8}" srcOrd="2" destOrd="0" presId="urn:microsoft.com/office/officeart/2018/2/layout/IconLabelList"/>
    <dgm:cxn modelId="{3593EDFD-DFC6-4B20-8AFC-95E5EE36B868}" type="presParOf" srcId="{4362E3F0-0EA1-4875-9D64-E0BCF82D10A8}" destId="{BFD7232A-F6B1-40DF-888F-997A8840703C}" srcOrd="0" destOrd="0" presId="urn:microsoft.com/office/officeart/2018/2/layout/IconLabelList"/>
    <dgm:cxn modelId="{6C7E08D8-8AC4-4A0F-A282-BA5D9190ADD3}" type="presParOf" srcId="{4362E3F0-0EA1-4875-9D64-E0BCF82D10A8}" destId="{94D0F585-4C63-4966-8A84-8C30BB0F9698}" srcOrd="1" destOrd="0" presId="urn:microsoft.com/office/officeart/2018/2/layout/IconLabelList"/>
    <dgm:cxn modelId="{6108E557-10F3-4EC4-A0B5-E1ADF20A7A4E}" type="presParOf" srcId="{4362E3F0-0EA1-4875-9D64-E0BCF82D10A8}" destId="{054E4602-23AA-4A0B-AF2B-4C1C85F11916}" srcOrd="2" destOrd="0" presId="urn:microsoft.com/office/officeart/2018/2/layout/IconLabelList"/>
    <dgm:cxn modelId="{0E7AEE1F-7E46-4491-87D9-BE9299151A9D}" type="presParOf" srcId="{27BCDC7A-D00D-4FD9-888F-B16661442983}" destId="{26C608B6-DF32-441E-BCFC-631A966ACC03}" srcOrd="3" destOrd="0" presId="urn:microsoft.com/office/officeart/2018/2/layout/IconLabelList"/>
    <dgm:cxn modelId="{EB32D02C-E6A4-45B1-95F4-4C3C384EC252}" type="presParOf" srcId="{27BCDC7A-D00D-4FD9-888F-B16661442983}" destId="{4DD25BAC-FF8B-4AAF-8450-2A45EE981E1D}" srcOrd="4" destOrd="0" presId="urn:microsoft.com/office/officeart/2018/2/layout/IconLabelList"/>
    <dgm:cxn modelId="{AB8135DA-EABB-4AC2-89D2-2C1452717C14}" type="presParOf" srcId="{4DD25BAC-FF8B-4AAF-8450-2A45EE981E1D}" destId="{85457ED3-7B64-450D-8216-A219F01BEFCD}" srcOrd="0" destOrd="0" presId="urn:microsoft.com/office/officeart/2018/2/layout/IconLabelList"/>
    <dgm:cxn modelId="{EE0A28A1-BF01-4A15-B65C-040E0B7091AF}" type="presParOf" srcId="{4DD25BAC-FF8B-4AAF-8450-2A45EE981E1D}" destId="{5BCD5CCD-4838-472B-A244-64956851F673}" srcOrd="1" destOrd="0" presId="urn:microsoft.com/office/officeart/2018/2/layout/IconLabelList"/>
    <dgm:cxn modelId="{16E7C551-BF9B-4F19-9800-FB00F0451050}" type="presParOf" srcId="{4DD25BAC-FF8B-4AAF-8450-2A45EE981E1D}" destId="{9BC50935-8EB3-4870-995A-154F1B40FA28}" srcOrd="2" destOrd="0" presId="urn:microsoft.com/office/officeart/2018/2/layout/IconLabelList"/>
    <dgm:cxn modelId="{6D160DFF-770D-4547-8BF7-4040643F7063}" type="presParOf" srcId="{27BCDC7A-D00D-4FD9-888F-B16661442983}" destId="{450A16F8-934A-4247-BDAD-F4D6E2119725}" srcOrd="5" destOrd="0" presId="urn:microsoft.com/office/officeart/2018/2/layout/IconLabelList"/>
    <dgm:cxn modelId="{CB278D5C-A994-4DA7-A665-78719D9EC63E}" type="presParOf" srcId="{27BCDC7A-D00D-4FD9-888F-B16661442983}" destId="{A5B38282-F225-43D2-AFBE-3CB9322D3459}" srcOrd="6" destOrd="0" presId="urn:microsoft.com/office/officeart/2018/2/layout/IconLabelList"/>
    <dgm:cxn modelId="{CE830251-4EFB-4569-9C35-650725C378A0}" type="presParOf" srcId="{A5B38282-F225-43D2-AFBE-3CB9322D3459}" destId="{FBF45FBE-5AE6-4155-B674-C1488B88BF66}" srcOrd="0" destOrd="0" presId="urn:microsoft.com/office/officeart/2018/2/layout/IconLabelList"/>
    <dgm:cxn modelId="{772588AD-0EDB-473C-910B-6B5415AC5684}" type="presParOf" srcId="{A5B38282-F225-43D2-AFBE-3CB9322D3459}" destId="{518D4C7C-4D66-4B75-ADDB-49E6843A0308}" srcOrd="1" destOrd="0" presId="urn:microsoft.com/office/officeart/2018/2/layout/IconLabelList"/>
    <dgm:cxn modelId="{A59A7CB9-3F3E-4BF3-A5EA-17EF255C4291}" type="presParOf" srcId="{A5B38282-F225-43D2-AFBE-3CB9322D3459}" destId="{36A6AEA4-A085-4BDA-9E41-CA95A06E03F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E26EE-3E83-4ECE-8921-4AE2A41E3A5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EA566-F925-44E7-875F-E30ADA57B151}">
      <dgm:prSet/>
      <dgm:spPr/>
      <dgm:t>
        <a:bodyPr/>
        <a:lstStyle/>
        <a:p>
          <a:pPr>
            <a:lnSpc>
              <a:spcPct val="100000"/>
            </a:lnSpc>
          </a:pPr>
          <a:r>
            <a:rPr lang="es-MX" dirty="0"/>
            <a:t>Se regreso a la forma presencial</a:t>
          </a:r>
          <a:endParaRPr lang="en-US" dirty="0"/>
        </a:p>
      </dgm:t>
    </dgm:pt>
    <dgm:pt modelId="{BBF101DD-854F-492C-80B8-96A968DA01E3}" type="parTrans" cxnId="{70BF8026-36E9-43E2-A2D8-4FF3E0F3BADA}">
      <dgm:prSet/>
      <dgm:spPr/>
      <dgm:t>
        <a:bodyPr/>
        <a:lstStyle/>
        <a:p>
          <a:endParaRPr lang="en-US"/>
        </a:p>
      </dgm:t>
    </dgm:pt>
    <dgm:pt modelId="{51B28F02-D502-42EB-B33F-FC78A748735D}" type="sibTrans" cxnId="{70BF8026-36E9-43E2-A2D8-4FF3E0F3BADA}">
      <dgm:prSet/>
      <dgm:spPr/>
      <dgm:t>
        <a:bodyPr/>
        <a:lstStyle/>
        <a:p>
          <a:endParaRPr lang="en-US"/>
        </a:p>
      </dgm:t>
    </dgm:pt>
    <dgm:pt modelId="{BAD6F964-4813-4737-954F-674C42270E08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Exposiciones magistrales</a:t>
          </a:r>
          <a:endParaRPr lang="en-US"/>
        </a:p>
      </dgm:t>
    </dgm:pt>
    <dgm:pt modelId="{4E4B7BDB-A66A-4193-8798-F8DD1425BF05}" type="parTrans" cxnId="{288E5558-370A-4932-AD57-69AE44BF23FF}">
      <dgm:prSet/>
      <dgm:spPr/>
      <dgm:t>
        <a:bodyPr/>
        <a:lstStyle/>
        <a:p>
          <a:endParaRPr lang="en-US"/>
        </a:p>
      </dgm:t>
    </dgm:pt>
    <dgm:pt modelId="{2E35B829-D980-45FC-9DBC-D3829287CA4D}" type="sibTrans" cxnId="{288E5558-370A-4932-AD57-69AE44BF23FF}">
      <dgm:prSet/>
      <dgm:spPr/>
      <dgm:t>
        <a:bodyPr/>
        <a:lstStyle/>
        <a:p>
          <a:endParaRPr lang="en-US"/>
        </a:p>
      </dgm:t>
    </dgm:pt>
    <dgm:pt modelId="{057166D6-AE28-4877-81DA-05778EE793DF}">
      <dgm:prSet/>
      <dgm:spPr/>
      <dgm:t>
        <a:bodyPr/>
        <a:lstStyle/>
        <a:p>
          <a:pPr>
            <a:lnSpc>
              <a:spcPct val="100000"/>
            </a:lnSpc>
          </a:pPr>
          <a:r>
            <a:rPr lang="es-MX"/>
            <a:t>Resolución de problemas </a:t>
          </a:r>
          <a:endParaRPr lang="en-US"/>
        </a:p>
      </dgm:t>
    </dgm:pt>
    <dgm:pt modelId="{C7586428-3BF8-45E6-ADE1-390353EED031}" type="parTrans" cxnId="{8A8A3B4C-1B6B-47E3-86B9-EC28D85EAF38}">
      <dgm:prSet/>
      <dgm:spPr/>
      <dgm:t>
        <a:bodyPr/>
        <a:lstStyle/>
        <a:p>
          <a:endParaRPr lang="en-US"/>
        </a:p>
      </dgm:t>
    </dgm:pt>
    <dgm:pt modelId="{ADC459B4-97E4-451E-A30D-D153F57D6C2D}" type="sibTrans" cxnId="{8A8A3B4C-1B6B-47E3-86B9-EC28D85EAF38}">
      <dgm:prSet/>
      <dgm:spPr/>
      <dgm:t>
        <a:bodyPr/>
        <a:lstStyle/>
        <a:p>
          <a:endParaRPr lang="en-US"/>
        </a:p>
      </dgm:t>
    </dgm:pt>
    <dgm:pt modelId="{71A9B37E-05C8-4F11-BD80-323DAA299E9F}" type="pres">
      <dgm:prSet presAssocID="{839E26EE-3E83-4ECE-8921-4AE2A41E3A59}" presName="root" presStyleCnt="0">
        <dgm:presLayoutVars>
          <dgm:dir/>
          <dgm:resizeHandles val="exact"/>
        </dgm:presLayoutVars>
      </dgm:prSet>
      <dgm:spPr/>
    </dgm:pt>
    <dgm:pt modelId="{0C2B8B59-634A-44CE-AE6B-8F03AABBE828}" type="pres">
      <dgm:prSet presAssocID="{3FBEA566-F925-44E7-875F-E30ADA57B151}" presName="compNode" presStyleCnt="0"/>
      <dgm:spPr/>
    </dgm:pt>
    <dgm:pt modelId="{0220B955-8E52-4729-9419-31228F32C850}" type="pres">
      <dgm:prSet presAssocID="{3FBEA566-F925-44E7-875F-E30ADA57B151}" presName="bgRect" presStyleLbl="bgShp" presStyleIdx="0" presStyleCnt="3"/>
      <dgm:spPr/>
    </dgm:pt>
    <dgm:pt modelId="{DB72654C-84AB-4400-A5DD-DB690DD2F635}" type="pres">
      <dgm:prSet presAssocID="{3FBEA566-F925-44E7-875F-E30ADA57B15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8AFE5A04-1D16-453D-A9D5-0A6C36307D11}" type="pres">
      <dgm:prSet presAssocID="{3FBEA566-F925-44E7-875F-E30ADA57B151}" presName="spaceRect" presStyleCnt="0"/>
      <dgm:spPr/>
    </dgm:pt>
    <dgm:pt modelId="{BE95A963-B8BB-40B9-B3F9-8ED5D8A4B63D}" type="pres">
      <dgm:prSet presAssocID="{3FBEA566-F925-44E7-875F-E30ADA57B151}" presName="parTx" presStyleLbl="revTx" presStyleIdx="0" presStyleCnt="3">
        <dgm:presLayoutVars>
          <dgm:chMax val="0"/>
          <dgm:chPref val="0"/>
        </dgm:presLayoutVars>
      </dgm:prSet>
      <dgm:spPr/>
    </dgm:pt>
    <dgm:pt modelId="{985AAB84-BC4A-4E56-AC33-802346619753}" type="pres">
      <dgm:prSet presAssocID="{51B28F02-D502-42EB-B33F-FC78A748735D}" presName="sibTrans" presStyleCnt="0"/>
      <dgm:spPr/>
    </dgm:pt>
    <dgm:pt modelId="{9DB4B119-452A-4CDF-BBE5-780AB445FB0C}" type="pres">
      <dgm:prSet presAssocID="{BAD6F964-4813-4737-954F-674C42270E08}" presName="compNode" presStyleCnt="0"/>
      <dgm:spPr/>
    </dgm:pt>
    <dgm:pt modelId="{B13008F0-CB2E-426C-8FD8-CC659D92FF0A}" type="pres">
      <dgm:prSet presAssocID="{BAD6F964-4813-4737-954F-674C42270E08}" presName="bgRect" presStyleLbl="bgShp" presStyleIdx="1" presStyleCnt="3"/>
      <dgm:spPr/>
    </dgm:pt>
    <dgm:pt modelId="{8F42B55F-5694-474B-AA99-B2894561E474}" type="pres">
      <dgm:prSet presAssocID="{BAD6F964-4813-4737-954F-674C42270E08}" presName="iconRect" presStyleLbl="node1" presStyleIdx="1" presStyleCnt="3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6152ADE-46CA-4B90-954D-EA3A3AA51582}" type="pres">
      <dgm:prSet presAssocID="{BAD6F964-4813-4737-954F-674C42270E08}" presName="spaceRect" presStyleCnt="0"/>
      <dgm:spPr/>
    </dgm:pt>
    <dgm:pt modelId="{827C51CB-1817-41F5-BA91-81ECD748374E}" type="pres">
      <dgm:prSet presAssocID="{BAD6F964-4813-4737-954F-674C42270E08}" presName="parTx" presStyleLbl="revTx" presStyleIdx="1" presStyleCnt="3">
        <dgm:presLayoutVars>
          <dgm:chMax val="0"/>
          <dgm:chPref val="0"/>
        </dgm:presLayoutVars>
      </dgm:prSet>
      <dgm:spPr/>
    </dgm:pt>
    <dgm:pt modelId="{37E24106-1D76-42AB-8A3F-610966259A79}" type="pres">
      <dgm:prSet presAssocID="{2E35B829-D980-45FC-9DBC-D3829287CA4D}" presName="sibTrans" presStyleCnt="0"/>
      <dgm:spPr/>
    </dgm:pt>
    <dgm:pt modelId="{EEF116C0-12C9-41C2-ACFB-882DFEB63EA0}" type="pres">
      <dgm:prSet presAssocID="{057166D6-AE28-4877-81DA-05778EE793DF}" presName="compNode" presStyleCnt="0"/>
      <dgm:spPr/>
    </dgm:pt>
    <dgm:pt modelId="{D84B70B7-AEAA-4593-87B1-5A83BAE4C3F5}" type="pres">
      <dgm:prSet presAssocID="{057166D6-AE28-4877-81DA-05778EE793DF}" presName="bgRect" presStyleLbl="bgShp" presStyleIdx="2" presStyleCnt="3"/>
      <dgm:spPr/>
    </dgm:pt>
    <dgm:pt modelId="{BC89C055-7236-4F05-AA7E-16AE716C3AE7}" type="pres">
      <dgm:prSet presAssocID="{057166D6-AE28-4877-81DA-05778EE793DF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ertencia"/>
        </a:ext>
      </dgm:extLst>
    </dgm:pt>
    <dgm:pt modelId="{0503D0A3-F219-4EFA-AA75-1D94820A2DC3}" type="pres">
      <dgm:prSet presAssocID="{057166D6-AE28-4877-81DA-05778EE793DF}" presName="spaceRect" presStyleCnt="0"/>
      <dgm:spPr/>
    </dgm:pt>
    <dgm:pt modelId="{D9EE1867-46BA-40AC-9634-BD5E20CC7C6A}" type="pres">
      <dgm:prSet presAssocID="{057166D6-AE28-4877-81DA-05778EE793D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0BF8026-36E9-43E2-A2D8-4FF3E0F3BADA}" srcId="{839E26EE-3E83-4ECE-8921-4AE2A41E3A59}" destId="{3FBEA566-F925-44E7-875F-E30ADA57B151}" srcOrd="0" destOrd="0" parTransId="{BBF101DD-854F-492C-80B8-96A968DA01E3}" sibTransId="{51B28F02-D502-42EB-B33F-FC78A748735D}"/>
    <dgm:cxn modelId="{DB648544-BF0A-439C-B176-5ACD18C83BC7}" type="presOf" srcId="{839E26EE-3E83-4ECE-8921-4AE2A41E3A59}" destId="{71A9B37E-05C8-4F11-BD80-323DAA299E9F}" srcOrd="0" destOrd="0" presId="urn:microsoft.com/office/officeart/2018/2/layout/IconVerticalSolidList"/>
    <dgm:cxn modelId="{5EB2964A-E31D-4045-8806-3CD9503953CC}" type="presOf" srcId="{3FBEA566-F925-44E7-875F-E30ADA57B151}" destId="{BE95A963-B8BB-40B9-B3F9-8ED5D8A4B63D}" srcOrd="0" destOrd="0" presId="urn:microsoft.com/office/officeart/2018/2/layout/IconVerticalSolidList"/>
    <dgm:cxn modelId="{8A8A3B4C-1B6B-47E3-86B9-EC28D85EAF38}" srcId="{839E26EE-3E83-4ECE-8921-4AE2A41E3A59}" destId="{057166D6-AE28-4877-81DA-05778EE793DF}" srcOrd="2" destOrd="0" parTransId="{C7586428-3BF8-45E6-ADE1-390353EED031}" sibTransId="{ADC459B4-97E4-451E-A30D-D153F57D6C2D}"/>
    <dgm:cxn modelId="{288E5558-370A-4932-AD57-69AE44BF23FF}" srcId="{839E26EE-3E83-4ECE-8921-4AE2A41E3A59}" destId="{BAD6F964-4813-4737-954F-674C42270E08}" srcOrd="1" destOrd="0" parTransId="{4E4B7BDB-A66A-4193-8798-F8DD1425BF05}" sibTransId="{2E35B829-D980-45FC-9DBC-D3829287CA4D}"/>
    <dgm:cxn modelId="{42CDEAEB-2A7A-44D2-8A25-F86AC9B9481F}" type="presOf" srcId="{BAD6F964-4813-4737-954F-674C42270E08}" destId="{827C51CB-1817-41F5-BA91-81ECD748374E}" srcOrd="0" destOrd="0" presId="urn:microsoft.com/office/officeart/2018/2/layout/IconVerticalSolidList"/>
    <dgm:cxn modelId="{62217EF8-D409-4BAE-B433-E317DCD97A48}" type="presOf" srcId="{057166D6-AE28-4877-81DA-05778EE793DF}" destId="{D9EE1867-46BA-40AC-9634-BD5E20CC7C6A}" srcOrd="0" destOrd="0" presId="urn:microsoft.com/office/officeart/2018/2/layout/IconVerticalSolidList"/>
    <dgm:cxn modelId="{F7EAC886-27EA-4CE9-89A6-1620B026204B}" type="presParOf" srcId="{71A9B37E-05C8-4F11-BD80-323DAA299E9F}" destId="{0C2B8B59-634A-44CE-AE6B-8F03AABBE828}" srcOrd="0" destOrd="0" presId="urn:microsoft.com/office/officeart/2018/2/layout/IconVerticalSolidList"/>
    <dgm:cxn modelId="{531FC615-6B72-4848-8CB1-542D7DAC4119}" type="presParOf" srcId="{0C2B8B59-634A-44CE-AE6B-8F03AABBE828}" destId="{0220B955-8E52-4729-9419-31228F32C850}" srcOrd="0" destOrd="0" presId="urn:microsoft.com/office/officeart/2018/2/layout/IconVerticalSolidList"/>
    <dgm:cxn modelId="{6A222AEC-E769-401E-BA97-618359D9CCC3}" type="presParOf" srcId="{0C2B8B59-634A-44CE-AE6B-8F03AABBE828}" destId="{DB72654C-84AB-4400-A5DD-DB690DD2F635}" srcOrd="1" destOrd="0" presId="urn:microsoft.com/office/officeart/2018/2/layout/IconVerticalSolidList"/>
    <dgm:cxn modelId="{AF34B14E-D63C-4208-9231-F0F44AF21172}" type="presParOf" srcId="{0C2B8B59-634A-44CE-AE6B-8F03AABBE828}" destId="{8AFE5A04-1D16-453D-A9D5-0A6C36307D11}" srcOrd="2" destOrd="0" presId="urn:microsoft.com/office/officeart/2018/2/layout/IconVerticalSolidList"/>
    <dgm:cxn modelId="{4EDB3442-C602-43B4-8B06-F23226DC1503}" type="presParOf" srcId="{0C2B8B59-634A-44CE-AE6B-8F03AABBE828}" destId="{BE95A963-B8BB-40B9-B3F9-8ED5D8A4B63D}" srcOrd="3" destOrd="0" presId="urn:microsoft.com/office/officeart/2018/2/layout/IconVerticalSolidList"/>
    <dgm:cxn modelId="{6790BCC3-7D5E-4920-94FD-77E46F15BC2B}" type="presParOf" srcId="{71A9B37E-05C8-4F11-BD80-323DAA299E9F}" destId="{985AAB84-BC4A-4E56-AC33-802346619753}" srcOrd="1" destOrd="0" presId="urn:microsoft.com/office/officeart/2018/2/layout/IconVerticalSolidList"/>
    <dgm:cxn modelId="{02BB697C-CE8E-433C-A9ED-1B947C486CE5}" type="presParOf" srcId="{71A9B37E-05C8-4F11-BD80-323DAA299E9F}" destId="{9DB4B119-452A-4CDF-BBE5-780AB445FB0C}" srcOrd="2" destOrd="0" presId="urn:microsoft.com/office/officeart/2018/2/layout/IconVerticalSolidList"/>
    <dgm:cxn modelId="{DD518760-54D8-4FBF-9A0F-325D227AC652}" type="presParOf" srcId="{9DB4B119-452A-4CDF-BBE5-780AB445FB0C}" destId="{B13008F0-CB2E-426C-8FD8-CC659D92FF0A}" srcOrd="0" destOrd="0" presId="urn:microsoft.com/office/officeart/2018/2/layout/IconVerticalSolidList"/>
    <dgm:cxn modelId="{153DC231-5682-4152-BDDB-CF1DEFD16AFA}" type="presParOf" srcId="{9DB4B119-452A-4CDF-BBE5-780AB445FB0C}" destId="{8F42B55F-5694-474B-AA99-B2894561E474}" srcOrd="1" destOrd="0" presId="urn:microsoft.com/office/officeart/2018/2/layout/IconVerticalSolidList"/>
    <dgm:cxn modelId="{8452C34F-6251-4240-A68C-8DDCD3919054}" type="presParOf" srcId="{9DB4B119-452A-4CDF-BBE5-780AB445FB0C}" destId="{86152ADE-46CA-4B90-954D-EA3A3AA51582}" srcOrd="2" destOrd="0" presId="urn:microsoft.com/office/officeart/2018/2/layout/IconVerticalSolidList"/>
    <dgm:cxn modelId="{2269F040-6B05-4926-9947-021A8531B838}" type="presParOf" srcId="{9DB4B119-452A-4CDF-BBE5-780AB445FB0C}" destId="{827C51CB-1817-41F5-BA91-81ECD748374E}" srcOrd="3" destOrd="0" presId="urn:microsoft.com/office/officeart/2018/2/layout/IconVerticalSolidList"/>
    <dgm:cxn modelId="{01DE1D6A-A3CA-4E99-AAD8-A4323A699DE2}" type="presParOf" srcId="{71A9B37E-05C8-4F11-BD80-323DAA299E9F}" destId="{37E24106-1D76-42AB-8A3F-610966259A79}" srcOrd="3" destOrd="0" presId="urn:microsoft.com/office/officeart/2018/2/layout/IconVerticalSolidList"/>
    <dgm:cxn modelId="{987AAF02-CF3A-4B0F-9348-9152BBE345F9}" type="presParOf" srcId="{71A9B37E-05C8-4F11-BD80-323DAA299E9F}" destId="{EEF116C0-12C9-41C2-ACFB-882DFEB63EA0}" srcOrd="4" destOrd="0" presId="urn:microsoft.com/office/officeart/2018/2/layout/IconVerticalSolidList"/>
    <dgm:cxn modelId="{C8BE3953-B024-4E8C-A1DF-F1CFEDAB613C}" type="presParOf" srcId="{EEF116C0-12C9-41C2-ACFB-882DFEB63EA0}" destId="{D84B70B7-AEAA-4593-87B1-5A83BAE4C3F5}" srcOrd="0" destOrd="0" presId="urn:microsoft.com/office/officeart/2018/2/layout/IconVerticalSolidList"/>
    <dgm:cxn modelId="{B1229517-D0B2-496B-A3C6-9C687DD2A166}" type="presParOf" srcId="{EEF116C0-12C9-41C2-ACFB-882DFEB63EA0}" destId="{BC89C055-7236-4F05-AA7E-16AE716C3AE7}" srcOrd="1" destOrd="0" presId="urn:microsoft.com/office/officeart/2018/2/layout/IconVerticalSolidList"/>
    <dgm:cxn modelId="{FFE6006D-9377-4B8A-86F4-001A4E5EAE92}" type="presParOf" srcId="{EEF116C0-12C9-41C2-ACFB-882DFEB63EA0}" destId="{0503D0A3-F219-4EFA-AA75-1D94820A2DC3}" srcOrd="2" destOrd="0" presId="urn:microsoft.com/office/officeart/2018/2/layout/IconVerticalSolidList"/>
    <dgm:cxn modelId="{F4EF74BE-1C44-42CD-8D9B-784236AFCB44}" type="presParOf" srcId="{EEF116C0-12C9-41C2-ACFB-882DFEB63EA0}" destId="{D9EE1867-46BA-40AC-9634-BD5E20CC7C6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38C43F-FA81-4220-8C5C-F93925830F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C14D2-F6FB-4FD5-8BB6-7146DB2762AC}">
      <dgm:prSet/>
      <dgm:spPr/>
      <dgm:t>
        <a:bodyPr/>
        <a:lstStyle/>
        <a:p>
          <a:r>
            <a:rPr lang="es-MX" dirty="0"/>
            <a:t>Se regreso a forma presencial</a:t>
          </a:r>
          <a:endParaRPr lang="en-US" dirty="0"/>
        </a:p>
      </dgm:t>
    </dgm:pt>
    <dgm:pt modelId="{74FD3BB4-4DB1-49F2-9A0B-56A72B7653FB}" type="parTrans" cxnId="{448071B3-FC18-45B2-B6BC-32964413135C}">
      <dgm:prSet/>
      <dgm:spPr/>
      <dgm:t>
        <a:bodyPr/>
        <a:lstStyle/>
        <a:p>
          <a:endParaRPr lang="en-US"/>
        </a:p>
      </dgm:t>
    </dgm:pt>
    <dgm:pt modelId="{9DFC09A9-6292-47E6-9488-9A41492E03D3}" type="sibTrans" cxnId="{448071B3-FC18-45B2-B6BC-32964413135C}">
      <dgm:prSet/>
      <dgm:spPr/>
      <dgm:t>
        <a:bodyPr/>
        <a:lstStyle/>
        <a:p>
          <a:endParaRPr lang="en-US"/>
        </a:p>
      </dgm:t>
    </dgm:pt>
    <dgm:pt modelId="{A5DE0B40-8ACF-4E6E-9DC9-5398D50E0A1A}">
      <dgm:prSet/>
      <dgm:spPr/>
      <dgm:t>
        <a:bodyPr/>
        <a:lstStyle/>
        <a:p>
          <a:r>
            <a:rPr lang="es-MX"/>
            <a:t>Exposiciones magistrales</a:t>
          </a:r>
          <a:endParaRPr lang="en-US"/>
        </a:p>
      </dgm:t>
    </dgm:pt>
    <dgm:pt modelId="{63A29D81-BEAC-41D2-A10C-F74277EECD5A}" type="parTrans" cxnId="{FAF934C7-DCAF-47F4-80A7-168F4069C43F}">
      <dgm:prSet/>
      <dgm:spPr/>
      <dgm:t>
        <a:bodyPr/>
        <a:lstStyle/>
        <a:p>
          <a:endParaRPr lang="en-US"/>
        </a:p>
      </dgm:t>
    </dgm:pt>
    <dgm:pt modelId="{0ED83141-6841-45E7-BF31-507A61BE909F}" type="sibTrans" cxnId="{FAF934C7-DCAF-47F4-80A7-168F4069C43F}">
      <dgm:prSet/>
      <dgm:spPr/>
      <dgm:t>
        <a:bodyPr/>
        <a:lstStyle/>
        <a:p>
          <a:endParaRPr lang="en-US"/>
        </a:p>
      </dgm:t>
    </dgm:pt>
    <dgm:pt modelId="{FFA16FD0-1CA8-4F9D-9A3E-1B6B2E52D841}">
      <dgm:prSet/>
      <dgm:spPr/>
      <dgm:t>
        <a:bodyPr/>
        <a:lstStyle/>
        <a:p>
          <a:r>
            <a:rPr lang="es-MX" dirty="0"/>
            <a:t>Resolución de problemas</a:t>
          </a:r>
          <a:endParaRPr lang="en-US" dirty="0"/>
        </a:p>
      </dgm:t>
    </dgm:pt>
    <dgm:pt modelId="{90E5995B-DBC9-4DD1-89BC-141AE105D81B}" type="parTrans" cxnId="{323C0C53-2B88-4051-90D7-A8F916563213}">
      <dgm:prSet/>
      <dgm:spPr/>
      <dgm:t>
        <a:bodyPr/>
        <a:lstStyle/>
        <a:p>
          <a:endParaRPr lang="en-US"/>
        </a:p>
      </dgm:t>
    </dgm:pt>
    <dgm:pt modelId="{7FC5C324-9E49-4EE4-81C6-33B590C152CD}" type="sibTrans" cxnId="{323C0C53-2B88-4051-90D7-A8F916563213}">
      <dgm:prSet/>
      <dgm:spPr/>
      <dgm:t>
        <a:bodyPr/>
        <a:lstStyle/>
        <a:p>
          <a:endParaRPr lang="en-US"/>
        </a:p>
      </dgm:t>
    </dgm:pt>
    <dgm:pt modelId="{93A2A709-1624-47B3-9A89-099EB5DD27D7}">
      <dgm:prSet/>
      <dgm:spPr>
        <a:solidFill>
          <a:srgbClr val="398787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Empleo de la plataforma </a:t>
          </a:r>
          <a:r>
            <a:rPr lang="es-MX" b="1" dirty="0" err="1">
              <a:solidFill>
                <a:schemeClr val="tx1"/>
              </a:solidFill>
            </a:rPr>
            <a:t>Microsof</a:t>
          </a:r>
          <a:r>
            <a:rPr lang="es-MX" b="1" dirty="0">
              <a:solidFill>
                <a:schemeClr val="tx1"/>
              </a:solidFill>
            </a:rPr>
            <a:t> </a:t>
          </a:r>
          <a:r>
            <a:rPr lang="es-MX" b="1" dirty="0" err="1">
              <a:solidFill>
                <a:schemeClr val="tx1"/>
              </a:solidFill>
            </a:rPr>
            <a:t>Teams</a:t>
          </a:r>
          <a:endParaRPr lang="en-US" b="1" dirty="0">
            <a:solidFill>
              <a:schemeClr val="tx1"/>
            </a:solidFill>
          </a:endParaRPr>
        </a:p>
      </dgm:t>
    </dgm:pt>
    <dgm:pt modelId="{5EFF2248-D2F4-49C4-AE29-3C5DC37075A2}" type="parTrans" cxnId="{6CA87976-BA2C-4ACC-A415-E5E8AC73FD9D}">
      <dgm:prSet/>
      <dgm:spPr/>
      <dgm:t>
        <a:bodyPr/>
        <a:lstStyle/>
        <a:p>
          <a:endParaRPr lang="en-US"/>
        </a:p>
      </dgm:t>
    </dgm:pt>
    <dgm:pt modelId="{85D86AED-BE86-43F8-AAB8-FE7629FA95FC}" type="sibTrans" cxnId="{6CA87976-BA2C-4ACC-A415-E5E8AC73FD9D}">
      <dgm:prSet/>
      <dgm:spPr/>
      <dgm:t>
        <a:bodyPr/>
        <a:lstStyle/>
        <a:p>
          <a:endParaRPr lang="en-US"/>
        </a:p>
      </dgm:t>
    </dgm:pt>
    <dgm:pt modelId="{CF3F7E2F-3DB2-4392-8B15-CC9112379608}" type="pres">
      <dgm:prSet presAssocID="{0438C43F-FA81-4220-8C5C-F93925830F84}" presName="linear" presStyleCnt="0">
        <dgm:presLayoutVars>
          <dgm:animLvl val="lvl"/>
          <dgm:resizeHandles val="exact"/>
        </dgm:presLayoutVars>
      </dgm:prSet>
      <dgm:spPr/>
    </dgm:pt>
    <dgm:pt modelId="{208B4DFD-2559-4425-A486-BAE40E9DB32D}" type="pres">
      <dgm:prSet presAssocID="{541C14D2-F6FB-4FD5-8BB6-7146DB2762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8293639-1418-4FAA-B186-D12353C1E39C}" type="pres">
      <dgm:prSet presAssocID="{9DFC09A9-6292-47E6-9488-9A41492E03D3}" presName="spacer" presStyleCnt="0"/>
      <dgm:spPr/>
    </dgm:pt>
    <dgm:pt modelId="{6889DDF7-8E85-4F09-86F5-674305502BA9}" type="pres">
      <dgm:prSet presAssocID="{A5DE0B40-8ACF-4E6E-9DC9-5398D50E0A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B146F2E-2B02-43F7-BD0E-756474134C68}" type="pres">
      <dgm:prSet presAssocID="{0ED83141-6841-45E7-BF31-507A61BE909F}" presName="spacer" presStyleCnt="0"/>
      <dgm:spPr/>
    </dgm:pt>
    <dgm:pt modelId="{AE0E5D60-7E4B-4EE0-99F0-3FB48289B902}" type="pres">
      <dgm:prSet presAssocID="{FFA16FD0-1CA8-4F9D-9A3E-1B6B2E52D84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6462B64-9A07-4DF2-B2C6-5309E131E4D1}" type="pres">
      <dgm:prSet presAssocID="{7FC5C324-9E49-4EE4-81C6-33B590C152CD}" presName="spacer" presStyleCnt="0"/>
      <dgm:spPr/>
    </dgm:pt>
    <dgm:pt modelId="{46901AD0-27DC-4885-AFB5-68E2A0CAD20A}" type="pres">
      <dgm:prSet presAssocID="{93A2A709-1624-47B3-9A89-099EB5DD27D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998507-2F5F-4DFE-9E0D-DC53E511F8AC}" type="presOf" srcId="{0438C43F-FA81-4220-8C5C-F93925830F84}" destId="{CF3F7E2F-3DB2-4392-8B15-CC9112379608}" srcOrd="0" destOrd="0" presId="urn:microsoft.com/office/officeart/2005/8/layout/vList2"/>
    <dgm:cxn modelId="{5B058919-59CB-448D-B72F-7A419D6800B1}" type="presOf" srcId="{541C14D2-F6FB-4FD5-8BB6-7146DB2762AC}" destId="{208B4DFD-2559-4425-A486-BAE40E9DB32D}" srcOrd="0" destOrd="0" presId="urn:microsoft.com/office/officeart/2005/8/layout/vList2"/>
    <dgm:cxn modelId="{10D94971-9E03-44C9-9217-337339756C0C}" type="presOf" srcId="{A5DE0B40-8ACF-4E6E-9DC9-5398D50E0A1A}" destId="{6889DDF7-8E85-4F09-86F5-674305502BA9}" srcOrd="0" destOrd="0" presId="urn:microsoft.com/office/officeart/2005/8/layout/vList2"/>
    <dgm:cxn modelId="{323C0C53-2B88-4051-90D7-A8F916563213}" srcId="{0438C43F-FA81-4220-8C5C-F93925830F84}" destId="{FFA16FD0-1CA8-4F9D-9A3E-1B6B2E52D841}" srcOrd="2" destOrd="0" parTransId="{90E5995B-DBC9-4DD1-89BC-141AE105D81B}" sibTransId="{7FC5C324-9E49-4EE4-81C6-33B590C152CD}"/>
    <dgm:cxn modelId="{6CA87976-BA2C-4ACC-A415-E5E8AC73FD9D}" srcId="{0438C43F-FA81-4220-8C5C-F93925830F84}" destId="{93A2A709-1624-47B3-9A89-099EB5DD27D7}" srcOrd="3" destOrd="0" parTransId="{5EFF2248-D2F4-49C4-AE29-3C5DC37075A2}" sibTransId="{85D86AED-BE86-43F8-AAB8-FE7629FA95FC}"/>
    <dgm:cxn modelId="{69B44399-1C16-410B-ACEC-2FB0EEAE0A7C}" type="presOf" srcId="{93A2A709-1624-47B3-9A89-099EB5DD27D7}" destId="{46901AD0-27DC-4885-AFB5-68E2A0CAD20A}" srcOrd="0" destOrd="0" presId="urn:microsoft.com/office/officeart/2005/8/layout/vList2"/>
    <dgm:cxn modelId="{448071B3-FC18-45B2-B6BC-32964413135C}" srcId="{0438C43F-FA81-4220-8C5C-F93925830F84}" destId="{541C14D2-F6FB-4FD5-8BB6-7146DB2762AC}" srcOrd="0" destOrd="0" parTransId="{74FD3BB4-4DB1-49F2-9A0B-56A72B7653FB}" sibTransId="{9DFC09A9-6292-47E6-9488-9A41492E03D3}"/>
    <dgm:cxn modelId="{FAF934C7-DCAF-47F4-80A7-168F4069C43F}" srcId="{0438C43F-FA81-4220-8C5C-F93925830F84}" destId="{A5DE0B40-8ACF-4E6E-9DC9-5398D50E0A1A}" srcOrd="1" destOrd="0" parTransId="{63A29D81-BEAC-41D2-A10C-F74277EECD5A}" sibTransId="{0ED83141-6841-45E7-BF31-507A61BE909F}"/>
    <dgm:cxn modelId="{92DDA9DF-BC98-420D-AE85-FFF013CBFC3C}" type="presOf" srcId="{FFA16FD0-1CA8-4F9D-9A3E-1B6B2E52D841}" destId="{AE0E5D60-7E4B-4EE0-99F0-3FB48289B902}" srcOrd="0" destOrd="0" presId="urn:microsoft.com/office/officeart/2005/8/layout/vList2"/>
    <dgm:cxn modelId="{75019185-1403-4CC5-BC11-0C2A76DBB96D}" type="presParOf" srcId="{CF3F7E2F-3DB2-4392-8B15-CC9112379608}" destId="{208B4DFD-2559-4425-A486-BAE40E9DB32D}" srcOrd="0" destOrd="0" presId="urn:microsoft.com/office/officeart/2005/8/layout/vList2"/>
    <dgm:cxn modelId="{882D9D55-D982-4610-A15B-B4A49CF19828}" type="presParOf" srcId="{CF3F7E2F-3DB2-4392-8B15-CC9112379608}" destId="{D8293639-1418-4FAA-B186-D12353C1E39C}" srcOrd="1" destOrd="0" presId="urn:microsoft.com/office/officeart/2005/8/layout/vList2"/>
    <dgm:cxn modelId="{B35D066C-4CB5-4DC1-9F3D-A4A39C27ABC7}" type="presParOf" srcId="{CF3F7E2F-3DB2-4392-8B15-CC9112379608}" destId="{6889DDF7-8E85-4F09-86F5-674305502BA9}" srcOrd="2" destOrd="0" presId="urn:microsoft.com/office/officeart/2005/8/layout/vList2"/>
    <dgm:cxn modelId="{5F29A7DC-10DF-446F-9248-ADE61614078D}" type="presParOf" srcId="{CF3F7E2F-3DB2-4392-8B15-CC9112379608}" destId="{FB146F2E-2B02-43F7-BD0E-756474134C68}" srcOrd="3" destOrd="0" presId="urn:microsoft.com/office/officeart/2005/8/layout/vList2"/>
    <dgm:cxn modelId="{A642FB2B-13C9-464D-8EC0-695819972F1B}" type="presParOf" srcId="{CF3F7E2F-3DB2-4392-8B15-CC9112379608}" destId="{AE0E5D60-7E4B-4EE0-99F0-3FB48289B902}" srcOrd="4" destOrd="0" presId="urn:microsoft.com/office/officeart/2005/8/layout/vList2"/>
    <dgm:cxn modelId="{FB723C12-92CA-4866-B681-828D08F511D1}" type="presParOf" srcId="{CF3F7E2F-3DB2-4392-8B15-CC9112379608}" destId="{56462B64-9A07-4DF2-B2C6-5309E131E4D1}" srcOrd="5" destOrd="0" presId="urn:microsoft.com/office/officeart/2005/8/layout/vList2"/>
    <dgm:cxn modelId="{F0B402B2-AAB9-4FE4-9D3E-47B79C34BCB3}" type="presParOf" srcId="{CF3F7E2F-3DB2-4392-8B15-CC9112379608}" destId="{46901AD0-27DC-4885-AFB5-68E2A0CAD2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2726E-64DB-4ED6-BFE7-1EE80A7505E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08B225-08A2-4DED-87EF-13A2CC5C45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2400" dirty="0"/>
            <a:t>La evaluación continua se llevó a cabo de forma asíncrona y a distancia.</a:t>
          </a:r>
          <a:endParaRPr lang="en-US" sz="2400" dirty="0"/>
        </a:p>
      </dgm:t>
    </dgm:pt>
    <dgm:pt modelId="{9D283359-29A6-4C14-B0B1-CD3059F1141A}" type="parTrans" cxnId="{704A76D0-C8D8-4262-8304-61EAB4336FED}">
      <dgm:prSet/>
      <dgm:spPr/>
      <dgm:t>
        <a:bodyPr/>
        <a:lstStyle/>
        <a:p>
          <a:endParaRPr lang="en-US"/>
        </a:p>
      </dgm:t>
    </dgm:pt>
    <dgm:pt modelId="{8185919C-38F5-442E-A0C9-6CCEA6A9C6F3}" type="sibTrans" cxnId="{704A76D0-C8D8-4262-8304-61EAB4336FED}">
      <dgm:prSet/>
      <dgm:spPr/>
      <dgm:t>
        <a:bodyPr/>
        <a:lstStyle/>
        <a:p>
          <a:endParaRPr lang="en-US"/>
        </a:p>
      </dgm:t>
    </dgm:pt>
    <dgm:pt modelId="{148D3C81-EA52-4ABD-983B-41AB7F50B5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2400" dirty="0"/>
            <a:t>La retroalimentación de la solución de las evaluaciones se daba de forma inmediata.</a:t>
          </a:r>
          <a:endParaRPr lang="en-US" sz="2400" dirty="0"/>
        </a:p>
      </dgm:t>
    </dgm:pt>
    <dgm:pt modelId="{9E8F8100-15E6-46E4-A00D-804B62FEAD32}" type="parTrans" cxnId="{894297A7-0929-47D6-A588-41B348813DD5}">
      <dgm:prSet/>
      <dgm:spPr/>
      <dgm:t>
        <a:bodyPr/>
        <a:lstStyle/>
        <a:p>
          <a:endParaRPr lang="en-US"/>
        </a:p>
      </dgm:t>
    </dgm:pt>
    <dgm:pt modelId="{C0BCCE8F-2774-47BD-B5E3-6233AFC35D0E}" type="sibTrans" cxnId="{894297A7-0929-47D6-A588-41B348813DD5}">
      <dgm:prSet/>
      <dgm:spPr/>
      <dgm:t>
        <a:bodyPr/>
        <a:lstStyle/>
        <a:p>
          <a:endParaRPr lang="en-US"/>
        </a:p>
      </dgm:t>
    </dgm:pt>
    <dgm:pt modelId="{1146E001-DD86-4F86-88A4-DED930EF2F8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2400" dirty="0"/>
            <a:t>En la plataforma se colocó información sobre los temas ya abordados y los que se iban abordando en clase.</a:t>
          </a:r>
          <a:endParaRPr lang="en-US" sz="2400" dirty="0"/>
        </a:p>
      </dgm:t>
    </dgm:pt>
    <dgm:pt modelId="{C3A9C409-879A-49D8-81A9-676EBA3D3307}" type="parTrans" cxnId="{325BA9BE-C655-4C97-8525-8FDDA268B0E0}">
      <dgm:prSet/>
      <dgm:spPr/>
      <dgm:t>
        <a:bodyPr/>
        <a:lstStyle/>
        <a:p>
          <a:endParaRPr lang="en-US"/>
        </a:p>
      </dgm:t>
    </dgm:pt>
    <dgm:pt modelId="{AD672B05-C0E9-4BA1-870F-89947C135272}" type="sibTrans" cxnId="{325BA9BE-C655-4C97-8525-8FDDA268B0E0}">
      <dgm:prSet/>
      <dgm:spPr/>
      <dgm:t>
        <a:bodyPr/>
        <a:lstStyle/>
        <a:p>
          <a:endParaRPr lang="en-US"/>
        </a:p>
      </dgm:t>
    </dgm:pt>
    <dgm:pt modelId="{0BCAF9B1-A135-4322-B9D6-4AC01046F4F5}" type="pres">
      <dgm:prSet presAssocID="{6912726E-64DB-4ED6-BFE7-1EE80A7505E1}" presName="root" presStyleCnt="0">
        <dgm:presLayoutVars>
          <dgm:dir/>
          <dgm:resizeHandles val="exact"/>
        </dgm:presLayoutVars>
      </dgm:prSet>
      <dgm:spPr/>
    </dgm:pt>
    <dgm:pt modelId="{48327179-9B1F-4BFC-85CC-E550D851F3E0}" type="pres">
      <dgm:prSet presAssocID="{0B08B225-08A2-4DED-87EF-13A2CC5C4593}" presName="compNode" presStyleCnt="0"/>
      <dgm:spPr/>
    </dgm:pt>
    <dgm:pt modelId="{8F0ACA99-9226-4AF0-88C4-F4486D7E366F}" type="pres">
      <dgm:prSet presAssocID="{0B08B225-08A2-4DED-87EF-13A2CC5C4593}" presName="bgRect" presStyleLbl="bgShp" presStyleIdx="0" presStyleCnt="3"/>
      <dgm:spPr/>
    </dgm:pt>
    <dgm:pt modelId="{DD450E1F-86B2-4F0D-8F02-A50BF5E4BC25}" type="pres">
      <dgm:prSet presAssocID="{0B08B225-08A2-4DED-87EF-13A2CC5C4593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444656A-4560-4456-A22E-EC5ECB740F0B}" type="pres">
      <dgm:prSet presAssocID="{0B08B225-08A2-4DED-87EF-13A2CC5C4593}" presName="spaceRect" presStyleCnt="0"/>
      <dgm:spPr/>
    </dgm:pt>
    <dgm:pt modelId="{F7034404-DFA1-45D7-AF86-0BAA64C5D76A}" type="pres">
      <dgm:prSet presAssocID="{0B08B225-08A2-4DED-87EF-13A2CC5C4593}" presName="parTx" presStyleLbl="revTx" presStyleIdx="0" presStyleCnt="3">
        <dgm:presLayoutVars>
          <dgm:chMax val="0"/>
          <dgm:chPref val="0"/>
        </dgm:presLayoutVars>
      </dgm:prSet>
      <dgm:spPr/>
    </dgm:pt>
    <dgm:pt modelId="{FFDE813D-E9B6-4C5C-A584-ADE248DF3409}" type="pres">
      <dgm:prSet presAssocID="{8185919C-38F5-442E-A0C9-6CCEA6A9C6F3}" presName="sibTrans" presStyleCnt="0"/>
      <dgm:spPr/>
    </dgm:pt>
    <dgm:pt modelId="{C3BDD83A-3C7B-497C-9F71-66C70ADE810A}" type="pres">
      <dgm:prSet presAssocID="{148D3C81-EA52-4ABD-983B-41AB7F50B534}" presName="compNode" presStyleCnt="0"/>
      <dgm:spPr/>
    </dgm:pt>
    <dgm:pt modelId="{9E32659D-1800-4C5D-B10F-5ABD52C5CEFE}" type="pres">
      <dgm:prSet presAssocID="{148D3C81-EA52-4ABD-983B-41AB7F50B534}" presName="bgRect" presStyleLbl="bgShp" presStyleIdx="1" presStyleCnt="3"/>
      <dgm:spPr/>
    </dgm:pt>
    <dgm:pt modelId="{6675B5A7-0F9E-4878-B099-44814A4771F9}" type="pres">
      <dgm:prSet presAssocID="{148D3C81-EA52-4ABD-983B-41AB7F50B5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1429BB5-5FA9-40EE-A6D1-2BEF1944E340}" type="pres">
      <dgm:prSet presAssocID="{148D3C81-EA52-4ABD-983B-41AB7F50B534}" presName="spaceRect" presStyleCnt="0"/>
      <dgm:spPr/>
    </dgm:pt>
    <dgm:pt modelId="{3B188E5C-E923-4CAD-9C33-5F2CA3945F7D}" type="pres">
      <dgm:prSet presAssocID="{148D3C81-EA52-4ABD-983B-41AB7F50B534}" presName="parTx" presStyleLbl="revTx" presStyleIdx="1" presStyleCnt="3">
        <dgm:presLayoutVars>
          <dgm:chMax val="0"/>
          <dgm:chPref val="0"/>
        </dgm:presLayoutVars>
      </dgm:prSet>
      <dgm:spPr/>
    </dgm:pt>
    <dgm:pt modelId="{48B2FE15-3DED-41A6-9ED6-5BFD47B0817B}" type="pres">
      <dgm:prSet presAssocID="{C0BCCE8F-2774-47BD-B5E3-6233AFC35D0E}" presName="sibTrans" presStyleCnt="0"/>
      <dgm:spPr/>
    </dgm:pt>
    <dgm:pt modelId="{391A6FEF-52EF-4FDD-B2DC-70A00FA08591}" type="pres">
      <dgm:prSet presAssocID="{1146E001-DD86-4F86-88A4-DED930EF2F8A}" presName="compNode" presStyleCnt="0"/>
      <dgm:spPr/>
    </dgm:pt>
    <dgm:pt modelId="{43722D89-178F-4209-A45F-D99AE580981E}" type="pres">
      <dgm:prSet presAssocID="{1146E001-DD86-4F86-88A4-DED930EF2F8A}" presName="bgRect" presStyleLbl="bgShp" presStyleIdx="2" presStyleCnt="3"/>
      <dgm:spPr/>
    </dgm:pt>
    <dgm:pt modelId="{46D4B374-665B-48EA-B656-E57649EA3972}" type="pres">
      <dgm:prSet presAssocID="{1146E001-DD86-4F86-88A4-DED930EF2F8A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A1217D6B-31A1-4426-A304-DEDB85982C95}" type="pres">
      <dgm:prSet presAssocID="{1146E001-DD86-4F86-88A4-DED930EF2F8A}" presName="spaceRect" presStyleCnt="0"/>
      <dgm:spPr/>
    </dgm:pt>
    <dgm:pt modelId="{31673EFF-B4B6-484C-A075-FBFC8F485BBE}" type="pres">
      <dgm:prSet presAssocID="{1146E001-DD86-4F86-88A4-DED930EF2F8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5FE846-16EE-4FDF-B6E0-625511D96AF2}" type="presOf" srcId="{1146E001-DD86-4F86-88A4-DED930EF2F8A}" destId="{31673EFF-B4B6-484C-A075-FBFC8F485BBE}" srcOrd="0" destOrd="0" presId="urn:microsoft.com/office/officeart/2018/2/layout/IconVerticalSolidList"/>
    <dgm:cxn modelId="{392FBC52-42CB-45ED-9787-0EAF40B39FEA}" type="presOf" srcId="{6912726E-64DB-4ED6-BFE7-1EE80A7505E1}" destId="{0BCAF9B1-A135-4322-B9D6-4AC01046F4F5}" srcOrd="0" destOrd="0" presId="urn:microsoft.com/office/officeart/2018/2/layout/IconVerticalSolidList"/>
    <dgm:cxn modelId="{20B96185-A158-4FAE-BD75-CFE38AB58369}" type="presOf" srcId="{0B08B225-08A2-4DED-87EF-13A2CC5C4593}" destId="{F7034404-DFA1-45D7-AF86-0BAA64C5D76A}" srcOrd="0" destOrd="0" presId="urn:microsoft.com/office/officeart/2018/2/layout/IconVerticalSolidList"/>
    <dgm:cxn modelId="{1FFF4E87-3FD5-4E73-8AFA-8FD672AE6905}" type="presOf" srcId="{148D3C81-EA52-4ABD-983B-41AB7F50B534}" destId="{3B188E5C-E923-4CAD-9C33-5F2CA3945F7D}" srcOrd="0" destOrd="0" presId="urn:microsoft.com/office/officeart/2018/2/layout/IconVerticalSolidList"/>
    <dgm:cxn modelId="{894297A7-0929-47D6-A588-41B348813DD5}" srcId="{6912726E-64DB-4ED6-BFE7-1EE80A7505E1}" destId="{148D3C81-EA52-4ABD-983B-41AB7F50B534}" srcOrd="1" destOrd="0" parTransId="{9E8F8100-15E6-46E4-A00D-804B62FEAD32}" sibTransId="{C0BCCE8F-2774-47BD-B5E3-6233AFC35D0E}"/>
    <dgm:cxn modelId="{325BA9BE-C655-4C97-8525-8FDDA268B0E0}" srcId="{6912726E-64DB-4ED6-BFE7-1EE80A7505E1}" destId="{1146E001-DD86-4F86-88A4-DED930EF2F8A}" srcOrd="2" destOrd="0" parTransId="{C3A9C409-879A-49D8-81A9-676EBA3D3307}" sibTransId="{AD672B05-C0E9-4BA1-870F-89947C135272}"/>
    <dgm:cxn modelId="{704A76D0-C8D8-4262-8304-61EAB4336FED}" srcId="{6912726E-64DB-4ED6-BFE7-1EE80A7505E1}" destId="{0B08B225-08A2-4DED-87EF-13A2CC5C4593}" srcOrd="0" destOrd="0" parTransId="{9D283359-29A6-4C14-B0B1-CD3059F1141A}" sibTransId="{8185919C-38F5-442E-A0C9-6CCEA6A9C6F3}"/>
    <dgm:cxn modelId="{DF207C6C-D35D-4070-92A2-69F25D6A71B6}" type="presParOf" srcId="{0BCAF9B1-A135-4322-B9D6-4AC01046F4F5}" destId="{48327179-9B1F-4BFC-85CC-E550D851F3E0}" srcOrd="0" destOrd="0" presId="urn:microsoft.com/office/officeart/2018/2/layout/IconVerticalSolidList"/>
    <dgm:cxn modelId="{D9FFB394-11BD-412C-8E19-B287A59D1159}" type="presParOf" srcId="{48327179-9B1F-4BFC-85CC-E550D851F3E0}" destId="{8F0ACA99-9226-4AF0-88C4-F4486D7E366F}" srcOrd="0" destOrd="0" presId="urn:microsoft.com/office/officeart/2018/2/layout/IconVerticalSolidList"/>
    <dgm:cxn modelId="{2BC2E210-41F1-4E0F-BE17-7032FE10D7CA}" type="presParOf" srcId="{48327179-9B1F-4BFC-85CC-E550D851F3E0}" destId="{DD450E1F-86B2-4F0D-8F02-A50BF5E4BC25}" srcOrd="1" destOrd="0" presId="urn:microsoft.com/office/officeart/2018/2/layout/IconVerticalSolidList"/>
    <dgm:cxn modelId="{F9D4819B-EF84-4410-8C1B-0E49051DE30B}" type="presParOf" srcId="{48327179-9B1F-4BFC-85CC-E550D851F3E0}" destId="{3444656A-4560-4456-A22E-EC5ECB740F0B}" srcOrd="2" destOrd="0" presId="urn:microsoft.com/office/officeart/2018/2/layout/IconVerticalSolidList"/>
    <dgm:cxn modelId="{28F7F478-9E61-4B68-AF8F-5577DDBF7FB6}" type="presParOf" srcId="{48327179-9B1F-4BFC-85CC-E550D851F3E0}" destId="{F7034404-DFA1-45D7-AF86-0BAA64C5D76A}" srcOrd="3" destOrd="0" presId="urn:microsoft.com/office/officeart/2018/2/layout/IconVerticalSolidList"/>
    <dgm:cxn modelId="{4E33724A-C822-4744-97DD-AA55B5E048F9}" type="presParOf" srcId="{0BCAF9B1-A135-4322-B9D6-4AC01046F4F5}" destId="{FFDE813D-E9B6-4C5C-A584-ADE248DF3409}" srcOrd="1" destOrd="0" presId="urn:microsoft.com/office/officeart/2018/2/layout/IconVerticalSolidList"/>
    <dgm:cxn modelId="{5EBFF327-F557-4F78-9F13-CA783AF3BDEC}" type="presParOf" srcId="{0BCAF9B1-A135-4322-B9D6-4AC01046F4F5}" destId="{C3BDD83A-3C7B-497C-9F71-66C70ADE810A}" srcOrd="2" destOrd="0" presId="urn:microsoft.com/office/officeart/2018/2/layout/IconVerticalSolidList"/>
    <dgm:cxn modelId="{E1C42F5E-BCA1-4754-9628-EE8410D8F95A}" type="presParOf" srcId="{C3BDD83A-3C7B-497C-9F71-66C70ADE810A}" destId="{9E32659D-1800-4C5D-B10F-5ABD52C5CEFE}" srcOrd="0" destOrd="0" presId="urn:microsoft.com/office/officeart/2018/2/layout/IconVerticalSolidList"/>
    <dgm:cxn modelId="{A8C3BD87-E5D2-4488-B1AB-D7514E736374}" type="presParOf" srcId="{C3BDD83A-3C7B-497C-9F71-66C70ADE810A}" destId="{6675B5A7-0F9E-4878-B099-44814A4771F9}" srcOrd="1" destOrd="0" presId="urn:microsoft.com/office/officeart/2018/2/layout/IconVerticalSolidList"/>
    <dgm:cxn modelId="{93E6A79C-727E-43AB-9AE6-D99923A3E29B}" type="presParOf" srcId="{C3BDD83A-3C7B-497C-9F71-66C70ADE810A}" destId="{41429BB5-5FA9-40EE-A6D1-2BEF1944E340}" srcOrd="2" destOrd="0" presId="urn:microsoft.com/office/officeart/2018/2/layout/IconVerticalSolidList"/>
    <dgm:cxn modelId="{99E3FF71-71F1-4A0F-BAFA-2059C31DE009}" type="presParOf" srcId="{C3BDD83A-3C7B-497C-9F71-66C70ADE810A}" destId="{3B188E5C-E923-4CAD-9C33-5F2CA3945F7D}" srcOrd="3" destOrd="0" presId="urn:microsoft.com/office/officeart/2018/2/layout/IconVerticalSolidList"/>
    <dgm:cxn modelId="{F78B3C61-8594-4EA9-AD1B-821894F71C54}" type="presParOf" srcId="{0BCAF9B1-A135-4322-B9D6-4AC01046F4F5}" destId="{48B2FE15-3DED-41A6-9ED6-5BFD47B0817B}" srcOrd="3" destOrd="0" presId="urn:microsoft.com/office/officeart/2018/2/layout/IconVerticalSolidList"/>
    <dgm:cxn modelId="{14F291E6-EEFB-41BD-A573-4136BF79F2DB}" type="presParOf" srcId="{0BCAF9B1-A135-4322-B9D6-4AC01046F4F5}" destId="{391A6FEF-52EF-4FDD-B2DC-70A00FA08591}" srcOrd="4" destOrd="0" presId="urn:microsoft.com/office/officeart/2018/2/layout/IconVerticalSolidList"/>
    <dgm:cxn modelId="{94F7160F-3DE7-433E-95F9-A5CE2C1A1740}" type="presParOf" srcId="{391A6FEF-52EF-4FDD-B2DC-70A00FA08591}" destId="{43722D89-178F-4209-A45F-D99AE580981E}" srcOrd="0" destOrd="0" presId="urn:microsoft.com/office/officeart/2018/2/layout/IconVerticalSolidList"/>
    <dgm:cxn modelId="{3D888D9E-12B3-4008-B9F6-26A3A6ED867D}" type="presParOf" srcId="{391A6FEF-52EF-4FDD-B2DC-70A00FA08591}" destId="{46D4B374-665B-48EA-B656-E57649EA3972}" srcOrd="1" destOrd="0" presId="urn:microsoft.com/office/officeart/2018/2/layout/IconVerticalSolidList"/>
    <dgm:cxn modelId="{6092D822-1442-4AA2-B7EE-019489459009}" type="presParOf" srcId="{391A6FEF-52EF-4FDD-B2DC-70A00FA08591}" destId="{A1217D6B-31A1-4426-A304-DEDB85982C95}" srcOrd="2" destOrd="0" presId="urn:microsoft.com/office/officeart/2018/2/layout/IconVerticalSolidList"/>
    <dgm:cxn modelId="{288FEC29-12E7-4F95-9EBC-31BE8505C3D8}" type="presParOf" srcId="{391A6FEF-52EF-4FDD-B2DC-70A00FA08591}" destId="{31673EFF-B4B6-484C-A075-FBFC8F485B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EA0C09-5A0E-4669-82B3-DBACAB6236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477EC3-E0EE-4281-AE6C-EF97B9D0195E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MX" sz="2400" dirty="0">
              <a:latin typeface="Arial" panose="020B0604020202020204" pitchFamily="34" charset="0"/>
              <a:cs typeface="Arial" panose="020B0604020202020204" pitchFamily="34" charset="0"/>
            </a:rPr>
            <a:t>De los 31 estudiantes que superaron la mitad de la máxima calificación paso de 13 a 21. </a:t>
          </a:r>
          <a:r>
            <a:rPr lang="es-MX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Mejoró su desempeño.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8533E-8213-4D96-BA30-11FD681A3D20}" type="parTrans" cxnId="{0902BD8B-93D9-4130-BD1B-D6D8EA11D2D0}">
      <dgm:prSet/>
      <dgm:spPr/>
      <dgm:t>
        <a:bodyPr/>
        <a:lstStyle/>
        <a:p>
          <a:endParaRPr lang="en-US"/>
        </a:p>
      </dgm:t>
    </dgm:pt>
    <dgm:pt modelId="{003D7E8D-7F74-48CE-B091-16B76D8F4C73}" type="sibTrans" cxnId="{0902BD8B-93D9-4130-BD1B-D6D8EA11D2D0}">
      <dgm:prSet/>
      <dgm:spPr/>
      <dgm:t>
        <a:bodyPr/>
        <a:lstStyle/>
        <a:p>
          <a:endParaRPr lang="en-US"/>
        </a:p>
      </dgm:t>
    </dgm:pt>
    <dgm:pt modelId="{EF2B0B1B-9F32-4E1A-9B00-40238D4BB3BB}">
      <dgm:prSet custT="1"/>
      <dgm:spPr/>
      <dgm:t>
        <a:bodyPr/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Este incrementó se percibió mejor en la calificación final por hasta 4.1 puntos, incluyendo la otorgada por la participación dentro de las actividades de la plataforma.</a:t>
          </a:r>
          <a:endParaRPr lang="en-U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9B7FE40-D2ED-495D-8B7B-99FBC43F7CC5}" type="parTrans" cxnId="{8F8E9915-9797-475F-9339-0991F5B47BFB}">
      <dgm:prSet/>
      <dgm:spPr/>
      <dgm:t>
        <a:bodyPr/>
        <a:lstStyle/>
        <a:p>
          <a:endParaRPr lang="en-US"/>
        </a:p>
      </dgm:t>
    </dgm:pt>
    <dgm:pt modelId="{7483EF6F-92F5-4726-8844-C50395AA649F}" type="sibTrans" cxnId="{8F8E9915-9797-475F-9339-0991F5B47BFB}">
      <dgm:prSet/>
      <dgm:spPr/>
      <dgm:t>
        <a:bodyPr/>
        <a:lstStyle/>
        <a:p>
          <a:endParaRPr lang="en-US"/>
        </a:p>
      </dgm:t>
    </dgm:pt>
    <dgm:pt modelId="{4636CF17-7456-43EF-ACA2-E99C44C34F6E}">
      <dgm:prSet custT="1"/>
      <dgm:spPr/>
      <dgm:t>
        <a:bodyPr/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igual manera se observó que estudiantes con bajo rendimiento en el primer parcial, lo mejoraron al apoyarse en las actividades de la plataforma.</a:t>
          </a:r>
          <a:endParaRPr lang="en-U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8D66CC4-6554-46E2-9BD0-15EA96256F13}" type="parTrans" cxnId="{2319B98F-546E-4244-AF2C-35016622021A}">
      <dgm:prSet/>
      <dgm:spPr/>
      <dgm:t>
        <a:bodyPr/>
        <a:lstStyle/>
        <a:p>
          <a:endParaRPr lang="en-US"/>
        </a:p>
      </dgm:t>
    </dgm:pt>
    <dgm:pt modelId="{1F241262-A90A-4D61-9CE8-FFF0E012CC7D}" type="sibTrans" cxnId="{2319B98F-546E-4244-AF2C-35016622021A}">
      <dgm:prSet/>
      <dgm:spPr/>
      <dgm:t>
        <a:bodyPr/>
        <a:lstStyle/>
        <a:p>
          <a:endParaRPr lang="en-US"/>
        </a:p>
      </dgm:t>
    </dgm:pt>
    <dgm:pt modelId="{FD368321-1480-43E5-9D0B-D66B8E7C0B52}" type="pres">
      <dgm:prSet presAssocID="{B6EA0C09-5A0E-4669-82B3-DBACAB62362B}" presName="root" presStyleCnt="0">
        <dgm:presLayoutVars>
          <dgm:dir/>
          <dgm:resizeHandles val="exact"/>
        </dgm:presLayoutVars>
      </dgm:prSet>
      <dgm:spPr/>
    </dgm:pt>
    <dgm:pt modelId="{FBC399F4-4FE3-418D-9BCF-E08AA216EFE6}" type="pres">
      <dgm:prSet presAssocID="{06477EC3-E0EE-4281-AE6C-EF97B9D0195E}" presName="compNode" presStyleCnt="0"/>
      <dgm:spPr/>
    </dgm:pt>
    <dgm:pt modelId="{560D6AF2-D782-4A09-A6A9-01243FF6DDDD}" type="pres">
      <dgm:prSet presAssocID="{06477EC3-E0EE-4281-AE6C-EF97B9D0195E}" presName="bgRect" presStyleLbl="bgShp" presStyleIdx="0" presStyleCnt="3"/>
      <dgm:spPr/>
    </dgm:pt>
    <dgm:pt modelId="{218FA560-C58E-4DDB-A29C-D1224C195742}" type="pres">
      <dgm:prSet presAssocID="{06477EC3-E0EE-4281-AE6C-EF97B9D0195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bros"/>
        </a:ext>
      </dgm:extLst>
    </dgm:pt>
    <dgm:pt modelId="{30A1CD55-A6E8-4BDF-AFF2-B288CFBB05CE}" type="pres">
      <dgm:prSet presAssocID="{06477EC3-E0EE-4281-AE6C-EF97B9D0195E}" presName="spaceRect" presStyleCnt="0"/>
      <dgm:spPr/>
    </dgm:pt>
    <dgm:pt modelId="{FC599245-9AAE-4CD7-872B-6386F8A734F7}" type="pres">
      <dgm:prSet presAssocID="{06477EC3-E0EE-4281-AE6C-EF97B9D0195E}" presName="parTx" presStyleLbl="revTx" presStyleIdx="0" presStyleCnt="3">
        <dgm:presLayoutVars>
          <dgm:chMax val="0"/>
          <dgm:chPref val="0"/>
        </dgm:presLayoutVars>
      </dgm:prSet>
      <dgm:spPr/>
    </dgm:pt>
    <dgm:pt modelId="{6E126799-9FA7-4828-B012-D480FE14BCAE}" type="pres">
      <dgm:prSet presAssocID="{003D7E8D-7F74-48CE-B091-16B76D8F4C73}" presName="sibTrans" presStyleCnt="0"/>
      <dgm:spPr/>
    </dgm:pt>
    <dgm:pt modelId="{F688E8B7-1F74-4840-88BD-E4991EC6A546}" type="pres">
      <dgm:prSet presAssocID="{EF2B0B1B-9F32-4E1A-9B00-40238D4BB3BB}" presName="compNode" presStyleCnt="0"/>
      <dgm:spPr/>
    </dgm:pt>
    <dgm:pt modelId="{6D79F7FB-5E1A-4407-978E-3A7B9B9BBA75}" type="pres">
      <dgm:prSet presAssocID="{EF2B0B1B-9F32-4E1A-9B00-40238D4BB3BB}" presName="bgRect" presStyleLbl="bgShp" presStyleIdx="1" presStyleCnt="3"/>
      <dgm:spPr/>
    </dgm:pt>
    <dgm:pt modelId="{42F9815D-A9A5-4AFB-A2BD-58AD6E7A6007}" type="pres">
      <dgm:prSet presAssocID="{EF2B0B1B-9F32-4E1A-9B00-40238D4BB3B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jeras"/>
        </a:ext>
      </dgm:extLst>
    </dgm:pt>
    <dgm:pt modelId="{884AF057-3FF0-4E67-8455-8CAD9EC1299E}" type="pres">
      <dgm:prSet presAssocID="{EF2B0B1B-9F32-4E1A-9B00-40238D4BB3BB}" presName="spaceRect" presStyleCnt="0"/>
      <dgm:spPr/>
    </dgm:pt>
    <dgm:pt modelId="{E391B3A8-CB08-4C85-B666-72C4CFAEA020}" type="pres">
      <dgm:prSet presAssocID="{EF2B0B1B-9F32-4E1A-9B00-40238D4BB3BB}" presName="parTx" presStyleLbl="revTx" presStyleIdx="1" presStyleCnt="3">
        <dgm:presLayoutVars>
          <dgm:chMax val="0"/>
          <dgm:chPref val="0"/>
        </dgm:presLayoutVars>
      </dgm:prSet>
      <dgm:spPr/>
    </dgm:pt>
    <dgm:pt modelId="{A4C35AAB-0AB7-4F52-BB62-8D1963429D1E}" type="pres">
      <dgm:prSet presAssocID="{7483EF6F-92F5-4726-8844-C50395AA649F}" presName="sibTrans" presStyleCnt="0"/>
      <dgm:spPr/>
    </dgm:pt>
    <dgm:pt modelId="{6A49F6C6-30C8-46C9-9DC4-F8194DC30A8D}" type="pres">
      <dgm:prSet presAssocID="{4636CF17-7456-43EF-ACA2-E99C44C34F6E}" presName="compNode" presStyleCnt="0"/>
      <dgm:spPr/>
    </dgm:pt>
    <dgm:pt modelId="{769B12C8-FE33-4DBC-AD9F-A471DAAEF406}" type="pres">
      <dgm:prSet presAssocID="{4636CF17-7456-43EF-ACA2-E99C44C34F6E}" presName="bgRect" presStyleLbl="bgShp" presStyleIdx="2" presStyleCnt="3"/>
      <dgm:spPr/>
    </dgm:pt>
    <dgm:pt modelId="{9A29954C-B7BB-47E6-87DF-97D781DA200B}" type="pres">
      <dgm:prSet presAssocID="{4636CF17-7456-43EF-ACA2-E99C44C34F6E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B1A4A2C8-EB6D-498D-9D37-B6AC12060DFE}" type="pres">
      <dgm:prSet presAssocID="{4636CF17-7456-43EF-ACA2-E99C44C34F6E}" presName="spaceRect" presStyleCnt="0"/>
      <dgm:spPr/>
    </dgm:pt>
    <dgm:pt modelId="{2AB4E603-7075-4967-83CB-1F1710682405}" type="pres">
      <dgm:prSet presAssocID="{4636CF17-7456-43EF-ACA2-E99C44C34F6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46EC05-3128-4570-BDB0-D7868CB3067E}" type="presOf" srcId="{4636CF17-7456-43EF-ACA2-E99C44C34F6E}" destId="{2AB4E603-7075-4967-83CB-1F1710682405}" srcOrd="0" destOrd="0" presId="urn:microsoft.com/office/officeart/2018/2/layout/IconVerticalSolidList"/>
    <dgm:cxn modelId="{8F8E9915-9797-475F-9339-0991F5B47BFB}" srcId="{B6EA0C09-5A0E-4669-82B3-DBACAB62362B}" destId="{EF2B0B1B-9F32-4E1A-9B00-40238D4BB3BB}" srcOrd="1" destOrd="0" parTransId="{39B7FE40-D2ED-495D-8B7B-99FBC43F7CC5}" sibTransId="{7483EF6F-92F5-4726-8844-C50395AA649F}"/>
    <dgm:cxn modelId="{1F19B11D-B63A-41C2-8F43-587D55CAA165}" type="presOf" srcId="{EF2B0B1B-9F32-4E1A-9B00-40238D4BB3BB}" destId="{E391B3A8-CB08-4C85-B666-72C4CFAEA020}" srcOrd="0" destOrd="0" presId="urn:microsoft.com/office/officeart/2018/2/layout/IconVerticalSolidList"/>
    <dgm:cxn modelId="{674C515A-9EE5-4F0D-AFFB-2E257DF28AF6}" type="presOf" srcId="{B6EA0C09-5A0E-4669-82B3-DBACAB62362B}" destId="{FD368321-1480-43E5-9D0B-D66B8E7C0B52}" srcOrd="0" destOrd="0" presId="urn:microsoft.com/office/officeart/2018/2/layout/IconVerticalSolidList"/>
    <dgm:cxn modelId="{0902BD8B-93D9-4130-BD1B-D6D8EA11D2D0}" srcId="{B6EA0C09-5A0E-4669-82B3-DBACAB62362B}" destId="{06477EC3-E0EE-4281-AE6C-EF97B9D0195E}" srcOrd="0" destOrd="0" parTransId="{F238533E-8213-4D96-BA30-11FD681A3D20}" sibTransId="{003D7E8D-7F74-48CE-B091-16B76D8F4C73}"/>
    <dgm:cxn modelId="{2319B98F-546E-4244-AF2C-35016622021A}" srcId="{B6EA0C09-5A0E-4669-82B3-DBACAB62362B}" destId="{4636CF17-7456-43EF-ACA2-E99C44C34F6E}" srcOrd="2" destOrd="0" parTransId="{A8D66CC4-6554-46E2-9BD0-15EA96256F13}" sibTransId="{1F241262-A90A-4D61-9CE8-FFF0E012CC7D}"/>
    <dgm:cxn modelId="{89DA10D3-6659-4A28-AF36-7D5C0098DA08}" type="presOf" srcId="{06477EC3-E0EE-4281-AE6C-EF97B9D0195E}" destId="{FC599245-9AAE-4CD7-872B-6386F8A734F7}" srcOrd="0" destOrd="0" presId="urn:microsoft.com/office/officeart/2018/2/layout/IconVerticalSolidList"/>
    <dgm:cxn modelId="{C2F84D4F-29AA-44BA-96CC-FC28377906D7}" type="presParOf" srcId="{FD368321-1480-43E5-9D0B-D66B8E7C0B52}" destId="{FBC399F4-4FE3-418D-9BCF-E08AA216EFE6}" srcOrd="0" destOrd="0" presId="urn:microsoft.com/office/officeart/2018/2/layout/IconVerticalSolidList"/>
    <dgm:cxn modelId="{8BCB2B72-CB8C-4C1F-B4DE-EF80237A3BCC}" type="presParOf" srcId="{FBC399F4-4FE3-418D-9BCF-E08AA216EFE6}" destId="{560D6AF2-D782-4A09-A6A9-01243FF6DDDD}" srcOrd="0" destOrd="0" presId="urn:microsoft.com/office/officeart/2018/2/layout/IconVerticalSolidList"/>
    <dgm:cxn modelId="{CCD005E4-BBB9-4B58-B8A4-016AA9E09347}" type="presParOf" srcId="{FBC399F4-4FE3-418D-9BCF-E08AA216EFE6}" destId="{218FA560-C58E-4DDB-A29C-D1224C195742}" srcOrd="1" destOrd="0" presId="urn:microsoft.com/office/officeart/2018/2/layout/IconVerticalSolidList"/>
    <dgm:cxn modelId="{02041A97-C6D4-4270-81A4-E99C3D298F23}" type="presParOf" srcId="{FBC399F4-4FE3-418D-9BCF-E08AA216EFE6}" destId="{30A1CD55-A6E8-4BDF-AFF2-B288CFBB05CE}" srcOrd="2" destOrd="0" presId="urn:microsoft.com/office/officeart/2018/2/layout/IconVerticalSolidList"/>
    <dgm:cxn modelId="{307C7E99-F5D7-4124-86B6-A81758DA0F8C}" type="presParOf" srcId="{FBC399F4-4FE3-418D-9BCF-E08AA216EFE6}" destId="{FC599245-9AAE-4CD7-872B-6386F8A734F7}" srcOrd="3" destOrd="0" presId="urn:microsoft.com/office/officeart/2018/2/layout/IconVerticalSolidList"/>
    <dgm:cxn modelId="{CDABAB89-09AE-48FF-91DF-ADAC47FC9848}" type="presParOf" srcId="{FD368321-1480-43E5-9D0B-D66B8E7C0B52}" destId="{6E126799-9FA7-4828-B012-D480FE14BCAE}" srcOrd="1" destOrd="0" presId="urn:microsoft.com/office/officeart/2018/2/layout/IconVerticalSolidList"/>
    <dgm:cxn modelId="{F9F5808A-E2B7-413E-A151-D00D351C3F87}" type="presParOf" srcId="{FD368321-1480-43E5-9D0B-D66B8E7C0B52}" destId="{F688E8B7-1F74-4840-88BD-E4991EC6A546}" srcOrd="2" destOrd="0" presId="urn:microsoft.com/office/officeart/2018/2/layout/IconVerticalSolidList"/>
    <dgm:cxn modelId="{F3DFE8EA-6721-4B77-BA4F-E627A1C89154}" type="presParOf" srcId="{F688E8B7-1F74-4840-88BD-E4991EC6A546}" destId="{6D79F7FB-5E1A-4407-978E-3A7B9B9BBA75}" srcOrd="0" destOrd="0" presId="urn:microsoft.com/office/officeart/2018/2/layout/IconVerticalSolidList"/>
    <dgm:cxn modelId="{04E937F7-3FF1-4399-BAA1-6AAE07A74CD5}" type="presParOf" srcId="{F688E8B7-1F74-4840-88BD-E4991EC6A546}" destId="{42F9815D-A9A5-4AFB-A2BD-58AD6E7A6007}" srcOrd="1" destOrd="0" presId="urn:microsoft.com/office/officeart/2018/2/layout/IconVerticalSolidList"/>
    <dgm:cxn modelId="{B35549A5-3513-4867-AB17-7B4E754A2182}" type="presParOf" srcId="{F688E8B7-1F74-4840-88BD-E4991EC6A546}" destId="{884AF057-3FF0-4E67-8455-8CAD9EC1299E}" srcOrd="2" destOrd="0" presId="urn:microsoft.com/office/officeart/2018/2/layout/IconVerticalSolidList"/>
    <dgm:cxn modelId="{19BB4C1D-4AB4-4FF5-9948-AE30E7717964}" type="presParOf" srcId="{F688E8B7-1F74-4840-88BD-E4991EC6A546}" destId="{E391B3A8-CB08-4C85-B666-72C4CFAEA020}" srcOrd="3" destOrd="0" presId="urn:microsoft.com/office/officeart/2018/2/layout/IconVerticalSolidList"/>
    <dgm:cxn modelId="{77C9D690-8E94-49D3-B9AE-57B016A8A4B3}" type="presParOf" srcId="{FD368321-1480-43E5-9D0B-D66B8E7C0B52}" destId="{A4C35AAB-0AB7-4F52-BB62-8D1963429D1E}" srcOrd="3" destOrd="0" presId="urn:microsoft.com/office/officeart/2018/2/layout/IconVerticalSolidList"/>
    <dgm:cxn modelId="{7CF87526-ABC7-43E9-BC16-8025305A115D}" type="presParOf" srcId="{FD368321-1480-43E5-9D0B-D66B8E7C0B52}" destId="{6A49F6C6-30C8-46C9-9DC4-F8194DC30A8D}" srcOrd="4" destOrd="0" presId="urn:microsoft.com/office/officeart/2018/2/layout/IconVerticalSolidList"/>
    <dgm:cxn modelId="{66EBF85F-06D2-448E-B349-F5E68CC1135B}" type="presParOf" srcId="{6A49F6C6-30C8-46C9-9DC4-F8194DC30A8D}" destId="{769B12C8-FE33-4DBC-AD9F-A471DAAEF406}" srcOrd="0" destOrd="0" presId="urn:microsoft.com/office/officeart/2018/2/layout/IconVerticalSolidList"/>
    <dgm:cxn modelId="{03149DDC-421D-4C9F-BA80-F59988D90961}" type="presParOf" srcId="{6A49F6C6-30C8-46C9-9DC4-F8194DC30A8D}" destId="{9A29954C-B7BB-47E6-87DF-97D781DA200B}" srcOrd="1" destOrd="0" presId="urn:microsoft.com/office/officeart/2018/2/layout/IconVerticalSolidList"/>
    <dgm:cxn modelId="{3871C110-C126-4767-AFDC-53796F88A899}" type="presParOf" srcId="{6A49F6C6-30C8-46C9-9DC4-F8194DC30A8D}" destId="{B1A4A2C8-EB6D-498D-9D37-B6AC12060DFE}" srcOrd="2" destOrd="0" presId="urn:microsoft.com/office/officeart/2018/2/layout/IconVerticalSolidList"/>
    <dgm:cxn modelId="{FEDE0831-073E-4FB2-B293-90DDE017F1C3}" type="presParOf" srcId="{6A49F6C6-30C8-46C9-9DC4-F8194DC30A8D}" destId="{2AB4E603-7075-4967-83CB-1F17106824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448BE-216A-49AF-9A5C-922FF06222D9}">
      <dsp:nvSpPr>
        <dsp:cNvPr id="0" name=""/>
        <dsp:cNvSpPr/>
      </dsp:nvSpPr>
      <dsp:spPr>
        <a:xfrm>
          <a:off x="717298" y="189337"/>
          <a:ext cx="681064" cy="68106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D6165-133B-405A-ADF5-F91FA8E81E39}">
      <dsp:nvSpPr>
        <dsp:cNvPr id="0" name=""/>
        <dsp:cNvSpPr/>
      </dsp:nvSpPr>
      <dsp:spPr>
        <a:xfrm>
          <a:off x="301092" y="1097464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rgbClr val="FF6699"/>
              </a:solidFill>
            </a:rPr>
            <a:t>Confusión</a:t>
          </a:r>
          <a:endParaRPr lang="en-US" sz="2300" kern="1200" dirty="0">
            <a:solidFill>
              <a:srgbClr val="FF6699"/>
            </a:solidFill>
          </a:endParaRPr>
        </a:p>
      </dsp:txBody>
      <dsp:txXfrm>
        <a:off x="301092" y="1097464"/>
        <a:ext cx="1513476" cy="605390"/>
      </dsp:txXfrm>
    </dsp:sp>
    <dsp:sp modelId="{BFD7232A-F6B1-40DF-888F-997A8840703C}">
      <dsp:nvSpPr>
        <dsp:cNvPr id="0" name=""/>
        <dsp:cNvSpPr/>
      </dsp:nvSpPr>
      <dsp:spPr>
        <a:xfrm>
          <a:off x="2495633" y="189337"/>
          <a:ext cx="681064" cy="681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E4602-23AA-4A0B-AF2B-4C1C85F11916}">
      <dsp:nvSpPr>
        <dsp:cNvPr id="0" name=""/>
        <dsp:cNvSpPr/>
      </dsp:nvSpPr>
      <dsp:spPr>
        <a:xfrm>
          <a:off x="2079427" y="1097464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rgbClr val="FF7C80"/>
              </a:solidFill>
            </a:rPr>
            <a:t>Frustración</a:t>
          </a:r>
          <a:endParaRPr lang="en-US" sz="2300" kern="1200" dirty="0">
            <a:solidFill>
              <a:srgbClr val="FF7C80"/>
            </a:solidFill>
          </a:endParaRPr>
        </a:p>
      </dsp:txBody>
      <dsp:txXfrm>
        <a:off x="2079427" y="1097464"/>
        <a:ext cx="1513476" cy="605390"/>
      </dsp:txXfrm>
    </dsp:sp>
    <dsp:sp modelId="{85457ED3-7B64-450D-8216-A219F01BEFCD}">
      <dsp:nvSpPr>
        <dsp:cNvPr id="0" name=""/>
        <dsp:cNvSpPr/>
      </dsp:nvSpPr>
      <dsp:spPr>
        <a:xfrm>
          <a:off x="4273968" y="189337"/>
          <a:ext cx="681064" cy="68106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50935-8EB3-4870-995A-154F1B40FA28}">
      <dsp:nvSpPr>
        <dsp:cNvPr id="0" name=""/>
        <dsp:cNvSpPr/>
      </dsp:nvSpPr>
      <dsp:spPr>
        <a:xfrm>
          <a:off x="3857762" y="1097464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rgbClr val="FF5050"/>
              </a:solidFill>
            </a:rPr>
            <a:t>Baja evaluación</a:t>
          </a:r>
          <a:endParaRPr lang="en-US" sz="2300" kern="1200" dirty="0">
            <a:solidFill>
              <a:srgbClr val="FF5050"/>
            </a:solidFill>
          </a:endParaRPr>
        </a:p>
      </dsp:txBody>
      <dsp:txXfrm>
        <a:off x="3857762" y="1097464"/>
        <a:ext cx="1513476" cy="605390"/>
      </dsp:txXfrm>
    </dsp:sp>
    <dsp:sp modelId="{FBF45FBE-5AE6-4155-B674-C1488B88BF66}">
      <dsp:nvSpPr>
        <dsp:cNvPr id="0" name=""/>
        <dsp:cNvSpPr/>
      </dsp:nvSpPr>
      <dsp:spPr>
        <a:xfrm>
          <a:off x="6052303" y="189337"/>
          <a:ext cx="681064" cy="6810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6AEA4-A085-4BDA-9E41-CA95A06E03FE}">
      <dsp:nvSpPr>
        <dsp:cNvPr id="0" name=""/>
        <dsp:cNvSpPr/>
      </dsp:nvSpPr>
      <dsp:spPr>
        <a:xfrm>
          <a:off x="5636097" y="1097464"/>
          <a:ext cx="1513476" cy="605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kern="1200" dirty="0">
              <a:solidFill>
                <a:srgbClr val="FF0000"/>
              </a:solidFill>
            </a:rPr>
            <a:t>Deserción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5636097" y="1097464"/>
        <a:ext cx="1513476" cy="605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0B955-8E52-4729-9419-31228F32C850}">
      <dsp:nvSpPr>
        <dsp:cNvPr id="0" name=""/>
        <dsp:cNvSpPr/>
      </dsp:nvSpPr>
      <dsp:spPr>
        <a:xfrm>
          <a:off x="0" y="531"/>
          <a:ext cx="9634011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2654C-84AB-4400-A5DD-DB690DD2F63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5A963-B8BB-40B9-B3F9-8ED5D8A4B63D}">
      <dsp:nvSpPr>
        <dsp:cNvPr id="0" name=""/>
        <dsp:cNvSpPr/>
      </dsp:nvSpPr>
      <dsp:spPr>
        <a:xfrm>
          <a:off x="1435590" y="531"/>
          <a:ext cx="81984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Se regreso a la forma presencial</a:t>
          </a:r>
          <a:endParaRPr lang="en-US" sz="2500" kern="1200" dirty="0"/>
        </a:p>
      </dsp:txBody>
      <dsp:txXfrm>
        <a:off x="1435590" y="531"/>
        <a:ext cx="8198420" cy="1242935"/>
      </dsp:txXfrm>
    </dsp:sp>
    <dsp:sp modelId="{B13008F0-CB2E-426C-8FD8-CC659D92FF0A}">
      <dsp:nvSpPr>
        <dsp:cNvPr id="0" name=""/>
        <dsp:cNvSpPr/>
      </dsp:nvSpPr>
      <dsp:spPr>
        <a:xfrm>
          <a:off x="0" y="1554201"/>
          <a:ext cx="9634011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2B55F-5694-474B-AA99-B2894561E474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C51CB-1817-41F5-BA91-81ECD748374E}">
      <dsp:nvSpPr>
        <dsp:cNvPr id="0" name=""/>
        <dsp:cNvSpPr/>
      </dsp:nvSpPr>
      <dsp:spPr>
        <a:xfrm>
          <a:off x="1435590" y="1554201"/>
          <a:ext cx="81984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Exposiciones magistrales</a:t>
          </a:r>
          <a:endParaRPr lang="en-US" sz="2500" kern="1200"/>
        </a:p>
      </dsp:txBody>
      <dsp:txXfrm>
        <a:off x="1435590" y="1554201"/>
        <a:ext cx="8198420" cy="1242935"/>
      </dsp:txXfrm>
    </dsp:sp>
    <dsp:sp modelId="{D84B70B7-AEAA-4593-87B1-5A83BAE4C3F5}">
      <dsp:nvSpPr>
        <dsp:cNvPr id="0" name=""/>
        <dsp:cNvSpPr/>
      </dsp:nvSpPr>
      <dsp:spPr>
        <a:xfrm>
          <a:off x="0" y="3107870"/>
          <a:ext cx="9634011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89C055-7236-4F05-AA7E-16AE716C3AE7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E1867-46BA-40AC-9634-BD5E20CC7C6A}">
      <dsp:nvSpPr>
        <dsp:cNvPr id="0" name=""/>
        <dsp:cNvSpPr/>
      </dsp:nvSpPr>
      <dsp:spPr>
        <a:xfrm>
          <a:off x="1435590" y="3107870"/>
          <a:ext cx="81984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/>
            <a:t>Resolución de problemas </a:t>
          </a:r>
          <a:endParaRPr lang="en-US" sz="2500" kern="1200"/>
        </a:p>
      </dsp:txBody>
      <dsp:txXfrm>
        <a:off x="1435590" y="3107870"/>
        <a:ext cx="8198420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B4DFD-2559-4425-A486-BAE40E9DB32D}">
      <dsp:nvSpPr>
        <dsp:cNvPr id="0" name=""/>
        <dsp:cNvSpPr/>
      </dsp:nvSpPr>
      <dsp:spPr>
        <a:xfrm>
          <a:off x="0" y="284228"/>
          <a:ext cx="9634011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/>
            <a:t>Se regreso a forma presencial</a:t>
          </a:r>
          <a:endParaRPr lang="en-US" sz="3700" kern="1200" dirty="0"/>
        </a:p>
      </dsp:txBody>
      <dsp:txXfrm>
        <a:off x="42265" y="326493"/>
        <a:ext cx="9549481" cy="781270"/>
      </dsp:txXfrm>
    </dsp:sp>
    <dsp:sp modelId="{6889DDF7-8E85-4F09-86F5-674305502BA9}">
      <dsp:nvSpPr>
        <dsp:cNvPr id="0" name=""/>
        <dsp:cNvSpPr/>
      </dsp:nvSpPr>
      <dsp:spPr>
        <a:xfrm>
          <a:off x="0" y="1256589"/>
          <a:ext cx="9634011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/>
            <a:t>Exposiciones magistrales</a:t>
          </a:r>
          <a:endParaRPr lang="en-US" sz="3700" kern="1200"/>
        </a:p>
      </dsp:txBody>
      <dsp:txXfrm>
        <a:off x="42265" y="1298854"/>
        <a:ext cx="9549481" cy="781270"/>
      </dsp:txXfrm>
    </dsp:sp>
    <dsp:sp modelId="{AE0E5D60-7E4B-4EE0-99F0-3FB48289B902}">
      <dsp:nvSpPr>
        <dsp:cNvPr id="0" name=""/>
        <dsp:cNvSpPr/>
      </dsp:nvSpPr>
      <dsp:spPr>
        <a:xfrm>
          <a:off x="0" y="2228949"/>
          <a:ext cx="9634011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/>
            <a:t>Resolución de problemas</a:t>
          </a:r>
          <a:endParaRPr lang="en-US" sz="3700" kern="1200" dirty="0"/>
        </a:p>
      </dsp:txBody>
      <dsp:txXfrm>
        <a:off x="42265" y="2271214"/>
        <a:ext cx="9549481" cy="781270"/>
      </dsp:txXfrm>
    </dsp:sp>
    <dsp:sp modelId="{46901AD0-27DC-4885-AFB5-68E2A0CAD20A}">
      <dsp:nvSpPr>
        <dsp:cNvPr id="0" name=""/>
        <dsp:cNvSpPr/>
      </dsp:nvSpPr>
      <dsp:spPr>
        <a:xfrm>
          <a:off x="0" y="3201309"/>
          <a:ext cx="9634011" cy="865800"/>
        </a:xfrm>
        <a:prstGeom prst="roundRect">
          <a:avLst/>
        </a:prstGeom>
        <a:solidFill>
          <a:srgbClr val="39878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b="1" kern="1200" dirty="0">
              <a:solidFill>
                <a:schemeClr val="tx1"/>
              </a:solidFill>
            </a:rPr>
            <a:t>Empleo de la plataforma </a:t>
          </a:r>
          <a:r>
            <a:rPr lang="es-MX" sz="3700" b="1" kern="1200" dirty="0" err="1">
              <a:solidFill>
                <a:schemeClr val="tx1"/>
              </a:solidFill>
            </a:rPr>
            <a:t>Microsof</a:t>
          </a:r>
          <a:r>
            <a:rPr lang="es-MX" sz="3700" b="1" kern="1200" dirty="0">
              <a:solidFill>
                <a:schemeClr val="tx1"/>
              </a:solidFill>
            </a:rPr>
            <a:t> </a:t>
          </a:r>
          <a:r>
            <a:rPr lang="es-MX" sz="3700" b="1" kern="1200" dirty="0" err="1">
              <a:solidFill>
                <a:schemeClr val="tx1"/>
              </a:solidFill>
            </a:rPr>
            <a:t>Teams</a:t>
          </a:r>
          <a:endParaRPr lang="en-US" sz="3700" b="1" kern="1200" dirty="0">
            <a:solidFill>
              <a:schemeClr val="tx1"/>
            </a:solidFill>
          </a:endParaRPr>
        </a:p>
      </dsp:txBody>
      <dsp:txXfrm>
        <a:off x="42265" y="3243574"/>
        <a:ext cx="9549481" cy="781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CA99-9226-4AF0-88C4-F4486D7E366F}">
      <dsp:nvSpPr>
        <dsp:cNvPr id="0" name=""/>
        <dsp:cNvSpPr/>
      </dsp:nvSpPr>
      <dsp:spPr>
        <a:xfrm>
          <a:off x="0" y="3039"/>
          <a:ext cx="6453169" cy="1324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50E1F-86B2-4F0D-8F02-A50BF5E4BC25}">
      <dsp:nvSpPr>
        <dsp:cNvPr id="0" name=""/>
        <dsp:cNvSpPr/>
      </dsp:nvSpPr>
      <dsp:spPr>
        <a:xfrm>
          <a:off x="400742" y="301112"/>
          <a:ext cx="729335" cy="728623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34404-DFA1-45D7-AF86-0BAA64C5D76A}">
      <dsp:nvSpPr>
        <dsp:cNvPr id="0" name=""/>
        <dsp:cNvSpPr/>
      </dsp:nvSpPr>
      <dsp:spPr>
        <a:xfrm>
          <a:off x="1530820" y="3039"/>
          <a:ext cx="4657327" cy="132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42" tIns="140342" rIns="140342" bIns="14034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La evaluación continua se llevó a cabo de forma asíncrona y a distancia.</a:t>
          </a:r>
          <a:endParaRPr lang="en-US" sz="2400" kern="1200" dirty="0"/>
        </a:p>
      </dsp:txBody>
      <dsp:txXfrm>
        <a:off x="1530820" y="3039"/>
        <a:ext cx="4657327" cy="1326064"/>
      </dsp:txXfrm>
    </dsp:sp>
    <dsp:sp modelId="{9E32659D-1800-4C5D-B10F-5ABD52C5CEFE}">
      <dsp:nvSpPr>
        <dsp:cNvPr id="0" name=""/>
        <dsp:cNvSpPr/>
      </dsp:nvSpPr>
      <dsp:spPr>
        <a:xfrm>
          <a:off x="0" y="1575813"/>
          <a:ext cx="6453169" cy="1324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5B5A7-0F9E-4878-B099-44814A4771F9}">
      <dsp:nvSpPr>
        <dsp:cNvPr id="0" name=""/>
        <dsp:cNvSpPr/>
      </dsp:nvSpPr>
      <dsp:spPr>
        <a:xfrm>
          <a:off x="400742" y="1873886"/>
          <a:ext cx="729335" cy="728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88E5C-E923-4CAD-9C33-5F2CA3945F7D}">
      <dsp:nvSpPr>
        <dsp:cNvPr id="0" name=""/>
        <dsp:cNvSpPr/>
      </dsp:nvSpPr>
      <dsp:spPr>
        <a:xfrm>
          <a:off x="1530820" y="1575813"/>
          <a:ext cx="4657327" cy="132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42" tIns="140342" rIns="140342" bIns="14034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La retroalimentación de la solución de las evaluaciones se daba de forma inmediata.</a:t>
          </a:r>
          <a:endParaRPr lang="en-US" sz="2400" kern="1200" dirty="0"/>
        </a:p>
      </dsp:txBody>
      <dsp:txXfrm>
        <a:off x="1530820" y="1575813"/>
        <a:ext cx="4657327" cy="1326064"/>
      </dsp:txXfrm>
    </dsp:sp>
    <dsp:sp modelId="{43722D89-178F-4209-A45F-D99AE580981E}">
      <dsp:nvSpPr>
        <dsp:cNvPr id="0" name=""/>
        <dsp:cNvSpPr/>
      </dsp:nvSpPr>
      <dsp:spPr>
        <a:xfrm>
          <a:off x="0" y="3148587"/>
          <a:ext cx="6453169" cy="1324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4B374-665B-48EA-B656-E57649EA3972}">
      <dsp:nvSpPr>
        <dsp:cNvPr id="0" name=""/>
        <dsp:cNvSpPr/>
      </dsp:nvSpPr>
      <dsp:spPr>
        <a:xfrm>
          <a:off x="400742" y="3446660"/>
          <a:ext cx="729335" cy="728623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73EFF-B4B6-484C-A075-FBFC8F485BBE}">
      <dsp:nvSpPr>
        <dsp:cNvPr id="0" name=""/>
        <dsp:cNvSpPr/>
      </dsp:nvSpPr>
      <dsp:spPr>
        <a:xfrm>
          <a:off x="1530820" y="3148587"/>
          <a:ext cx="4657327" cy="1326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342" tIns="140342" rIns="140342" bIns="14034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En la plataforma se colocó información sobre los temas ya abordados y los que se iban abordando en clase.</a:t>
          </a:r>
          <a:endParaRPr lang="en-US" sz="2400" kern="1200" dirty="0"/>
        </a:p>
      </dsp:txBody>
      <dsp:txXfrm>
        <a:off x="1530820" y="3148587"/>
        <a:ext cx="4657327" cy="13260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D6AF2-D782-4A09-A6A9-01243FF6DDDD}">
      <dsp:nvSpPr>
        <dsp:cNvPr id="0" name=""/>
        <dsp:cNvSpPr/>
      </dsp:nvSpPr>
      <dsp:spPr>
        <a:xfrm>
          <a:off x="0" y="3948"/>
          <a:ext cx="9634011" cy="12451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FA560-C58E-4DDB-A29C-D1224C195742}">
      <dsp:nvSpPr>
        <dsp:cNvPr id="0" name=""/>
        <dsp:cNvSpPr/>
      </dsp:nvSpPr>
      <dsp:spPr>
        <a:xfrm>
          <a:off x="376661" y="284110"/>
          <a:ext cx="685508" cy="684838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99245-9AAE-4CD7-872B-6386F8A734F7}">
      <dsp:nvSpPr>
        <dsp:cNvPr id="0" name=""/>
        <dsp:cNvSpPr/>
      </dsp:nvSpPr>
      <dsp:spPr>
        <a:xfrm>
          <a:off x="1438830" y="3948"/>
          <a:ext cx="8138807" cy="1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08" tIns="131908" rIns="131908" bIns="131908" numCol="1" spcCol="1270" anchor="ctr" anchorCtr="0">
          <a:noAutofit/>
        </a:bodyPr>
        <a:lstStyle/>
        <a:p>
          <a:pPr marL="0" lvl="0" indent="0" algn="just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anose="020B0604020202020204" pitchFamily="34" charset="0"/>
              <a:cs typeface="Arial" panose="020B0604020202020204" pitchFamily="34" charset="0"/>
            </a:rPr>
            <a:t>De los 31 estudiantes que superaron la mitad de la máxima calificación paso de 13 a 21. </a:t>
          </a:r>
          <a:r>
            <a:rPr lang="es-MX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Mejoró su desempeño.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8830" y="3948"/>
        <a:ext cx="8138807" cy="1246378"/>
      </dsp:txXfrm>
    </dsp:sp>
    <dsp:sp modelId="{6D79F7FB-5E1A-4407-978E-3A7B9B9BBA75}">
      <dsp:nvSpPr>
        <dsp:cNvPr id="0" name=""/>
        <dsp:cNvSpPr/>
      </dsp:nvSpPr>
      <dsp:spPr>
        <a:xfrm>
          <a:off x="0" y="1552479"/>
          <a:ext cx="9634011" cy="12451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9815D-A9A5-4AFB-A2BD-58AD6E7A6007}">
      <dsp:nvSpPr>
        <dsp:cNvPr id="0" name=""/>
        <dsp:cNvSpPr/>
      </dsp:nvSpPr>
      <dsp:spPr>
        <a:xfrm>
          <a:off x="376661" y="1832641"/>
          <a:ext cx="685508" cy="6848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1B3A8-CB08-4C85-B666-72C4CFAEA020}">
      <dsp:nvSpPr>
        <dsp:cNvPr id="0" name=""/>
        <dsp:cNvSpPr/>
      </dsp:nvSpPr>
      <dsp:spPr>
        <a:xfrm>
          <a:off x="1438830" y="1552479"/>
          <a:ext cx="8138807" cy="1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08" tIns="131908" rIns="131908" bIns="1319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Este incrementó se percibió mejor en la calificación final por hasta 4.1 puntos, incluyendo la otorgada por la participación dentro de las actividades de la plataforma.</a:t>
          </a:r>
          <a:endParaRPr lang="en-U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38830" y="1552479"/>
        <a:ext cx="8138807" cy="1246378"/>
      </dsp:txXfrm>
    </dsp:sp>
    <dsp:sp modelId="{769B12C8-FE33-4DBC-AD9F-A471DAAEF406}">
      <dsp:nvSpPr>
        <dsp:cNvPr id="0" name=""/>
        <dsp:cNvSpPr/>
      </dsp:nvSpPr>
      <dsp:spPr>
        <a:xfrm>
          <a:off x="0" y="3101010"/>
          <a:ext cx="9634011" cy="124516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9954C-B7BB-47E6-87DF-97D781DA200B}">
      <dsp:nvSpPr>
        <dsp:cNvPr id="0" name=""/>
        <dsp:cNvSpPr/>
      </dsp:nvSpPr>
      <dsp:spPr>
        <a:xfrm>
          <a:off x="376661" y="3381171"/>
          <a:ext cx="685508" cy="684838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4E603-7075-4967-83CB-1F1710682405}">
      <dsp:nvSpPr>
        <dsp:cNvPr id="0" name=""/>
        <dsp:cNvSpPr/>
      </dsp:nvSpPr>
      <dsp:spPr>
        <a:xfrm>
          <a:off x="1438830" y="3101010"/>
          <a:ext cx="8138807" cy="1246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908" tIns="131908" rIns="131908" bIns="13190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igual manera se observó que estudiantes con bajo rendimiento en el primer parcial, lo mejoraron al apoyarse en las actividades de la plataforma.</a:t>
          </a:r>
          <a:endParaRPr lang="en-US" sz="24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38830" y="3101010"/>
        <a:ext cx="8138807" cy="1246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D346-A7BF-4411-B1F5-D7B84AB8ED05}" type="datetimeFigureOut">
              <a:rPr lang="es-MX" smtClean="0"/>
              <a:t>28/05/2023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7673-03C5-413D-A56E-935471B13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776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4AC7-A6EC-4217-B474-99BF3A855AFC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398787"/>
          </a:solidFill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873A-B29B-4E6E-8E69-A77D363A8A92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18AA-2FC6-4C5A-B7A7-9C1C4DB37AAB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2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D6D7-ED9C-4EF8-97F4-9FF0E62FF949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38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D3F-8A2D-4A0D-B9AD-746D32B38219}" type="datetime1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C313F-804B-4A98-974E-44A67AF70AA1}" type="datetime1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66F0-90A2-4D64-9963-856A1065877B}" type="datetime1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1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26533-75E8-4C96-AC48-70B208BCEFDA}" type="datetime1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43FA-5A5B-42D4-B135-5282FB5DA62D}" type="datetime1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59D9-1FC4-45FE-BB50-F37A52B13A6C}" type="datetime1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574D-35ED-4D02-8678-783B2F7AC329}" type="datetime1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E0FA1277-A7ED-428E-B740-58C64E493430}" type="datetime1">
              <a:rPr lang="en-US" smtClean="0"/>
              <a:t>5/28/2023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827" y="6382512"/>
            <a:ext cx="737090" cy="365125"/>
          </a:xfrm>
          <a:prstGeom prst="rect">
            <a:avLst/>
          </a:prstGeom>
          <a:solidFill>
            <a:srgbClr val="398787"/>
          </a:solidFill>
          <a:ln>
            <a:solidFill>
              <a:srgbClr val="398787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uajournals.com/ojs/index.php/campusvirtuales/article/view/7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Rectangle 819">
            <a:extLst>
              <a:ext uri="{FF2B5EF4-FFF2-40B4-BE49-F238E27FC236}">
                <a16:creationId xmlns:a16="http://schemas.microsoft.com/office/drawing/2014/main" id="{4A2BDBA0-760E-4106-B3A7-A602D7C91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2" name="Rectangle 821">
            <a:extLst>
              <a:ext uri="{FF2B5EF4-FFF2-40B4-BE49-F238E27FC236}">
                <a16:creationId xmlns:a16="http://schemas.microsoft.com/office/drawing/2014/main" id="{1C199AA6-C640-43C5-B2E4-ABA25685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Rectangle 823">
            <a:extLst>
              <a:ext uri="{FF2B5EF4-FFF2-40B4-BE49-F238E27FC236}">
                <a16:creationId xmlns:a16="http://schemas.microsoft.com/office/drawing/2014/main" id="{DF129932-C924-4B27-B5FD-0D4A7929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32384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BC52736-D71B-EECB-BB14-E837CA7AD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530" y="2870883"/>
            <a:ext cx="7686730" cy="13693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TEAMS COMO HERRAMIENTA PARA ALCANZAR LA REVISIÓN DEL CONTENIDO TEMÁTICO EN MENOR TIEMPO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CCD28B-5AD3-824A-2CBD-5D96BE73B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400" y="4985002"/>
            <a:ext cx="7780517" cy="125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</a:rPr>
              <a:t>Tere </a:t>
            </a:r>
            <a:r>
              <a:rPr lang="en-US" sz="1800" b="1" dirty="0" err="1">
                <a:effectLst/>
              </a:rPr>
              <a:t>IsaBel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villar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Masetto</a:t>
            </a:r>
            <a:r>
              <a:rPr lang="en-US" sz="1800" b="1" dirty="0">
                <a:effectLst/>
              </a:rPr>
              <a:t>.                    Víctor </a:t>
            </a:r>
            <a:r>
              <a:rPr lang="en-US" sz="1800" b="1" dirty="0" err="1">
                <a:effectLst/>
              </a:rPr>
              <a:t>manuel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Feregrino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hern</a:t>
            </a:r>
            <a:r>
              <a:rPr lang="en-US" sz="1800" b="1" dirty="0" err="1"/>
              <a:t>á</a:t>
            </a:r>
            <a:r>
              <a:rPr lang="en-US" sz="1800" b="1" dirty="0" err="1">
                <a:effectLst/>
              </a:rPr>
              <a:t>ndez</a:t>
            </a:r>
            <a:r>
              <a:rPr lang="en-US" sz="1800" b="1" dirty="0">
                <a:effectLst/>
              </a:rPr>
              <a:t>.</a:t>
            </a:r>
            <a:endParaRPr lang="en-US" sz="1800" b="1" dirty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b="1" dirty="0">
                <a:effectLst/>
              </a:rPr>
              <a:t>Mayo-junio 2023.</a:t>
            </a:r>
            <a:endParaRPr lang="en-US" sz="1800" b="1" dirty="0"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59C7C2-2425-C4CC-10DC-5FA2BC5F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212" y="240394"/>
            <a:ext cx="1329452" cy="17315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D7AFFC-CE9A-6047-5931-5C0D0BE9C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664" y="1883095"/>
            <a:ext cx="1348066" cy="1731569"/>
          </a:xfrm>
          <a:prstGeom prst="rect">
            <a:avLst/>
          </a:prstGeom>
        </p:spPr>
      </p:pic>
      <p:pic>
        <p:nvPicPr>
          <p:cNvPr id="815" name="Graphic 402" descr="Cronómetro">
            <a:extLst>
              <a:ext uri="{FF2B5EF4-FFF2-40B4-BE49-F238E27FC236}">
                <a16:creationId xmlns:a16="http://schemas.microsoft.com/office/drawing/2014/main" id="{D8C57FFF-4423-010C-0A67-1EBED74B8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5593" y="4422157"/>
            <a:ext cx="1400071" cy="1259423"/>
          </a:xfrm>
          <a:prstGeom prst="rect">
            <a:avLst/>
          </a:prstGeom>
        </p:spPr>
      </p:pic>
      <p:grpSp>
        <p:nvGrpSpPr>
          <p:cNvPr id="826" name="Group 825">
            <a:extLst>
              <a:ext uri="{FF2B5EF4-FFF2-40B4-BE49-F238E27FC236}">
                <a16:creationId xmlns:a16="http://schemas.microsoft.com/office/drawing/2014/main" id="{2882EEBC-3C80-4CC1-8B36-25696419E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23489" y="7075"/>
            <a:ext cx="598291" cy="6858422"/>
            <a:chOff x="4812629" y="-1"/>
            <a:chExt cx="598291" cy="6858422"/>
          </a:xfrm>
          <a:solidFill>
            <a:schemeClr val="bg2">
              <a:lumMod val="90000"/>
            </a:schemeClr>
          </a:solidFill>
        </p:grpSpPr>
        <p:sp>
          <p:nvSpPr>
            <p:cNvPr id="827" name="Freeform 6">
              <a:extLst>
                <a:ext uri="{FF2B5EF4-FFF2-40B4-BE49-F238E27FC236}">
                  <a16:creationId xmlns:a16="http://schemas.microsoft.com/office/drawing/2014/main" id="{856F2571-B80F-4874-9D49-22C9FEC01E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94661" y="272871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105">
              <a:extLst>
                <a:ext uri="{FF2B5EF4-FFF2-40B4-BE49-F238E27FC236}">
                  <a16:creationId xmlns:a16="http://schemas.microsoft.com/office/drawing/2014/main" id="{EE768FB6-D817-4629-A2F4-DF6DD3C24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18069" y="478302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106">
              <a:extLst>
                <a:ext uri="{FF2B5EF4-FFF2-40B4-BE49-F238E27FC236}">
                  <a16:creationId xmlns:a16="http://schemas.microsoft.com/office/drawing/2014/main" id="{182F3F66-45F0-4CAF-9F32-A6403A4CD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34636" y="617182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107">
              <a:extLst>
                <a:ext uri="{FF2B5EF4-FFF2-40B4-BE49-F238E27FC236}">
                  <a16:creationId xmlns:a16="http://schemas.microsoft.com/office/drawing/2014/main" id="{A2F17290-72CF-4ED1-9E3A-C5D5422EB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93838" y="454195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108">
              <a:extLst>
                <a:ext uri="{FF2B5EF4-FFF2-40B4-BE49-F238E27FC236}">
                  <a16:creationId xmlns:a16="http://schemas.microsoft.com/office/drawing/2014/main" id="{CAD03EFF-9255-4D87-B5FC-CF92B41B03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50256" y="5568511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09">
              <a:extLst>
                <a:ext uri="{FF2B5EF4-FFF2-40B4-BE49-F238E27FC236}">
                  <a16:creationId xmlns:a16="http://schemas.microsoft.com/office/drawing/2014/main" id="{CAA82E54-C779-400F-B6F0-E6CB35C3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34272" y="507289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110">
              <a:extLst>
                <a:ext uri="{FF2B5EF4-FFF2-40B4-BE49-F238E27FC236}">
                  <a16:creationId xmlns:a16="http://schemas.microsoft.com/office/drawing/2014/main" id="{1DA44511-73CE-4CFA-BB73-C03C29B59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64001" y="640252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111">
              <a:extLst>
                <a:ext uri="{FF2B5EF4-FFF2-40B4-BE49-F238E27FC236}">
                  <a16:creationId xmlns:a16="http://schemas.microsoft.com/office/drawing/2014/main" id="{99246839-4CBD-4F87-943F-B35418304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59257" y="534195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Freeform 112">
              <a:extLst>
                <a:ext uri="{FF2B5EF4-FFF2-40B4-BE49-F238E27FC236}">
                  <a16:creationId xmlns:a16="http://schemas.microsoft.com/office/drawing/2014/main" id="{F4EE5929-41A9-41EC-92EC-3A0D3E07BE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794501" y="59615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Freeform 122">
              <a:extLst>
                <a:ext uri="{FF2B5EF4-FFF2-40B4-BE49-F238E27FC236}">
                  <a16:creationId xmlns:a16="http://schemas.microsoft.com/office/drawing/2014/main" id="{F5007EE3-5171-4F32-B977-CC8E52545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47892" y="5181433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Freeform 123">
              <a:extLst>
                <a:ext uri="{FF2B5EF4-FFF2-40B4-BE49-F238E27FC236}">
                  <a16:creationId xmlns:a16="http://schemas.microsoft.com/office/drawing/2014/main" id="{B036BC71-0B4E-4A44-9B20-697959EE0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16764" y="655052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Freeform 130">
              <a:extLst>
                <a:ext uri="{FF2B5EF4-FFF2-40B4-BE49-F238E27FC236}">
                  <a16:creationId xmlns:a16="http://schemas.microsoft.com/office/drawing/2014/main" id="{4C05D9EC-F732-4529-A8F0-B8CBB53C7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099069" y="627087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131">
              <a:extLst>
                <a:ext uri="{FF2B5EF4-FFF2-40B4-BE49-F238E27FC236}">
                  <a16:creationId xmlns:a16="http://schemas.microsoft.com/office/drawing/2014/main" id="{067C3D11-87DA-4140-B06C-83E8D7045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52766" y="571281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32">
              <a:extLst>
                <a:ext uri="{FF2B5EF4-FFF2-40B4-BE49-F238E27FC236}">
                  <a16:creationId xmlns:a16="http://schemas.microsoft.com/office/drawing/2014/main" id="{5C56A096-73C8-4C45-B96D-8D9EE1F90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80334" y="4879442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34">
              <a:extLst>
                <a:ext uri="{FF2B5EF4-FFF2-40B4-BE49-F238E27FC236}">
                  <a16:creationId xmlns:a16="http://schemas.microsoft.com/office/drawing/2014/main" id="{E0E0A19E-B00F-4BFA-9C07-6981C209E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12148" y="4660845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35">
              <a:extLst>
                <a:ext uri="{FF2B5EF4-FFF2-40B4-BE49-F238E27FC236}">
                  <a16:creationId xmlns:a16="http://schemas.microsoft.com/office/drawing/2014/main" id="{C8D3785C-4A67-49D5-A6E9-6B3DEDC4F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099302" y="6003317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41">
              <a:extLst>
                <a:ext uri="{FF2B5EF4-FFF2-40B4-BE49-F238E27FC236}">
                  <a16:creationId xmlns:a16="http://schemas.microsoft.com/office/drawing/2014/main" id="{EB8B22FC-6A62-452D-A4A4-6F5A151A3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95565" y="5417127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91">
              <a:extLst>
                <a:ext uri="{FF2B5EF4-FFF2-40B4-BE49-F238E27FC236}">
                  <a16:creationId xmlns:a16="http://schemas.microsoft.com/office/drawing/2014/main" id="{6F1B9EA3-14DF-4AA9-8349-64329E32A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10317" y="4059027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92">
              <a:extLst>
                <a:ext uri="{FF2B5EF4-FFF2-40B4-BE49-F238E27FC236}">
                  <a16:creationId xmlns:a16="http://schemas.microsoft.com/office/drawing/2014/main" id="{3757CAAD-BCE9-4602-AEE4-CE6EA2E45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46628" y="429322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93">
              <a:extLst>
                <a:ext uri="{FF2B5EF4-FFF2-40B4-BE49-F238E27FC236}">
                  <a16:creationId xmlns:a16="http://schemas.microsoft.com/office/drawing/2014/main" id="{FC0B59A4-17C4-4103-82C3-91EAA9B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64000" y="342996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94">
              <a:extLst>
                <a:ext uri="{FF2B5EF4-FFF2-40B4-BE49-F238E27FC236}">
                  <a16:creationId xmlns:a16="http://schemas.microsoft.com/office/drawing/2014/main" id="{6CE78605-77E5-48DB-9479-5A4B1206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56605" y="148210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95">
              <a:extLst>
                <a:ext uri="{FF2B5EF4-FFF2-40B4-BE49-F238E27FC236}">
                  <a16:creationId xmlns:a16="http://schemas.microsoft.com/office/drawing/2014/main" id="{BDF6C8C8-6115-4AD6-B0A7-556D75F5E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00291" y="372053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96">
              <a:extLst>
                <a:ext uri="{FF2B5EF4-FFF2-40B4-BE49-F238E27FC236}">
                  <a16:creationId xmlns:a16="http://schemas.microsoft.com/office/drawing/2014/main" id="{727A6847-5243-4CF9-92E0-E7EFDC8CF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05661" y="317404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97">
              <a:extLst>
                <a:ext uri="{FF2B5EF4-FFF2-40B4-BE49-F238E27FC236}">
                  <a16:creationId xmlns:a16="http://schemas.microsoft.com/office/drawing/2014/main" id="{065927C2-5BBD-482B-A4B5-75BD13779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92927" y="195213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98">
              <a:extLst>
                <a:ext uri="{FF2B5EF4-FFF2-40B4-BE49-F238E27FC236}">
                  <a16:creationId xmlns:a16="http://schemas.microsoft.com/office/drawing/2014/main" id="{6B3E1BE8-BE20-40DC-9AD8-5DBE5F7E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92978" y="251302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99">
              <a:extLst>
                <a:ext uri="{FF2B5EF4-FFF2-40B4-BE49-F238E27FC236}">
                  <a16:creationId xmlns:a16="http://schemas.microsoft.com/office/drawing/2014/main" id="{78A064D1-FF69-4772-9F7F-34CADC07A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78303" y="22627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00">
              <a:extLst>
                <a:ext uri="{FF2B5EF4-FFF2-40B4-BE49-F238E27FC236}">
                  <a16:creationId xmlns:a16="http://schemas.microsoft.com/office/drawing/2014/main" id="{505C1354-B594-43D8-B4D8-9BED208C1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10069" y="286989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01">
              <a:extLst>
                <a:ext uri="{FF2B5EF4-FFF2-40B4-BE49-F238E27FC236}">
                  <a16:creationId xmlns:a16="http://schemas.microsoft.com/office/drawing/2014/main" id="{38B14F54-AC6D-4E09-8F50-69D482109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05605" y="167393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02">
              <a:extLst>
                <a:ext uri="{FF2B5EF4-FFF2-40B4-BE49-F238E27FC236}">
                  <a16:creationId xmlns:a16="http://schemas.microsoft.com/office/drawing/2014/main" id="{B3AB3676-0F24-4CD6-80E7-5AEC8322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26311" y="101318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03">
              <a:extLst>
                <a:ext uri="{FF2B5EF4-FFF2-40B4-BE49-F238E27FC236}">
                  <a16:creationId xmlns:a16="http://schemas.microsoft.com/office/drawing/2014/main" id="{736C37DD-D2C6-48A9-BDEE-BFF865700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23859" y="8219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04">
              <a:extLst>
                <a:ext uri="{FF2B5EF4-FFF2-40B4-BE49-F238E27FC236}">
                  <a16:creationId xmlns:a16="http://schemas.microsoft.com/office/drawing/2014/main" id="{EB15817B-55DE-403A-AB82-DF4B59D06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42211" y="438810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13">
              <a:extLst>
                <a:ext uri="{FF2B5EF4-FFF2-40B4-BE49-F238E27FC236}">
                  <a16:creationId xmlns:a16="http://schemas.microsoft.com/office/drawing/2014/main" id="{9AEDE516-A9B6-4EA3-A78E-D942C518A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88211" y="199692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14">
              <a:extLst>
                <a:ext uri="{FF2B5EF4-FFF2-40B4-BE49-F238E27FC236}">
                  <a16:creationId xmlns:a16="http://schemas.microsoft.com/office/drawing/2014/main" id="{668ACCD8-48EF-4C76-806F-167EE4385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88351" y="32338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15">
              <a:extLst>
                <a:ext uri="{FF2B5EF4-FFF2-40B4-BE49-F238E27FC236}">
                  <a16:creationId xmlns:a16="http://schemas.microsoft.com/office/drawing/2014/main" id="{F07F8110-727B-4F4E-B3F0-065181E3C9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94064" y="257101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17">
              <a:extLst>
                <a:ext uri="{FF2B5EF4-FFF2-40B4-BE49-F238E27FC236}">
                  <a16:creationId xmlns:a16="http://schemas.microsoft.com/office/drawing/2014/main" id="{187806A2-29AD-427B-A180-96906F135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005862" y="87533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18">
              <a:extLst>
                <a:ext uri="{FF2B5EF4-FFF2-40B4-BE49-F238E27FC236}">
                  <a16:creationId xmlns:a16="http://schemas.microsoft.com/office/drawing/2014/main" id="{26537169-DC42-4B7D-BF76-41AC80EE0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92382" y="20707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19">
              <a:extLst>
                <a:ext uri="{FF2B5EF4-FFF2-40B4-BE49-F238E27FC236}">
                  <a16:creationId xmlns:a16="http://schemas.microsoft.com/office/drawing/2014/main" id="{29D8C739-6DCC-4B35-BD0E-DBB9A2BD3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62217" y="36494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20">
              <a:extLst>
                <a:ext uri="{FF2B5EF4-FFF2-40B4-BE49-F238E27FC236}">
                  <a16:creationId xmlns:a16="http://schemas.microsoft.com/office/drawing/2014/main" id="{0F21E36D-0D89-43B5-B37C-18D2DE8BB3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195988" y="293210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21">
              <a:extLst>
                <a:ext uri="{FF2B5EF4-FFF2-40B4-BE49-F238E27FC236}">
                  <a16:creationId xmlns:a16="http://schemas.microsoft.com/office/drawing/2014/main" id="{886FCE22-F4B5-4E19-9C66-0BE03762D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20864" y="313649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25">
              <a:extLst>
                <a:ext uri="{FF2B5EF4-FFF2-40B4-BE49-F238E27FC236}">
                  <a16:creationId xmlns:a16="http://schemas.microsoft.com/office/drawing/2014/main" id="{DFD742AE-E7E8-4D7D-ADD4-F672AEFB6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07177" y="443082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26">
              <a:extLst>
                <a:ext uri="{FF2B5EF4-FFF2-40B4-BE49-F238E27FC236}">
                  <a16:creationId xmlns:a16="http://schemas.microsoft.com/office/drawing/2014/main" id="{38D8B842-1B93-4971-B8B7-6D67715C6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17238" y="349224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27">
              <a:extLst>
                <a:ext uri="{FF2B5EF4-FFF2-40B4-BE49-F238E27FC236}">
                  <a16:creationId xmlns:a16="http://schemas.microsoft.com/office/drawing/2014/main" id="{5FAEDA45-7182-4C81-94D7-73D990D4A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24327" y="252454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28">
              <a:extLst>
                <a:ext uri="{FF2B5EF4-FFF2-40B4-BE49-F238E27FC236}">
                  <a16:creationId xmlns:a16="http://schemas.microsoft.com/office/drawing/2014/main" id="{4729345F-CD3E-4F20-A31C-9C5E86768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30284" y="4000867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Freeform 129">
              <a:extLst>
                <a:ext uri="{FF2B5EF4-FFF2-40B4-BE49-F238E27FC236}">
                  <a16:creationId xmlns:a16="http://schemas.microsoft.com/office/drawing/2014/main" id="{E562148A-C5D7-46C8-A7A6-2F62E17C3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37370" y="2029148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Freeform 133">
              <a:extLst>
                <a:ext uri="{FF2B5EF4-FFF2-40B4-BE49-F238E27FC236}">
                  <a16:creationId xmlns:a16="http://schemas.microsoft.com/office/drawing/2014/main" id="{067CF9F6-32A6-430E-B582-4405619D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47176" y="223213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136">
              <a:extLst>
                <a:ext uri="{FF2B5EF4-FFF2-40B4-BE49-F238E27FC236}">
                  <a16:creationId xmlns:a16="http://schemas.microsoft.com/office/drawing/2014/main" id="{7B712434-295B-49DE-8ECC-35E516A30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48785" y="1153671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137">
              <a:extLst>
                <a:ext uri="{FF2B5EF4-FFF2-40B4-BE49-F238E27FC236}">
                  <a16:creationId xmlns:a16="http://schemas.microsoft.com/office/drawing/2014/main" id="{15889639-EF34-4E99-B3BA-5F7E9C541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64290" y="1479060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138">
              <a:extLst>
                <a:ext uri="{FF2B5EF4-FFF2-40B4-BE49-F238E27FC236}">
                  <a16:creationId xmlns:a16="http://schemas.microsoft.com/office/drawing/2014/main" id="{78998930-9D8E-42BE-BC3C-009D68FA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64269" y="1743835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139">
              <a:extLst>
                <a:ext uri="{FF2B5EF4-FFF2-40B4-BE49-F238E27FC236}">
                  <a16:creationId xmlns:a16="http://schemas.microsoft.com/office/drawing/2014/main" id="{8809AA5D-03AE-441A-A956-5C9B212F7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68230" y="2115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Freeform 140">
              <a:extLst>
                <a:ext uri="{FF2B5EF4-FFF2-40B4-BE49-F238E27FC236}">
                  <a16:creationId xmlns:a16="http://schemas.microsoft.com/office/drawing/2014/main" id="{FB3472D7-8B7F-4A8F-8FC1-25A0003C8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72880" y="3745980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Freeform 142">
              <a:extLst>
                <a:ext uri="{FF2B5EF4-FFF2-40B4-BE49-F238E27FC236}">
                  <a16:creationId xmlns:a16="http://schemas.microsoft.com/office/drawing/2014/main" id="{3D4B887A-06FA-459B-A9CD-D3DE6B7B8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321425" y="2087614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Freeform 143">
              <a:extLst>
                <a:ext uri="{FF2B5EF4-FFF2-40B4-BE49-F238E27FC236}">
                  <a16:creationId xmlns:a16="http://schemas.microsoft.com/office/drawing/2014/main" id="{9FC6F64C-E959-4A65-AFC0-6A95081B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302071" y="965301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Freeform 144">
              <a:extLst>
                <a:ext uri="{FF2B5EF4-FFF2-40B4-BE49-F238E27FC236}">
                  <a16:creationId xmlns:a16="http://schemas.microsoft.com/office/drawing/2014/main" id="{8AB66F72-BAA2-404E-92E8-8CCC715B6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94738" y="68048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Freeform 145">
              <a:extLst>
                <a:ext uri="{FF2B5EF4-FFF2-40B4-BE49-F238E27FC236}">
                  <a16:creationId xmlns:a16="http://schemas.microsoft.com/office/drawing/2014/main" id="{360B1384-29A4-4340-8E53-297383BDE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98808" y="49248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Freeform 8">
              <a:extLst>
                <a:ext uri="{FF2B5EF4-FFF2-40B4-BE49-F238E27FC236}">
                  <a16:creationId xmlns:a16="http://schemas.microsoft.com/office/drawing/2014/main" id="{5A343789-54E9-4B9D-B838-48542B441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62518" y="21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Freeform 8">
              <a:extLst>
                <a:ext uri="{FF2B5EF4-FFF2-40B4-BE49-F238E27FC236}">
                  <a16:creationId xmlns:a16="http://schemas.microsoft.com/office/drawing/2014/main" id="{750DFF60-2BA8-4BA7-B960-3D287C65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824699" y="66727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106">
              <a:extLst>
                <a:ext uri="{FF2B5EF4-FFF2-40B4-BE49-F238E27FC236}">
                  <a16:creationId xmlns:a16="http://schemas.microsoft.com/office/drawing/2014/main" id="{354CF40C-624C-42D1-94C7-750A1BF07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041905" y="674251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120">
              <a:extLst>
                <a:ext uri="{FF2B5EF4-FFF2-40B4-BE49-F238E27FC236}">
                  <a16:creationId xmlns:a16="http://schemas.microsoft.com/office/drawing/2014/main" id="{D4E2D00A-BB5F-4B36-8B7A-6A0D71766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19107" y="62673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Freeform 120">
              <a:extLst>
                <a:ext uri="{FF2B5EF4-FFF2-40B4-BE49-F238E27FC236}">
                  <a16:creationId xmlns:a16="http://schemas.microsoft.com/office/drawing/2014/main" id="{510D08F5-2538-4B0A-8D39-64AE183F3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27893" y="4485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Freeform 125">
              <a:extLst>
                <a:ext uri="{FF2B5EF4-FFF2-40B4-BE49-F238E27FC236}">
                  <a16:creationId xmlns:a16="http://schemas.microsoft.com/office/drawing/2014/main" id="{54B7187F-719E-48EC-BA09-D0E96B51F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5200185" y="42161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137">
              <a:extLst>
                <a:ext uri="{FF2B5EF4-FFF2-40B4-BE49-F238E27FC236}">
                  <a16:creationId xmlns:a16="http://schemas.microsoft.com/office/drawing/2014/main" id="{C6A7640C-504C-4816-A6BF-F2232F499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4950091" y="1291429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2B62925-1150-7C4C-8DB8-F25A4236B475}"/>
              </a:ext>
            </a:extLst>
          </p:cNvPr>
          <p:cNvSpPr txBox="1"/>
          <p:nvPr/>
        </p:nvSpPr>
        <p:spPr>
          <a:xfrm>
            <a:off x="226207" y="1737421"/>
            <a:ext cx="79158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000" dirty="0"/>
              <a:t>INSTITUTO POLITÉCNICO NACIONAL</a:t>
            </a:r>
          </a:p>
          <a:p>
            <a:pPr algn="ctr">
              <a:spcAft>
                <a:spcPts val="600"/>
              </a:spcAft>
            </a:pPr>
            <a:r>
              <a:rPr lang="es-MX" dirty="0"/>
              <a:t>ESCUELA SUPERIOR DE QUÍMICA E INDUSTRIAS EXTRACTIVAS </a:t>
            </a:r>
          </a:p>
        </p:txBody>
      </p:sp>
      <p:pic>
        <p:nvPicPr>
          <p:cNvPr id="74" name="Imagen 73"/>
          <p:cNvPicPr/>
          <p:nvPr/>
        </p:nvPicPr>
        <p:blipFill rotWithShape="1">
          <a:blip r:embed="rId6"/>
          <a:srcRect l="24519" t="34511" r="15098" b="28461"/>
          <a:stretch/>
        </p:blipFill>
        <p:spPr bwMode="auto">
          <a:xfrm>
            <a:off x="2572647" y="255487"/>
            <a:ext cx="3387090" cy="1167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magen 74">
            <a:extLst>
              <a:ext uri="{FF2B5EF4-FFF2-40B4-BE49-F238E27FC236}">
                <a16:creationId xmlns:a16="http://schemas.microsoft.com/office/drawing/2014/main" id="{D4A5CA8D-BE6A-D79E-5777-E9ED4B790A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8215" y="4273297"/>
            <a:ext cx="1413593" cy="14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7ACB5C-627B-E8C4-B06A-80F4728E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2923295"/>
            <a:ext cx="6021937" cy="1372823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Gracias por su atención!!!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B3E56-58E4-4241-80A5-0A3DEA17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8159" y="47194"/>
            <a:ext cx="687615" cy="6763668"/>
            <a:chOff x="7571232" y="-41657"/>
            <a:chExt cx="687615" cy="686954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AC22CA4-E875-4C4A-8736-160F02E9C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9384" y="44594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E99E9-915E-4D1B-86EE-C5E9F3396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612" y="65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8A8FDF86-381B-4339-AE71-C739F33E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66015" y="17179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89042F4A-7349-4093-838E-857FA6B2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569214" y="638107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D705AD75-E322-41A8-BE03-7027171A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915" y="671856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35514E55-A824-4255-99EC-9DFB1315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474" y="64711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C22CD2BF-BA4E-4802-9D93-23FBB170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6307" y="620655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AE44CECE-5DC6-484C-941F-ADFB1DE2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2902" y="600674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23603EFD-E9B6-4B0B-AD51-2EC3A171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4886" y="5107014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698B95A2-61FA-47A8-9AC4-FC86F5B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7005" y="577252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B3F27A11-DA5F-4D16-9021-89BFF3A9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72" y="556720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0A6F2081-096E-434F-9362-3FA93153A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9572" y="530265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D66FE76B-2D2C-421A-96A9-7B2773C9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6123" y="635714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C3FB7D92-FBC4-499B-A0C5-25F9B15F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6708" y="5245998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2">
              <a:extLst>
                <a:ext uri="{FF2B5EF4-FFF2-40B4-BE49-F238E27FC236}">
                  <a16:creationId xmlns:a16="http://schemas.microsoft.com/office/drawing/2014/main" id="{BB8B5031-ED92-4F7A-BAB6-6861F7C1C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278" y="5489668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3">
              <a:extLst>
                <a:ext uri="{FF2B5EF4-FFF2-40B4-BE49-F238E27FC236}">
                  <a16:creationId xmlns:a16="http://schemas.microsoft.com/office/drawing/2014/main" id="{27A8A654-6DE2-4BCB-9D41-3B5EE2AB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56063" y="571632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9">
              <a:extLst>
                <a:ext uri="{FF2B5EF4-FFF2-40B4-BE49-F238E27FC236}">
                  <a16:creationId xmlns:a16="http://schemas.microsoft.com/office/drawing/2014/main" id="{607A85E2-1DBD-4BD7-981B-A8C9EEA9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362" y="605952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0">
              <a:extLst>
                <a:ext uri="{FF2B5EF4-FFF2-40B4-BE49-F238E27FC236}">
                  <a16:creationId xmlns:a16="http://schemas.microsoft.com/office/drawing/2014/main" id="{84FEDB90-F573-4741-B80C-B545B20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30917" y="545428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E9F00CB5-6EDE-4216-A827-D6E5FC26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9253" y="659822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84B43DE-8FEB-48F2-B798-0F3AFC26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438" y="413725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E98C2C7-3645-4E8F-B105-C48030245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3435" y="307694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D095602-3BCC-4049-A4A7-EC40A21F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343" y="2070649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785A0EA-EDA5-4619-98BD-1E38A3C57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94235" y="285893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A5BDB18-7690-4A4F-813D-ED9A798F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38999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26589D-1974-485F-92A3-5DFFAE942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6283" y="4357686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1E6DAD4-1893-4F17-8A0C-2CD9C391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6208" y="256981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FDF8F60-AA94-4295-9584-DA9A188F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555" y="23164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0B1BA57-59A8-4EC3-A4DD-360EC5F5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47" y="485975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0565820-A8BD-488E-A6BC-BAAE809BD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1824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7133EA6-2281-475A-A9E7-BC27CA9A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0638" y="18456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EBF7A90F-76FD-41D5-9200-E9E9A565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140" y="337379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031B306-8A4E-4408-BAA1-A08462D3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8999" y="1600014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C0E76D3B-FD2D-4ACD-971E-8812EA21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979" y="462713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90FC334-F110-446B-9879-2D5270CF8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8250" y="361144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CF1B3AF7-1319-410F-9471-1976F849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47171" y="384410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4D42B48-99A8-456D-8ECA-1EE614DA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5649" y="9210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D8C545C1-219C-4F48-8542-16731C1E1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903" y="4513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E4D1384D-D83E-49D0-82BB-79E20298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654" y="3292952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E8D15F62-C841-4DBE-BB64-C90D85B2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3886" y="475687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ACB8A668-F91C-4758-8625-07AF8A04B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9205" y="363408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601E9146-16D0-4D1C-B629-61EA4B8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676" y="20550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1A0E03CC-1FDE-4873-B0BB-8301F886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4912" y="283245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718F55E1-6E8C-4D0B-B0DA-20285A1F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059" y="4169481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A8B1D553-DED4-4C5C-A9F3-7E1830682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559" y="17727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0">
              <a:extLst>
                <a:ext uri="{FF2B5EF4-FFF2-40B4-BE49-F238E27FC236}">
                  <a16:creationId xmlns:a16="http://schemas.microsoft.com/office/drawing/2014/main" id="{704275AB-B0E7-44DA-A32C-1C68A7308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638" y="12169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0F98D468-159E-4E0D-8BBD-E7BDA1D7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3308" y="231462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2">
              <a:extLst>
                <a:ext uri="{FF2B5EF4-FFF2-40B4-BE49-F238E27FC236}">
                  <a16:creationId xmlns:a16="http://schemas.microsoft.com/office/drawing/2014/main" id="{5CF2824C-4E2B-4703-9DD0-066A81096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6571" y="254148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3">
              <a:extLst>
                <a:ext uri="{FF2B5EF4-FFF2-40B4-BE49-F238E27FC236}">
                  <a16:creationId xmlns:a16="http://schemas.microsoft.com/office/drawing/2014/main" id="{FBAF2A91-21A7-4C94-B141-7FF0283B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1445" y="304764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5FE32BA-56A4-49E1-BC42-A822ACD27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17543" y="143064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5">
              <a:extLst>
                <a:ext uri="{FF2B5EF4-FFF2-40B4-BE49-F238E27FC236}">
                  <a16:creationId xmlns:a16="http://schemas.microsoft.com/office/drawing/2014/main" id="{0862BF64-49C0-4848-A7D0-696A3A5F8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395" y="501867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57FC449F-CDE1-4C43-8963-BAA60ADD4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3109" y="385766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F596D355-3845-4E8F-9C9B-FE20FCCA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777" y="100780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44CEE89D-C51D-49F4-9B14-808A5CE75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6209" y="7913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8">
              <a:extLst>
                <a:ext uri="{FF2B5EF4-FFF2-40B4-BE49-F238E27FC236}">
                  <a16:creationId xmlns:a16="http://schemas.microsoft.com/office/drawing/2014/main" id="{C2E31682-6F2A-4CBD-B7CE-DCB14EC08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74141" y="18289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8">
              <a:extLst>
                <a:ext uri="{FF2B5EF4-FFF2-40B4-BE49-F238E27FC236}">
                  <a16:creationId xmlns:a16="http://schemas.microsoft.com/office/drawing/2014/main" id="{E49E6221-2BCE-4E46-BEE4-04926A41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9029" y="-2422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85D9D16E-A990-4AA7-A336-B635F893D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595" y="3886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1">
              <a:extLst>
                <a:ext uri="{FF2B5EF4-FFF2-40B4-BE49-F238E27FC236}">
                  <a16:creationId xmlns:a16="http://schemas.microsoft.com/office/drawing/2014/main" id="{EB7E0A2E-7A63-423F-ACB7-39CB8AA6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146" y="1207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Graphic 7" descr="Grinning Face with No Fill">
            <a:extLst>
              <a:ext uri="{FF2B5EF4-FFF2-40B4-BE49-F238E27FC236}">
                <a16:creationId xmlns:a16="http://schemas.microsoft.com/office/drawing/2014/main" id="{833BA36F-180C-676D-C395-4BD86D32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5132" y="1734686"/>
            <a:ext cx="3393340" cy="3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3952EF-AA0A-7FBE-115B-991DD639D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72" y="5151246"/>
            <a:ext cx="42451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SEMESTRE ORIGINAL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 SEMANAS</a:t>
            </a:r>
            <a:br>
              <a:rPr lang="es-MX" dirty="0"/>
            </a:b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FE80AD9-0F14-E626-9A63-E807A72AAEAA}"/>
              </a:ext>
            </a:extLst>
          </p:cNvPr>
          <p:cNvSpPr txBox="1">
            <a:spLocks/>
          </p:cNvSpPr>
          <p:nvPr/>
        </p:nvSpPr>
        <p:spPr>
          <a:xfrm>
            <a:off x="6835522" y="4644833"/>
            <a:ext cx="3464051" cy="240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SEMESTRE DE ADECUACIÓN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SEMANAS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A24EFA-7E44-68A8-ABC6-4D70124FA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388" y="324197"/>
            <a:ext cx="2705100" cy="16859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6E607F-4A64-2863-7C2F-B45B10F626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0" t="3136" r="2342" b="11250"/>
          <a:stretch/>
        </p:blipFill>
        <p:spPr>
          <a:xfrm>
            <a:off x="499976" y="1169806"/>
            <a:ext cx="2466975" cy="1560905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B46CEB-BB65-4513-BBB8-7E943E44D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081" y="1362270"/>
            <a:ext cx="2083889" cy="15609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90FB18-716D-2669-0C44-B2E007B6C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0" y="4270550"/>
            <a:ext cx="1962150" cy="2333625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96B349E3-2F58-BC41-B67F-523EF0849AED}"/>
              </a:ext>
            </a:extLst>
          </p:cNvPr>
          <p:cNvSpPr/>
          <p:nvPr/>
        </p:nvSpPr>
        <p:spPr>
          <a:xfrm rot="20236511">
            <a:off x="3241495" y="1421298"/>
            <a:ext cx="1063256" cy="454210"/>
          </a:xfrm>
          <a:prstGeom prst="rightArrow">
            <a:avLst/>
          </a:prstGeom>
          <a:solidFill>
            <a:srgbClr val="D7671B"/>
          </a:solidFill>
          <a:ln>
            <a:solidFill>
              <a:srgbClr val="D7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C78508D-588B-B884-BDE1-C26CB16BE5CD}"/>
              </a:ext>
            </a:extLst>
          </p:cNvPr>
          <p:cNvSpPr/>
          <p:nvPr/>
        </p:nvSpPr>
        <p:spPr>
          <a:xfrm rot="1611334">
            <a:off x="7712318" y="1242979"/>
            <a:ext cx="1063256" cy="454210"/>
          </a:xfrm>
          <a:prstGeom prst="rightArrow">
            <a:avLst/>
          </a:prstGeom>
          <a:solidFill>
            <a:srgbClr val="D7671B"/>
          </a:solidFill>
          <a:ln>
            <a:solidFill>
              <a:srgbClr val="D76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F18D426B-7F81-F66C-7D73-D9412EB94BFF}"/>
              </a:ext>
            </a:extLst>
          </p:cNvPr>
          <p:cNvSpPr/>
          <p:nvPr/>
        </p:nvSpPr>
        <p:spPr>
          <a:xfrm rot="5400000">
            <a:off x="5300260" y="-2442101"/>
            <a:ext cx="1295642" cy="11742202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ADA67D3-DBD9-DB9D-D169-AFC1726F9BE0}"/>
              </a:ext>
            </a:extLst>
          </p:cNvPr>
          <p:cNvSpPr/>
          <p:nvPr/>
        </p:nvSpPr>
        <p:spPr>
          <a:xfrm>
            <a:off x="8865302" y="850552"/>
            <a:ext cx="2748190" cy="2519464"/>
          </a:xfrm>
          <a:prstGeom prst="ellipse">
            <a:avLst/>
          </a:prstGeom>
          <a:noFill/>
          <a:ln w="76200">
            <a:solidFill>
              <a:srgbClr val="39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1419889-01D1-4720-5A24-59C6AC47CD88}"/>
              </a:ext>
            </a:extLst>
          </p:cNvPr>
          <p:cNvSpPr/>
          <p:nvPr/>
        </p:nvSpPr>
        <p:spPr>
          <a:xfrm>
            <a:off x="353354" y="624447"/>
            <a:ext cx="2748190" cy="2519464"/>
          </a:xfrm>
          <a:prstGeom prst="ellipse">
            <a:avLst/>
          </a:prstGeom>
          <a:noFill/>
          <a:ln w="76200">
            <a:solidFill>
              <a:srgbClr val="39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706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3078FF54-7227-5144-79BD-78D6162C2463}"/>
              </a:ext>
            </a:extLst>
          </p:cNvPr>
          <p:cNvSpPr/>
          <p:nvPr/>
        </p:nvSpPr>
        <p:spPr>
          <a:xfrm>
            <a:off x="6682822" y="182228"/>
            <a:ext cx="3925911" cy="937731"/>
          </a:xfrm>
          <a:prstGeom prst="roundRect">
            <a:avLst/>
          </a:prstGeom>
          <a:noFill/>
          <a:ln w="76200">
            <a:solidFill>
              <a:srgbClr val="39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CF8ACFB-4131-91ED-F24C-397979FB95F7}"/>
              </a:ext>
            </a:extLst>
          </p:cNvPr>
          <p:cNvSpPr/>
          <p:nvPr/>
        </p:nvSpPr>
        <p:spPr>
          <a:xfrm>
            <a:off x="3189185" y="3333492"/>
            <a:ext cx="3294743" cy="755061"/>
          </a:xfrm>
          <a:prstGeom prst="ellipse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Dos parciales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4CA05F-8A51-1BD6-B61E-074F0C61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282743"/>
            <a:ext cx="6317674" cy="736703"/>
          </a:xfrm>
        </p:spPr>
        <p:txBody>
          <a:bodyPr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Química de Soluciones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F34ACE5-9CAA-C6F5-401C-39C5D6459C60}"/>
              </a:ext>
            </a:extLst>
          </p:cNvPr>
          <p:cNvSpPr txBox="1"/>
          <p:nvPr/>
        </p:nvSpPr>
        <p:spPr>
          <a:xfrm>
            <a:off x="4171852" y="274811"/>
            <a:ext cx="895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Unidad temática: </a:t>
            </a:r>
          </a:p>
          <a:p>
            <a:pPr algn="ctr"/>
            <a:r>
              <a:rPr lang="es-MX" sz="24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 Temas interdependientes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F94FBE-7671-084C-B689-E639A519B603}"/>
              </a:ext>
            </a:extLst>
          </p:cNvPr>
          <p:cNvSpPr txBox="1"/>
          <p:nvPr/>
        </p:nvSpPr>
        <p:spPr>
          <a:xfrm>
            <a:off x="2626397" y="48570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 Departamentales</a:t>
            </a:r>
            <a:endParaRPr lang="es-MX" sz="1800" dirty="0">
              <a:solidFill>
                <a:schemeClr val="bg1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0A2615A-0E5C-629F-83A9-243F089605C8}"/>
              </a:ext>
            </a:extLst>
          </p:cNvPr>
          <p:cNvSpPr/>
          <p:nvPr/>
        </p:nvSpPr>
        <p:spPr>
          <a:xfrm>
            <a:off x="592973" y="1921219"/>
            <a:ext cx="1986286" cy="1253781"/>
          </a:xfrm>
          <a:prstGeom prst="ellipse">
            <a:avLst/>
          </a:prstGeom>
          <a:solidFill>
            <a:srgbClr val="D767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Evaluación escrita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(50 %)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DCDFAD2-F34B-6E74-3CBA-A86614C3AA12}"/>
              </a:ext>
            </a:extLst>
          </p:cNvPr>
          <p:cNvCxnSpPr>
            <a:cxnSpLocks/>
          </p:cNvCxnSpPr>
          <p:nvPr/>
        </p:nvCxnSpPr>
        <p:spPr>
          <a:xfrm flipH="1" flipV="1">
            <a:off x="3807000" y="2704017"/>
            <a:ext cx="364852" cy="669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>
            <a:extLst>
              <a:ext uri="{FF2B5EF4-FFF2-40B4-BE49-F238E27FC236}">
                <a16:creationId xmlns:a16="http://schemas.microsoft.com/office/drawing/2014/main" id="{F02B7690-1F91-AB64-9A35-B0340832FEB9}"/>
              </a:ext>
            </a:extLst>
          </p:cNvPr>
          <p:cNvSpPr/>
          <p:nvPr/>
        </p:nvSpPr>
        <p:spPr>
          <a:xfrm>
            <a:off x="2626397" y="1450829"/>
            <a:ext cx="1986286" cy="1233104"/>
          </a:xfrm>
          <a:prstGeom prst="ellipse">
            <a:avLst/>
          </a:prstGeom>
          <a:solidFill>
            <a:srgbClr val="3987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continua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(30 %)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F3B72CF5-EEC3-DB50-951A-3FEE5C6FD8DF}"/>
              </a:ext>
            </a:extLst>
          </p:cNvPr>
          <p:cNvCxnSpPr>
            <a:cxnSpLocks/>
            <a:stCxn id="12" idx="2"/>
          </p:cNvCxnSpPr>
          <p:nvPr/>
        </p:nvCxnSpPr>
        <p:spPr>
          <a:xfrm flipH="1" flipV="1">
            <a:off x="2393442" y="2862509"/>
            <a:ext cx="795743" cy="848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144658B8-9F50-F71A-6B0F-2640DD20C369}"/>
              </a:ext>
            </a:extLst>
          </p:cNvPr>
          <p:cNvSpPr/>
          <p:nvPr/>
        </p:nvSpPr>
        <p:spPr>
          <a:xfrm>
            <a:off x="4823512" y="1494809"/>
            <a:ext cx="1986286" cy="1189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de laboratorio</a:t>
            </a:r>
          </a:p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(20 %)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21CD5555-2684-753C-8B0C-701026F22260}"/>
              </a:ext>
            </a:extLst>
          </p:cNvPr>
          <p:cNvCxnSpPr>
            <a:cxnSpLocks/>
          </p:cNvCxnSpPr>
          <p:nvPr/>
        </p:nvCxnSpPr>
        <p:spPr>
          <a:xfrm flipV="1">
            <a:off x="5456848" y="2705761"/>
            <a:ext cx="324173" cy="653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458A0EA3-710B-2B67-4415-55C5AA7E5A6B}"/>
              </a:ext>
            </a:extLst>
          </p:cNvPr>
          <p:cNvSpPr/>
          <p:nvPr/>
        </p:nvSpPr>
        <p:spPr>
          <a:xfrm>
            <a:off x="7049441" y="1741793"/>
            <a:ext cx="2093953" cy="125378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+10% participación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E40F4BBB-0DFA-7A0E-2CEC-A31D7EBE835B}"/>
              </a:ext>
            </a:extLst>
          </p:cNvPr>
          <p:cNvCxnSpPr>
            <a:cxnSpLocks/>
          </p:cNvCxnSpPr>
          <p:nvPr/>
        </p:nvCxnSpPr>
        <p:spPr>
          <a:xfrm flipV="1">
            <a:off x="6366933" y="2849792"/>
            <a:ext cx="1056703" cy="742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1">
            <a:extLst>
              <a:ext uri="{FF2B5EF4-FFF2-40B4-BE49-F238E27FC236}">
                <a16:creationId xmlns:a16="http://schemas.microsoft.com/office/drawing/2014/main" id="{715DB181-480D-14E8-85E9-36BC6ABEE203}"/>
              </a:ext>
            </a:extLst>
          </p:cNvPr>
          <p:cNvSpPr txBox="1">
            <a:spLocks/>
          </p:cNvSpPr>
          <p:nvPr/>
        </p:nvSpPr>
        <p:spPr>
          <a:xfrm>
            <a:off x="338667" y="4334933"/>
            <a:ext cx="10684933" cy="2076087"/>
          </a:xfrm>
          <a:prstGeom prst="rect">
            <a:avLst/>
          </a:prstGeom>
          <a:ln w="76200">
            <a:solidFill>
              <a:srgbClr val="39878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La reducción </a:t>
            </a:r>
          </a:p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de tiempo </a:t>
            </a:r>
          </a:p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tiene como </a:t>
            </a:r>
          </a:p>
          <a:p>
            <a:r>
              <a:rPr lang="es-MX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consecuencia:</a:t>
            </a:r>
          </a:p>
        </p:txBody>
      </p:sp>
      <p:graphicFrame>
        <p:nvGraphicFramePr>
          <p:cNvPr id="25" name="Marcador de contenido 9">
            <a:extLst>
              <a:ext uri="{FF2B5EF4-FFF2-40B4-BE49-F238E27FC236}">
                <a16:creationId xmlns:a16="http://schemas.microsoft.com/office/drawing/2014/main" id="{D398EEF5-60C5-83F4-6D2F-2E95BE5FDF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324571"/>
              </p:ext>
            </p:extLst>
          </p:nvPr>
        </p:nvGraphicFramePr>
        <p:xfrm>
          <a:off x="3496733" y="4518826"/>
          <a:ext cx="7450667" cy="1892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94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9E255-48BB-178E-B52F-704256EA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18" y="632142"/>
            <a:ext cx="9634011" cy="1325563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Primer parcial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076F2FF0-ABDD-C94B-BEFC-6B1863A97C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876781"/>
              </p:ext>
            </p:extLst>
          </p:nvPr>
        </p:nvGraphicFramePr>
        <p:xfrm>
          <a:off x="1069848" y="187452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094C12D-9BCC-8B77-01E0-F0D4838E0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109" y="0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9E255-48BB-178E-B52F-704256EA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Segundo parcial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094C12D-9BCC-8B77-01E0-F0D4838E0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127" y="102870"/>
            <a:ext cx="2571750" cy="1771650"/>
          </a:xfrm>
          <a:prstGeom prst="rect">
            <a:avLst/>
          </a:prstGeom>
        </p:spPr>
      </p:pic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FF93CDF6-D5D0-0F65-0406-C979BA42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166" y="276990"/>
            <a:ext cx="1413593" cy="1423409"/>
          </a:xfrm>
          <a:prstGeom prst="rect">
            <a:avLst/>
          </a:prstGeom>
        </p:spPr>
      </p:pic>
      <p:graphicFrame>
        <p:nvGraphicFramePr>
          <p:cNvPr id="12" name="Marcador de contenido 9">
            <a:extLst>
              <a:ext uri="{FF2B5EF4-FFF2-40B4-BE49-F238E27FC236}">
                <a16:creationId xmlns:a16="http://schemas.microsoft.com/office/drawing/2014/main" id="{5A7A7141-829E-E4D9-0FAB-064F75919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588581"/>
              </p:ext>
            </p:extLst>
          </p:nvPr>
        </p:nvGraphicFramePr>
        <p:xfrm>
          <a:off x="1069848" y="187452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 descr="Aprenem a &lt;strong&gt;sumar&lt;/strong&gt; | Escola Pau Casals &lt;strong&gt;de&lt;/strong&gt; L'Hospitalet &lt;strong&gt;de&lt;/strong&gt; Llobrega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42" y="691877"/>
            <a:ext cx="864524" cy="7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BCA98-8231-8D5A-844A-2F740276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361" y="571462"/>
            <a:ext cx="5627353" cy="1325563"/>
          </a:xfrm>
        </p:spPr>
        <p:txBody>
          <a:bodyPr/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D59655CF-1784-0337-8544-7A37465FD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727485"/>
              </p:ext>
            </p:extLst>
          </p:nvPr>
        </p:nvGraphicFramePr>
        <p:xfrm>
          <a:off x="420614" y="2031173"/>
          <a:ext cx="6453169" cy="447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8E6618DE-4D56-CF0B-0F88-89F601A727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965" t="18342" r="14397" b="16768"/>
          <a:stretch/>
        </p:blipFill>
        <p:spPr>
          <a:xfrm>
            <a:off x="72571" y="523248"/>
            <a:ext cx="1528351" cy="13030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802C59A-241F-C99C-CD72-D5D0F9110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9098" y="2462290"/>
            <a:ext cx="3668763" cy="3456371"/>
          </a:xfrm>
          <a:prstGeom prst="rect">
            <a:avLst/>
          </a:prstGeom>
          <a:ln w="76200">
            <a:solidFill>
              <a:srgbClr val="398787"/>
            </a:solidFill>
          </a:ln>
        </p:spPr>
      </p:pic>
    </p:spTree>
    <p:extLst>
      <p:ext uri="{BB962C8B-B14F-4D97-AF65-F5344CB8AC3E}">
        <p14:creationId xmlns:p14="http://schemas.microsoft.com/office/powerpoint/2010/main" val="229539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656BC-849A-1663-3015-2F86681A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48060"/>
            <a:ext cx="9634011" cy="1325563"/>
          </a:xfrm>
          <a:ln w="76200">
            <a:solidFill>
              <a:srgbClr val="398787"/>
            </a:solidFill>
          </a:ln>
        </p:spPr>
        <p:txBody>
          <a:bodyPr/>
          <a:lstStyle/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Resultado del empleo de la plataforma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A3FB98C9-1A4C-714C-5823-A06669E18C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68841"/>
              </p:ext>
            </p:extLst>
          </p:nvPr>
        </p:nvGraphicFramePr>
        <p:xfrm>
          <a:off x="1069848" y="201966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10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FE6213-8939-7943-69F4-4FEC0D063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48757"/>
            <a:ext cx="10492667" cy="1065321"/>
          </a:xfrm>
        </p:spPr>
        <p:txBody>
          <a:bodyPr>
            <a:norm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59D85-6F37-0AA2-3EF2-93059221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933" y="1765003"/>
            <a:ext cx="11053042" cy="3280174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uso de la plataforma fue auxiliar en el reforzamiento de los contenidos a través de las actividades.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Las actividades en sesión presencial se reajustaron ya que se tenía la posibilidad de realizar ejercicios conceptuales en clase y de reforzamiento en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Al mejorar el desempeño académico se puede presuponer, sin duda que la adquisición y apropiación del conocimiento abordado durante la unidad de aprendizaje, se cumplió satisfactoriamente.</a:t>
            </a:r>
          </a:p>
        </p:txBody>
      </p:sp>
      <p:pic>
        <p:nvPicPr>
          <p:cNvPr id="8" name="Graphic 7" descr="Presentation with Checklist">
            <a:extLst>
              <a:ext uri="{FF2B5EF4-FFF2-40B4-BE49-F238E27FC236}">
                <a16:creationId xmlns:a16="http://schemas.microsoft.com/office/drawing/2014/main" id="{F961BBC4-FFEC-AAD3-FBAC-939E39C7E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4805" y="199859"/>
            <a:ext cx="2455609" cy="150412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A1FA9E9-9344-5D77-3A26-1453BEAE4640}"/>
              </a:ext>
            </a:extLst>
          </p:cNvPr>
          <p:cNvSpPr/>
          <p:nvPr/>
        </p:nvSpPr>
        <p:spPr>
          <a:xfrm>
            <a:off x="1073812" y="831272"/>
            <a:ext cx="3558076" cy="692649"/>
          </a:xfrm>
          <a:prstGeom prst="rect">
            <a:avLst/>
          </a:prstGeom>
          <a:noFill/>
          <a:ln w="76200">
            <a:solidFill>
              <a:srgbClr val="39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4874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895C8D-BBC3-DA78-F6A8-578ED63B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5118" y="712977"/>
            <a:ext cx="2821260" cy="538293"/>
          </a:xfrm>
          <a:ln w="76200">
            <a:solidFill>
              <a:srgbClr val="398787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C636E1-F62F-05AC-BC78-B5F21BFE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3111" y="658330"/>
            <a:ext cx="7419176" cy="534674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García-Peñalvo, F. J., &amp;</a:t>
            </a:r>
            <a:r>
              <a:rPr lang="es-MX" sz="1600" dirty="0" err="1"/>
              <a:t>amp</a:t>
            </a:r>
            <a:r>
              <a:rPr lang="es-MX" sz="1600" dirty="0"/>
              <a:t>; </a:t>
            </a:r>
            <a:r>
              <a:rPr lang="es-MX" sz="1600" dirty="0" err="1"/>
              <a:t>Corell</a:t>
            </a:r>
            <a:r>
              <a:rPr lang="es-MX" sz="1600" dirty="0"/>
              <a:t>, A. (2020). La COVID-19: ¿enzima de la transformación digital de la docencia o reflejo de una crisis metodológica y competencial en la educación superior? Campus Virtuales, 9(2), 83–98. </a:t>
            </a:r>
            <a:r>
              <a:rPr lang="es-MX" sz="1600" dirty="0">
                <a:solidFill>
                  <a:schemeClr val="tx1"/>
                </a:solidFill>
                <a:hlinkClick r:id="rId2"/>
              </a:rPr>
              <a:t>http://uajournals.com/ojs/index.php/campusvirtuales/article/view/740</a:t>
            </a:r>
            <a:r>
              <a:rPr lang="es-MX" sz="16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 err="1"/>
              <a:t>Idoyaga</a:t>
            </a:r>
            <a:r>
              <a:rPr lang="es-MX" sz="1600" dirty="0"/>
              <a:t>, I. J., Vargas-Badilla, L., Moya, C. N., Montero-Miranda, E., </a:t>
            </a:r>
            <a:r>
              <a:rPr lang="es-MX" sz="1600" dirty="0" err="1"/>
              <a:t>Maeyoshimoto</a:t>
            </a:r>
            <a:r>
              <a:rPr lang="es-MX" sz="1600" dirty="0"/>
              <a:t>, J. E., </a:t>
            </a:r>
            <a:r>
              <a:rPr lang="es-MX" sz="1600" dirty="0" err="1"/>
              <a:t>Capuya</a:t>
            </a:r>
            <a:r>
              <a:rPr lang="es-MX" sz="1600" dirty="0"/>
              <a:t>, F. G., &amp;</a:t>
            </a:r>
            <a:r>
              <a:rPr lang="es-MX" sz="1600" dirty="0" err="1"/>
              <a:t>amp</a:t>
            </a:r>
            <a:r>
              <a:rPr lang="es-MX" sz="1600" dirty="0"/>
              <a:t>; Arguedas-Matarrita, C. (2021). Conocimientos del profesorado universitario sobre la enseñanza de la química con laboratorios remotos. Educación Química, 32(4), 154–167. https://doi.org/10.22201/FQ.18708404E.2021.5.79189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Martínez, D. M. G. (2020). ¡Bendita Pandemia!: Oportunidad de crecimiento y aprendizaje. Educación Química, 31(5), 121–125. https://doi.org/10.22201/FQ.18708404E.2020.5.77269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Ramos Sancha, J. (</a:t>
            </a:r>
            <a:r>
              <a:rPr lang="es-MX" sz="1600" dirty="0" err="1"/>
              <a:t>n.d</a:t>
            </a:r>
            <a:r>
              <a:rPr lang="es-MX" sz="1600" dirty="0"/>
              <a:t>.). Microsoft TEAMS, un entorno virtual de aprendizaje sencillo para todos. https://doi.org/10.4438/2695-4176_OTE_2019_847-19-121-5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MX" sz="1600" dirty="0"/>
              <a:t>Salgado-Chavarría, D., &amp;</a:t>
            </a:r>
            <a:r>
              <a:rPr lang="es-MX" sz="1600" dirty="0" err="1"/>
              <a:t>amp</a:t>
            </a:r>
            <a:r>
              <a:rPr lang="es-MX" sz="1600" dirty="0"/>
              <a:t>; Palacios-</a:t>
            </a:r>
            <a:r>
              <a:rPr lang="es-MX" sz="1600" dirty="0" err="1"/>
              <a:t>Alquisira</a:t>
            </a:r>
            <a:r>
              <a:rPr lang="es-MX" sz="1600" dirty="0"/>
              <a:t>, J. (2020). Adaptación al cambio y reflexiones. Legado de la pandemia. Educación Química, 31(5), 54–59. https://doi.org/10.22201/FQ.18708404E.2020.5.77085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B3E56-58E4-4241-80A5-0A3DEA17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8159" y="47194"/>
            <a:ext cx="687615" cy="6763668"/>
            <a:chOff x="7571232" y="-41657"/>
            <a:chExt cx="687615" cy="686954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AC22CA4-E875-4C4A-8736-160F02E9C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9384" y="44594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A8E99E9-915E-4D1B-86EE-C5E9F3396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612" y="65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8A8FDF86-381B-4339-AE71-C739F33E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66015" y="17179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0">
              <a:extLst>
                <a:ext uri="{FF2B5EF4-FFF2-40B4-BE49-F238E27FC236}">
                  <a16:creationId xmlns:a16="http://schemas.microsoft.com/office/drawing/2014/main" id="{89042F4A-7349-4093-838E-857FA6B2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569214" y="638107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>
              <a:extLst>
                <a:ext uri="{FF2B5EF4-FFF2-40B4-BE49-F238E27FC236}">
                  <a16:creationId xmlns:a16="http://schemas.microsoft.com/office/drawing/2014/main" id="{D705AD75-E322-41A8-BE03-7027171A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915" y="671856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1">
              <a:extLst>
                <a:ext uri="{FF2B5EF4-FFF2-40B4-BE49-F238E27FC236}">
                  <a16:creationId xmlns:a16="http://schemas.microsoft.com/office/drawing/2014/main" id="{35514E55-A824-4255-99EC-9DFB1315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474" y="64711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C22CD2BF-BA4E-4802-9D93-23FBB170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6307" y="620655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id="{AE44CECE-5DC6-484C-941F-ADFB1DE2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2902" y="600674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id="{23603EFD-E9B6-4B0B-AD51-2EC3A171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4886" y="5107014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7">
              <a:extLst>
                <a:ext uri="{FF2B5EF4-FFF2-40B4-BE49-F238E27FC236}">
                  <a16:creationId xmlns:a16="http://schemas.microsoft.com/office/drawing/2014/main" id="{698B95A2-61FA-47A8-9AC4-FC86F5B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7005" y="577252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0">
              <a:extLst>
                <a:ext uri="{FF2B5EF4-FFF2-40B4-BE49-F238E27FC236}">
                  <a16:creationId xmlns:a16="http://schemas.microsoft.com/office/drawing/2014/main" id="{B3F27A11-DA5F-4D16-9021-89BFF3A9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72" y="556720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1">
              <a:extLst>
                <a:ext uri="{FF2B5EF4-FFF2-40B4-BE49-F238E27FC236}">
                  <a16:creationId xmlns:a16="http://schemas.microsoft.com/office/drawing/2014/main" id="{0A6F2081-096E-434F-9362-3FA93153A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9572" y="530265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0">
              <a:extLst>
                <a:ext uri="{FF2B5EF4-FFF2-40B4-BE49-F238E27FC236}">
                  <a16:creationId xmlns:a16="http://schemas.microsoft.com/office/drawing/2014/main" id="{D66FE76B-2D2C-421A-96A9-7B2773C9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6123" y="635714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1">
              <a:extLst>
                <a:ext uri="{FF2B5EF4-FFF2-40B4-BE49-F238E27FC236}">
                  <a16:creationId xmlns:a16="http://schemas.microsoft.com/office/drawing/2014/main" id="{C3FB7D92-FBC4-499B-A0C5-25F9B15F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6708" y="5245998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2">
              <a:extLst>
                <a:ext uri="{FF2B5EF4-FFF2-40B4-BE49-F238E27FC236}">
                  <a16:creationId xmlns:a16="http://schemas.microsoft.com/office/drawing/2014/main" id="{BB8B5031-ED92-4F7A-BAB6-6861F7C1C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278" y="5489668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3">
              <a:extLst>
                <a:ext uri="{FF2B5EF4-FFF2-40B4-BE49-F238E27FC236}">
                  <a16:creationId xmlns:a16="http://schemas.microsoft.com/office/drawing/2014/main" id="{27A8A654-6DE2-4BCB-9D41-3B5EE2AB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56063" y="571632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9">
              <a:extLst>
                <a:ext uri="{FF2B5EF4-FFF2-40B4-BE49-F238E27FC236}">
                  <a16:creationId xmlns:a16="http://schemas.microsoft.com/office/drawing/2014/main" id="{607A85E2-1DBD-4BD7-981B-A8C9EEA9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362" y="605952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0">
              <a:extLst>
                <a:ext uri="{FF2B5EF4-FFF2-40B4-BE49-F238E27FC236}">
                  <a16:creationId xmlns:a16="http://schemas.microsoft.com/office/drawing/2014/main" id="{84FEDB90-F573-4741-B80C-B545B20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30917" y="545428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E9F00CB5-6EDE-4216-A827-D6E5FC26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9253" y="659822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84B43DE-8FEB-48F2-B798-0F3AFC26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438" y="413725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E98C2C7-3645-4E8F-B105-C48030245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3435" y="307694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D095602-3BCC-4049-A4A7-EC40A21F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343" y="2070649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785A0EA-EDA5-4619-98BD-1E38A3C57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94235" y="285893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A5BDB18-7690-4A4F-813D-ED9A798F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38999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5126589D-1974-485F-92A3-5DFFAE942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6283" y="4357686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1E6DAD4-1893-4F17-8A0C-2CD9C391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6208" y="256981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FDF8F60-AA94-4295-9584-DA9A188F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555" y="23164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0B1BA57-59A8-4EC3-A4DD-360EC5F5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47" y="485975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0565820-A8BD-488E-A6BC-BAAE809BD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1824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7133EA6-2281-475A-A9E7-BC27CA9A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0638" y="18456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EBF7A90F-76FD-41D5-9200-E9E9A565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140" y="337379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A031B306-8A4E-4408-BAA1-A08462D3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8999" y="1600014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C0E76D3B-FD2D-4ACD-971E-8812EA21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979" y="462713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90FC334-F110-446B-9879-2D5270CF8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8250" y="361144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CF1B3AF7-1319-410F-9471-1976F849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47171" y="384410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D4D42B48-99A8-456D-8ECA-1EE614DA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5649" y="9210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2">
              <a:extLst>
                <a:ext uri="{FF2B5EF4-FFF2-40B4-BE49-F238E27FC236}">
                  <a16:creationId xmlns:a16="http://schemas.microsoft.com/office/drawing/2014/main" id="{D8C545C1-219C-4F48-8542-16731C1E1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903" y="4513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3">
              <a:extLst>
                <a:ext uri="{FF2B5EF4-FFF2-40B4-BE49-F238E27FC236}">
                  <a16:creationId xmlns:a16="http://schemas.microsoft.com/office/drawing/2014/main" id="{E4D1384D-D83E-49D0-82BB-79E20298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654" y="3292952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4">
              <a:extLst>
                <a:ext uri="{FF2B5EF4-FFF2-40B4-BE49-F238E27FC236}">
                  <a16:creationId xmlns:a16="http://schemas.microsoft.com/office/drawing/2014/main" id="{E8D15F62-C841-4DBE-BB64-C90D85B2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3886" y="475687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5">
              <a:extLst>
                <a:ext uri="{FF2B5EF4-FFF2-40B4-BE49-F238E27FC236}">
                  <a16:creationId xmlns:a16="http://schemas.microsoft.com/office/drawing/2014/main" id="{ACB8A668-F91C-4758-8625-07AF8A04B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9205" y="363408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601E9146-16D0-4D1C-B629-61EA4B8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676" y="20550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1A0E03CC-1FDE-4873-B0BB-8301F886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4912" y="283245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718F55E1-6E8C-4D0B-B0DA-20285A1F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059" y="4169481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9">
              <a:extLst>
                <a:ext uri="{FF2B5EF4-FFF2-40B4-BE49-F238E27FC236}">
                  <a16:creationId xmlns:a16="http://schemas.microsoft.com/office/drawing/2014/main" id="{A8B1D553-DED4-4C5C-A9F3-7E1830682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559" y="17727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0">
              <a:extLst>
                <a:ext uri="{FF2B5EF4-FFF2-40B4-BE49-F238E27FC236}">
                  <a16:creationId xmlns:a16="http://schemas.microsoft.com/office/drawing/2014/main" id="{704275AB-B0E7-44DA-A32C-1C68A7308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638" y="12169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1">
              <a:extLst>
                <a:ext uri="{FF2B5EF4-FFF2-40B4-BE49-F238E27FC236}">
                  <a16:creationId xmlns:a16="http://schemas.microsoft.com/office/drawing/2014/main" id="{0F98D468-159E-4E0D-8BBD-E7BDA1D7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3308" y="231462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2">
              <a:extLst>
                <a:ext uri="{FF2B5EF4-FFF2-40B4-BE49-F238E27FC236}">
                  <a16:creationId xmlns:a16="http://schemas.microsoft.com/office/drawing/2014/main" id="{5CF2824C-4E2B-4703-9DD0-066A81096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6571" y="254148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3">
              <a:extLst>
                <a:ext uri="{FF2B5EF4-FFF2-40B4-BE49-F238E27FC236}">
                  <a16:creationId xmlns:a16="http://schemas.microsoft.com/office/drawing/2014/main" id="{FBAF2A91-21A7-4C94-B141-7FF0283B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1445" y="304764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4">
              <a:extLst>
                <a:ext uri="{FF2B5EF4-FFF2-40B4-BE49-F238E27FC236}">
                  <a16:creationId xmlns:a16="http://schemas.microsoft.com/office/drawing/2014/main" id="{55FE32BA-56A4-49E1-BC42-A822ACD27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17543" y="143064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5">
              <a:extLst>
                <a:ext uri="{FF2B5EF4-FFF2-40B4-BE49-F238E27FC236}">
                  <a16:creationId xmlns:a16="http://schemas.microsoft.com/office/drawing/2014/main" id="{0862BF64-49C0-4848-A7D0-696A3A5F8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395" y="501867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7">
              <a:extLst>
                <a:ext uri="{FF2B5EF4-FFF2-40B4-BE49-F238E27FC236}">
                  <a16:creationId xmlns:a16="http://schemas.microsoft.com/office/drawing/2014/main" id="{57FC449F-CDE1-4C43-8963-BAA60ADD4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3109" y="385766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5">
              <a:extLst>
                <a:ext uri="{FF2B5EF4-FFF2-40B4-BE49-F238E27FC236}">
                  <a16:creationId xmlns:a16="http://schemas.microsoft.com/office/drawing/2014/main" id="{F596D355-3845-4E8F-9C9B-FE20FCCA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777" y="100780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7">
              <a:extLst>
                <a:ext uri="{FF2B5EF4-FFF2-40B4-BE49-F238E27FC236}">
                  <a16:creationId xmlns:a16="http://schemas.microsoft.com/office/drawing/2014/main" id="{44CEE89D-C51D-49F4-9B14-808A5CE75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6209" y="7913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8">
              <a:extLst>
                <a:ext uri="{FF2B5EF4-FFF2-40B4-BE49-F238E27FC236}">
                  <a16:creationId xmlns:a16="http://schemas.microsoft.com/office/drawing/2014/main" id="{C2E31682-6F2A-4CBD-B7CE-DCB14EC08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74141" y="18289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8">
              <a:extLst>
                <a:ext uri="{FF2B5EF4-FFF2-40B4-BE49-F238E27FC236}">
                  <a16:creationId xmlns:a16="http://schemas.microsoft.com/office/drawing/2014/main" id="{E49E6221-2BCE-4E46-BEE4-04926A41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9029" y="-2422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85D9D16E-A990-4AA7-A336-B635F893D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595" y="3886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1">
              <a:extLst>
                <a:ext uri="{FF2B5EF4-FFF2-40B4-BE49-F238E27FC236}">
                  <a16:creationId xmlns:a16="http://schemas.microsoft.com/office/drawing/2014/main" id="{EB7E0A2E-7A63-423F-ACB7-39CB8AA6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146" y="1207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Graphic 7" descr="Caja registradora">
            <a:extLst>
              <a:ext uri="{FF2B5EF4-FFF2-40B4-BE49-F238E27FC236}">
                <a16:creationId xmlns:a16="http://schemas.microsoft.com/office/drawing/2014/main" id="{DCAF1C46-7A5D-9279-868D-273DCC8F1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2278" y="1734686"/>
            <a:ext cx="3216193" cy="3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246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C3A21"/>
      </a:dk2>
      <a:lt2>
        <a:srgbClr val="E2E6E8"/>
      </a:lt2>
      <a:accent1>
        <a:srgbClr val="C79783"/>
      </a:accent1>
      <a:accent2>
        <a:srgbClr val="B3A06E"/>
      </a:accent2>
      <a:accent3>
        <a:srgbClr val="9EA573"/>
      </a:accent3>
      <a:accent4>
        <a:srgbClr val="88AD6A"/>
      </a:accent4>
      <a:accent5>
        <a:srgbClr val="79B077"/>
      </a:accent5>
      <a:accent6>
        <a:srgbClr val="6BAF85"/>
      </a:accent6>
      <a:hlink>
        <a:srgbClr val="5E899C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602</Words>
  <Application>Microsoft Office PowerPoint</Application>
  <PresentationFormat>Panorámica</PresentationFormat>
  <Paragraphs>55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Modern Love</vt:lpstr>
      <vt:lpstr>Wingdings</vt:lpstr>
      <vt:lpstr>BohemianVTI</vt:lpstr>
      <vt:lpstr>TEAMS COMO HERRAMIENTA PARA ALCANZAR LA REVISIÓN DEL CONTENIDO TEMÁTICO EN MENOR TIEMPO</vt:lpstr>
      <vt:lpstr>SEMESTRE ORIGINAL 20 SEMANAS </vt:lpstr>
      <vt:lpstr>Química de Soluciones</vt:lpstr>
      <vt:lpstr>Primer parcial</vt:lpstr>
      <vt:lpstr>Segundo parcial</vt:lpstr>
      <vt:lpstr>Microsoft Teams</vt:lpstr>
      <vt:lpstr>Resultado del empleo de la plataforma</vt:lpstr>
      <vt:lpstr>Conclusiones</vt:lpstr>
      <vt:lpstr>Referencias</vt:lpstr>
      <vt:lpstr>Gracias por su atención!!!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COMO HERRAMIENTA PARA ALCANZAR LA REVISIÓN DEL CONTENIDO TEMÁTICO EN MENOR TIEMPO </dc:title>
  <dc:creator>tere isabel villar masetto</dc:creator>
  <cp:lastModifiedBy>Victor Manuel Feregrino Hernández</cp:lastModifiedBy>
  <cp:revision>7</cp:revision>
  <dcterms:created xsi:type="dcterms:W3CDTF">2023-05-22T17:33:57Z</dcterms:created>
  <dcterms:modified xsi:type="dcterms:W3CDTF">2023-05-28T22:16:04Z</dcterms:modified>
</cp:coreProperties>
</file>