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F32859-FD04-4951-9D20-16932392C2C9}" v="895" dt="2023-05-29T00:31:15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Manuel Feregrino Hernández" userId="9fe70ce6dd2b76b8" providerId="LiveId" clId="{D0F32859-FD04-4951-9D20-16932392C2C9}"/>
    <pc:docChg chg="undo custSel addSld delSld modSld">
      <pc:chgData name="Victor Manuel Feregrino Hernández" userId="9fe70ce6dd2b76b8" providerId="LiveId" clId="{D0F32859-FD04-4951-9D20-16932392C2C9}" dt="2023-05-29T00:31:15.967" v="4511" actId="20577"/>
      <pc:docMkLst>
        <pc:docMk/>
      </pc:docMkLst>
      <pc:sldChg chg="addSp delSp modSp new mod setBg">
        <pc:chgData name="Victor Manuel Feregrino Hernández" userId="9fe70ce6dd2b76b8" providerId="LiveId" clId="{D0F32859-FD04-4951-9D20-16932392C2C9}" dt="2023-05-28T22:33:19.222" v="2158" actId="20577"/>
        <pc:sldMkLst>
          <pc:docMk/>
          <pc:sldMk cId="2112847944" sldId="256"/>
        </pc:sldMkLst>
        <pc:spChg chg="del">
          <ac:chgData name="Victor Manuel Feregrino Hernández" userId="9fe70ce6dd2b76b8" providerId="LiveId" clId="{D0F32859-FD04-4951-9D20-16932392C2C9}" dt="2023-05-28T22:14:47.986" v="1" actId="478"/>
          <ac:spMkLst>
            <pc:docMk/>
            <pc:sldMk cId="2112847944" sldId="256"/>
            <ac:spMk id="2" creationId="{5541DEA1-F184-C4E7-11B1-95644F8A0ADB}"/>
          </ac:spMkLst>
        </pc:spChg>
        <pc:spChg chg="del">
          <ac:chgData name="Victor Manuel Feregrino Hernández" userId="9fe70ce6dd2b76b8" providerId="LiveId" clId="{D0F32859-FD04-4951-9D20-16932392C2C9}" dt="2023-05-28T22:14:51.136" v="2" actId="478"/>
          <ac:spMkLst>
            <pc:docMk/>
            <pc:sldMk cId="2112847944" sldId="256"/>
            <ac:spMk id="3" creationId="{4AF9672C-8A18-39F8-6DBB-06888A4138A7}"/>
          </ac:spMkLst>
        </pc:spChg>
        <pc:spChg chg="add mod">
          <ac:chgData name="Victor Manuel Feregrino Hernández" userId="9fe70ce6dd2b76b8" providerId="LiveId" clId="{D0F32859-FD04-4951-9D20-16932392C2C9}" dt="2023-05-28T22:26:43.464" v="2021" actId="1036"/>
          <ac:spMkLst>
            <pc:docMk/>
            <pc:sldMk cId="2112847944" sldId="256"/>
            <ac:spMk id="7" creationId="{7E0F2A85-CFB9-FF39-9B01-CAFFB2ACCAA1}"/>
          </ac:spMkLst>
        </pc:spChg>
        <pc:spChg chg="add mod">
          <ac:chgData name="Victor Manuel Feregrino Hernández" userId="9fe70ce6dd2b76b8" providerId="LiveId" clId="{D0F32859-FD04-4951-9D20-16932392C2C9}" dt="2023-05-28T22:29:07.941" v="2066" actId="20577"/>
          <ac:spMkLst>
            <pc:docMk/>
            <pc:sldMk cId="2112847944" sldId="256"/>
            <ac:spMk id="8" creationId="{A59231AF-29EC-6E4D-6225-FC2753D3F262}"/>
          </ac:spMkLst>
        </pc:spChg>
        <pc:spChg chg="add mod">
          <ac:chgData name="Victor Manuel Feregrino Hernández" userId="9fe70ce6dd2b76b8" providerId="LiveId" clId="{D0F32859-FD04-4951-9D20-16932392C2C9}" dt="2023-05-28T22:33:19.222" v="2158" actId="20577"/>
          <ac:spMkLst>
            <pc:docMk/>
            <pc:sldMk cId="2112847944" sldId="256"/>
            <ac:spMk id="9" creationId="{426A7F0A-7821-D1CE-82CD-9A081B0A4B7A}"/>
          </ac:spMkLst>
        </pc:spChg>
        <pc:spChg chg="add del">
          <ac:chgData name="Victor Manuel Feregrino Hernández" userId="9fe70ce6dd2b76b8" providerId="LiveId" clId="{D0F32859-FD04-4951-9D20-16932392C2C9}" dt="2023-05-28T22:18:19.117" v="35" actId="26606"/>
          <ac:spMkLst>
            <pc:docMk/>
            <pc:sldMk cId="2112847944" sldId="256"/>
            <ac:spMk id="11" creationId="{5D1D4658-32CD-4903-BDA6-7B54EEA4ED6F}"/>
          </ac:spMkLst>
        </pc:spChg>
        <pc:spChg chg="add del">
          <ac:chgData name="Victor Manuel Feregrino Hernández" userId="9fe70ce6dd2b76b8" providerId="LiveId" clId="{D0F32859-FD04-4951-9D20-16932392C2C9}" dt="2023-05-28T22:18:19.117" v="35" actId="26606"/>
          <ac:spMkLst>
            <pc:docMk/>
            <pc:sldMk cId="2112847944" sldId="256"/>
            <ac:spMk id="13" creationId="{7A29A97C-0C3C-4F06-9CA4-68DFD1CE4039}"/>
          </ac:spMkLst>
        </pc:spChg>
        <pc:spChg chg="add del">
          <ac:chgData name="Victor Manuel Feregrino Hernández" userId="9fe70ce6dd2b76b8" providerId="LiveId" clId="{D0F32859-FD04-4951-9D20-16932392C2C9}" dt="2023-05-28T22:18:19.117" v="35" actId="26606"/>
          <ac:spMkLst>
            <pc:docMk/>
            <pc:sldMk cId="2112847944" sldId="256"/>
            <ac:spMk id="15" creationId="{801292C1-8B12-4AF2-9B59-8851A132E5E2}"/>
          </ac:spMkLst>
        </pc:spChg>
        <pc:spChg chg="add">
          <ac:chgData name="Victor Manuel Feregrino Hernández" userId="9fe70ce6dd2b76b8" providerId="LiveId" clId="{D0F32859-FD04-4951-9D20-16932392C2C9}" dt="2023-05-28T22:18:19.117" v="35" actId="26606"/>
          <ac:spMkLst>
            <pc:docMk/>
            <pc:sldMk cId="2112847944" sldId="256"/>
            <ac:spMk id="20" creationId="{22F15A2D-2324-487D-A02A-BF46C5C580EB}"/>
          </ac:spMkLst>
        </pc:spChg>
        <pc:spChg chg="add">
          <ac:chgData name="Victor Manuel Feregrino Hernández" userId="9fe70ce6dd2b76b8" providerId="LiveId" clId="{D0F32859-FD04-4951-9D20-16932392C2C9}" dt="2023-05-28T22:18:19.117" v="35" actId="26606"/>
          <ac:spMkLst>
            <pc:docMk/>
            <pc:sldMk cId="2112847944" sldId="256"/>
            <ac:spMk id="22" creationId="{17A7F34E-D418-47E2-9F86-2C45BBC31210}"/>
          </ac:spMkLst>
        </pc:spChg>
        <pc:spChg chg="add">
          <ac:chgData name="Victor Manuel Feregrino Hernández" userId="9fe70ce6dd2b76b8" providerId="LiveId" clId="{D0F32859-FD04-4951-9D20-16932392C2C9}" dt="2023-05-28T22:18:19.117" v="35" actId="26606"/>
          <ac:spMkLst>
            <pc:docMk/>
            <pc:sldMk cId="2112847944" sldId="256"/>
            <ac:spMk id="24" creationId="{2AEAFA59-923A-4F54-8B49-44C970BCC323}"/>
          </ac:spMkLst>
        </pc:spChg>
        <pc:picChg chg="add mod ord">
          <ac:chgData name="Victor Manuel Feregrino Hernández" userId="9fe70ce6dd2b76b8" providerId="LiveId" clId="{D0F32859-FD04-4951-9D20-16932392C2C9}" dt="2023-05-28T22:18:43.812" v="40" actId="14100"/>
          <ac:picMkLst>
            <pc:docMk/>
            <pc:sldMk cId="2112847944" sldId="256"/>
            <ac:picMk id="4" creationId="{8F90EDDD-B856-AAF7-6CE4-11861DB702EC}"/>
          </ac:picMkLst>
        </pc:picChg>
        <pc:picChg chg="add mod ord">
          <ac:chgData name="Victor Manuel Feregrino Hernández" userId="9fe70ce6dd2b76b8" providerId="LiveId" clId="{D0F32859-FD04-4951-9D20-16932392C2C9}" dt="2023-05-28T22:19:04.477" v="56" actId="1038"/>
          <ac:picMkLst>
            <pc:docMk/>
            <pc:sldMk cId="2112847944" sldId="256"/>
            <ac:picMk id="6" creationId="{75646C9C-CAC9-9DDC-85CC-68EAE5BD7CC5}"/>
          </ac:picMkLst>
        </pc:picChg>
      </pc:sldChg>
      <pc:sldChg chg="addSp delSp modSp new mod setBg setClrOvrMap">
        <pc:chgData name="Victor Manuel Feregrino Hernández" userId="9fe70ce6dd2b76b8" providerId="LiveId" clId="{D0F32859-FD04-4951-9D20-16932392C2C9}" dt="2023-05-28T22:50:23.402" v="2290" actId="6549"/>
        <pc:sldMkLst>
          <pc:docMk/>
          <pc:sldMk cId="273594441" sldId="257"/>
        </pc:sldMkLst>
        <pc:spChg chg="add mod ord">
          <ac:chgData name="Victor Manuel Feregrino Hernández" userId="9fe70ce6dd2b76b8" providerId="LiveId" clId="{D0F32859-FD04-4951-9D20-16932392C2C9}" dt="2023-05-28T22:50:23.402" v="2290" actId="6549"/>
          <ac:spMkLst>
            <pc:docMk/>
            <pc:sldMk cId="273594441" sldId="257"/>
            <ac:spMk id="2" creationId="{367ADB90-0C25-9344-7201-9779772013E2}"/>
          </ac:spMkLst>
        </pc:spChg>
        <pc:spChg chg="add mod">
          <ac:chgData name="Victor Manuel Feregrino Hernández" userId="9fe70ce6dd2b76b8" providerId="LiveId" clId="{D0F32859-FD04-4951-9D20-16932392C2C9}" dt="2023-05-28T22:48:02.446" v="2270" actId="26606"/>
          <ac:spMkLst>
            <pc:docMk/>
            <pc:sldMk cId="273594441" sldId="257"/>
            <ac:spMk id="5" creationId="{8C6AADFB-A317-4F18-FC24-68F729FBC408}"/>
          </ac:spMkLst>
        </pc:spChg>
        <pc:spChg chg="add del">
          <ac:chgData name="Victor Manuel Feregrino Hernández" userId="9fe70ce6dd2b76b8" providerId="LiveId" clId="{D0F32859-FD04-4951-9D20-16932392C2C9}" dt="2023-05-28T22:45:26.253" v="2240" actId="26606"/>
          <ac:spMkLst>
            <pc:docMk/>
            <pc:sldMk cId="273594441" sldId="257"/>
            <ac:spMk id="10" creationId="{327D73B4-9F5C-4A64-A179-51B9500CB8B5}"/>
          </ac:spMkLst>
        </pc:spChg>
        <pc:spChg chg="add del">
          <ac:chgData name="Victor Manuel Feregrino Hernández" userId="9fe70ce6dd2b76b8" providerId="LiveId" clId="{D0F32859-FD04-4951-9D20-16932392C2C9}" dt="2023-05-28T22:45:26.253" v="2240" actId="26606"/>
          <ac:spMkLst>
            <pc:docMk/>
            <pc:sldMk cId="273594441" sldId="257"/>
            <ac:spMk id="12" creationId="{C1F06963-6374-4B48-844F-071A9BAAAE02}"/>
          </ac:spMkLst>
        </pc:spChg>
        <pc:spChg chg="add del">
          <ac:chgData name="Victor Manuel Feregrino Hernández" userId="9fe70ce6dd2b76b8" providerId="LiveId" clId="{D0F32859-FD04-4951-9D20-16932392C2C9}" dt="2023-05-28T22:45:26.253" v="2240" actId="26606"/>
          <ac:spMkLst>
            <pc:docMk/>
            <pc:sldMk cId="273594441" sldId="257"/>
            <ac:spMk id="18" creationId="{E3020543-B24B-4EC4-8FFC-8DD88EEA91A8}"/>
          </ac:spMkLst>
        </pc:spChg>
        <pc:spChg chg="add del">
          <ac:chgData name="Victor Manuel Feregrino Hernández" userId="9fe70ce6dd2b76b8" providerId="LiveId" clId="{D0F32859-FD04-4951-9D20-16932392C2C9}" dt="2023-05-28T22:46:14.374" v="2251" actId="26606"/>
          <ac:spMkLst>
            <pc:docMk/>
            <pc:sldMk cId="273594441" sldId="257"/>
            <ac:spMk id="25" creationId="{94E4D846-3AFC-4F86-8C35-24B0542A269D}"/>
          </ac:spMkLst>
        </pc:spChg>
        <pc:spChg chg="add del">
          <ac:chgData name="Victor Manuel Feregrino Hernández" userId="9fe70ce6dd2b76b8" providerId="LiveId" clId="{D0F32859-FD04-4951-9D20-16932392C2C9}" dt="2023-05-28T22:46:14.374" v="2251" actId="26606"/>
          <ac:spMkLst>
            <pc:docMk/>
            <pc:sldMk cId="273594441" sldId="257"/>
            <ac:spMk id="27" creationId="{284781B9-12CB-45C3-907A-9ED93FF72C65}"/>
          </ac:spMkLst>
        </pc:spChg>
        <pc:spChg chg="add del">
          <ac:chgData name="Victor Manuel Feregrino Hernández" userId="9fe70ce6dd2b76b8" providerId="LiveId" clId="{D0F32859-FD04-4951-9D20-16932392C2C9}" dt="2023-05-28T22:46:14.374" v="2251" actId="26606"/>
          <ac:spMkLst>
            <pc:docMk/>
            <pc:sldMk cId="273594441" sldId="257"/>
            <ac:spMk id="29" creationId="{55D4142C-5077-457F-A6AD-3FECFDB39685}"/>
          </ac:spMkLst>
        </pc:spChg>
        <pc:spChg chg="add del">
          <ac:chgData name="Victor Manuel Feregrino Hernández" userId="9fe70ce6dd2b76b8" providerId="LiveId" clId="{D0F32859-FD04-4951-9D20-16932392C2C9}" dt="2023-05-28T22:46:14.374" v="2251" actId="26606"/>
          <ac:spMkLst>
            <pc:docMk/>
            <pc:sldMk cId="273594441" sldId="257"/>
            <ac:spMk id="31" creationId="{7A5F0580-5EE9-419F-96EE-B6529EF6E7D0}"/>
          </ac:spMkLst>
        </pc:spChg>
        <pc:spChg chg="add del">
          <ac:chgData name="Victor Manuel Feregrino Hernández" userId="9fe70ce6dd2b76b8" providerId="LiveId" clId="{D0F32859-FD04-4951-9D20-16932392C2C9}" dt="2023-05-28T22:45:56.351" v="2244" actId="26606"/>
          <ac:spMkLst>
            <pc:docMk/>
            <pc:sldMk cId="273594441" sldId="257"/>
            <ac:spMk id="36" creationId="{8D1AA55E-40D5-461B-A5A8-4AE8AAB71B08}"/>
          </ac:spMkLst>
        </pc:spChg>
        <pc:spChg chg="add del">
          <ac:chgData name="Victor Manuel Feregrino Hernández" userId="9fe70ce6dd2b76b8" providerId="LiveId" clId="{D0F32859-FD04-4951-9D20-16932392C2C9}" dt="2023-05-28T22:45:56.351" v="2244" actId="26606"/>
          <ac:spMkLst>
            <pc:docMk/>
            <pc:sldMk cId="273594441" sldId="257"/>
            <ac:spMk id="40" creationId="{6CB927A4-E432-4310-9CD5-E89FF5063179}"/>
          </ac:spMkLst>
        </pc:spChg>
        <pc:spChg chg="add del">
          <ac:chgData name="Victor Manuel Feregrino Hernández" userId="9fe70ce6dd2b76b8" providerId="LiveId" clId="{D0F32859-FD04-4951-9D20-16932392C2C9}" dt="2023-05-28T22:45:56.351" v="2244" actId="26606"/>
          <ac:spMkLst>
            <pc:docMk/>
            <pc:sldMk cId="273594441" sldId="257"/>
            <ac:spMk id="42" creationId="{E3020543-B24B-4EC4-8FFC-8DD88EEA91A8}"/>
          </ac:spMkLst>
        </pc:spChg>
        <pc:spChg chg="add del">
          <ac:chgData name="Victor Manuel Feregrino Hernández" userId="9fe70ce6dd2b76b8" providerId="LiveId" clId="{D0F32859-FD04-4951-9D20-16932392C2C9}" dt="2023-05-28T22:46:05.283" v="2246" actId="26606"/>
          <ac:spMkLst>
            <pc:docMk/>
            <pc:sldMk cId="273594441" sldId="257"/>
            <ac:spMk id="44" creationId="{D009D6D5-DAC2-4A8B-A17A-E206B9012D09}"/>
          </ac:spMkLst>
        </pc:spChg>
        <pc:spChg chg="add del">
          <ac:chgData name="Victor Manuel Feregrino Hernández" userId="9fe70ce6dd2b76b8" providerId="LiveId" clId="{D0F32859-FD04-4951-9D20-16932392C2C9}" dt="2023-05-28T22:46:12.787" v="2248" actId="26606"/>
          <ac:spMkLst>
            <pc:docMk/>
            <pc:sldMk cId="273594441" sldId="257"/>
            <ac:spMk id="46" creationId="{F13C74B1-5B17-4795-BED0-7140497B445A}"/>
          </ac:spMkLst>
        </pc:spChg>
        <pc:spChg chg="add del">
          <ac:chgData name="Victor Manuel Feregrino Hernández" userId="9fe70ce6dd2b76b8" providerId="LiveId" clId="{D0F32859-FD04-4951-9D20-16932392C2C9}" dt="2023-05-28T22:46:12.787" v="2248" actId="26606"/>
          <ac:spMkLst>
            <pc:docMk/>
            <pc:sldMk cId="273594441" sldId="257"/>
            <ac:spMk id="47" creationId="{D4974D33-8DC5-464E-8C6D-BE58F0669C17}"/>
          </ac:spMkLst>
        </pc:spChg>
        <pc:spChg chg="add del">
          <ac:chgData name="Victor Manuel Feregrino Hernández" userId="9fe70ce6dd2b76b8" providerId="LiveId" clId="{D0F32859-FD04-4951-9D20-16932392C2C9}" dt="2023-05-28T22:46:14.368" v="2250" actId="26606"/>
          <ac:spMkLst>
            <pc:docMk/>
            <pc:sldMk cId="273594441" sldId="257"/>
            <ac:spMk id="49" creationId="{0288C6B4-AFC3-407F-A595-EFFD38D4CCAF}"/>
          </ac:spMkLst>
        </pc:spChg>
        <pc:spChg chg="add del">
          <ac:chgData name="Victor Manuel Feregrino Hernández" userId="9fe70ce6dd2b76b8" providerId="LiveId" clId="{D0F32859-FD04-4951-9D20-16932392C2C9}" dt="2023-05-28T22:46:14.368" v="2250" actId="26606"/>
          <ac:spMkLst>
            <pc:docMk/>
            <pc:sldMk cId="273594441" sldId="257"/>
            <ac:spMk id="50" creationId="{CF236821-17FE-429B-8D2C-08E13A64EA40}"/>
          </ac:spMkLst>
        </pc:spChg>
        <pc:spChg chg="add del">
          <ac:chgData name="Victor Manuel Feregrino Hernández" userId="9fe70ce6dd2b76b8" providerId="LiveId" clId="{D0F32859-FD04-4951-9D20-16932392C2C9}" dt="2023-05-28T22:46:14.368" v="2250" actId="26606"/>
          <ac:spMkLst>
            <pc:docMk/>
            <pc:sldMk cId="273594441" sldId="257"/>
            <ac:spMk id="51" creationId="{C0BDBCD2-E081-43AB-9119-C55465E59757}"/>
          </ac:spMkLst>
        </pc:spChg>
        <pc:spChg chg="add del">
          <ac:chgData name="Victor Manuel Feregrino Hernández" userId="9fe70ce6dd2b76b8" providerId="LiveId" clId="{D0F32859-FD04-4951-9D20-16932392C2C9}" dt="2023-05-28T22:46:14.368" v="2250" actId="26606"/>
          <ac:spMkLst>
            <pc:docMk/>
            <pc:sldMk cId="273594441" sldId="257"/>
            <ac:spMk id="52" creationId="{98E79BE4-34FE-485A-98A5-92CE8F7C4743}"/>
          </ac:spMkLst>
        </pc:spChg>
        <pc:spChg chg="add del">
          <ac:chgData name="Victor Manuel Feregrino Hernández" userId="9fe70ce6dd2b76b8" providerId="LiveId" clId="{D0F32859-FD04-4951-9D20-16932392C2C9}" dt="2023-05-28T22:46:14.368" v="2250" actId="26606"/>
          <ac:spMkLst>
            <pc:docMk/>
            <pc:sldMk cId="273594441" sldId="257"/>
            <ac:spMk id="53" creationId="{7A5F0580-5EE9-419F-96EE-B6529EF6E7D0}"/>
          </ac:spMkLst>
        </pc:spChg>
        <pc:spChg chg="add del">
          <ac:chgData name="Victor Manuel Feregrino Hernández" userId="9fe70ce6dd2b76b8" providerId="LiveId" clId="{D0F32859-FD04-4951-9D20-16932392C2C9}" dt="2023-05-28T22:47:19.508" v="2261" actId="26606"/>
          <ac:spMkLst>
            <pc:docMk/>
            <pc:sldMk cId="273594441" sldId="257"/>
            <ac:spMk id="55" creationId="{F13C74B1-5B17-4795-BED0-7140497B445A}"/>
          </ac:spMkLst>
        </pc:spChg>
        <pc:spChg chg="add del">
          <ac:chgData name="Victor Manuel Feregrino Hernández" userId="9fe70ce6dd2b76b8" providerId="LiveId" clId="{D0F32859-FD04-4951-9D20-16932392C2C9}" dt="2023-05-28T22:47:19.508" v="2261" actId="26606"/>
          <ac:spMkLst>
            <pc:docMk/>
            <pc:sldMk cId="273594441" sldId="257"/>
            <ac:spMk id="56" creationId="{D4974D33-8DC5-464E-8C6D-BE58F0669C17}"/>
          </ac:spMkLst>
        </pc:spChg>
        <pc:spChg chg="add del">
          <ac:chgData name="Victor Manuel Feregrino Hernández" userId="9fe70ce6dd2b76b8" providerId="LiveId" clId="{D0F32859-FD04-4951-9D20-16932392C2C9}" dt="2023-05-28T22:47:10.598" v="2258" actId="26606"/>
          <ac:spMkLst>
            <pc:docMk/>
            <pc:sldMk cId="273594441" sldId="257"/>
            <ac:spMk id="61" creationId="{F13C74B1-5B17-4795-BED0-7140497B445A}"/>
          </ac:spMkLst>
        </pc:spChg>
        <pc:spChg chg="add del">
          <ac:chgData name="Victor Manuel Feregrino Hernández" userId="9fe70ce6dd2b76b8" providerId="LiveId" clId="{D0F32859-FD04-4951-9D20-16932392C2C9}" dt="2023-05-28T22:47:10.598" v="2258" actId="26606"/>
          <ac:spMkLst>
            <pc:docMk/>
            <pc:sldMk cId="273594441" sldId="257"/>
            <ac:spMk id="63" creationId="{D4974D33-8DC5-464E-8C6D-BE58F0669C17}"/>
          </ac:spMkLst>
        </pc:spChg>
        <pc:spChg chg="add del">
          <ac:chgData name="Victor Manuel Feregrino Hernández" userId="9fe70ce6dd2b76b8" providerId="LiveId" clId="{D0F32859-FD04-4951-9D20-16932392C2C9}" dt="2023-05-28T22:47:19.497" v="2260" actId="26606"/>
          <ac:spMkLst>
            <pc:docMk/>
            <pc:sldMk cId="273594441" sldId="257"/>
            <ac:spMk id="65" creationId="{45D37F4E-DDB4-456B-97E0-9937730A039F}"/>
          </ac:spMkLst>
        </pc:spChg>
        <pc:spChg chg="add del">
          <ac:chgData name="Victor Manuel Feregrino Hernández" userId="9fe70ce6dd2b76b8" providerId="LiveId" clId="{D0F32859-FD04-4951-9D20-16932392C2C9}" dt="2023-05-28T22:47:19.497" v="2260" actId="26606"/>
          <ac:spMkLst>
            <pc:docMk/>
            <pc:sldMk cId="273594441" sldId="257"/>
            <ac:spMk id="66" creationId="{B2DD41CD-8F47-4F56-AD12-4E2FF7696987}"/>
          </ac:spMkLst>
        </pc:spChg>
        <pc:spChg chg="add del">
          <ac:chgData name="Victor Manuel Feregrino Hernández" userId="9fe70ce6dd2b76b8" providerId="LiveId" clId="{D0F32859-FD04-4951-9D20-16932392C2C9}" dt="2023-05-28T22:48:02.475" v="2271" actId="26606"/>
          <ac:spMkLst>
            <pc:docMk/>
            <pc:sldMk cId="273594441" sldId="257"/>
            <ac:spMk id="67" creationId="{1453BF6C-B012-48B7-B4E8-6D7AC7C27D02}"/>
          </ac:spMkLst>
        </pc:spChg>
        <pc:spChg chg="add del">
          <ac:chgData name="Victor Manuel Feregrino Hernández" userId="9fe70ce6dd2b76b8" providerId="LiveId" clId="{D0F32859-FD04-4951-9D20-16932392C2C9}" dt="2023-05-28T22:48:02.475" v="2271" actId="26606"/>
          <ac:spMkLst>
            <pc:docMk/>
            <pc:sldMk cId="273594441" sldId="257"/>
            <ac:spMk id="68" creationId="{327D73B4-9F5C-4A64-A179-51B9500CB8B5}"/>
          </ac:spMkLst>
        </pc:spChg>
        <pc:spChg chg="add del">
          <ac:chgData name="Victor Manuel Feregrino Hernández" userId="9fe70ce6dd2b76b8" providerId="LiveId" clId="{D0F32859-FD04-4951-9D20-16932392C2C9}" dt="2023-05-28T22:48:02.475" v="2271" actId="26606"/>
          <ac:spMkLst>
            <pc:docMk/>
            <pc:sldMk cId="273594441" sldId="257"/>
            <ac:spMk id="69" creationId="{E3020543-B24B-4EC4-8FFC-8DD88EEA91A8}"/>
          </ac:spMkLst>
        </pc:spChg>
        <pc:spChg chg="add del">
          <ac:chgData name="Victor Manuel Feregrino Hernández" userId="9fe70ce6dd2b76b8" providerId="LiveId" clId="{D0F32859-FD04-4951-9D20-16932392C2C9}" dt="2023-05-28T22:48:02.475" v="2271" actId="26606"/>
          <ac:spMkLst>
            <pc:docMk/>
            <pc:sldMk cId="273594441" sldId="257"/>
            <ac:spMk id="70" creationId="{C1F06963-6374-4B48-844F-071A9BAAAE02}"/>
          </ac:spMkLst>
        </pc:spChg>
        <pc:spChg chg="add del">
          <ac:chgData name="Victor Manuel Feregrino Hernández" userId="9fe70ce6dd2b76b8" providerId="LiveId" clId="{D0F32859-FD04-4951-9D20-16932392C2C9}" dt="2023-05-28T22:48:02.475" v="2271" actId="26606"/>
          <ac:spMkLst>
            <pc:docMk/>
            <pc:sldMk cId="273594441" sldId="257"/>
            <ac:spMk id="72" creationId="{6CB927A4-E432-4310-9CD5-E89FF5063179}"/>
          </ac:spMkLst>
        </pc:spChg>
        <pc:spChg chg="add del">
          <ac:chgData name="Victor Manuel Feregrino Hernández" userId="9fe70ce6dd2b76b8" providerId="LiveId" clId="{D0F32859-FD04-4951-9D20-16932392C2C9}" dt="2023-05-28T22:47:40.150" v="2264" actId="26606"/>
          <ac:spMkLst>
            <pc:docMk/>
            <pc:sldMk cId="273594441" sldId="257"/>
            <ac:spMk id="77" creationId="{7B831B6F-405A-4B47-B9BB-5CA88F285844}"/>
          </ac:spMkLst>
        </pc:spChg>
        <pc:spChg chg="add del">
          <ac:chgData name="Victor Manuel Feregrino Hernández" userId="9fe70ce6dd2b76b8" providerId="LiveId" clId="{D0F32859-FD04-4951-9D20-16932392C2C9}" dt="2023-05-28T22:47:40.150" v="2264" actId="26606"/>
          <ac:spMkLst>
            <pc:docMk/>
            <pc:sldMk cId="273594441" sldId="257"/>
            <ac:spMk id="79" creationId="{953EE71A-6488-4203-A7C4-77102FD0DCCA}"/>
          </ac:spMkLst>
        </pc:spChg>
        <pc:spChg chg="add del">
          <ac:chgData name="Victor Manuel Feregrino Hernández" userId="9fe70ce6dd2b76b8" providerId="LiveId" clId="{D0F32859-FD04-4951-9D20-16932392C2C9}" dt="2023-05-28T22:47:51.541" v="2266" actId="26606"/>
          <ac:spMkLst>
            <pc:docMk/>
            <pc:sldMk cId="273594441" sldId="257"/>
            <ac:spMk id="82" creationId="{A2679492-7988-4050-9056-542444452411}"/>
          </ac:spMkLst>
        </pc:spChg>
        <pc:spChg chg="add del">
          <ac:chgData name="Victor Manuel Feregrino Hernández" userId="9fe70ce6dd2b76b8" providerId="LiveId" clId="{D0F32859-FD04-4951-9D20-16932392C2C9}" dt="2023-05-28T22:47:51.541" v="2266" actId="26606"/>
          <ac:spMkLst>
            <pc:docMk/>
            <pc:sldMk cId="273594441" sldId="257"/>
            <ac:spMk id="83" creationId="{B091B163-7D61-4891-ABCF-5C13D9C418D0}"/>
          </ac:spMkLst>
        </pc:spChg>
        <pc:spChg chg="add del">
          <ac:chgData name="Victor Manuel Feregrino Hernández" userId="9fe70ce6dd2b76b8" providerId="LiveId" clId="{D0F32859-FD04-4951-9D20-16932392C2C9}" dt="2023-05-28T22:47:54.710" v="2268" actId="26606"/>
          <ac:spMkLst>
            <pc:docMk/>
            <pc:sldMk cId="273594441" sldId="257"/>
            <ac:spMk id="85" creationId="{21A75659-5A6F-4F77-9679-678A00B9D8DC}"/>
          </ac:spMkLst>
        </pc:spChg>
        <pc:spChg chg="add del">
          <ac:chgData name="Victor Manuel Feregrino Hernández" userId="9fe70ce6dd2b76b8" providerId="LiveId" clId="{D0F32859-FD04-4951-9D20-16932392C2C9}" dt="2023-05-28T22:47:54.710" v="2268" actId="26606"/>
          <ac:spMkLst>
            <pc:docMk/>
            <pc:sldMk cId="273594441" sldId="257"/>
            <ac:spMk id="86" creationId="{E30A3A45-140E-431E-AED0-07EF836310B3}"/>
          </ac:spMkLst>
        </pc:spChg>
        <pc:spChg chg="add del">
          <ac:chgData name="Victor Manuel Feregrino Hernández" userId="9fe70ce6dd2b76b8" providerId="LiveId" clId="{D0F32859-FD04-4951-9D20-16932392C2C9}" dt="2023-05-28T22:47:54.710" v="2268" actId="26606"/>
          <ac:spMkLst>
            <pc:docMk/>
            <pc:sldMk cId="273594441" sldId="257"/>
            <ac:spMk id="87" creationId="{55D4142C-5077-457F-A6AD-3FECFDB39685}"/>
          </ac:spMkLst>
        </pc:spChg>
        <pc:spChg chg="add del">
          <ac:chgData name="Victor Manuel Feregrino Hernández" userId="9fe70ce6dd2b76b8" providerId="LiveId" clId="{D0F32859-FD04-4951-9D20-16932392C2C9}" dt="2023-05-28T22:47:54.710" v="2268" actId="26606"/>
          <ac:spMkLst>
            <pc:docMk/>
            <pc:sldMk cId="273594441" sldId="257"/>
            <ac:spMk id="88" creationId="{7A5F0580-5EE9-419F-96EE-B6529EF6E7D0}"/>
          </ac:spMkLst>
        </pc:spChg>
        <pc:spChg chg="add del">
          <ac:chgData name="Victor Manuel Feregrino Hernández" userId="9fe70ce6dd2b76b8" providerId="LiveId" clId="{D0F32859-FD04-4951-9D20-16932392C2C9}" dt="2023-05-28T22:48:02.446" v="2270" actId="26606"/>
          <ac:spMkLst>
            <pc:docMk/>
            <pc:sldMk cId="273594441" sldId="257"/>
            <ac:spMk id="90" creationId="{A2679492-7988-4050-9056-542444452411}"/>
          </ac:spMkLst>
        </pc:spChg>
        <pc:spChg chg="add del">
          <ac:chgData name="Victor Manuel Feregrino Hernández" userId="9fe70ce6dd2b76b8" providerId="LiveId" clId="{D0F32859-FD04-4951-9D20-16932392C2C9}" dt="2023-05-28T22:48:02.446" v="2270" actId="26606"/>
          <ac:spMkLst>
            <pc:docMk/>
            <pc:sldMk cId="273594441" sldId="257"/>
            <ac:spMk id="91" creationId="{B091B163-7D61-4891-ABCF-5C13D9C418D0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94" creationId="{327D73B4-9F5C-4A64-A179-51B9500CB8B5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95" creationId="{C1F06963-6374-4B48-844F-071A9BAAAE02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96" creationId="{6CB927A4-E432-4310-9CD5-E89FF5063179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97" creationId="{1453BF6C-B012-48B7-B4E8-6D7AC7C27D02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98" creationId="{E3020543-B24B-4EC4-8FFC-8DD88EEA91A8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104" creationId="{6B5E2835-4E47-45B3-9CFE-732FF7B05472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106" creationId="{5B45AD5D-AA52-4F7B-9362-576A39AD9E09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108" creationId="{AEDD7960-4866-4399-BEF6-DD1431AB4E34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110" creationId="{55D4142C-5077-457F-A6AD-3FECFDB39685}"/>
          </ac:spMkLst>
        </pc:spChg>
        <pc:spChg chg="add del">
          <ac:chgData name="Victor Manuel Feregrino Hernández" userId="9fe70ce6dd2b76b8" providerId="LiveId" clId="{D0F32859-FD04-4951-9D20-16932392C2C9}" dt="2023-05-28T22:49:39.557" v="2287" actId="26606"/>
          <ac:spMkLst>
            <pc:docMk/>
            <pc:sldMk cId="273594441" sldId="257"/>
            <ac:spMk id="112" creationId="{7A5F0580-5EE9-419F-96EE-B6529EF6E7D0}"/>
          </ac:spMkLst>
        </pc:spChg>
        <pc:grpChg chg="add del">
          <ac:chgData name="Victor Manuel Feregrino Hernández" userId="9fe70ce6dd2b76b8" providerId="LiveId" clId="{D0F32859-FD04-4951-9D20-16932392C2C9}" dt="2023-05-28T22:45:26.253" v="2240" actId="26606"/>
          <ac:grpSpMkLst>
            <pc:docMk/>
            <pc:sldMk cId="273594441" sldId="257"/>
            <ac:grpSpMk id="14" creationId="{5614C7C0-FA1D-4105-8345-1DF76F9870A8}"/>
          </ac:grpSpMkLst>
        </pc:grpChg>
        <pc:picChg chg="add mod ord">
          <ac:chgData name="Victor Manuel Feregrino Hernández" userId="9fe70ce6dd2b76b8" providerId="LiveId" clId="{D0F32859-FD04-4951-9D20-16932392C2C9}" dt="2023-05-28T22:49:39.557" v="2287" actId="26606"/>
          <ac:picMkLst>
            <pc:docMk/>
            <pc:sldMk cId="273594441" sldId="257"/>
            <ac:picMk id="4" creationId="{B9B55AF9-4DFF-0BB5-1656-C7D8D08C93DE}"/>
          </ac:picMkLst>
        </pc:picChg>
        <pc:cxnChg chg="add del">
          <ac:chgData name="Victor Manuel Feregrino Hernández" userId="9fe70ce6dd2b76b8" providerId="LiveId" clId="{D0F32859-FD04-4951-9D20-16932392C2C9}" dt="2023-05-28T22:45:26.253" v="2240" actId="26606"/>
          <ac:cxnSpMkLst>
            <pc:docMk/>
            <pc:sldMk cId="273594441" sldId="257"/>
            <ac:cxnSpMk id="20" creationId="{C49DA8F6-BCC1-4447-B54C-57856834B94B}"/>
          </ac:cxnSpMkLst>
        </pc:cxnChg>
        <pc:cxnChg chg="add del">
          <ac:chgData name="Victor Manuel Feregrino Hernández" userId="9fe70ce6dd2b76b8" providerId="LiveId" clId="{D0F32859-FD04-4951-9D20-16932392C2C9}" dt="2023-05-28T22:45:56.351" v="2244" actId="26606"/>
          <ac:cxnSpMkLst>
            <pc:docMk/>
            <pc:sldMk cId="273594441" sldId="257"/>
            <ac:cxnSpMk id="38" creationId="{7EB498BD-8089-4626-91EA-4978EBEF535E}"/>
          </ac:cxnSpMkLst>
        </pc:cxnChg>
        <pc:cxnChg chg="add del">
          <ac:chgData name="Victor Manuel Feregrino Hernández" userId="9fe70ce6dd2b76b8" providerId="LiveId" clId="{D0F32859-FD04-4951-9D20-16932392C2C9}" dt="2023-05-28T22:48:02.475" v="2271" actId="26606"/>
          <ac:cxnSpMkLst>
            <pc:docMk/>
            <pc:sldMk cId="273594441" sldId="257"/>
            <ac:cxnSpMk id="71" creationId="{C49DA8F6-BCC1-4447-B54C-57856834B94B}"/>
          </ac:cxnSpMkLst>
        </pc:cxnChg>
        <pc:cxnChg chg="add del">
          <ac:chgData name="Victor Manuel Feregrino Hernández" userId="9fe70ce6dd2b76b8" providerId="LiveId" clId="{D0F32859-FD04-4951-9D20-16932392C2C9}" dt="2023-05-28T22:47:51.541" v="2266" actId="26606"/>
          <ac:cxnSpMkLst>
            <pc:docMk/>
            <pc:sldMk cId="273594441" sldId="257"/>
            <ac:cxnSpMk id="81" creationId="{C49DA8F6-BCC1-4447-B54C-57856834B94B}"/>
          </ac:cxnSpMkLst>
        </pc:cxnChg>
        <pc:cxnChg chg="add del">
          <ac:chgData name="Victor Manuel Feregrino Hernández" userId="9fe70ce6dd2b76b8" providerId="LiveId" clId="{D0F32859-FD04-4951-9D20-16932392C2C9}" dt="2023-05-28T22:48:02.446" v="2270" actId="26606"/>
          <ac:cxnSpMkLst>
            <pc:docMk/>
            <pc:sldMk cId="273594441" sldId="257"/>
            <ac:cxnSpMk id="92" creationId="{C49DA8F6-BCC1-4447-B54C-57856834B94B}"/>
          </ac:cxnSpMkLst>
        </pc:cxnChg>
        <pc:cxnChg chg="add del">
          <ac:chgData name="Victor Manuel Feregrino Hernández" userId="9fe70ce6dd2b76b8" providerId="LiveId" clId="{D0F32859-FD04-4951-9D20-16932392C2C9}" dt="2023-05-28T22:49:39.557" v="2287" actId="26606"/>
          <ac:cxnSpMkLst>
            <pc:docMk/>
            <pc:sldMk cId="273594441" sldId="257"/>
            <ac:cxnSpMk id="99" creationId="{C49DA8F6-BCC1-4447-B54C-57856834B94B}"/>
          </ac:cxnSpMkLst>
        </pc:cxnChg>
      </pc:sldChg>
      <pc:sldChg chg="new del">
        <pc:chgData name="Victor Manuel Feregrino Hernández" userId="9fe70ce6dd2b76b8" providerId="LiveId" clId="{D0F32859-FD04-4951-9D20-16932392C2C9}" dt="2023-05-28T22:33:54.744" v="2160" actId="680"/>
        <pc:sldMkLst>
          <pc:docMk/>
          <pc:sldMk cId="745291048" sldId="257"/>
        </pc:sldMkLst>
      </pc:sldChg>
      <pc:sldChg chg="addSp delSp modSp new mod setBg">
        <pc:chgData name="Victor Manuel Feregrino Hernández" userId="9fe70ce6dd2b76b8" providerId="LiveId" clId="{D0F32859-FD04-4951-9D20-16932392C2C9}" dt="2023-05-28T23:07:38.818" v="2659" actId="20577"/>
        <pc:sldMkLst>
          <pc:docMk/>
          <pc:sldMk cId="2068271295" sldId="258"/>
        </pc:sldMkLst>
        <pc:spChg chg="add mod ord">
          <ac:chgData name="Victor Manuel Feregrino Hernández" userId="9fe70ce6dd2b76b8" providerId="LiveId" clId="{D0F32859-FD04-4951-9D20-16932392C2C9}" dt="2023-05-28T23:07:38.818" v="2659" actId="20577"/>
          <ac:spMkLst>
            <pc:docMk/>
            <pc:sldMk cId="2068271295" sldId="258"/>
            <ac:spMk id="2" creationId="{6EE2FC0A-38ED-B61B-31E1-CD9860B73F9D}"/>
          </ac:spMkLst>
        </pc:spChg>
        <pc:spChg chg="add del mod">
          <ac:chgData name="Victor Manuel Feregrino Hernández" userId="9fe70ce6dd2b76b8" providerId="LiveId" clId="{D0F32859-FD04-4951-9D20-16932392C2C9}" dt="2023-05-28T22:55:28.017" v="2523" actId="22"/>
          <ac:spMkLst>
            <pc:docMk/>
            <pc:sldMk cId="2068271295" sldId="258"/>
            <ac:spMk id="4" creationId="{1C6C28D5-7FA5-8431-8785-7BFE609681EB}"/>
          </ac:spMkLst>
        </pc:spChg>
        <pc:spChg chg="add mod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7" creationId="{00952145-B2B6-CB6E-9EC6-AF7A9562D1AE}"/>
          </ac:spMkLst>
        </pc:spChg>
        <pc:spChg chg="add del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12" creationId="{04812C46-200A-4DEB-A05E-3ED6C68C2387}"/>
          </ac:spMkLst>
        </pc:spChg>
        <pc:spChg chg="add del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14" creationId="{D1EA859B-E555-4109-94F3-6700E046E008}"/>
          </ac:spMkLst>
        </pc:spChg>
        <pc:spChg chg="add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19" creationId="{8FC9BE17-9A7B-462D-AE50-3D8777387304}"/>
          </ac:spMkLst>
        </pc:spChg>
        <pc:spChg chg="add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21" creationId="{3EBE8569-6AEC-4B8C-8D53-2DE337CDBA65}"/>
          </ac:spMkLst>
        </pc:spChg>
        <pc:spChg chg="add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23" creationId="{55D4142C-5077-457F-A6AD-3FECFDB39685}"/>
          </ac:spMkLst>
        </pc:spChg>
        <pc:spChg chg="add">
          <ac:chgData name="Victor Manuel Feregrino Hernández" userId="9fe70ce6dd2b76b8" providerId="LiveId" clId="{D0F32859-FD04-4951-9D20-16932392C2C9}" dt="2023-05-28T23:02:06.455" v="2545" actId="26606"/>
          <ac:spMkLst>
            <pc:docMk/>
            <pc:sldMk cId="2068271295" sldId="258"/>
            <ac:spMk id="25" creationId="{7A5F0580-5EE9-419F-96EE-B6529EF6E7D0}"/>
          </ac:spMkLst>
        </pc:spChg>
        <pc:picChg chg="add mod">
          <ac:chgData name="Victor Manuel Feregrino Hernández" userId="9fe70ce6dd2b76b8" providerId="LiveId" clId="{D0F32859-FD04-4951-9D20-16932392C2C9}" dt="2023-05-28T23:06:17.182" v="2637" actId="1076"/>
          <ac:picMkLst>
            <pc:docMk/>
            <pc:sldMk cId="2068271295" sldId="258"/>
            <ac:picMk id="6" creationId="{A89F7808-AE4C-832A-F815-712BC38F69E1}"/>
          </ac:picMkLst>
        </pc:picChg>
      </pc:sldChg>
      <pc:sldChg chg="addSp delSp modSp new mod setBg">
        <pc:chgData name="Victor Manuel Feregrino Hernández" userId="9fe70ce6dd2b76b8" providerId="LiveId" clId="{D0F32859-FD04-4951-9D20-16932392C2C9}" dt="2023-05-29T00:31:15.967" v="4511" actId="20577"/>
        <pc:sldMkLst>
          <pc:docMk/>
          <pc:sldMk cId="1839579547" sldId="259"/>
        </pc:sldMkLst>
        <pc:graphicFrameChg chg="add del modGraphic">
          <ac:chgData name="Victor Manuel Feregrino Hernández" userId="9fe70ce6dd2b76b8" providerId="LiveId" clId="{D0F32859-FD04-4951-9D20-16932392C2C9}" dt="2023-05-28T23:14:43.018" v="2664" actId="3680"/>
          <ac:graphicFrameMkLst>
            <pc:docMk/>
            <pc:sldMk cId="1839579547" sldId="259"/>
            <ac:graphicFrameMk id="2" creationId="{332DCF16-DC2F-12BD-E88E-98EC6530A85A}"/>
          </ac:graphicFrameMkLst>
        </pc:graphicFrameChg>
        <pc:graphicFrameChg chg="add del modGraphic">
          <ac:chgData name="Victor Manuel Feregrino Hernández" userId="9fe70ce6dd2b76b8" providerId="LiveId" clId="{D0F32859-FD04-4951-9D20-16932392C2C9}" dt="2023-05-28T23:16:44.603" v="2728" actId="3680"/>
          <ac:graphicFrameMkLst>
            <pc:docMk/>
            <pc:sldMk cId="1839579547" sldId="259"/>
            <ac:graphicFrameMk id="3" creationId="{32DAC4BA-3023-92D6-EBE6-875F5324D8B0}"/>
          </ac:graphicFrameMkLst>
        </pc:graphicFrameChg>
        <pc:graphicFrameChg chg="add del">
          <ac:chgData name="Victor Manuel Feregrino Hernández" userId="9fe70ce6dd2b76b8" providerId="LiveId" clId="{D0F32859-FD04-4951-9D20-16932392C2C9}" dt="2023-05-28T23:17:10.532" v="2730" actId="3680"/>
          <ac:graphicFrameMkLst>
            <pc:docMk/>
            <pc:sldMk cId="1839579547" sldId="259"/>
            <ac:graphicFrameMk id="4" creationId="{97D81E27-6DF1-0224-4AC8-63C5A85F6D87}"/>
          </ac:graphicFrameMkLst>
        </pc:graphicFrameChg>
        <pc:graphicFrameChg chg="add del mod modGraphic">
          <ac:chgData name="Victor Manuel Feregrino Hernández" userId="9fe70ce6dd2b76b8" providerId="LiveId" clId="{D0F32859-FD04-4951-9D20-16932392C2C9}" dt="2023-05-28T23:18:08.200" v="2737" actId="3680"/>
          <ac:graphicFrameMkLst>
            <pc:docMk/>
            <pc:sldMk cId="1839579547" sldId="259"/>
            <ac:graphicFrameMk id="5" creationId="{EC44FEF2-5C78-EA59-095B-2EC83D39DBFE}"/>
          </ac:graphicFrameMkLst>
        </pc:graphicFrameChg>
        <pc:graphicFrameChg chg="add del mod modGraphic">
          <ac:chgData name="Victor Manuel Feregrino Hernández" userId="9fe70ce6dd2b76b8" providerId="LiveId" clId="{D0F32859-FD04-4951-9D20-16932392C2C9}" dt="2023-05-28T23:20:02.162" v="2770" actId="1032"/>
          <ac:graphicFrameMkLst>
            <pc:docMk/>
            <pc:sldMk cId="1839579547" sldId="259"/>
            <ac:graphicFrameMk id="6" creationId="{33158B6A-D1C3-601A-0E45-93C331F871C8}"/>
          </ac:graphicFrameMkLst>
        </pc:graphicFrameChg>
        <pc:graphicFrameChg chg="add mod modGraphic">
          <ac:chgData name="Victor Manuel Feregrino Hernández" userId="9fe70ce6dd2b76b8" providerId="LiveId" clId="{D0F32859-FD04-4951-9D20-16932392C2C9}" dt="2023-05-29T00:31:15.967" v="4511" actId="20577"/>
          <ac:graphicFrameMkLst>
            <pc:docMk/>
            <pc:sldMk cId="1839579547" sldId="259"/>
            <ac:graphicFrameMk id="7" creationId="{16B93137-1A02-C448-189F-06806CD4CC9D}"/>
          </ac:graphicFrameMkLst>
        </pc:graphicFrameChg>
      </pc:sldChg>
      <pc:sldChg chg="addSp delSp modSp new mod setBg">
        <pc:chgData name="Victor Manuel Feregrino Hernández" userId="9fe70ce6dd2b76b8" providerId="LiveId" clId="{D0F32859-FD04-4951-9D20-16932392C2C9}" dt="2023-05-28T23:40:31.283" v="3421" actId="20577"/>
        <pc:sldMkLst>
          <pc:docMk/>
          <pc:sldMk cId="3739994245" sldId="260"/>
        </pc:sldMkLst>
        <pc:spChg chg="add del mod">
          <ac:chgData name="Victor Manuel Feregrino Hernández" userId="9fe70ce6dd2b76b8" providerId="LiveId" clId="{D0F32859-FD04-4951-9D20-16932392C2C9}" dt="2023-05-28T23:29:26.917" v="2986"/>
          <ac:spMkLst>
            <pc:docMk/>
            <pc:sldMk cId="3739994245" sldId="260"/>
            <ac:spMk id="2" creationId="{6B1F5561-C0F1-C66E-92DE-06654707926E}"/>
          </ac:spMkLst>
        </pc:spChg>
        <pc:spChg chg="add mod">
          <ac:chgData name="Victor Manuel Feregrino Hernández" userId="9fe70ce6dd2b76b8" providerId="LiveId" clId="{D0F32859-FD04-4951-9D20-16932392C2C9}" dt="2023-05-28T23:35:24.397" v="3339" actId="207"/>
          <ac:spMkLst>
            <pc:docMk/>
            <pc:sldMk cId="3739994245" sldId="260"/>
            <ac:spMk id="3" creationId="{A9B33C29-2860-B4E5-2479-AE4B829FC58F}"/>
          </ac:spMkLst>
        </pc:spChg>
        <pc:spChg chg="add del mod">
          <ac:chgData name="Victor Manuel Feregrino Hernández" userId="9fe70ce6dd2b76b8" providerId="LiveId" clId="{D0F32859-FD04-4951-9D20-16932392C2C9}" dt="2023-05-28T23:31:33.131" v="3057"/>
          <ac:spMkLst>
            <pc:docMk/>
            <pc:sldMk cId="3739994245" sldId="260"/>
            <ac:spMk id="4" creationId="{F6456CBE-92AB-AA56-E8D4-15FD9E5F3E92}"/>
          </ac:spMkLst>
        </pc:spChg>
        <pc:spChg chg="add mod">
          <ac:chgData name="Victor Manuel Feregrino Hernández" userId="9fe70ce6dd2b76b8" providerId="LiveId" clId="{D0F32859-FD04-4951-9D20-16932392C2C9}" dt="2023-05-28T23:40:31.283" v="3421" actId="20577"/>
          <ac:spMkLst>
            <pc:docMk/>
            <pc:sldMk cId="3739994245" sldId="260"/>
            <ac:spMk id="5" creationId="{7B23218C-ACFF-E2D6-157A-9DC77B133A71}"/>
          </ac:spMkLst>
        </pc:spChg>
      </pc:sldChg>
      <pc:sldChg chg="addSp delSp modSp new mod setBg">
        <pc:chgData name="Victor Manuel Feregrino Hernández" userId="9fe70ce6dd2b76b8" providerId="LiveId" clId="{D0F32859-FD04-4951-9D20-16932392C2C9}" dt="2023-05-28T23:58:28.139" v="3722"/>
        <pc:sldMkLst>
          <pc:docMk/>
          <pc:sldMk cId="652147200" sldId="261"/>
        </pc:sldMkLst>
        <pc:spChg chg="add del mod">
          <ac:chgData name="Victor Manuel Feregrino Hernández" userId="9fe70ce6dd2b76b8" providerId="LiveId" clId="{D0F32859-FD04-4951-9D20-16932392C2C9}" dt="2023-05-28T23:41:37.860" v="3425" actId="478"/>
          <ac:spMkLst>
            <pc:docMk/>
            <pc:sldMk cId="652147200" sldId="261"/>
            <ac:spMk id="3" creationId="{45BD8343-B2C0-F85D-75F4-24715E047208}"/>
          </ac:spMkLst>
        </pc:spChg>
        <pc:graphicFrameChg chg="add del mod">
          <ac:chgData name="Victor Manuel Feregrino Hernández" userId="9fe70ce6dd2b76b8" providerId="LiveId" clId="{D0F32859-FD04-4951-9D20-16932392C2C9}" dt="2023-05-28T23:41:37.860" v="3425" actId="478"/>
          <ac:graphicFrameMkLst>
            <pc:docMk/>
            <pc:sldMk cId="652147200" sldId="261"/>
            <ac:graphicFrameMk id="2" creationId="{97C8D96A-3037-8C9E-8623-35BE2EC3D099}"/>
          </ac:graphicFrameMkLst>
        </pc:graphicFrameChg>
        <pc:picChg chg="add mod">
          <ac:chgData name="Victor Manuel Feregrino Hernández" userId="9fe70ce6dd2b76b8" providerId="LiveId" clId="{D0F32859-FD04-4951-9D20-16932392C2C9}" dt="2023-05-28T23:43:32.342" v="3441" actId="1076"/>
          <ac:picMkLst>
            <pc:docMk/>
            <pc:sldMk cId="652147200" sldId="261"/>
            <ac:picMk id="4" creationId="{CFFE61A5-692E-9D69-191F-18A5BE87E6C8}"/>
          </ac:picMkLst>
        </pc:picChg>
        <pc:picChg chg="add mod">
          <ac:chgData name="Victor Manuel Feregrino Hernández" userId="9fe70ce6dd2b76b8" providerId="LiveId" clId="{D0F32859-FD04-4951-9D20-16932392C2C9}" dt="2023-05-28T23:43:55.648" v="3455" actId="688"/>
          <ac:picMkLst>
            <pc:docMk/>
            <pc:sldMk cId="652147200" sldId="261"/>
            <ac:picMk id="5" creationId="{5520C883-84D6-AF2C-F652-2842DD694B1D}"/>
          </ac:picMkLst>
        </pc:picChg>
        <pc:picChg chg="add mod">
          <ac:chgData name="Victor Manuel Feregrino Hernández" userId="9fe70ce6dd2b76b8" providerId="LiveId" clId="{D0F32859-FD04-4951-9D20-16932392C2C9}" dt="2023-05-28T23:44:06.643" v="3457" actId="1076"/>
          <ac:picMkLst>
            <pc:docMk/>
            <pc:sldMk cId="652147200" sldId="261"/>
            <ac:picMk id="6" creationId="{A9B58108-3308-D513-C3D6-890B1E546705}"/>
          </ac:picMkLst>
        </pc:picChg>
        <pc:picChg chg="add mod">
          <ac:chgData name="Victor Manuel Feregrino Hernández" userId="9fe70ce6dd2b76b8" providerId="LiveId" clId="{D0F32859-FD04-4951-9D20-16932392C2C9}" dt="2023-05-28T23:44:11.456" v="3473" actId="1037"/>
          <ac:picMkLst>
            <pc:docMk/>
            <pc:sldMk cId="652147200" sldId="261"/>
            <ac:picMk id="7" creationId="{F92B01E7-D6BE-8DD9-A921-CE08863682B9}"/>
          </ac:picMkLst>
        </pc:picChg>
        <pc:picChg chg="add mod">
          <ac:chgData name="Victor Manuel Feregrino Hernández" userId="9fe70ce6dd2b76b8" providerId="LiveId" clId="{D0F32859-FD04-4951-9D20-16932392C2C9}" dt="2023-05-28T23:44:18.593" v="3502" actId="1037"/>
          <ac:picMkLst>
            <pc:docMk/>
            <pc:sldMk cId="652147200" sldId="261"/>
            <ac:picMk id="8" creationId="{7C63B042-DAA0-0C5C-B7B4-F0B1AC17EE73}"/>
          </ac:picMkLst>
        </pc:picChg>
        <pc:picChg chg="add mod">
          <ac:chgData name="Victor Manuel Feregrino Hernández" userId="9fe70ce6dd2b76b8" providerId="LiveId" clId="{D0F32859-FD04-4951-9D20-16932392C2C9}" dt="2023-05-28T23:44:22.745" v="3519" actId="1037"/>
          <ac:picMkLst>
            <pc:docMk/>
            <pc:sldMk cId="652147200" sldId="261"/>
            <ac:picMk id="9" creationId="{C6A86555-B85A-2F66-38AD-F0EE811D8854}"/>
          </ac:picMkLst>
        </pc:picChg>
        <pc:picChg chg="add mod">
          <ac:chgData name="Victor Manuel Feregrino Hernández" userId="9fe70ce6dd2b76b8" providerId="LiveId" clId="{D0F32859-FD04-4951-9D20-16932392C2C9}" dt="2023-05-28T23:44:50.345" v="3521" actId="1076"/>
          <ac:picMkLst>
            <pc:docMk/>
            <pc:sldMk cId="652147200" sldId="261"/>
            <ac:picMk id="10" creationId="{ED458C54-29F8-5D4D-15E0-21B64CD4961A}"/>
          </ac:picMkLst>
        </pc:picChg>
        <pc:picChg chg="add mod">
          <ac:chgData name="Victor Manuel Feregrino Hernández" userId="9fe70ce6dd2b76b8" providerId="LiveId" clId="{D0F32859-FD04-4951-9D20-16932392C2C9}" dt="2023-05-28T23:49:16.131" v="3620" actId="1076"/>
          <ac:picMkLst>
            <pc:docMk/>
            <pc:sldMk cId="652147200" sldId="261"/>
            <ac:picMk id="11" creationId="{74FF8EA4-AA7A-B31E-8D45-C7AC62A9D7A4}"/>
          </ac:picMkLst>
        </pc:picChg>
        <pc:picChg chg="add mod">
          <ac:chgData name="Victor Manuel Feregrino Hernández" userId="9fe70ce6dd2b76b8" providerId="LiveId" clId="{D0F32859-FD04-4951-9D20-16932392C2C9}" dt="2023-05-28T23:49:24.123" v="3627" actId="1038"/>
          <ac:picMkLst>
            <pc:docMk/>
            <pc:sldMk cId="652147200" sldId="261"/>
            <ac:picMk id="12" creationId="{98F26D56-1B1B-5044-0167-D1D24A77C7B9}"/>
          </ac:picMkLst>
        </pc:picChg>
        <pc:picChg chg="add mod">
          <ac:chgData name="Victor Manuel Feregrino Hernández" userId="9fe70ce6dd2b76b8" providerId="LiveId" clId="{D0F32859-FD04-4951-9D20-16932392C2C9}" dt="2023-05-28T23:50:00.786" v="3629" actId="1076"/>
          <ac:picMkLst>
            <pc:docMk/>
            <pc:sldMk cId="652147200" sldId="261"/>
            <ac:picMk id="13" creationId="{55412296-1E98-1E09-8828-29BEE11A8921}"/>
          </ac:picMkLst>
        </pc:picChg>
        <pc:picChg chg="add mod">
          <ac:chgData name="Victor Manuel Feregrino Hernández" userId="9fe70ce6dd2b76b8" providerId="LiveId" clId="{D0F32859-FD04-4951-9D20-16932392C2C9}" dt="2023-05-28T23:50:14.126" v="3631" actId="1076"/>
          <ac:picMkLst>
            <pc:docMk/>
            <pc:sldMk cId="652147200" sldId="261"/>
            <ac:picMk id="14" creationId="{68C4187A-C523-4C76-1CD1-253E8A8F0F54}"/>
          </ac:picMkLst>
        </pc:picChg>
        <pc:picChg chg="add mod">
          <ac:chgData name="Victor Manuel Feregrino Hernández" userId="9fe70ce6dd2b76b8" providerId="LiveId" clId="{D0F32859-FD04-4951-9D20-16932392C2C9}" dt="2023-05-28T23:50:36.519" v="3633" actId="1076"/>
          <ac:picMkLst>
            <pc:docMk/>
            <pc:sldMk cId="652147200" sldId="261"/>
            <ac:picMk id="15" creationId="{9BEA9C9C-7E2D-1407-ECD5-F17F2A9B9AB0}"/>
          </ac:picMkLst>
        </pc:picChg>
        <pc:picChg chg="add mod">
          <ac:chgData name="Victor Manuel Feregrino Hernández" userId="9fe70ce6dd2b76b8" providerId="LiveId" clId="{D0F32859-FD04-4951-9D20-16932392C2C9}" dt="2023-05-28T23:51:19.694" v="3638" actId="1076"/>
          <ac:picMkLst>
            <pc:docMk/>
            <pc:sldMk cId="652147200" sldId="261"/>
            <ac:picMk id="16" creationId="{6326574B-54F2-9F07-1385-B7FC0CB427E1}"/>
          </ac:picMkLst>
        </pc:picChg>
        <pc:picChg chg="add mod">
          <ac:chgData name="Victor Manuel Feregrino Hernández" userId="9fe70ce6dd2b76b8" providerId="LiveId" clId="{D0F32859-FD04-4951-9D20-16932392C2C9}" dt="2023-05-28T23:51:39.526" v="3645" actId="1036"/>
          <ac:picMkLst>
            <pc:docMk/>
            <pc:sldMk cId="652147200" sldId="261"/>
            <ac:picMk id="17" creationId="{361FD0D4-7C6E-59AD-A520-C2986E616FCD}"/>
          </ac:picMkLst>
        </pc:picChg>
        <pc:picChg chg="add mod">
          <ac:chgData name="Victor Manuel Feregrino Hernández" userId="9fe70ce6dd2b76b8" providerId="LiveId" clId="{D0F32859-FD04-4951-9D20-16932392C2C9}" dt="2023-05-28T23:51:43.279" v="3650" actId="1037"/>
          <ac:picMkLst>
            <pc:docMk/>
            <pc:sldMk cId="652147200" sldId="261"/>
            <ac:picMk id="18" creationId="{5E383759-35AE-70A7-475C-0BEC4503C799}"/>
          </ac:picMkLst>
        </pc:picChg>
        <pc:picChg chg="add mod">
          <ac:chgData name="Victor Manuel Feregrino Hernández" userId="9fe70ce6dd2b76b8" providerId="LiveId" clId="{D0F32859-FD04-4951-9D20-16932392C2C9}" dt="2023-05-28T23:52:05.529" v="3652" actId="1076"/>
          <ac:picMkLst>
            <pc:docMk/>
            <pc:sldMk cId="652147200" sldId="261"/>
            <ac:picMk id="19" creationId="{4BE24F55-42A6-229A-16CC-EBA9BF646BBC}"/>
          </ac:picMkLst>
        </pc:picChg>
        <pc:picChg chg="add mod">
          <ac:chgData name="Victor Manuel Feregrino Hernández" userId="9fe70ce6dd2b76b8" providerId="LiveId" clId="{D0F32859-FD04-4951-9D20-16932392C2C9}" dt="2023-05-28T23:52:18.066" v="3654" actId="1076"/>
          <ac:picMkLst>
            <pc:docMk/>
            <pc:sldMk cId="652147200" sldId="261"/>
            <ac:picMk id="20" creationId="{F53267CE-15FC-C79D-A003-5A134856EE12}"/>
          </ac:picMkLst>
        </pc:picChg>
        <pc:picChg chg="add del mod">
          <ac:chgData name="Victor Manuel Feregrino Hernández" userId="9fe70ce6dd2b76b8" providerId="LiveId" clId="{D0F32859-FD04-4951-9D20-16932392C2C9}" dt="2023-05-28T23:41:37.860" v="3425" actId="478"/>
          <ac:picMkLst>
            <pc:docMk/>
            <pc:sldMk cId="652147200" sldId="261"/>
            <ac:picMk id="1025" creationId="{0EB4543A-3B32-C681-53A3-CF2A6FD1EB72}"/>
          </ac:picMkLst>
        </pc:picChg>
        <pc:picChg chg="add del mod">
          <ac:chgData name="Victor Manuel Feregrino Hernández" userId="9fe70ce6dd2b76b8" providerId="LiveId" clId="{D0F32859-FD04-4951-9D20-16932392C2C9}" dt="2023-05-28T23:41:37.860" v="3425" actId="478"/>
          <ac:picMkLst>
            <pc:docMk/>
            <pc:sldMk cId="652147200" sldId="261"/>
            <ac:picMk id="1026" creationId="{9715F203-BFCA-9403-2F95-0DB14A1C91C7}"/>
          </ac:picMkLst>
        </pc:picChg>
        <pc:picChg chg="add del mod">
          <ac:chgData name="Victor Manuel Feregrino Hernández" userId="9fe70ce6dd2b76b8" providerId="LiveId" clId="{D0F32859-FD04-4951-9D20-16932392C2C9}" dt="2023-05-28T23:41:37.860" v="3425" actId="478"/>
          <ac:picMkLst>
            <pc:docMk/>
            <pc:sldMk cId="652147200" sldId="261"/>
            <ac:picMk id="1027" creationId="{4D8ACD4A-7E98-A83A-5401-5444F71CDC07}"/>
          </ac:picMkLst>
        </pc:picChg>
      </pc:sldChg>
      <pc:sldChg chg="addSp delSp modSp new mod setBg">
        <pc:chgData name="Victor Manuel Feregrino Hernández" userId="9fe70ce6dd2b76b8" providerId="LiveId" clId="{D0F32859-FD04-4951-9D20-16932392C2C9}" dt="2023-05-29T00:00:07.616" v="3786"/>
        <pc:sldMkLst>
          <pc:docMk/>
          <pc:sldMk cId="3696075834" sldId="262"/>
        </pc:sldMkLst>
        <pc:graphicFrameChg chg="add del mod">
          <ac:chgData name="Victor Manuel Feregrino Hernández" userId="9fe70ce6dd2b76b8" providerId="LiveId" clId="{D0F32859-FD04-4951-9D20-16932392C2C9}" dt="2023-05-28T23:53:09.243" v="3659" actId="478"/>
          <ac:graphicFrameMkLst>
            <pc:docMk/>
            <pc:sldMk cId="3696075834" sldId="262"/>
            <ac:graphicFrameMk id="2" creationId="{A5F5D729-535F-5BB0-0A25-FCA898098FA1}"/>
          </ac:graphicFrameMkLst>
        </pc:graphicFrameChg>
        <pc:picChg chg="add mod">
          <ac:chgData name="Victor Manuel Feregrino Hernández" userId="9fe70ce6dd2b76b8" providerId="LiveId" clId="{D0F32859-FD04-4951-9D20-16932392C2C9}" dt="2023-05-28T23:55:29.636" v="3683" actId="1076"/>
          <ac:picMkLst>
            <pc:docMk/>
            <pc:sldMk cId="3696075834" sldId="262"/>
            <ac:picMk id="3" creationId="{9912BDA3-F003-0F27-B013-18028A744B74}"/>
          </ac:picMkLst>
        </pc:picChg>
        <pc:picChg chg="add mod">
          <ac:chgData name="Victor Manuel Feregrino Hernández" userId="9fe70ce6dd2b76b8" providerId="LiveId" clId="{D0F32859-FD04-4951-9D20-16932392C2C9}" dt="2023-05-28T23:55:24.824" v="3681" actId="1076"/>
          <ac:picMkLst>
            <pc:docMk/>
            <pc:sldMk cId="3696075834" sldId="262"/>
            <ac:picMk id="4" creationId="{148EF7A5-D1D3-D170-DDD9-95F5D371F04B}"/>
          </ac:picMkLst>
        </pc:picChg>
        <pc:picChg chg="add mod">
          <ac:chgData name="Victor Manuel Feregrino Hernández" userId="9fe70ce6dd2b76b8" providerId="LiveId" clId="{D0F32859-FD04-4951-9D20-16932392C2C9}" dt="2023-05-28T23:53:46.475" v="3664" actId="1076"/>
          <ac:picMkLst>
            <pc:docMk/>
            <pc:sldMk cId="3696075834" sldId="262"/>
            <ac:picMk id="5" creationId="{1FF2A84A-B973-C399-79FB-9EEF6E31A051}"/>
          </ac:picMkLst>
        </pc:picChg>
        <pc:picChg chg="add mod">
          <ac:chgData name="Victor Manuel Feregrino Hernández" userId="9fe70ce6dd2b76b8" providerId="LiveId" clId="{D0F32859-FD04-4951-9D20-16932392C2C9}" dt="2023-05-28T23:54:20.894" v="3670" actId="1076"/>
          <ac:picMkLst>
            <pc:docMk/>
            <pc:sldMk cId="3696075834" sldId="262"/>
            <ac:picMk id="6" creationId="{BF810A68-4296-5DDC-C89C-7195DAF518FB}"/>
          </ac:picMkLst>
        </pc:picChg>
        <pc:picChg chg="add mod">
          <ac:chgData name="Victor Manuel Feregrino Hernández" userId="9fe70ce6dd2b76b8" providerId="LiveId" clId="{D0F32859-FD04-4951-9D20-16932392C2C9}" dt="2023-05-28T23:54:17.891" v="3669" actId="1076"/>
          <ac:picMkLst>
            <pc:docMk/>
            <pc:sldMk cId="3696075834" sldId="262"/>
            <ac:picMk id="7" creationId="{B016041C-61CC-974D-DC0A-25F7D8DB83EC}"/>
          </ac:picMkLst>
        </pc:picChg>
        <pc:picChg chg="add mod">
          <ac:chgData name="Victor Manuel Feregrino Hernández" userId="9fe70ce6dd2b76b8" providerId="LiveId" clId="{D0F32859-FD04-4951-9D20-16932392C2C9}" dt="2023-05-28T23:55:35.623" v="3685" actId="1076"/>
          <ac:picMkLst>
            <pc:docMk/>
            <pc:sldMk cId="3696075834" sldId="262"/>
            <ac:picMk id="8" creationId="{C0593F97-A7B8-87AB-4D1C-4AD2B86C9E0A}"/>
          </ac:picMkLst>
        </pc:picChg>
        <pc:picChg chg="add mod">
          <ac:chgData name="Victor Manuel Feregrino Hernández" userId="9fe70ce6dd2b76b8" providerId="LiveId" clId="{D0F32859-FD04-4951-9D20-16932392C2C9}" dt="2023-05-28T23:55:32.422" v="3684" actId="1076"/>
          <ac:picMkLst>
            <pc:docMk/>
            <pc:sldMk cId="3696075834" sldId="262"/>
            <ac:picMk id="9" creationId="{883910D7-6818-1B0A-0D52-D86662E3F4EE}"/>
          </ac:picMkLst>
        </pc:picChg>
        <pc:picChg chg="add mod">
          <ac:chgData name="Victor Manuel Feregrino Hernández" userId="9fe70ce6dd2b76b8" providerId="LiveId" clId="{D0F32859-FD04-4951-9D20-16932392C2C9}" dt="2023-05-28T23:55:27.259" v="3682" actId="1076"/>
          <ac:picMkLst>
            <pc:docMk/>
            <pc:sldMk cId="3696075834" sldId="262"/>
            <ac:picMk id="10" creationId="{DE0DC9CC-2122-0CE8-4CCC-11CE5B7B2E30}"/>
          </ac:picMkLst>
        </pc:picChg>
        <pc:picChg chg="add mod">
          <ac:chgData name="Victor Manuel Feregrino Hernández" userId="9fe70ce6dd2b76b8" providerId="LiveId" clId="{D0F32859-FD04-4951-9D20-16932392C2C9}" dt="2023-05-28T23:55:50.211" v="3688" actId="1076"/>
          <ac:picMkLst>
            <pc:docMk/>
            <pc:sldMk cId="3696075834" sldId="262"/>
            <ac:picMk id="11" creationId="{CFDD0EA4-29CB-C1BE-66F8-207923FEB2BD}"/>
          </ac:picMkLst>
        </pc:picChg>
        <pc:picChg chg="add del mod">
          <ac:chgData name="Victor Manuel Feregrino Hernández" userId="9fe70ce6dd2b76b8" providerId="LiveId" clId="{D0F32859-FD04-4951-9D20-16932392C2C9}" dt="2023-05-28T23:56:17.372" v="3691" actId="478"/>
          <ac:picMkLst>
            <pc:docMk/>
            <pc:sldMk cId="3696075834" sldId="262"/>
            <ac:picMk id="12" creationId="{0DB3C7B0-2DA1-A34A-F4F3-DACCCD43BFF9}"/>
          </ac:picMkLst>
        </pc:picChg>
        <pc:picChg chg="add mod">
          <ac:chgData name="Victor Manuel Feregrino Hernández" userId="9fe70ce6dd2b76b8" providerId="LiveId" clId="{D0F32859-FD04-4951-9D20-16932392C2C9}" dt="2023-05-28T23:56:13.413" v="3690" actId="1076"/>
          <ac:picMkLst>
            <pc:docMk/>
            <pc:sldMk cId="3696075834" sldId="262"/>
            <ac:picMk id="13" creationId="{289636F5-879F-1B67-692C-FC2E1B394AE1}"/>
          </ac:picMkLst>
        </pc:picChg>
        <pc:picChg chg="add mod">
          <ac:chgData name="Victor Manuel Feregrino Hernández" userId="9fe70ce6dd2b76b8" providerId="LiveId" clId="{D0F32859-FD04-4951-9D20-16932392C2C9}" dt="2023-05-28T23:56:43.339" v="3693" actId="1076"/>
          <ac:picMkLst>
            <pc:docMk/>
            <pc:sldMk cId="3696075834" sldId="262"/>
            <ac:picMk id="14" creationId="{62796929-961A-9569-7F58-8F7EB020B5BB}"/>
          </ac:picMkLst>
        </pc:picChg>
        <pc:picChg chg="add mod">
          <ac:chgData name="Victor Manuel Feregrino Hernández" userId="9fe70ce6dd2b76b8" providerId="LiveId" clId="{D0F32859-FD04-4951-9D20-16932392C2C9}" dt="2023-05-28T23:57:04" v="3695" actId="1076"/>
          <ac:picMkLst>
            <pc:docMk/>
            <pc:sldMk cId="3696075834" sldId="262"/>
            <ac:picMk id="15" creationId="{51835637-7544-72BA-8ABE-071A4B1948B0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49" creationId="{BF9F6AE4-72C2-880D-9A0C-38DB46CC959A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0" creationId="{F52FA1BA-85C1-72DB-E0F2-6C4F83D6EC24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1" creationId="{83104504-5E76-0DA7-1E16-DAF17A261A45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2" creationId="{DF8A0F47-8F2C-5EE0-138F-AA2A36C66983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3" creationId="{0636CF7A-B442-1ADF-2739-163069C46468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4" creationId="{3B476148-51E3-64D7-BC91-94FC0833E156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5" creationId="{28DD6985-9821-0818-CE83-382DCFD3548F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6" creationId="{8BD85D2A-E55D-8B0A-8392-AB5398287D8B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7" creationId="{59012FDD-7BB4-72F6-416E-8D7D008A882D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8" creationId="{1515E0C5-09B3-4B05-7F2A-486BFD512FC2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59" creationId="{BFC6E000-529D-FCD5-6A79-1C77CE2C833F}"/>
          </ac:picMkLst>
        </pc:picChg>
        <pc:picChg chg="add del mod">
          <ac:chgData name="Victor Manuel Feregrino Hernández" userId="9fe70ce6dd2b76b8" providerId="LiveId" clId="{D0F32859-FD04-4951-9D20-16932392C2C9}" dt="2023-05-28T23:53:09.243" v="3659" actId="478"/>
          <ac:picMkLst>
            <pc:docMk/>
            <pc:sldMk cId="3696075834" sldId="262"/>
            <ac:picMk id="2060" creationId="{5B606C1D-E6C7-DB8A-45C2-0243FFFA4792}"/>
          </ac:picMkLst>
        </pc:picChg>
      </pc:sldChg>
      <pc:sldChg chg="addSp modSp new mod">
        <pc:chgData name="Victor Manuel Feregrino Hernández" userId="9fe70ce6dd2b76b8" providerId="LiveId" clId="{D0F32859-FD04-4951-9D20-16932392C2C9}" dt="2023-05-29T00:21:18.899" v="4382" actId="12100"/>
        <pc:sldMkLst>
          <pc:docMk/>
          <pc:sldMk cId="2640558726" sldId="263"/>
        </pc:sldMkLst>
        <pc:graphicFrameChg chg="add mod modGraphic">
          <ac:chgData name="Victor Manuel Feregrino Hernández" userId="9fe70ce6dd2b76b8" providerId="LiveId" clId="{D0F32859-FD04-4951-9D20-16932392C2C9}" dt="2023-05-29T00:21:18.899" v="4382" actId="12100"/>
          <ac:graphicFrameMkLst>
            <pc:docMk/>
            <pc:sldMk cId="2640558726" sldId="263"/>
            <ac:graphicFrameMk id="2" creationId="{6F742EF5-3C66-10E4-CC49-30BA24A485F2}"/>
          </ac:graphicFrameMkLst>
        </pc:graphicFrameChg>
      </pc:sldChg>
      <pc:sldChg chg="addSp delSp modSp new mod">
        <pc:chgData name="Victor Manuel Feregrino Hernández" userId="9fe70ce6dd2b76b8" providerId="LiveId" clId="{D0F32859-FD04-4951-9D20-16932392C2C9}" dt="2023-05-29T00:30:17.105" v="4505" actId="20577"/>
        <pc:sldMkLst>
          <pc:docMk/>
          <pc:sldMk cId="2438607495" sldId="264"/>
        </pc:sldMkLst>
        <pc:spChg chg="add del mod">
          <ac:chgData name="Victor Manuel Feregrino Hernández" userId="9fe70ce6dd2b76b8" providerId="LiveId" clId="{D0F32859-FD04-4951-9D20-16932392C2C9}" dt="2023-05-29T00:22:31.895" v="4386"/>
          <ac:spMkLst>
            <pc:docMk/>
            <pc:sldMk cId="2438607495" sldId="264"/>
            <ac:spMk id="2" creationId="{EB405E9C-3E0D-B4D6-E704-FB7D0348AB7B}"/>
          </ac:spMkLst>
        </pc:spChg>
        <pc:spChg chg="add mod">
          <ac:chgData name="Victor Manuel Feregrino Hernández" userId="9fe70ce6dd2b76b8" providerId="LiveId" clId="{D0F32859-FD04-4951-9D20-16932392C2C9}" dt="2023-05-29T00:30:17.105" v="4505" actId="20577"/>
          <ac:spMkLst>
            <pc:docMk/>
            <pc:sldMk cId="2438607495" sldId="264"/>
            <ac:spMk id="3" creationId="{198D4B9D-DB72-7250-1709-7F3EF18991D8}"/>
          </ac:spMkLst>
        </pc:spChg>
        <pc:picChg chg="add mod">
          <ac:chgData name="Victor Manuel Feregrino Hernández" userId="9fe70ce6dd2b76b8" providerId="LiveId" clId="{D0F32859-FD04-4951-9D20-16932392C2C9}" dt="2023-05-29T00:29:26.825" v="4470" actId="14100"/>
          <ac:picMkLst>
            <pc:docMk/>
            <pc:sldMk cId="2438607495" sldId="264"/>
            <ac:picMk id="5" creationId="{462F7180-1374-D0D0-0159-731CD9C4E2F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67313-D6E6-4638-979D-A84D4C8DDA4C}" type="doc">
      <dgm:prSet loTypeId="urn:microsoft.com/office/officeart/2005/8/layout/lProcess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CDCBF04-A0C0-44C3-BF5B-443E87A116F1}">
      <dgm:prSet phldrT="[Texto]"/>
      <dgm:spPr/>
      <dgm:t>
        <a:bodyPr/>
        <a:lstStyle/>
        <a:p>
          <a:r>
            <a:rPr lang="es-MX" dirty="0"/>
            <a:t>INGENIERÍA QUÍMICA INDUSTRIAL</a:t>
          </a:r>
        </a:p>
      </dgm:t>
    </dgm:pt>
    <dgm:pt modelId="{2E55B1B1-34D4-4D05-8741-AE6C815D873D}" type="parTrans" cxnId="{86F8EAAB-C44A-4E23-A058-6B270B7EEEE1}">
      <dgm:prSet/>
      <dgm:spPr/>
      <dgm:t>
        <a:bodyPr/>
        <a:lstStyle/>
        <a:p>
          <a:endParaRPr lang="es-MX"/>
        </a:p>
      </dgm:t>
    </dgm:pt>
    <dgm:pt modelId="{54B32A7D-EDC4-458F-A555-5B7FC47BF218}" type="sibTrans" cxnId="{86F8EAAB-C44A-4E23-A058-6B270B7EEEE1}">
      <dgm:prSet/>
      <dgm:spPr/>
      <dgm:t>
        <a:bodyPr/>
        <a:lstStyle/>
        <a:p>
          <a:endParaRPr lang="es-MX"/>
        </a:p>
      </dgm:t>
    </dgm:pt>
    <dgm:pt modelId="{7962B618-C9E9-41B7-AAE4-E18E04EED039}">
      <dgm:prSet phldrT="[Texto]"/>
      <dgm:spPr/>
      <dgm:t>
        <a:bodyPr/>
        <a:lstStyle/>
        <a:p>
          <a:r>
            <a:rPr lang="es-MX"/>
            <a:t>QUÍMICA </a:t>
          </a:r>
          <a:r>
            <a:rPr lang="es-MX" dirty="0"/>
            <a:t>GENERAL</a:t>
          </a:r>
        </a:p>
      </dgm:t>
    </dgm:pt>
    <dgm:pt modelId="{BBD688E5-66F3-418D-8853-27A578D47D30}" type="parTrans" cxnId="{05D13460-2252-4C15-B814-C1BC5E630F3B}">
      <dgm:prSet/>
      <dgm:spPr/>
      <dgm:t>
        <a:bodyPr/>
        <a:lstStyle/>
        <a:p>
          <a:endParaRPr lang="es-MX"/>
        </a:p>
      </dgm:t>
    </dgm:pt>
    <dgm:pt modelId="{FC6101A9-D3C5-460A-806B-5E5A7FC0506B}" type="sibTrans" cxnId="{05D13460-2252-4C15-B814-C1BC5E630F3B}">
      <dgm:prSet/>
      <dgm:spPr/>
      <dgm:t>
        <a:bodyPr/>
        <a:lstStyle/>
        <a:p>
          <a:endParaRPr lang="es-MX"/>
        </a:p>
      </dgm:t>
    </dgm:pt>
    <dgm:pt modelId="{AE408A47-379F-4B97-BDE5-8652A2A519E0}">
      <dgm:prSet phldrT="[Texto]"/>
      <dgm:spPr/>
      <dgm:t>
        <a:bodyPr/>
        <a:lstStyle/>
        <a:p>
          <a:r>
            <a:rPr lang="es-MX" dirty="0"/>
            <a:t>PRIMER SEMESTRE</a:t>
          </a:r>
        </a:p>
      </dgm:t>
    </dgm:pt>
    <dgm:pt modelId="{E3866249-D736-45A9-99DF-30B510CAB28F}" type="parTrans" cxnId="{B813B30E-F6D9-4FF6-B6DB-C40065702F04}">
      <dgm:prSet/>
      <dgm:spPr/>
      <dgm:t>
        <a:bodyPr/>
        <a:lstStyle/>
        <a:p>
          <a:endParaRPr lang="es-MX"/>
        </a:p>
      </dgm:t>
    </dgm:pt>
    <dgm:pt modelId="{52FB9C32-09C1-4EFF-91C5-A509C13AC474}" type="sibTrans" cxnId="{B813B30E-F6D9-4FF6-B6DB-C40065702F04}">
      <dgm:prSet/>
      <dgm:spPr/>
      <dgm:t>
        <a:bodyPr/>
        <a:lstStyle/>
        <a:p>
          <a:endParaRPr lang="es-MX"/>
        </a:p>
      </dgm:t>
    </dgm:pt>
    <dgm:pt modelId="{4C3480FB-C568-4E34-93FC-EA97E9B68263}">
      <dgm:prSet phldrT="[Texto]"/>
      <dgm:spPr/>
      <dgm:t>
        <a:bodyPr/>
        <a:lstStyle/>
        <a:p>
          <a:r>
            <a:rPr lang="es-MX" dirty="0"/>
            <a:t>INGENIERÍA QUÍMICA PETROLERA</a:t>
          </a:r>
        </a:p>
      </dgm:t>
    </dgm:pt>
    <dgm:pt modelId="{1FF4892F-BF3E-4F93-9CC2-47081DB82A34}" type="parTrans" cxnId="{0F96BA73-B480-4A8B-AAA3-AA411E2BBE4D}">
      <dgm:prSet/>
      <dgm:spPr/>
      <dgm:t>
        <a:bodyPr/>
        <a:lstStyle/>
        <a:p>
          <a:endParaRPr lang="es-MX"/>
        </a:p>
      </dgm:t>
    </dgm:pt>
    <dgm:pt modelId="{86A61B70-16B6-4D5A-8C43-43BF6BE2B43E}" type="sibTrans" cxnId="{0F96BA73-B480-4A8B-AAA3-AA411E2BBE4D}">
      <dgm:prSet/>
      <dgm:spPr/>
      <dgm:t>
        <a:bodyPr/>
        <a:lstStyle/>
        <a:p>
          <a:endParaRPr lang="es-MX"/>
        </a:p>
      </dgm:t>
    </dgm:pt>
    <dgm:pt modelId="{E1F81920-7E67-4A2D-A041-1FAD6EC23D5C}">
      <dgm:prSet phldrT="[Texto]"/>
      <dgm:spPr/>
      <dgm:t>
        <a:bodyPr/>
        <a:lstStyle/>
        <a:p>
          <a:r>
            <a:rPr lang="es-MX" dirty="0"/>
            <a:t>FUNDAMENTOS DE QUÍMICA</a:t>
          </a:r>
        </a:p>
      </dgm:t>
    </dgm:pt>
    <dgm:pt modelId="{1B1F3102-2405-4030-9927-3DD88859CA1B}" type="parTrans" cxnId="{24CAB1FA-6F5A-417C-8DAC-A084D70A2344}">
      <dgm:prSet/>
      <dgm:spPr/>
      <dgm:t>
        <a:bodyPr/>
        <a:lstStyle/>
        <a:p>
          <a:endParaRPr lang="es-MX"/>
        </a:p>
      </dgm:t>
    </dgm:pt>
    <dgm:pt modelId="{4C3B254A-E5D4-46EA-9AF1-BB5AF0AE38BB}" type="sibTrans" cxnId="{24CAB1FA-6F5A-417C-8DAC-A084D70A2344}">
      <dgm:prSet/>
      <dgm:spPr/>
      <dgm:t>
        <a:bodyPr/>
        <a:lstStyle/>
        <a:p>
          <a:endParaRPr lang="es-MX"/>
        </a:p>
      </dgm:t>
    </dgm:pt>
    <dgm:pt modelId="{6A01A4F7-ADA6-4254-8DA2-E997C8246912}">
      <dgm:prSet phldrT="[Texto]"/>
      <dgm:spPr/>
      <dgm:t>
        <a:bodyPr/>
        <a:lstStyle/>
        <a:p>
          <a:r>
            <a:rPr lang="es-MX" dirty="0"/>
            <a:t>PRIMER SEMESTRE</a:t>
          </a:r>
        </a:p>
      </dgm:t>
    </dgm:pt>
    <dgm:pt modelId="{64E51B9F-D036-4732-8E1B-E6480B085DAA}" type="parTrans" cxnId="{FA9BDEB9-52CD-4269-B169-78CE24C6ECC1}">
      <dgm:prSet/>
      <dgm:spPr/>
      <dgm:t>
        <a:bodyPr/>
        <a:lstStyle/>
        <a:p>
          <a:endParaRPr lang="es-MX"/>
        </a:p>
      </dgm:t>
    </dgm:pt>
    <dgm:pt modelId="{64A5180C-1219-4F53-815E-FC155FE52E95}" type="sibTrans" cxnId="{FA9BDEB9-52CD-4269-B169-78CE24C6ECC1}">
      <dgm:prSet/>
      <dgm:spPr/>
      <dgm:t>
        <a:bodyPr/>
        <a:lstStyle/>
        <a:p>
          <a:endParaRPr lang="es-MX"/>
        </a:p>
      </dgm:t>
    </dgm:pt>
    <dgm:pt modelId="{2FB78EE6-22B4-42A3-AC61-D19033114DAB}">
      <dgm:prSet phldrT="[Texto]"/>
      <dgm:spPr/>
      <dgm:t>
        <a:bodyPr/>
        <a:lstStyle/>
        <a:p>
          <a:r>
            <a:rPr lang="es-MX" dirty="0"/>
            <a:t>INGENIERÍA EN METALURGIA Y MATERIALES</a:t>
          </a:r>
        </a:p>
      </dgm:t>
    </dgm:pt>
    <dgm:pt modelId="{F2D345C4-AA25-4660-BC90-23C2408FE885}" type="parTrans" cxnId="{E91F86E0-AAF2-480F-B896-EABE287F30E0}">
      <dgm:prSet/>
      <dgm:spPr/>
      <dgm:t>
        <a:bodyPr/>
        <a:lstStyle/>
        <a:p>
          <a:endParaRPr lang="es-MX"/>
        </a:p>
      </dgm:t>
    </dgm:pt>
    <dgm:pt modelId="{50551AA5-6D55-43F7-9A54-24A7C2D4297D}" type="sibTrans" cxnId="{E91F86E0-AAF2-480F-B896-EABE287F30E0}">
      <dgm:prSet/>
      <dgm:spPr/>
      <dgm:t>
        <a:bodyPr/>
        <a:lstStyle/>
        <a:p>
          <a:endParaRPr lang="es-MX"/>
        </a:p>
      </dgm:t>
    </dgm:pt>
    <dgm:pt modelId="{D0A568E7-9928-4974-843B-DB39F8B410A8}">
      <dgm:prSet phldrT="[Texto]"/>
      <dgm:spPr/>
      <dgm:t>
        <a:bodyPr/>
        <a:lstStyle/>
        <a:p>
          <a:r>
            <a:rPr lang="es-MX" dirty="0"/>
            <a:t>QUÍMICA DE SOLUCIONES</a:t>
          </a:r>
        </a:p>
      </dgm:t>
    </dgm:pt>
    <dgm:pt modelId="{68FBC227-A21E-4ECC-9A4A-FCD8F84E3837}" type="parTrans" cxnId="{277FA758-30F3-422D-B6D4-BE799A5E3213}">
      <dgm:prSet/>
      <dgm:spPr/>
      <dgm:t>
        <a:bodyPr/>
        <a:lstStyle/>
        <a:p>
          <a:endParaRPr lang="es-MX"/>
        </a:p>
      </dgm:t>
    </dgm:pt>
    <dgm:pt modelId="{97CE3064-E353-4778-9DF0-B0D21AA0FA56}" type="sibTrans" cxnId="{277FA758-30F3-422D-B6D4-BE799A5E3213}">
      <dgm:prSet/>
      <dgm:spPr/>
      <dgm:t>
        <a:bodyPr/>
        <a:lstStyle/>
        <a:p>
          <a:endParaRPr lang="es-MX"/>
        </a:p>
      </dgm:t>
    </dgm:pt>
    <dgm:pt modelId="{74F78677-905E-4A38-9064-141FA7D0E917}">
      <dgm:prSet phldrT="[Texto]"/>
      <dgm:spPr/>
      <dgm:t>
        <a:bodyPr/>
        <a:lstStyle/>
        <a:p>
          <a:r>
            <a:rPr lang="es-MX" dirty="0"/>
            <a:t>SEGUNDO SEMESTRE</a:t>
          </a:r>
        </a:p>
      </dgm:t>
    </dgm:pt>
    <dgm:pt modelId="{7A4F5FB1-4463-402E-B6B3-9C3547701B24}" type="parTrans" cxnId="{81EF3604-C9B9-4942-8D47-8CFC10D20BF8}">
      <dgm:prSet/>
      <dgm:spPr/>
      <dgm:t>
        <a:bodyPr/>
        <a:lstStyle/>
        <a:p>
          <a:endParaRPr lang="es-MX"/>
        </a:p>
      </dgm:t>
    </dgm:pt>
    <dgm:pt modelId="{BC8855F9-9104-4765-B9FF-85AD0C6C88C8}" type="sibTrans" cxnId="{81EF3604-C9B9-4942-8D47-8CFC10D20BF8}">
      <dgm:prSet/>
      <dgm:spPr/>
      <dgm:t>
        <a:bodyPr/>
        <a:lstStyle/>
        <a:p>
          <a:endParaRPr lang="es-MX"/>
        </a:p>
      </dgm:t>
    </dgm:pt>
    <dgm:pt modelId="{FC6B3FA5-2F9A-4933-90C8-0735DD2753DC}" type="pres">
      <dgm:prSet presAssocID="{FDA67313-D6E6-4638-979D-A84D4C8DDA4C}" presName="theList" presStyleCnt="0">
        <dgm:presLayoutVars>
          <dgm:dir/>
          <dgm:animLvl val="lvl"/>
          <dgm:resizeHandles val="exact"/>
        </dgm:presLayoutVars>
      </dgm:prSet>
      <dgm:spPr/>
    </dgm:pt>
    <dgm:pt modelId="{101CC38A-9789-42A3-A975-50C5CE732752}" type="pres">
      <dgm:prSet presAssocID="{4CDCBF04-A0C0-44C3-BF5B-443E87A116F1}" presName="compNode" presStyleCnt="0"/>
      <dgm:spPr/>
    </dgm:pt>
    <dgm:pt modelId="{4E52CF6B-91AB-4D4B-8638-90AAE565731A}" type="pres">
      <dgm:prSet presAssocID="{4CDCBF04-A0C0-44C3-BF5B-443E87A116F1}" presName="aNode" presStyleLbl="bgShp" presStyleIdx="0" presStyleCnt="3" custLinFactNeighborX="-21268" custLinFactNeighborY="-519"/>
      <dgm:spPr/>
    </dgm:pt>
    <dgm:pt modelId="{916ECDA7-BBAC-4995-81BC-40AE299C80ED}" type="pres">
      <dgm:prSet presAssocID="{4CDCBF04-A0C0-44C3-BF5B-443E87A116F1}" presName="textNode" presStyleLbl="bgShp" presStyleIdx="0" presStyleCnt="3"/>
      <dgm:spPr/>
    </dgm:pt>
    <dgm:pt modelId="{4A0C8612-A174-4A2D-9D83-2C5CB323F0A2}" type="pres">
      <dgm:prSet presAssocID="{4CDCBF04-A0C0-44C3-BF5B-443E87A116F1}" presName="compChildNode" presStyleCnt="0"/>
      <dgm:spPr/>
    </dgm:pt>
    <dgm:pt modelId="{33BCB218-BEA9-40B1-BF4B-0138043B12D9}" type="pres">
      <dgm:prSet presAssocID="{4CDCBF04-A0C0-44C3-BF5B-443E87A116F1}" presName="theInnerList" presStyleCnt="0"/>
      <dgm:spPr/>
    </dgm:pt>
    <dgm:pt modelId="{91E0503A-7F08-46E5-851D-703A782FAEC5}" type="pres">
      <dgm:prSet presAssocID="{7962B618-C9E9-41B7-AAE4-E18E04EED039}" presName="childNode" presStyleLbl="node1" presStyleIdx="0" presStyleCnt="6">
        <dgm:presLayoutVars>
          <dgm:bulletEnabled val="1"/>
        </dgm:presLayoutVars>
      </dgm:prSet>
      <dgm:spPr/>
    </dgm:pt>
    <dgm:pt modelId="{9D4A5849-E1EF-47E3-854B-401D69665FA4}" type="pres">
      <dgm:prSet presAssocID="{7962B618-C9E9-41B7-AAE4-E18E04EED039}" presName="aSpace2" presStyleCnt="0"/>
      <dgm:spPr/>
    </dgm:pt>
    <dgm:pt modelId="{D1688C32-BF30-4F9E-9F17-A1B292A526A6}" type="pres">
      <dgm:prSet presAssocID="{AE408A47-379F-4B97-BDE5-8652A2A519E0}" presName="childNode" presStyleLbl="node1" presStyleIdx="1" presStyleCnt="6">
        <dgm:presLayoutVars>
          <dgm:bulletEnabled val="1"/>
        </dgm:presLayoutVars>
      </dgm:prSet>
      <dgm:spPr/>
    </dgm:pt>
    <dgm:pt modelId="{5B8032C4-6614-4BCD-810C-D766263E587A}" type="pres">
      <dgm:prSet presAssocID="{4CDCBF04-A0C0-44C3-BF5B-443E87A116F1}" presName="aSpace" presStyleCnt="0"/>
      <dgm:spPr/>
    </dgm:pt>
    <dgm:pt modelId="{BD8D7D20-0850-4A3C-9B51-CA16AC7B1F84}" type="pres">
      <dgm:prSet presAssocID="{4C3480FB-C568-4E34-93FC-EA97E9B68263}" presName="compNode" presStyleCnt="0"/>
      <dgm:spPr/>
    </dgm:pt>
    <dgm:pt modelId="{8A4261DF-2FF9-41CF-A759-CA12EE80F110}" type="pres">
      <dgm:prSet presAssocID="{4C3480FB-C568-4E34-93FC-EA97E9B68263}" presName="aNode" presStyleLbl="bgShp" presStyleIdx="1" presStyleCnt="3"/>
      <dgm:spPr/>
    </dgm:pt>
    <dgm:pt modelId="{F1DBFAA5-838E-4381-ABD8-1D66C250F804}" type="pres">
      <dgm:prSet presAssocID="{4C3480FB-C568-4E34-93FC-EA97E9B68263}" presName="textNode" presStyleLbl="bgShp" presStyleIdx="1" presStyleCnt="3"/>
      <dgm:spPr/>
    </dgm:pt>
    <dgm:pt modelId="{19BC1986-3C64-4F37-90FC-568078C5C8EC}" type="pres">
      <dgm:prSet presAssocID="{4C3480FB-C568-4E34-93FC-EA97E9B68263}" presName="compChildNode" presStyleCnt="0"/>
      <dgm:spPr/>
    </dgm:pt>
    <dgm:pt modelId="{456050A8-A889-4B20-BD53-CAD0AB82479B}" type="pres">
      <dgm:prSet presAssocID="{4C3480FB-C568-4E34-93FC-EA97E9B68263}" presName="theInnerList" presStyleCnt="0"/>
      <dgm:spPr/>
    </dgm:pt>
    <dgm:pt modelId="{77103584-6A18-4A33-86BE-28B7C3CB3084}" type="pres">
      <dgm:prSet presAssocID="{E1F81920-7E67-4A2D-A041-1FAD6EC23D5C}" presName="childNode" presStyleLbl="node1" presStyleIdx="2" presStyleCnt="6">
        <dgm:presLayoutVars>
          <dgm:bulletEnabled val="1"/>
        </dgm:presLayoutVars>
      </dgm:prSet>
      <dgm:spPr/>
    </dgm:pt>
    <dgm:pt modelId="{9E354983-E0CE-4F1E-A8B1-6AB5FB5368DB}" type="pres">
      <dgm:prSet presAssocID="{E1F81920-7E67-4A2D-A041-1FAD6EC23D5C}" presName="aSpace2" presStyleCnt="0"/>
      <dgm:spPr/>
    </dgm:pt>
    <dgm:pt modelId="{2E8850D0-B911-4480-995C-10752B751623}" type="pres">
      <dgm:prSet presAssocID="{6A01A4F7-ADA6-4254-8DA2-E997C8246912}" presName="childNode" presStyleLbl="node1" presStyleIdx="3" presStyleCnt="6">
        <dgm:presLayoutVars>
          <dgm:bulletEnabled val="1"/>
        </dgm:presLayoutVars>
      </dgm:prSet>
      <dgm:spPr/>
    </dgm:pt>
    <dgm:pt modelId="{98D3E978-E0C9-4CAE-BA72-C4112AE3CD2F}" type="pres">
      <dgm:prSet presAssocID="{4C3480FB-C568-4E34-93FC-EA97E9B68263}" presName="aSpace" presStyleCnt="0"/>
      <dgm:spPr/>
    </dgm:pt>
    <dgm:pt modelId="{3A16456A-70D6-4B33-8B09-4F2ED12FCAEC}" type="pres">
      <dgm:prSet presAssocID="{2FB78EE6-22B4-42A3-AC61-D19033114DAB}" presName="compNode" presStyleCnt="0"/>
      <dgm:spPr/>
    </dgm:pt>
    <dgm:pt modelId="{2D360DFA-70B0-47D0-8F16-B516424C5333}" type="pres">
      <dgm:prSet presAssocID="{2FB78EE6-22B4-42A3-AC61-D19033114DAB}" presName="aNode" presStyleLbl="bgShp" presStyleIdx="2" presStyleCnt="3"/>
      <dgm:spPr/>
    </dgm:pt>
    <dgm:pt modelId="{EE733AC5-D16E-403F-94B3-E3401E253219}" type="pres">
      <dgm:prSet presAssocID="{2FB78EE6-22B4-42A3-AC61-D19033114DAB}" presName="textNode" presStyleLbl="bgShp" presStyleIdx="2" presStyleCnt="3"/>
      <dgm:spPr/>
    </dgm:pt>
    <dgm:pt modelId="{4AC02DDD-6882-46E7-B7FC-8B16ADA651C1}" type="pres">
      <dgm:prSet presAssocID="{2FB78EE6-22B4-42A3-AC61-D19033114DAB}" presName="compChildNode" presStyleCnt="0"/>
      <dgm:spPr/>
    </dgm:pt>
    <dgm:pt modelId="{FB76C589-B335-4421-BD2B-5BF32CCE9EF4}" type="pres">
      <dgm:prSet presAssocID="{2FB78EE6-22B4-42A3-AC61-D19033114DAB}" presName="theInnerList" presStyleCnt="0"/>
      <dgm:spPr/>
    </dgm:pt>
    <dgm:pt modelId="{C49FDD1D-9B02-4D3F-AEAB-DB7ABB203657}" type="pres">
      <dgm:prSet presAssocID="{D0A568E7-9928-4974-843B-DB39F8B410A8}" presName="childNode" presStyleLbl="node1" presStyleIdx="4" presStyleCnt="6">
        <dgm:presLayoutVars>
          <dgm:bulletEnabled val="1"/>
        </dgm:presLayoutVars>
      </dgm:prSet>
      <dgm:spPr/>
    </dgm:pt>
    <dgm:pt modelId="{D81A6A18-0136-4563-A650-DDE04EEE03A2}" type="pres">
      <dgm:prSet presAssocID="{D0A568E7-9928-4974-843B-DB39F8B410A8}" presName="aSpace2" presStyleCnt="0"/>
      <dgm:spPr/>
    </dgm:pt>
    <dgm:pt modelId="{F2C7D9C1-3BCD-457A-B2EA-8DBC38BF0C50}" type="pres">
      <dgm:prSet presAssocID="{74F78677-905E-4A38-9064-141FA7D0E917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81EF3604-C9B9-4942-8D47-8CFC10D20BF8}" srcId="{2FB78EE6-22B4-42A3-AC61-D19033114DAB}" destId="{74F78677-905E-4A38-9064-141FA7D0E917}" srcOrd="1" destOrd="0" parTransId="{7A4F5FB1-4463-402E-B6B3-9C3547701B24}" sibTransId="{BC8855F9-9104-4765-B9FF-85AD0C6C88C8}"/>
    <dgm:cxn modelId="{B813B30E-F6D9-4FF6-B6DB-C40065702F04}" srcId="{4CDCBF04-A0C0-44C3-BF5B-443E87A116F1}" destId="{AE408A47-379F-4B97-BDE5-8652A2A519E0}" srcOrd="1" destOrd="0" parTransId="{E3866249-D736-45A9-99DF-30B510CAB28F}" sibTransId="{52FB9C32-09C1-4EFF-91C5-A509C13AC474}"/>
    <dgm:cxn modelId="{92C7D91F-2B83-433D-B763-1064FF1E0D29}" type="presOf" srcId="{2FB78EE6-22B4-42A3-AC61-D19033114DAB}" destId="{2D360DFA-70B0-47D0-8F16-B516424C5333}" srcOrd="0" destOrd="0" presId="urn:microsoft.com/office/officeart/2005/8/layout/lProcess2"/>
    <dgm:cxn modelId="{EA0FE32E-CBCB-411D-9F09-EC356A0299D8}" type="presOf" srcId="{4C3480FB-C568-4E34-93FC-EA97E9B68263}" destId="{8A4261DF-2FF9-41CF-A759-CA12EE80F110}" srcOrd="0" destOrd="0" presId="urn:microsoft.com/office/officeart/2005/8/layout/lProcess2"/>
    <dgm:cxn modelId="{74B91335-0AF9-4F48-9BD0-771EE6568E65}" type="presOf" srcId="{4CDCBF04-A0C0-44C3-BF5B-443E87A116F1}" destId="{4E52CF6B-91AB-4D4B-8638-90AAE565731A}" srcOrd="0" destOrd="0" presId="urn:microsoft.com/office/officeart/2005/8/layout/lProcess2"/>
    <dgm:cxn modelId="{354F7439-A341-44B3-A1BA-322D2A113F04}" type="presOf" srcId="{E1F81920-7E67-4A2D-A041-1FAD6EC23D5C}" destId="{77103584-6A18-4A33-86BE-28B7C3CB3084}" srcOrd="0" destOrd="0" presId="urn:microsoft.com/office/officeart/2005/8/layout/lProcess2"/>
    <dgm:cxn modelId="{0AF1255E-FDC1-47A3-BB8F-5E6027061D01}" type="presOf" srcId="{4C3480FB-C568-4E34-93FC-EA97E9B68263}" destId="{F1DBFAA5-838E-4381-ABD8-1D66C250F804}" srcOrd="1" destOrd="0" presId="urn:microsoft.com/office/officeart/2005/8/layout/lProcess2"/>
    <dgm:cxn modelId="{05D13460-2252-4C15-B814-C1BC5E630F3B}" srcId="{4CDCBF04-A0C0-44C3-BF5B-443E87A116F1}" destId="{7962B618-C9E9-41B7-AAE4-E18E04EED039}" srcOrd="0" destOrd="0" parTransId="{BBD688E5-66F3-418D-8853-27A578D47D30}" sibTransId="{FC6101A9-D3C5-460A-806B-5E5A7FC0506B}"/>
    <dgm:cxn modelId="{ACF20441-9E39-4D2F-8EF8-61E95C13B0B0}" type="presOf" srcId="{6A01A4F7-ADA6-4254-8DA2-E997C8246912}" destId="{2E8850D0-B911-4480-995C-10752B751623}" srcOrd="0" destOrd="0" presId="urn:microsoft.com/office/officeart/2005/8/layout/lProcess2"/>
    <dgm:cxn modelId="{8ADD4053-4A36-4FDE-914C-D9494167D43A}" type="presOf" srcId="{D0A568E7-9928-4974-843B-DB39F8B410A8}" destId="{C49FDD1D-9B02-4D3F-AEAB-DB7ABB203657}" srcOrd="0" destOrd="0" presId="urn:microsoft.com/office/officeart/2005/8/layout/lProcess2"/>
    <dgm:cxn modelId="{0F96BA73-B480-4A8B-AAA3-AA411E2BBE4D}" srcId="{FDA67313-D6E6-4638-979D-A84D4C8DDA4C}" destId="{4C3480FB-C568-4E34-93FC-EA97E9B68263}" srcOrd="1" destOrd="0" parTransId="{1FF4892F-BF3E-4F93-9CC2-47081DB82A34}" sibTransId="{86A61B70-16B6-4D5A-8C43-43BF6BE2B43E}"/>
    <dgm:cxn modelId="{DEDDC477-9B80-4BDC-B083-ADF27B92D788}" type="presOf" srcId="{2FB78EE6-22B4-42A3-AC61-D19033114DAB}" destId="{EE733AC5-D16E-403F-94B3-E3401E253219}" srcOrd="1" destOrd="0" presId="urn:microsoft.com/office/officeart/2005/8/layout/lProcess2"/>
    <dgm:cxn modelId="{277FA758-30F3-422D-B6D4-BE799A5E3213}" srcId="{2FB78EE6-22B4-42A3-AC61-D19033114DAB}" destId="{D0A568E7-9928-4974-843B-DB39F8B410A8}" srcOrd="0" destOrd="0" parTransId="{68FBC227-A21E-4ECC-9A4A-FCD8F84E3837}" sibTransId="{97CE3064-E353-4778-9DF0-B0D21AA0FA56}"/>
    <dgm:cxn modelId="{08985393-2061-4575-A073-40BC6AC75D77}" type="presOf" srcId="{4CDCBF04-A0C0-44C3-BF5B-443E87A116F1}" destId="{916ECDA7-BBAC-4995-81BC-40AE299C80ED}" srcOrd="1" destOrd="0" presId="urn:microsoft.com/office/officeart/2005/8/layout/lProcess2"/>
    <dgm:cxn modelId="{86F8EAAB-C44A-4E23-A058-6B270B7EEEE1}" srcId="{FDA67313-D6E6-4638-979D-A84D4C8DDA4C}" destId="{4CDCBF04-A0C0-44C3-BF5B-443E87A116F1}" srcOrd="0" destOrd="0" parTransId="{2E55B1B1-34D4-4D05-8741-AE6C815D873D}" sibTransId="{54B32A7D-EDC4-458F-A555-5B7FC47BF218}"/>
    <dgm:cxn modelId="{FA9BDEB9-52CD-4269-B169-78CE24C6ECC1}" srcId="{4C3480FB-C568-4E34-93FC-EA97E9B68263}" destId="{6A01A4F7-ADA6-4254-8DA2-E997C8246912}" srcOrd="1" destOrd="0" parTransId="{64E51B9F-D036-4732-8E1B-E6480B085DAA}" sibTransId="{64A5180C-1219-4F53-815E-FC155FE52E95}"/>
    <dgm:cxn modelId="{2D3F03C2-1F5A-4B80-BDC4-459F6F646F31}" type="presOf" srcId="{AE408A47-379F-4B97-BDE5-8652A2A519E0}" destId="{D1688C32-BF30-4F9E-9F17-A1B292A526A6}" srcOrd="0" destOrd="0" presId="urn:microsoft.com/office/officeart/2005/8/layout/lProcess2"/>
    <dgm:cxn modelId="{568D4DD4-13B4-4F7F-BD44-D35CE3B9CE2A}" type="presOf" srcId="{7962B618-C9E9-41B7-AAE4-E18E04EED039}" destId="{91E0503A-7F08-46E5-851D-703A782FAEC5}" srcOrd="0" destOrd="0" presId="urn:microsoft.com/office/officeart/2005/8/layout/lProcess2"/>
    <dgm:cxn modelId="{E91F86E0-AAF2-480F-B896-EABE287F30E0}" srcId="{FDA67313-D6E6-4638-979D-A84D4C8DDA4C}" destId="{2FB78EE6-22B4-42A3-AC61-D19033114DAB}" srcOrd="2" destOrd="0" parTransId="{F2D345C4-AA25-4660-BC90-23C2408FE885}" sibTransId="{50551AA5-6D55-43F7-9A54-24A7C2D4297D}"/>
    <dgm:cxn modelId="{3C63C9F2-C7BB-40D7-9B5F-B6B26195048E}" type="presOf" srcId="{74F78677-905E-4A38-9064-141FA7D0E917}" destId="{F2C7D9C1-3BCD-457A-B2EA-8DBC38BF0C50}" srcOrd="0" destOrd="0" presId="urn:microsoft.com/office/officeart/2005/8/layout/lProcess2"/>
    <dgm:cxn modelId="{D4B31AF5-5B4D-41EA-9DF0-791EABEA75E5}" type="presOf" srcId="{FDA67313-D6E6-4638-979D-A84D4C8DDA4C}" destId="{FC6B3FA5-2F9A-4933-90C8-0735DD2753DC}" srcOrd="0" destOrd="0" presId="urn:microsoft.com/office/officeart/2005/8/layout/lProcess2"/>
    <dgm:cxn modelId="{24CAB1FA-6F5A-417C-8DAC-A084D70A2344}" srcId="{4C3480FB-C568-4E34-93FC-EA97E9B68263}" destId="{E1F81920-7E67-4A2D-A041-1FAD6EC23D5C}" srcOrd="0" destOrd="0" parTransId="{1B1F3102-2405-4030-9927-3DD88859CA1B}" sibTransId="{4C3B254A-E5D4-46EA-9AF1-BB5AF0AE38BB}"/>
    <dgm:cxn modelId="{EFB6CE87-0A30-4849-8A33-ADEB6AC8F6E3}" type="presParOf" srcId="{FC6B3FA5-2F9A-4933-90C8-0735DD2753DC}" destId="{101CC38A-9789-42A3-A975-50C5CE732752}" srcOrd="0" destOrd="0" presId="urn:microsoft.com/office/officeart/2005/8/layout/lProcess2"/>
    <dgm:cxn modelId="{14776E78-A2C2-49AA-B1FB-F5E372B9216A}" type="presParOf" srcId="{101CC38A-9789-42A3-A975-50C5CE732752}" destId="{4E52CF6B-91AB-4D4B-8638-90AAE565731A}" srcOrd="0" destOrd="0" presId="urn:microsoft.com/office/officeart/2005/8/layout/lProcess2"/>
    <dgm:cxn modelId="{7B9DCC40-12E9-49FF-82F9-9C0781190DF3}" type="presParOf" srcId="{101CC38A-9789-42A3-A975-50C5CE732752}" destId="{916ECDA7-BBAC-4995-81BC-40AE299C80ED}" srcOrd="1" destOrd="0" presId="urn:microsoft.com/office/officeart/2005/8/layout/lProcess2"/>
    <dgm:cxn modelId="{8CAB18B1-A208-4E8C-B2DB-887765163CD2}" type="presParOf" srcId="{101CC38A-9789-42A3-A975-50C5CE732752}" destId="{4A0C8612-A174-4A2D-9D83-2C5CB323F0A2}" srcOrd="2" destOrd="0" presId="urn:microsoft.com/office/officeart/2005/8/layout/lProcess2"/>
    <dgm:cxn modelId="{8A99ECA5-392A-447D-BAD1-506B28FA21E1}" type="presParOf" srcId="{4A0C8612-A174-4A2D-9D83-2C5CB323F0A2}" destId="{33BCB218-BEA9-40B1-BF4B-0138043B12D9}" srcOrd="0" destOrd="0" presId="urn:microsoft.com/office/officeart/2005/8/layout/lProcess2"/>
    <dgm:cxn modelId="{F128D9E3-A3B4-4208-A3A6-9F3B59D769B9}" type="presParOf" srcId="{33BCB218-BEA9-40B1-BF4B-0138043B12D9}" destId="{91E0503A-7F08-46E5-851D-703A782FAEC5}" srcOrd="0" destOrd="0" presId="urn:microsoft.com/office/officeart/2005/8/layout/lProcess2"/>
    <dgm:cxn modelId="{FBB8DAE0-EB3B-402A-9E44-594FF9FD6CD0}" type="presParOf" srcId="{33BCB218-BEA9-40B1-BF4B-0138043B12D9}" destId="{9D4A5849-E1EF-47E3-854B-401D69665FA4}" srcOrd="1" destOrd="0" presId="urn:microsoft.com/office/officeart/2005/8/layout/lProcess2"/>
    <dgm:cxn modelId="{CED06153-EE9E-469D-867E-7AAF68121E1D}" type="presParOf" srcId="{33BCB218-BEA9-40B1-BF4B-0138043B12D9}" destId="{D1688C32-BF30-4F9E-9F17-A1B292A526A6}" srcOrd="2" destOrd="0" presId="urn:microsoft.com/office/officeart/2005/8/layout/lProcess2"/>
    <dgm:cxn modelId="{A11FAF48-0FB8-410B-B149-636E067B7A00}" type="presParOf" srcId="{FC6B3FA5-2F9A-4933-90C8-0735DD2753DC}" destId="{5B8032C4-6614-4BCD-810C-D766263E587A}" srcOrd="1" destOrd="0" presId="urn:microsoft.com/office/officeart/2005/8/layout/lProcess2"/>
    <dgm:cxn modelId="{71F85561-8B15-4E32-8EB7-9D767E0D7AF4}" type="presParOf" srcId="{FC6B3FA5-2F9A-4933-90C8-0735DD2753DC}" destId="{BD8D7D20-0850-4A3C-9B51-CA16AC7B1F84}" srcOrd="2" destOrd="0" presId="urn:microsoft.com/office/officeart/2005/8/layout/lProcess2"/>
    <dgm:cxn modelId="{A2367630-C3A5-4894-844E-DE42C10B88B4}" type="presParOf" srcId="{BD8D7D20-0850-4A3C-9B51-CA16AC7B1F84}" destId="{8A4261DF-2FF9-41CF-A759-CA12EE80F110}" srcOrd="0" destOrd="0" presId="urn:microsoft.com/office/officeart/2005/8/layout/lProcess2"/>
    <dgm:cxn modelId="{76C2E39C-2C59-4632-9117-F028366336F8}" type="presParOf" srcId="{BD8D7D20-0850-4A3C-9B51-CA16AC7B1F84}" destId="{F1DBFAA5-838E-4381-ABD8-1D66C250F804}" srcOrd="1" destOrd="0" presId="urn:microsoft.com/office/officeart/2005/8/layout/lProcess2"/>
    <dgm:cxn modelId="{DD78D803-DFDD-4F5D-8536-EE3412AF2CF5}" type="presParOf" srcId="{BD8D7D20-0850-4A3C-9B51-CA16AC7B1F84}" destId="{19BC1986-3C64-4F37-90FC-568078C5C8EC}" srcOrd="2" destOrd="0" presId="urn:microsoft.com/office/officeart/2005/8/layout/lProcess2"/>
    <dgm:cxn modelId="{BF38E0AD-46FF-4401-BD46-439741BD2E10}" type="presParOf" srcId="{19BC1986-3C64-4F37-90FC-568078C5C8EC}" destId="{456050A8-A889-4B20-BD53-CAD0AB82479B}" srcOrd="0" destOrd="0" presId="urn:microsoft.com/office/officeart/2005/8/layout/lProcess2"/>
    <dgm:cxn modelId="{983309F9-3A8D-4792-9F6C-1F1403F5D178}" type="presParOf" srcId="{456050A8-A889-4B20-BD53-CAD0AB82479B}" destId="{77103584-6A18-4A33-86BE-28B7C3CB3084}" srcOrd="0" destOrd="0" presId="urn:microsoft.com/office/officeart/2005/8/layout/lProcess2"/>
    <dgm:cxn modelId="{FDF48B77-6D72-4586-89CD-6B53C39BD3D0}" type="presParOf" srcId="{456050A8-A889-4B20-BD53-CAD0AB82479B}" destId="{9E354983-E0CE-4F1E-A8B1-6AB5FB5368DB}" srcOrd="1" destOrd="0" presId="urn:microsoft.com/office/officeart/2005/8/layout/lProcess2"/>
    <dgm:cxn modelId="{2971EBB3-1FE9-4015-B32E-DFDDC662E88C}" type="presParOf" srcId="{456050A8-A889-4B20-BD53-CAD0AB82479B}" destId="{2E8850D0-B911-4480-995C-10752B751623}" srcOrd="2" destOrd="0" presId="urn:microsoft.com/office/officeart/2005/8/layout/lProcess2"/>
    <dgm:cxn modelId="{567F05B3-2148-4D6D-B502-CBF51E0D56EA}" type="presParOf" srcId="{FC6B3FA5-2F9A-4933-90C8-0735DD2753DC}" destId="{98D3E978-E0C9-4CAE-BA72-C4112AE3CD2F}" srcOrd="3" destOrd="0" presId="urn:microsoft.com/office/officeart/2005/8/layout/lProcess2"/>
    <dgm:cxn modelId="{335EACB6-41C4-4633-8D0C-44B4BCCDDDB9}" type="presParOf" srcId="{FC6B3FA5-2F9A-4933-90C8-0735DD2753DC}" destId="{3A16456A-70D6-4B33-8B09-4F2ED12FCAEC}" srcOrd="4" destOrd="0" presId="urn:microsoft.com/office/officeart/2005/8/layout/lProcess2"/>
    <dgm:cxn modelId="{6CC794B7-CFF0-449C-87C7-07122CB7C1C3}" type="presParOf" srcId="{3A16456A-70D6-4B33-8B09-4F2ED12FCAEC}" destId="{2D360DFA-70B0-47D0-8F16-B516424C5333}" srcOrd="0" destOrd="0" presId="urn:microsoft.com/office/officeart/2005/8/layout/lProcess2"/>
    <dgm:cxn modelId="{51C17AD7-7528-4A1B-A977-44DFC882B592}" type="presParOf" srcId="{3A16456A-70D6-4B33-8B09-4F2ED12FCAEC}" destId="{EE733AC5-D16E-403F-94B3-E3401E253219}" srcOrd="1" destOrd="0" presId="urn:microsoft.com/office/officeart/2005/8/layout/lProcess2"/>
    <dgm:cxn modelId="{CCB07A0C-6C34-49EE-A24A-931FF12AA29C}" type="presParOf" srcId="{3A16456A-70D6-4B33-8B09-4F2ED12FCAEC}" destId="{4AC02DDD-6882-46E7-B7FC-8B16ADA651C1}" srcOrd="2" destOrd="0" presId="urn:microsoft.com/office/officeart/2005/8/layout/lProcess2"/>
    <dgm:cxn modelId="{A1B1C82C-F248-4223-B3A7-E9A3551841B0}" type="presParOf" srcId="{4AC02DDD-6882-46E7-B7FC-8B16ADA651C1}" destId="{FB76C589-B335-4421-BD2B-5BF32CCE9EF4}" srcOrd="0" destOrd="0" presId="urn:microsoft.com/office/officeart/2005/8/layout/lProcess2"/>
    <dgm:cxn modelId="{F49254C3-5EE5-4979-A46C-8F0AD91010E0}" type="presParOf" srcId="{FB76C589-B335-4421-BD2B-5BF32CCE9EF4}" destId="{C49FDD1D-9B02-4D3F-AEAB-DB7ABB203657}" srcOrd="0" destOrd="0" presId="urn:microsoft.com/office/officeart/2005/8/layout/lProcess2"/>
    <dgm:cxn modelId="{07096398-9D5B-4023-9E42-75DC7E174953}" type="presParOf" srcId="{FB76C589-B335-4421-BD2B-5BF32CCE9EF4}" destId="{D81A6A18-0136-4563-A650-DDE04EEE03A2}" srcOrd="1" destOrd="0" presId="urn:microsoft.com/office/officeart/2005/8/layout/lProcess2"/>
    <dgm:cxn modelId="{17331DC1-2606-4F23-A7C6-3FD0D1EF2230}" type="presParOf" srcId="{FB76C589-B335-4421-BD2B-5BF32CCE9EF4}" destId="{F2C7D9C1-3BCD-457A-B2EA-8DBC38BF0C5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174437-B15C-4010-BDE3-15E5454AE8BA}" type="doc">
      <dgm:prSet loTypeId="urn:microsoft.com/office/officeart/2008/layout/Lin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06F6A27-E557-482A-A9B6-BA0C76B948B6}">
      <dgm:prSet phldrT="[Texto]" custT="1"/>
      <dgm:spPr/>
      <dgm:t>
        <a:bodyPr vert="wordArtVert"/>
        <a:lstStyle/>
        <a:p>
          <a:r>
            <a:rPr lang="es-MX" sz="2400" b="1" dirty="0">
              <a:latin typeface="Arial" panose="020B0604020202020204" pitchFamily="34" charset="0"/>
              <a:cs typeface="Arial" panose="020B0604020202020204" pitchFamily="34" charset="0"/>
            </a:rPr>
            <a:t>CONCLUSIONES</a:t>
          </a:r>
        </a:p>
      </dgm:t>
    </dgm:pt>
    <dgm:pt modelId="{2C095991-371C-4E4D-A81C-6899A462DEFB}" type="parTrans" cxnId="{9230FD72-BAB1-490B-8235-E1C7B5AE8E26}">
      <dgm:prSet/>
      <dgm:spPr/>
      <dgm:t>
        <a:bodyPr/>
        <a:lstStyle/>
        <a:p>
          <a:endParaRPr lang="es-MX"/>
        </a:p>
      </dgm:t>
    </dgm:pt>
    <dgm:pt modelId="{91AFF1AD-9F5B-443B-982F-0C4099F8CA43}" type="sibTrans" cxnId="{9230FD72-BAB1-490B-8235-E1C7B5AE8E26}">
      <dgm:prSet/>
      <dgm:spPr/>
      <dgm:t>
        <a:bodyPr/>
        <a:lstStyle/>
        <a:p>
          <a:endParaRPr lang="es-MX"/>
        </a:p>
      </dgm:t>
    </dgm:pt>
    <dgm:pt modelId="{09E36F03-47C5-4A9C-9004-BEE6EB014F1A}">
      <dgm:prSet phldrT="[Texto]" custT="1"/>
      <dgm:spPr/>
      <dgm:t>
        <a:bodyPr/>
        <a:lstStyle/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Es una actividad que requiere mayor tiempo tanto en su preparación como en la realización.</a:t>
          </a:r>
        </a:p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Inicio la expectativa era baja incluso en algunos nula, iban con cierta apatía.</a:t>
          </a:r>
        </a:p>
      </dgm:t>
    </dgm:pt>
    <dgm:pt modelId="{AE5BAD98-D276-4A27-B87E-06C21A34713B}" type="parTrans" cxnId="{C6132953-33B3-40F3-BEEE-125B44DF0E09}">
      <dgm:prSet/>
      <dgm:spPr/>
      <dgm:t>
        <a:bodyPr/>
        <a:lstStyle/>
        <a:p>
          <a:endParaRPr lang="es-MX"/>
        </a:p>
      </dgm:t>
    </dgm:pt>
    <dgm:pt modelId="{A96E1ECB-77B8-44F3-AD78-8CA7EF8237E4}" type="sibTrans" cxnId="{C6132953-33B3-40F3-BEEE-125B44DF0E09}">
      <dgm:prSet/>
      <dgm:spPr/>
      <dgm:t>
        <a:bodyPr/>
        <a:lstStyle/>
        <a:p>
          <a:endParaRPr lang="es-MX"/>
        </a:p>
      </dgm:t>
    </dgm:pt>
    <dgm:pt modelId="{84D7A348-EB53-4023-A7C8-3D684CE3F9E3}">
      <dgm:prSet phldrT="[Texto]" custT="1"/>
      <dgm:spPr/>
      <dgm:t>
        <a:bodyPr/>
        <a:lstStyle/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Al percibir con quienes estaban y las carencias que, para ellos en su etapa adolescente, ni siquiera imaginaron la existencia de estas.</a:t>
          </a:r>
        </a:p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Les genero adecuaciones en las actitudes, a la vez les produjeron cuestionamientos tanto de pensamiento con respecto a su realidad, así como de emociones por lo escuchado y realizado</a:t>
          </a:r>
          <a:r>
            <a:rPr lang="es-MX" sz="2400" dirty="0"/>
            <a:t>.</a:t>
          </a:r>
          <a:endParaRPr lang="es-MX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4DC0D8-6D70-4FBC-A546-4DAD1EA0A7A6}" type="parTrans" cxnId="{1A60CD39-5AF0-4E82-B046-143709DC04A7}">
      <dgm:prSet/>
      <dgm:spPr/>
      <dgm:t>
        <a:bodyPr/>
        <a:lstStyle/>
        <a:p>
          <a:endParaRPr lang="es-MX"/>
        </a:p>
      </dgm:t>
    </dgm:pt>
    <dgm:pt modelId="{079A225E-23A9-48D8-9810-0CB224FF59BD}" type="sibTrans" cxnId="{1A60CD39-5AF0-4E82-B046-143709DC04A7}">
      <dgm:prSet/>
      <dgm:spPr/>
      <dgm:t>
        <a:bodyPr/>
        <a:lstStyle/>
        <a:p>
          <a:endParaRPr lang="es-MX"/>
        </a:p>
      </dgm:t>
    </dgm:pt>
    <dgm:pt modelId="{E9ED7A07-09B2-4632-8D86-800B20590BED}">
      <dgm:prSet phldrT="[Texto]" custT="1"/>
      <dgm:spPr/>
      <dgm:t>
        <a:bodyPr/>
        <a:lstStyle/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Inducir la acción y ya será lo que vayan viviendo los estudiantes lo que les acerque o aleje de esta actividad</a:t>
          </a:r>
          <a:r>
            <a:rPr lang="es-MX" sz="3100" dirty="0"/>
            <a:t>.</a:t>
          </a:r>
        </a:p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El acercamiento vivencial al hecho que se desee verifique la actitud o valor, si no es frecuente, se desvanece hasta transformarse o desparecer.</a:t>
          </a:r>
        </a:p>
      </dgm:t>
    </dgm:pt>
    <dgm:pt modelId="{75A61DF3-0CD2-4581-AD4F-090277C8C01A}" type="parTrans" cxnId="{7C59C4C4-A8FB-47C7-8445-BA346960B3AC}">
      <dgm:prSet/>
      <dgm:spPr/>
      <dgm:t>
        <a:bodyPr/>
        <a:lstStyle/>
        <a:p>
          <a:endParaRPr lang="es-MX"/>
        </a:p>
      </dgm:t>
    </dgm:pt>
    <dgm:pt modelId="{27A1039A-ED70-4E2F-AC9A-909A498F2B9C}" type="sibTrans" cxnId="{7C59C4C4-A8FB-47C7-8445-BA346960B3AC}">
      <dgm:prSet/>
      <dgm:spPr/>
      <dgm:t>
        <a:bodyPr/>
        <a:lstStyle/>
        <a:p>
          <a:endParaRPr lang="es-MX"/>
        </a:p>
      </dgm:t>
    </dgm:pt>
    <dgm:pt modelId="{D60941FB-39E8-4F6D-9A00-C101E636D5B6}" type="pres">
      <dgm:prSet presAssocID="{92174437-B15C-4010-BDE3-15E5454AE8BA}" presName="vert0" presStyleCnt="0">
        <dgm:presLayoutVars>
          <dgm:dir/>
          <dgm:animOne val="branch"/>
          <dgm:animLvl val="lvl"/>
        </dgm:presLayoutVars>
      </dgm:prSet>
      <dgm:spPr/>
    </dgm:pt>
    <dgm:pt modelId="{10D560A5-4CF2-410A-8FF0-F456F409A2A3}" type="pres">
      <dgm:prSet presAssocID="{706F6A27-E557-482A-A9B6-BA0C76B948B6}" presName="thickLine" presStyleLbl="alignNode1" presStyleIdx="0" presStyleCnt="1"/>
      <dgm:spPr/>
    </dgm:pt>
    <dgm:pt modelId="{07B656F7-EAB6-4778-8730-E3646119B770}" type="pres">
      <dgm:prSet presAssocID="{706F6A27-E557-482A-A9B6-BA0C76B948B6}" presName="horz1" presStyleCnt="0"/>
      <dgm:spPr/>
    </dgm:pt>
    <dgm:pt modelId="{83215139-E7E7-4BFD-8CEC-A0666A2B5D6C}" type="pres">
      <dgm:prSet presAssocID="{706F6A27-E557-482A-A9B6-BA0C76B948B6}" presName="tx1" presStyleLbl="revTx" presStyleIdx="0" presStyleCnt="4" custScaleX="46658"/>
      <dgm:spPr/>
    </dgm:pt>
    <dgm:pt modelId="{7CA7DAF2-E599-4786-8CC5-D7348E8CC75E}" type="pres">
      <dgm:prSet presAssocID="{706F6A27-E557-482A-A9B6-BA0C76B948B6}" presName="vert1" presStyleCnt="0"/>
      <dgm:spPr/>
    </dgm:pt>
    <dgm:pt modelId="{53D6E4F8-B05C-4165-84DE-35AD001DDB47}" type="pres">
      <dgm:prSet presAssocID="{09E36F03-47C5-4A9C-9004-BEE6EB014F1A}" presName="vertSpace2a" presStyleCnt="0"/>
      <dgm:spPr/>
    </dgm:pt>
    <dgm:pt modelId="{64F285B7-0009-4839-80E0-91DA65AEB186}" type="pres">
      <dgm:prSet presAssocID="{09E36F03-47C5-4A9C-9004-BEE6EB014F1A}" presName="horz2" presStyleCnt="0"/>
      <dgm:spPr/>
    </dgm:pt>
    <dgm:pt modelId="{A4330AEC-1485-4294-97F4-FC3F6DB17ACC}" type="pres">
      <dgm:prSet presAssocID="{09E36F03-47C5-4A9C-9004-BEE6EB014F1A}" presName="horzSpace2" presStyleCnt="0"/>
      <dgm:spPr/>
    </dgm:pt>
    <dgm:pt modelId="{CE848728-3DCF-4FD7-9A2C-5A2E548DF97C}" type="pres">
      <dgm:prSet presAssocID="{09E36F03-47C5-4A9C-9004-BEE6EB014F1A}" presName="tx2" presStyleLbl="revTx" presStyleIdx="1" presStyleCnt="4" custScaleX="140626" custScaleY="88466"/>
      <dgm:spPr/>
    </dgm:pt>
    <dgm:pt modelId="{6A791422-1E06-4A2A-B7EF-922555A0C71D}" type="pres">
      <dgm:prSet presAssocID="{09E36F03-47C5-4A9C-9004-BEE6EB014F1A}" presName="vert2" presStyleCnt="0"/>
      <dgm:spPr/>
    </dgm:pt>
    <dgm:pt modelId="{38527C04-FBA4-4DE7-AF82-75966C436E4E}" type="pres">
      <dgm:prSet presAssocID="{09E36F03-47C5-4A9C-9004-BEE6EB014F1A}" presName="thinLine2b" presStyleLbl="callout" presStyleIdx="0" presStyleCnt="3"/>
      <dgm:spPr/>
    </dgm:pt>
    <dgm:pt modelId="{CC1D3DDB-3F6D-46C4-8851-AB60FCAED0E8}" type="pres">
      <dgm:prSet presAssocID="{09E36F03-47C5-4A9C-9004-BEE6EB014F1A}" presName="vertSpace2b" presStyleCnt="0"/>
      <dgm:spPr/>
    </dgm:pt>
    <dgm:pt modelId="{EDED5942-3860-4536-91FA-1F5E94B759BD}" type="pres">
      <dgm:prSet presAssocID="{84D7A348-EB53-4023-A7C8-3D684CE3F9E3}" presName="horz2" presStyleCnt="0"/>
      <dgm:spPr/>
    </dgm:pt>
    <dgm:pt modelId="{DDF8815A-16C8-4FA4-A224-5C9E5C8C43C9}" type="pres">
      <dgm:prSet presAssocID="{84D7A348-EB53-4023-A7C8-3D684CE3F9E3}" presName="horzSpace2" presStyleCnt="0"/>
      <dgm:spPr/>
    </dgm:pt>
    <dgm:pt modelId="{FEBADD65-9507-436A-80A5-DC5BEE0D21FD}" type="pres">
      <dgm:prSet presAssocID="{84D7A348-EB53-4023-A7C8-3D684CE3F9E3}" presName="tx2" presStyleLbl="revTx" presStyleIdx="2" presStyleCnt="4" custScaleX="143673" custScaleY="103650"/>
      <dgm:spPr/>
    </dgm:pt>
    <dgm:pt modelId="{CEA20083-C35B-46E1-A340-92E488C1601A}" type="pres">
      <dgm:prSet presAssocID="{84D7A348-EB53-4023-A7C8-3D684CE3F9E3}" presName="vert2" presStyleCnt="0"/>
      <dgm:spPr/>
    </dgm:pt>
    <dgm:pt modelId="{C6F243AD-B19B-4A1B-BA5F-E09297F91BF3}" type="pres">
      <dgm:prSet presAssocID="{84D7A348-EB53-4023-A7C8-3D684CE3F9E3}" presName="thinLine2b" presStyleLbl="callout" presStyleIdx="1" presStyleCnt="3"/>
      <dgm:spPr/>
    </dgm:pt>
    <dgm:pt modelId="{5764A9BF-74D7-47ED-ABE0-15C359AD75F1}" type="pres">
      <dgm:prSet presAssocID="{84D7A348-EB53-4023-A7C8-3D684CE3F9E3}" presName="vertSpace2b" presStyleCnt="0"/>
      <dgm:spPr/>
    </dgm:pt>
    <dgm:pt modelId="{F2A67399-72CD-4A65-91E8-952C37E6A156}" type="pres">
      <dgm:prSet presAssocID="{E9ED7A07-09B2-4632-8D86-800B20590BED}" presName="horz2" presStyleCnt="0"/>
      <dgm:spPr/>
    </dgm:pt>
    <dgm:pt modelId="{010B8043-9809-40A9-9646-3B2744D9793F}" type="pres">
      <dgm:prSet presAssocID="{E9ED7A07-09B2-4632-8D86-800B20590BED}" presName="horzSpace2" presStyleCnt="0"/>
      <dgm:spPr/>
    </dgm:pt>
    <dgm:pt modelId="{127C9271-8DDE-4AF6-BFD2-4C35793270C8}" type="pres">
      <dgm:prSet presAssocID="{E9ED7A07-09B2-4632-8D86-800B20590BED}" presName="tx2" presStyleLbl="revTx" presStyleIdx="3" presStyleCnt="4" custScaleX="142212" custScaleY="113092"/>
      <dgm:spPr/>
    </dgm:pt>
    <dgm:pt modelId="{E6BCAB9E-B07A-42A3-AA2A-961AD547AED2}" type="pres">
      <dgm:prSet presAssocID="{E9ED7A07-09B2-4632-8D86-800B20590BED}" presName="vert2" presStyleCnt="0"/>
      <dgm:spPr/>
    </dgm:pt>
    <dgm:pt modelId="{A743F4B0-6E10-4DC1-B071-73F24556C2C0}" type="pres">
      <dgm:prSet presAssocID="{E9ED7A07-09B2-4632-8D86-800B20590BED}" presName="thinLine2b" presStyleLbl="callout" presStyleIdx="2" presStyleCnt="3"/>
      <dgm:spPr/>
    </dgm:pt>
    <dgm:pt modelId="{32F1C189-04EC-428E-B858-5304AA9ACFC3}" type="pres">
      <dgm:prSet presAssocID="{E9ED7A07-09B2-4632-8D86-800B20590BED}" presName="vertSpace2b" presStyleCnt="0"/>
      <dgm:spPr/>
    </dgm:pt>
  </dgm:ptLst>
  <dgm:cxnLst>
    <dgm:cxn modelId="{223E9923-7399-4066-9D7D-5733BD504AB7}" type="presOf" srcId="{92174437-B15C-4010-BDE3-15E5454AE8BA}" destId="{D60941FB-39E8-4F6D-9A00-C101E636D5B6}" srcOrd="0" destOrd="0" presId="urn:microsoft.com/office/officeart/2008/layout/LinedList"/>
    <dgm:cxn modelId="{1A60CD39-5AF0-4E82-B046-143709DC04A7}" srcId="{706F6A27-E557-482A-A9B6-BA0C76B948B6}" destId="{84D7A348-EB53-4023-A7C8-3D684CE3F9E3}" srcOrd="1" destOrd="0" parTransId="{644DC0D8-6D70-4FBC-A546-4DAD1EA0A7A6}" sibTransId="{079A225E-23A9-48D8-9810-0CB224FF59BD}"/>
    <dgm:cxn modelId="{9230FD72-BAB1-490B-8235-E1C7B5AE8E26}" srcId="{92174437-B15C-4010-BDE3-15E5454AE8BA}" destId="{706F6A27-E557-482A-A9B6-BA0C76B948B6}" srcOrd="0" destOrd="0" parTransId="{2C095991-371C-4E4D-A81C-6899A462DEFB}" sibTransId="{91AFF1AD-9F5B-443B-982F-0C4099F8CA43}"/>
    <dgm:cxn modelId="{C6132953-33B3-40F3-BEEE-125B44DF0E09}" srcId="{706F6A27-E557-482A-A9B6-BA0C76B948B6}" destId="{09E36F03-47C5-4A9C-9004-BEE6EB014F1A}" srcOrd="0" destOrd="0" parTransId="{AE5BAD98-D276-4A27-B87E-06C21A34713B}" sibTransId="{A96E1ECB-77B8-44F3-AD78-8CA7EF8237E4}"/>
    <dgm:cxn modelId="{6D712D82-623C-4C5E-BC3F-DB8A5E68F187}" type="presOf" srcId="{09E36F03-47C5-4A9C-9004-BEE6EB014F1A}" destId="{CE848728-3DCF-4FD7-9A2C-5A2E548DF97C}" srcOrd="0" destOrd="0" presId="urn:microsoft.com/office/officeart/2008/layout/LinedList"/>
    <dgm:cxn modelId="{852958A2-5469-4372-BD8D-CC725BA605E7}" type="presOf" srcId="{84D7A348-EB53-4023-A7C8-3D684CE3F9E3}" destId="{FEBADD65-9507-436A-80A5-DC5BEE0D21FD}" srcOrd="0" destOrd="0" presId="urn:microsoft.com/office/officeart/2008/layout/LinedList"/>
    <dgm:cxn modelId="{831302AA-FA5D-4058-9283-14A535BE653D}" type="presOf" srcId="{E9ED7A07-09B2-4632-8D86-800B20590BED}" destId="{127C9271-8DDE-4AF6-BFD2-4C35793270C8}" srcOrd="0" destOrd="0" presId="urn:microsoft.com/office/officeart/2008/layout/LinedList"/>
    <dgm:cxn modelId="{7C59C4C4-A8FB-47C7-8445-BA346960B3AC}" srcId="{706F6A27-E557-482A-A9B6-BA0C76B948B6}" destId="{E9ED7A07-09B2-4632-8D86-800B20590BED}" srcOrd="2" destOrd="0" parTransId="{75A61DF3-0CD2-4581-AD4F-090277C8C01A}" sibTransId="{27A1039A-ED70-4E2F-AC9A-909A498F2B9C}"/>
    <dgm:cxn modelId="{786EEBC5-CFE5-42A2-A102-62E4E2C91D09}" type="presOf" srcId="{706F6A27-E557-482A-A9B6-BA0C76B948B6}" destId="{83215139-E7E7-4BFD-8CEC-A0666A2B5D6C}" srcOrd="0" destOrd="0" presId="urn:microsoft.com/office/officeart/2008/layout/LinedList"/>
    <dgm:cxn modelId="{608F2027-6124-48ED-8278-D164BB60B17A}" type="presParOf" srcId="{D60941FB-39E8-4F6D-9A00-C101E636D5B6}" destId="{10D560A5-4CF2-410A-8FF0-F456F409A2A3}" srcOrd="0" destOrd="0" presId="urn:microsoft.com/office/officeart/2008/layout/LinedList"/>
    <dgm:cxn modelId="{0F5C6DDE-F2D5-4D17-AF18-AFA1C988A5CC}" type="presParOf" srcId="{D60941FB-39E8-4F6D-9A00-C101E636D5B6}" destId="{07B656F7-EAB6-4778-8730-E3646119B770}" srcOrd="1" destOrd="0" presId="urn:microsoft.com/office/officeart/2008/layout/LinedList"/>
    <dgm:cxn modelId="{B8D7E93A-D46B-48BF-AF8D-6FCF539664D5}" type="presParOf" srcId="{07B656F7-EAB6-4778-8730-E3646119B770}" destId="{83215139-E7E7-4BFD-8CEC-A0666A2B5D6C}" srcOrd="0" destOrd="0" presId="urn:microsoft.com/office/officeart/2008/layout/LinedList"/>
    <dgm:cxn modelId="{E082594A-28D1-4215-82AE-B845381078FA}" type="presParOf" srcId="{07B656F7-EAB6-4778-8730-E3646119B770}" destId="{7CA7DAF2-E599-4786-8CC5-D7348E8CC75E}" srcOrd="1" destOrd="0" presId="urn:microsoft.com/office/officeart/2008/layout/LinedList"/>
    <dgm:cxn modelId="{3CC8CB3B-2F92-41A5-A07F-78DD0FDFF7E2}" type="presParOf" srcId="{7CA7DAF2-E599-4786-8CC5-D7348E8CC75E}" destId="{53D6E4F8-B05C-4165-84DE-35AD001DDB47}" srcOrd="0" destOrd="0" presId="urn:microsoft.com/office/officeart/2008/layout/LinedList"/>
    <dgm:cxn modelId="{AD62A48F-A602-4943-914A-2E0FB104E47E}" type="presParOf" srcId="{7CA7DAF2-E599-4786-8CC5-D7348E8CC75E}" destId="{64F285B7-0009-4839-80E0-91DA65AEB186}" srcOrd="1" destOrd="0" presId="urn:microsoft.com/office/officeart/2008/layout/LinedList"/>
    <dgm:cxn modelId="{90B60C5C-0F89-4A74-9E09-77FA5BA797C1}" type="presParOf" srcId="{64F285B7-0009-4839-80E0-91DA65AEB186}" destId="{A4330AEC-1485-4294-97F4-FC3F6DB17ACC}" srcOrd="0" destOrd="0" presId="urn:microsoft.com/office/officeart/2008/layout/LinedList"/>
    <dgm:cxn modelId="{105C9440-D3F2-458E-9BCF-B64639155822}" type="presParOf" srcId="{64F285B7-0009-4839-80E0-91DA65AEB186}" destId="{CE848728-3DCF-4FD7-9A2C-5A2E548DF97C}" srcOrd="1" destOrd="0" presId="urn:microsoft.com/office/officeart/2008/layout/LinedList"/>
    <dgm:cxn modelId="{733C6EBC-8D0B-4D8A-AB80-4EF2E0CD0228}" type="presParOf" srcId="{64F285B7-0009-4839-80E0-91DA65AEB186}" destId="{6A791422-1E06-4A2A-B7EF-922555A0C71D}" srcOrd="2" destOrd="0" presId="urn:microsoft.com/office/officeart/2008/layout/LinedList"/>
    <dgm:cxn modelId="{238DC969-C09B-413A-B6D6-F7D0E13A3B52}" type="presParOf" srcId="{7CA7DAF2-E599-4786-8CC5-D7348E8CC75E}" destId="{38527C04-FBA4-4DE7-AF82-75966C436E4E}" srcOrd="2" destOrd="0" presId="urn:microsoft.com/office/officeart/2008/layout/LinedList"/>
    <dgm:cxn modelId="{DC91873E-817D-4423-B26A-E714384C42F0}" type="presParOf" srcId="{7CA7DAF2-E599-4786-8CC5-D7348E8CC75E}" destId="{CC1D3DDB-3F6D-46C4-8851-AB60FCAED0E8}" srcOrd="3" destOrd="0" presId="urn:microsoft.com/office/officeart/2008/layout/LinedList"/>
    <dgm:cxn modelId="{69279BE6-B83A-4E3E-8A13-F6C17BD28A36}" type="presParOf" srcId="{7CA7DAF2-E599-4786-8CC5-D7348E8CC75E}" destId="{EDED5942-3860-4536-91FA-1F5E94B759BD}" srcOrd="4" destOrd="0" presId="urn:microsoft.com/office/officeart/2008/layout/LinedList"/>
    <dgm:cxn modelId="{F7A718AD-46C1-4902-8FF8-BE416661F14C}" type="presParOf" srcId="{EDED5942-3860-4536-91FA-1F5E94B759BD}" destId="{DDF8815A-16C8-4FA4-A224-5C9E5C8C43C9}" srcOrd="0" destOrd="0" presId="urn:microsoft.com/office/officeart/2008/layout/LinedList"/>
    <dgm:cxn modelId="{DFA3BCCC-F47C-43D1-AD86-6F88BE33941D}" type="presParOf" srcId="{EDED5942-3860-4536-91FA-1F5E94B759BD}" destId="{FEBADD65-9507-436A-80A5-DC5BEE0D21FD}" srcOrd="1" destOrd="0" presId="urn:microsoft.com/office/officeart/2008/layout/LinedList"/>
    <dgm:cxn modelId="{5A9133DC-E76E-4B13-BA3D-0BC4019FEA12}" type="presParOf" srcId="{EDED5942-3860-4536-91FA-1F5E94B759BD}" destId="{CEA20083-C35B-46E1-A340-92E488C1601A}" srcOrd="2" destOrd="0" presId="urn:microsoft.com/office/officeart/2008/layout/LinedList"/>
    <dgm:cxn modelId="{48ED3AD0-8896-4A01-A951-4FE1761B3FA4}" type="presParOf" srcId="{7CA7DAF2-E599-4786-8CC5-D7348E8CC75E}" destId="{C6F243AD-B19B-4A1B-BA5F-E09297F91BF3}" srcOrd="5" destOrd="0" presId="urn:microsoft.com/office/officeart/2008/layout/LinedList"/>
    <dgm:cxn modelId="{C9269A9F-1C8D-4B06-BD9F-1E0D085DE0A5}" type="presParOf" srcId="{7CA7DAF2-E599-4786-8CC5-D7348E8CC75E}" destId="{5764A9BF-74D7-47ED-ABE0-15C359AD75F1}" srcOrd="6" destOrd="0" presId="urn:microsoft.com/office/officeart/2008/layout/LinedList"/>
    <dgm:cxn modelId="{9E5127DF-89BD-4FC7-B765-22530D29A824}" type="presParOf" srcId="{7CA7DAF2-E599-4786-8CC5-D7348E8CC75E}" destId="{F2A67399-72CD-4A65-91E8-952C37E6A156}" srcOrd="7" destOrd="0" presId="urn:microsoft.com/office/officeart/2008/layout/LinedList"/>
    <dgm:cxn modelId="{24D12F2D-1967-48F2-A198-AA4E9CD741A1}" type="presParOf" srcId="{F2A67399-72CD-4A65-91E8-952C37E6A156}" destId="{010B8043-9809-40A9-9646-3B2744D9793F}" srcOrd="0" destOrd="0" presId="urn:microsoft.com/office/officeart/2008/layout/LinedList"/>
    <dgm:cxn modelId="{C9C917FB-74C5-4AE0-921C-BD495F31C23D}" type="presParOf" srcId="{F2A67399-72CD-4A65-91E8-952C37E6A156}" destId="{127C9271-8DDE-4AF6-BFD2-4C35793270C8}" srcOrd="1" destOrd="0" presId="urn:microsoft.com/office/officeart/2008/layout/LinedList"/>
    <dgm:cxn modelId="{E58D6B00-7975-4265-A1A0-37EA55FEC816}" type="presParOf" srcId="{F2A67399-72CD-4A65-91E8-952C37E6A156}" destId="{E6BCAB9E-B07A-42A3-AA2A-961AD547AED2}" srcOrd="2" destOrd="0" presId="urn:microsoft.com/office/officeart/2008/layout/LinedList"/>
    <dgm:cxn modelId="{6041D374-4851-440C-BE92-75EB01C3C2E7}" type="presParOf" srcId="{7CA7DAF2-E599-4786-8CC5-D7348E8CC75E}" destId="{A743F4B0-6E10-4DC1-B071-73F24556C2C0}" srcOrd="8" destOrd="0" presId="urn:microsoft.com/office/officeart/2008/layout/LinedList"/>
    <dgm:cxn modelId="{2316454F-CF7F-4351-AE96-E8BD4C02072B}" type="presParOf" srcId="{7CA7DAF2-E599-4786-8CC5-D7348E8CC75E}" destId="{32F1C189-04EC-428E-B858-5304AA9ACFC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2CF6B-91AB-4D4B-8638-90AAE565731A}">
      <dsp:nvSpPr>
        <dsp:cNvPr id="0" name=""/>
        <dsp:cNvSpPr/>
      </dsp:nvSpPr>
      <dsp:spPr>
        <a:xfrm>
          <a:off x="0" y="0"/>
          <a:ext cx="257968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INGENIERÍA QUÍMICA INDUSTRIAL</a:t>
          </a:r>
        </a:p>
      </dsp:txBody>
      <dsp:txXfrm>
        <a:off x="0" y="0"/>
        <a:ext cx="2579687" cy="1625600"/>
      </dsp:txXfrm>
    </dsp:sp>
    <dsp:sp modelId="{91E0503A-7F08-46E5-851D-703A782FAEC5}">
      <dsp:nvSpPr>
        <dsp:cNvPr id="0" name=""/>
        <dsp:cNvSpPr/>
      </dsp:nvSpPr>
      <dsp:spPr>
        <a:xfrm>
          <a:off x="258960" y="1627187"/>
          <a:ext cx="2063749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/>
            <a:t>QUÍMICA </a:t>
          </a:r>
          <a:r>
            <a:rPr lang="es-MX" sz="2200" kern="1200" dirty="0"/>
            <a:t>GENERAL</a:t>
          </a:r>
        </a:p>
      </dsp:txBody>
      <dsp:txXfrm>
        <a:off x="306812" y="1675039"/>
        <a:ext cx="1968045" cy="1538098"/>
      </dsp:txXfrm>
    </dsp:sp>
    <dsp:sp modelId="{D1688C32-BF30-4F9E-9F17-A1B292A526A6}">
      <dsp:nvSpPr>
        <dsp:cNvPr id="0" name=""/>
        <dsp:cNvSpPr/>
      </dsp:nvSpPr>
      <dsp:spPr>
        <a:xfrm>
          <a:off x="258960" y="3512343"/>
          <a:ext cx="2063749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PRIMER SEMESTRE</a:t>
          </a:r>
        </a:p>
      </dsp:txBody>
      <dsp:txXfrm>
        <a:off x="306812" y="3560195"/>
        <a:ext cx="1968045" cy="1538098"/>
      </dsp:txXfrm>
    </dsp:sp>
    <dsp:sp modelId="{8A4261DF-2FF9-41CF-A759-CA12EE80F110}">
      <dsp:nvSpPr>
        <dsp:cNvPr id="0" name=""/>
        <dsp:cNvSpPr/>
      </dsp:nvSpPr>
      <dsp:spPr>
        <a:xfrm>
          <a:off x="2774156" y="0"/>
          <a:ext cx="257968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INGENIERÍA QUÍMICA PETROLERA</a:t>
          </a:r>
        </a:p>
      </dsp:txBody>
      <dsp:txXfrm>
        <a:off x="2774156" y="0"/>
        <a:ext cx="2579687" cy="1625600"/>
      </dsp:txXfrm>
    </dsp:sp>
    <dsp:sp modelId="{77103584-6A18-4A33-86BE-28B7C3CB3084}">
      <dsp:nvSpPr>
        <dsp:cNvPr id="0" name=""/>
        <dsp:cNvSpPr/>
      </dsp:nvSpPr>
      <dsp:spPr>
        <a:xfrm>
          <a:off x="3032125" y="1627187"/>
          <a:ext cx="2063749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FUNDAMENTOS DE QUÍMICA</a:t>
          </a:r>
        </a:p>
      </dsp:txBody>
      <dsp:txXfrm>
        <a:off x="3079977" y="1675039"/>
        <a:ext cx="1968045" cy="1538098"/>
      </dsp:txXfrm>
    </dsp:sp>
    <dsp:sp modelId="{2E8850D0-B911-4480-995C-10752B751623}">
      <dsp:nvSpPr>
        <dsp:cNvPr id="0" name=""/>
        <dsp:cNvSpPr/>
      </dsp:nvSpPr>
      <dsp:spPr>
        <a:xfrm>
          <a:off x="3032125" y="3512343"/>
          <a:ext cx="2063749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PRIMER SEMESTRE</a:t>
          </a:r>
        </a:p>
      </dsp:txBody>
      <dsp:txXfrm>
        <a:off x="3079977" y="3560195"/>
        <a:ext cx="1968045" cy="1538098"/>
      </dsp:txXfrm>
    </dsp:sp>
    <dsp:sp modelId="{2D360DFA-70B0-47D0-8F16-B516424C5333}">
      <dsp:nvSpPr>
        <dsp:cNvPr id="0" name=""/>
        <dsp:cNvSpPr/>
      </dsp:nvSpPr>
      <dsp:spPr>
        <a:xfrm>
          <a:off x="5547320" y="0"/>
          <a:ext cx="2579687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INGENIERÍA EN METALURGIA Y MATERIALES</a:t>
          </a:r>
        </a:p>
      </dsp:txBody>
      <dsp:txXfrm>
        <a:off x="5547320" y="0"/>
        <a:ext cx="2579687" cy="1625600"/>
      </dsp:txXfrm>
    </dsp:sp>
    <dsp:sp modelId="{C49FDD1D-9B02-4D3F-AEAB-DB7ABB203657}">
      <dsp:nvSpPr>
        <dsp:cNvPr id="0" name=""/>
        <dsp:cNvSpPr/>
      </dsp:nvSpPr>
      <dsp:spPr>
        <a:xfrm>
          <a:off x="5805289" y="1627187"/>
          <a:ext cx="2063749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QUÍMICA DE SOLUCIONES</a:t>
          </a:r>
        </a:p>
      </dsp:txBody>
      <dsp:txXfrm>
        <a:off x="5853141" y="1675039"/>
        <a:ext cx="1968045" cy="1538098"/>
      </dsp:txXfrm>
    </dsp:sp>
    <dsp:sp modelId="{F2C7D9C1-3BCD-457A-B2EA-8DBC38BF0C50}">
      <dsp:nvSpPr>
        <dsp:cNvPr id="0" name=""/>
        <dsp:cNvSpPr/>
      </dsp:nvSpPr>
      <dsp:spPr>
        <a:xfrm>
          <a:off x="5805289" y="3512343"/>
          <a:ext cx="2063749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SEGUNDO SEMESTRE</a:t>
          </a:r>
        </a:p>
      </dsp:txBody>
      <dsp:txXfrm>
        <a:off x="5853141" y="3560195"/>
        <a:ext cx="1968045" cy="1538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560A5-4CF2-410A-8FF0-F456F409A2A3}">
      <dsp:nvSpPr>
        <dsp:cNvPr id="0" name=""/>
        <dsp:cNvSpPr/>
      </dsp:nvSpPr>
      <dsp:spPr>
        <a:xfrm>
          <a:off x="0" y="2777"/>
          <a:ext cx="107280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215139-E7E7-4BFD-8CEC-A0666A2B5D6C}">
      <dsp:nvSpPr>
        <dsp:cNvPr id="0" name=""/>
        <dsp:cNvSpPr/>
      </dsp:nvSpPr>
      <dsp:spPr>
        <a:xfrm>
          <a:off x="0" y="2777"/>
          <a:ext cx="809478" cy="5682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wordArtVert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Arial" panose="020B0604020202020204" pitchFamily="34" charset="0"/>
              <a:cs typeface="Arial" panose="020B0604020202020204" pitchFamily="34" charset="0"/>
            </a:rPr>
            <a:t>CONCLUSIONES</a:t>
          </a:r>
        </a:p>
      </dsp:txBody>
      <dsp:txXfrm>
        <a:off x="0" y="2777"/>
        <a:ext cx="809478" cy="5682445"/>
      </dsp:txXfrm>
    </dsp:sp>
    <dsp:sp modelId="{CE848728-3DCF-4FD7-9A2C-5A2E548DF97C}">
      <dsp:nvSpPr>
        <dsp:cNvPr id="0" name=""/>
        <dsp:cNvSpPr/>
      </dsp:nvSpPr>
      <dsp:spPr>
        <a:xfrm>
          <a:off x="939597" y="90039"/>
          <a:ext cx="9576006" cy="1543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Es una actividad que requiere mayor tiempo tanto en su preparación como en la realización.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Inicio la expectativa era baja incluso en algunos nula, iban con cierta apatía.</a:t>
          </a:r>
        </a:p>
      </dsp:txBody>
      <dsp:txXfrm>
        <a:off x="939597" y="90039"/>
        <a:ext cx="9576006" cy="1543946"/>
      </dsp:txXfrm>
    </dsp:sp>
    <dsp:sp modelId="{38527C04-FBA4-4DE7-AF82-75966C436E4E}">
      <dsp:nvSpPr>
        <dsp:cNvPr id="0" name=""/>
        <dsp:cNvSpPr/>
      </dsp:nvSpPr>
      <dsp:spPr>
        <a:xfrm>
          <a:off x="809478" y="1633986"/>
          <a:ext cx="693967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ADD65-9507-436A-80A5-DC5BEE0D21FD}">
      <dsp:nvSpPr>
        <dsp:cNvPr id="0" name=""/>
        <dsp:cNvSpPr/>
      </dsp:nvSpPr>
      <dsp:spPr>
        <a:xfrm>
          <a:off x="939597" y="1721248"/>
          <a:ext cx="9783493" cy="180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Al percibir con quienes estaban y las carencias que, para ellos en su etapa adolescente, ni siquiera imaginaron la existencia de estas.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Les genero adecuaciones en las actitudes, a la vez les produjeron cuestionamientos tanto de pensamiento con respecto a su realidad, así como de emociones por lo escuchado y realizado</a:t>
          </a:r>
          <a:r>
            <a:rPr lang="es-MX" sz="2400" kern="1200" dirty="0"/>
            <a:t>.</a:t>
          </a:r>
          <a:endParaRPr lang="es-MX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9597" y="1721248"/>
        <a:ext cx="9783493" cy="1808944"/>
      </dsp:txXfrm>
    </dsp:sp>
    <dsp:sp modelId="{C6F243AD-B19B-4A1B-BA5F-E09297F91BF3}">
      <dsp:nvSpPr>
        <dsp:cNvPr id="0" name=""/>
        <dsp:cNvSpPr/>
      </dsp:nvSpPr>
      <dsp:spPr>
        <a:xfrm>
          <a:off x="809478" y="3530193"/>
          <a:ext cx="693967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C9271-8DDE-4AF6-BFD2-4C35793270C8}">
      <dsp:nvSpPr>
        <dsp:cNvPr id="0" name=""/>
        <dsp:cNvSpPr/>
      </dsp:nvSpPr>
      <dsp:spPr>
        <a:xfrm>
          <a:off x="939597" y="3617455"/>
          <a:ext cx="9684005" cy="197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Inducir la acción y ya será lo que vayan viviendo los estudiantes lo que les acerque o aleje de esta actividad</a:t>
          </a:r>
          <a:r>
            <a:rPr lang="es-MX" sz="3100" kern="1200" dirty="0"/>
            <a:t>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El acercamiento vivencial al hecho que se desee verifique la actitud o valor, si no es frecuente, se desvanece hasta transformarse o desparecer.</a:t>
          </a:r>
        </a:p>
      </dsp:txBody>
      <dsp:txXfrm>
        <a:off x="939597" y="3617455"/>
        <a:ext cx="9684005" cy="1973730"/>
      </dsp:txXfrm>
    </dsp:sp>
    <dsp:sp modelId="{A743F4B0-6E10-4DC1-B071-73F24556C2C0}">
      <dsp:nvSpPr>
        <dsp:cNvPr id="0" name=""/>
        <dsp:cNvSpPr/>
      </dsp:nvSpPr>
      <dsp:spPr>
        <a:xfrm>
          <a:off x="809478" y="5591185"/>
          <a:ext cx="693967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21374-C4A9-4F04-B0AF-B704A667A434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F6E18-2480-4E30-BBAD-D2328E5FF1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824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F6E18-2480-4E30-BBAD-D2328E5FF1BD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45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7B432-37FA-C3C6-5CC1-0E8B888DA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251BE5-A9AB-10C1-2DC5-58062590E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601AAC-AC40-CB0F-1DD0-B5C90779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5F1919-8DDC-77CD-3437-95D6B436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CC8BE8-0B79-73A3-D7AA-9145B86F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016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C05D4-217E-7CD5-EB0E-4E6CAEAD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40BB68-40ED-4652-F0DB-4F926BAA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80927A-60B8-5464-D397-62DAAAC5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1D0899-1597-0ADA-0940-F6FD2BC9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2F68E3-7DB0-D861-D840-3B214832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701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9CFA66-6A42-75B1-D121-0653E9F3A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5D6DFB-D3F8-A5CB-70E3-307A210B4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94C366-3ACA-63F6-926E-9FD440A8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807803-AB47-3EB6-F3F5-FA1B552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58FED-657E-5EEE-BDD8-E4D054D7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935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616C0-EDC8-CF9C-5ED7-E62A836C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E91E76-55FB-86D2-E394-66B96880B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303FD3-938F-2C3B-A6BE-0AD018EA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52358B-9176-C9A7-3898-39444A46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0E6EE3-5D66-3336-B24A-28388F43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1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E9706-E012-E438-60E6-5C92ACD3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8FC1B0-C781-A6FC-1711-E05CA2B1A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F1E081-279E-EB6A-704B-5BF3EE86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1814ED-7A06-9D9C-73E9-8A72D2B5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64B867-FF16-26D9-5588-ADC98DB1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985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BB653-2E10-C5F8-4373-BA610585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68A384-8007-79D1-FF6E-19F514104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A603B7-75E1-F4C6-B2CC-4A1D7299F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4446EA-DD5E-0D9F-3649-E1CEF715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561919-C888-E541-1BC1-A0C2FDFD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D01A47-B487-63C2-5447-F6F77EA6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596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3E338-59E6-BBCB-9204-4790031B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A8D600-7EE7-9268-3D1A-2991F4C3D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441624-6DAD-5B70-D76F-C72494F77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0248A4-1ED1-8D98-0749-F4643FE82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CD4EF1-0368-EF49-87A6-B606F751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24C88E-1602-DFDE-CF55-70DC68C2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27738A-125F-3D36-E637-5D9FB52F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28E1A2-1291-02AD-0CBE-CC89EC94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926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147F2-042F-3BC6-A587-B3BAEE8F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FB1D74-8371-62E9-8C1C-F4A830C2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E059D6-8F94-74EF-453B-B6A5087D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86C8F2-FD78-3DF4-0AF7-3772653D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219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6C5014-019A-A016-7BB2-28D8D04C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46CE3D-8C91-0365-E951-705F5139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A4EE85-90C5-3BC8-1A69-5F8258660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452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E51FD-0AE7-30A6-D052-D69D42EE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D2FCFF-24C7-29AD-E3AA-66F3358A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BB1F49-8E71-9AB9-88F8-D48091415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ABB028-76CA-BB0A-219C-1C9F218C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09CE68-C775-6FD2-71D2-5EE97A4B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F75263-AE41-6E89-D2F8-8A07C0CD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46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C8E31-A49C-768B-E334-27E1E888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E6E3EF-D22D-9FB9-FD7B-E472A1323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197CE5-7423-17E5-7CE1-39B4EE61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0749E3-59D9-63FE-E5A6-B285307E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2D3593-82EA-963B-AD7B-4F97D20B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CA0863-4BB0-2716-6745-BBAE6494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270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8DA5D4-B8DD-566C-A3D3-CA286ED0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586FC2-F6BB-69FC-442C-C3DA56F6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CB2C2-2ADE-5E9C-D079-09CEBD225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FDAB-8234-4B56-B632-6ABCFA01B570}" type="datetimeFigureOut">
              <a:rPr lang="es-MX" smtClean="0"/>
              <a:t>28/05/2023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435D08-3A4D-E944-B1CF-5BC98DD76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1EDB0D-38DB-BA77-F93B-132A3BA08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467B9-89F6-4FD0-B361-96D6C170A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74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i.es/blogs/mintecon/2014/04/11/responsabilidad-social-empresarial-rse-6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aventanaciudadana.cl/desarrollo-sustentable-y-responsabilidad-social-empresarial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90EDDD-B856-AAF7-6CE4-11861DB702EC}"/>
              </a:ext>
            </a:extLst>
          </p:cNvPr>
          <p:cNvPicPr/>
          <p:nvPr/>
        </p:nvPicPr>
        <p:blipFill rotWithShape="1">
          <a:blip r:embed="rId2"/>
          <a:srcRect l="24519" t="34511" r="15098" b="28461"/>
          <a:stretch/>
        </p:blipFill>
        <p:spPr bwMode="auto">
          <a:xfrm>
            <a:off x="633046" y="637150"/>
            <a:ext cx="4389122" cy="149543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 descr="Imagen que contiene dibujo, competencia de atletismo&#10;&#10;Descripción generada automáticamente">
            <a:extLst>
              <a:ext uri="{FF2B5EF4-FFF2-40B4-BE49-F238E27FC236}">
                <a16:creationId xmlns:a16="http://schemas.microsoft.com/office/drawing/2014/main" id="{75646C9C-CAC9-9DDC-85CC-68EAE5BD7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50" y="658556"/>
            <a:ext cx="2688151" cy="139634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0F2A85-CFB9-FF39-9B01-CAFFB2ACCAA1}"/>
              </a:ext>
            </a:extLst>
          </p:cNvPr>
          <p:cNvSpPr txBox="1"/>
          <p:nvPr/>
        </p:nvSpPr>
        <p:spPr>
          <a:xfrm>
            <a:off x="5261317" y="598389"/>
            <a:ext cx="3601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SIMPOSIO EDUCACIÓN SUPERIOR, SOCIEDAD Y DESARROLLO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9231AF-29EC-6E4D-6225-FC2753D3F262}"/>
              </a:ext>
            </a:extLst>
          </p:cNvPr>
          <p:cNvSpPr txBox="1"/>
          <p:nvPr/>
        </p:nvSpPr>
        <p:spPr>
          <a:xfrm>
            <a:off x="675248" y="2644722"/>
            <a:ext cx="10958731" cy="163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MX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INDUCCIR LA RESPONSABILIDAD SOCIAL,         MEDIANTE UNA ACTIVIDAD EXTRACURRILAR DE LA UNIDAD DE APRENDIZAJE DE QUÍMICA</a:t>
            </a:r>
            <a:endParaRPr lang="es-MX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6A7F0A-7821-D1CE-82CD-9A081B0A4B7A}"/>
              </a:ext>
            </a:extLst>
          </p:cNvPr>
          <p:cNvSpPr txBox="1"/>
          <p:nvPr/>
        </p:nvSpPr>
        <p:spPr>
          <a:xfrm>
            <a:off x="858129" y="4391417"/>
            <a:ext cx="9158068" cy="183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Víctor Manuel Feregrino Hernández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Jahel Valdés Sauceda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s-MX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ESIQIE-IPN 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(Escuela Superior de Ingeniería Química e Industrias                              Extractivas-Instituto Politécnico Nacional).</a:t>
            </a:r>
            <a:endParaRPr lang="es-MX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47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7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7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pastel decorado&#10;&#10;Descripción generada automáticamente">
            <a:extLst>
              <a:ext uri="{FF2B5EF4-FFF2-40B4-BE49-F238E27FC236}">
                <a16:creationId xmlns:a16="http://schemas.microsoft.com/office/drawing/2014/main" id="{B9B55AF9-4DFF-0BB5-1656-C7D8D08C9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306" r="13694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9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7ADB90-0C25-9344-7201-9779772013E2}"/>
              </a:ext>
            </a:extLst>
          </p:cNvPr>
          <p:cNvSpPr txBox="1"/>
          <p:nvPr/>
        </p:nvSpPr>
        <p:spPr>
          <a:xfrm>
            <a:off x="6709745" y="1262003"/>
            <a:ext cx="4693964" cy="48574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 SOCIAL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tx1">
                  <a:alpha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i="1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“…….</a:t>
            </a:r>
            <a:r>
              <a:rPr lang="en-US" sz="2800" i="1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i="1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realizar actos que favorezcan idealmente a toda la población, pero el hecho de por lo menos atender una pequeña porción de la población ya tiende a ser un buen resultado…..”</a:t>
            </a:r>
          </a:p>
        </p:txBody>
      </p:sp>
      <p:sp>
        <p:nvSpPr>
          <p:cNvPr id="9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9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8C6AADFB-A317-4F18-FC24-68F729FBC408}"/>
              </a:ext>
            </a:extLst>
          </p:cNvPr>
          <p:cNvSpPr txBox="1"/>
          <p:nvPr/>
        </p:nvSpPr>
        <p:spPr>
          <a:xfrm>
            <a:off x="9724658" y="665794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3" tooltip="https://www.eoi.es/blogs/mintecon/2014/04/11/responsabilidad-social-empresarial-rse-6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89F7808-AE4C-832A-F815-712BC38F6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73" t="6484" r="19108"/>
          <a:stretch/>
        </p:blipFill>
        <p:spPr>
          <a:xfrm>
            <a:off x="3523486" y="-50475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E2FC0A-38ED-B61B-31E1-CD9860B73F9D}"/>
              </a:ext>
            </a:extLst>
          </p:cNvPr>
          <p:cNvSpPr txBox="1"/>
          <p:nvPr/>
        </p:nvSpPr>
        <p:spPr>
          <a:xfrm>
            <a:off x="300755" y="3326733"/>
            <a:ext cx="9884255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MX" sz="3300" i="1" dirty="0">
                <a:latin typeface="Arial" panose="020B0604020202020204" pitchFamily="34" charset="0"/>
                <a:cs typeface="Arial" panose="020B0604020202020204" pitchFamily="34" charset="0"/>
              </a:rPr>
              <a:t>No se encuentra entre los 17 objetivos ONU 2030, sin embargo, 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MX" sz="3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MX" sz="3300" i="1" dirty="0">
                <a:latin typeface="Arial" panose="020B0604020202020204" pitchFamily="34" charset="0"/>
                <a:cs typeface="Arial" panose="020B0604020202020204" pitchFamily="34" charset="0"/>
              </a:rPr>
              <a:t>Un término ligado a sustentabilidad en los rubros económicos y de medio ambiente.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3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MX" sz="3300" i="1" dirty="0">
                <a:latin typeface="Arial" panose="020B0604020202020204" pitchFamily="34" charset="0"/>
                <a:cs typeface="Arial" panose="020B0604020202020204" pitchFamily="34" charset="0"/>
              </a:rPr>
              <a:t>Se considera implícitamente en los objetivos </a:t>
            </a:r>
            <a:r>
              <a:rPr lang="es-MX" sz="33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educación de calidad, inclusión, igualdad de género, reducción de desigualdades y fin de la pobreza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952145-B2B6-CB6E-9EC6-AF7A9562D1AE}"/>
              </a:ext>
            </a:extLst>
          </p:cNvPr>
          <p:cNvSpPr txBox="1"/>
          <p:nvPr/>
        </p:nvSpPr>
        <p:spPr>
          <a:xfrm>
            <a:off x="9977932" y="6657945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3" tooltip="https://laventanaciudadana.cl/desarrollo-sustentable-y-responsabilidad-social-empresari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7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6B93137-1A02-C448-189F-06806CD4C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731509"/>
              </p:ext>
            </p:extLst>
          </p:nvPr>
        </p:nvGraphicFramePr>
        <p:xfrm>
          <a:off x="2032000" y="6211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957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9B33C29-2860-B4E5-2479-AE4B829FC58F}"/>
              </a:ext>
            </a:extLst>
          </p:cNvPr>
          <p:cNvSpPr txBox="1"/>
          <p:nvPr/>
        </p:nvSpPr>
        <p:spPr>
          <a:xfrm flipH="1">
            <a:off x="365759" y="590843"/>
            <a:ext cx="10764000" cy="32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MX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Lugares de cuidados de adultos mayores.</a:t>
            </a:r>
            <a:endParaRPr lang="es-MX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MX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Lugares de cuidados de niños huérfanos.</a:t>
            </a:r>
            <a:endParaRPr lang="es-MX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MX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Lugares de cuidados de enfermos terminales por cáncer, VIH, otros.</a:t>
            </a:r>
            <a:endParaRPr lang="es-MX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MX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Centros de rehabilitación como los de Teletón.</a:t>
            </a:r>
            <a:endParaRPr lang="es-MX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Organizaciones Civiles en defensa de: Personas desaparecidas, Derechos Humanos vulnerados, Feministas, Lucha contra cáncer en niños, Comunidad LGBTTTI+ y otras cuyo objetivo este definido en la lucha de derechos perdidos o no atendidos.</a:t>
            </a:r>
            <a:endParaRPr lang="es-MX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23218C-ACFF-E2D6-157A-9DC77B133A71}"/>
              </a:ext>
            </a:extLst>
          </p:cNvPr>
          <p:cNvSpPr txBox="1"/>
          <p:nvPr/>
        </p:nvSpPr>
        <p:spPr>
          <a:xfrm>
            <a:off x="3821759" y="4251157"/>
            <a:ext cx="7308000" cy="192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s-MX" sz="2400" i="1" dirty="0">
                <a:solidFill>
                  <a:srgbClr val="FF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Carta de la Institución o agrupación contactada.</a:t>
            </a:r>
          </a:p>
          <a:p>
            <a:pPr lvl="0" algn="just">
              <a:lnSpc>
                <a:spcPct val="107000"/>
              </a:lnSpc>
            </a:pPr>
            <a:endParaRPr lang="es-MX" sz="1100" dirty="0">
              <a:solidFill>
                <a:srgbClr val="FF33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400" i="1" dirty="0">
                <a:solidFill>
                  <a:srgbClr val="FF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Video máximo de 10 minutos que muestre lugar y actividades realizadas.</a:t>
            </a:r>
            <a:endParaRPr lang="es-MX" sz="2400" dirty="0">
              <a:solidFill>
                <a:srgbClr val="FF33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400" i="1" dirty="0">
                <a:solidFill>
                  <a:srgbClr val="FF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C</a:t>
            </a:r>
            <a:r>
              <a:rPr lang="es-MX" sz="2400" i="1" dirty="0">
                <a:solidFill>
                  <a:srgbClr val="FF33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omentarios personales.</a:t>
            </a:r>
            <a:endParaRPr lang="es-MX" sz="24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9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FE61A5-692E-9D69-191F-18A5BE87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7" t="3622" r="52139" b="10681"/>
          <a:stretch/>
        </p:blipFill>
        <p:spPr bwMode="auto">
          <a:xfrm rot="20002486">
            <a:off x="730115" y="1972554"/>
            <a:ext cx="1073150" cy="1703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20C883-84D6-AF2C-F652-2842DD694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7" t="4224" r="52478" b="11285"/>
          <a:stretch/>
        </p:blipFill>
        <p:spPr bwMode="auto">
          <a:xfrm rot="19926075">
            <a:off x="1701824" y="1469332"/>
            <a:ext cx="1179195" cy="168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B58108-3308-D513-C3D6-890B1E546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15" t="28365" r="54514" b="23235"/>
          <a:stretch/>
        </p:blipFill>
        <p:spPr bwMode="auto">
          <a:xfrm rot="20040511">
            <a:off x="2761468" y="908223"/>
            <a:ext cx="1361440" cy="1703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2B01E7-D6BE-8DD9-A921-CE0886368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9" t="19860" r="54877" b="22446"/>
          <a:stretch/>
        </p:blipFill>
        <p:spPr bwMode="auto">
          <a:xfrm>
            <a:off x="4741812" y="368838"/>
            <a:ext cx="1048385" cy="1918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63B042-DAA0-0C5C-B7B4-F0B1AC17EE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64" t="19861" r="54435" b="21648"/>
          <a:stretch/>
        </p:blipFill>
        <p:spPr bwMode="auto">
          <a:xfrm>
            <a:off x="5804260" y="396973"/>
            <a:ext cx="1082040" cy="1929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A86555-B85A-2F66-38AD-F0EE811D88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14" t="19860" r="35731" b="21100"/>
          <a:stretch/>
        </p:blipFill>
        <p:spPr bwMode="auto">
          <a:xfrm>
            <a:off x="6900371" y="396973"/>
            <a:ext cx="1473200" cy="193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458C54-29F8-5D4D-15E0-21B64CD496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43" t="38110" r="37964" b="20574"/>
          <a:stretch/>
        </p:blipFill>
        <p:spPr bwMode="auto">
          <a:xfrm>
            <a:off x="4741371" y="2249096"/>
            <a:ext cx="3632200" cy="1149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74FF8EA4-AA7A-B31E-8D45-C7AC62A9D7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37" t="8319" r="51271" b="20817"/>
          <a:stretch/>
        </p:blipFill>
        <p:spPr bwMode="auto">
          <a:xfrm rot="2512115">
            <a:off x="9067505" y="668324"/>
            <a:ext cx="1480185" cy="174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8F26D56-1B1B-5044-0167-D1D24A77C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36" t="17979" r="51422" b="19495"/>
          <a:stretch/>
        </p:blipFill>
        <p:spPr bwMode="auto">
          <a:xfrm rot="2643338">
            <a:off x="10146021" y="1635898"/>
            <a:ext cx="1454150" cy="174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412296-1E98-1E09-8828-29BEE11A89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37" t="22811" r="51120" b="22709"/>
          <a:stretch/>
        </p:blipFill>
        <p:spPr bwMode="auto">
          <a:xfrm>
            <a:off x="1052382" y="4363211"/>
            <a:ext cx="1404620" cy="1710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8C4187A-C523-4C76-1CD1-253E8A8F0F5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147" t="8323" r="51422" b="52771"/>
          <a:stretch/>
        </p:blipFill>
        <p:spPr bwMode="auto">
          <a:xfrm>
            <a:off x="2457002" y="4355908"/>
            <a:ext cx="1369695" cy="1725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EA9C9C-7E2D-1407-ECD5-F17F2A9B9A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065" t="31404" r="55323" b="33972"/>
          <a:stretch/>
        </p:blipFill>
        <p:spPr bwMode="auto">
          <a:xfrm>
            <a:off x="3826697" y="4355908"/>
            <a:ext cx="1354455" cy="1724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Un grupo de personas caminando en la tierra&#10;&#10;Descripción generada automáticamente con confianza media">
            <a:extLst>
              <a:ext uri="{FF2B5EF4-FFF2-40B4-BE49-F238E27FC236}">
                <a16:creationId xmlns:a16="http://schemas.microsoft.com/office/drawing/2014/main" id="{6326574B-54F2-9F07-1385-B7FC0CB427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373" b="22424"/>
          <a:stretch/>
        </p:blipFill>
        <p:spPr bwMode="auto">
          <a:xfrm>
            <a:off x="5790197" y="4325110"/>
            <a:ext cx="1083310" cy="1786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361FD0D4-7C6E-59AD-A520-C2986E616FC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7242" r="9458" b="6926"/>
          <a:stretch/>
        </p:blipFill>
        <p:spPr bwMode="auto">
          <a:xfrm>
            <a:off x="6847393" y="4339178"/>
            <a:ext cx="1972310" cy="871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 descr="Un par de personas caminando en la tierra&#10;&#10;Descripción generada automáticamente con confianza media">
            <a:extLst>
              <a:ext uri="{FF2B5EF4-FFF2-40B4-BE49-F238E27FC236}">
                <a16:creationId xmlns:a16="http://schemas.microsoft.com/office/drawing/2014/main" id="{5E383759-35AE-70A7-475C-0BEC4503C79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0659" r="28180" b="13632"/>
          <a:stretch/>
        </p:blipFill>
        <p:spPr bwMode="auto">
          <a:xfrm>
            <a:off x="6815960" y="5210936"/>
            <a:ext cx="1989455" cy="862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BE24F55-42A6-229A-16CC-EBA9BF646BB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178" t="25228" r="50517" b="28596"/>
          <a:stretch/>
        </p:blipFill>
        <p:spPr bwMode="auto">
          <a:xfrm>
            <a:off x="9284444" y="4363211"/>
            <a:ext cx="1184910" cy="1624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53267CE-15FC-C79D-A003-5A134856EE1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957" t="27113" r="41314" b="32909"/>
          <a:stretch/>
        </p:blipFill>
        <p:spPr bwMode="auto">
          <a:xfrm>
            <a:off x="10469354" y="4368341"/>
            <a:ext cx="1481455" cy="1624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214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9912BDA3-F003-0F27-B013-18028A744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9" t="19860" r="35430" b="21639"/>
          <a:stretch/>
        </p:blipFill>
        <p:spPr bwMode="auto">
          <a:xfrm>
            <a:off x="3992367" y="649114"/>
            <a:ext cx="1862455" cy="1294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48EF7A5-D1D3-D170-DDD9-95F5D371F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8" t="20402" r="40353" b="24820"/>
          <a:stretch/>
        </p:blipFill>
        <p:spPr bwMode="auto">
          <a:xfrm>
            <a:off x="4038600" y="2764322"/>
            <a:ext cx="2057400" cy="1294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FF2A84A-B973-C399-79FB-9EEF6E31A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49" t="20128" r="35129" b="22985"/>
          <a:stretch/>
        </p:blipFill>
        <p:spPr bwMode="auto">
          <a:xfrm>
            <a:off x="1085141" y="2739706"/>
            <a:ext cx="1862455" cy="1378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Pantalla de computadora encendida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BF810A68-4296-5DDC-C89C-7195DAF518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8" t="35692" r="43708" b="21854"/>
          <a:stretch/>
        </p:blipFill>
        <p:spPr bwMode="auto">
          <a:xfrm>
            <a:off x="1085141" y="4869718"/>
            <a:ext cx="2057400" cy="1370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16041C-61CC-974D-DC0A-25F7D8DB83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10" t="21471" r="46293" b="39325"/>
          <a:stretch/>
        </p:blipFill>
        <p:spPr bwMode="auto">
          <a:xfrm>
            <a:off x="1047627" y="617952"/>
            <a:ext cx="1862455" cy="1261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C0593F97-A7B8-87AB-4D1C-4AD2B86C9E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59" t="27370" r="44633" b="23258"/>
          <a:stretch/>
        </p:blipFill>
        <p:spPr bwMode="auto">
          <a:xfrm>
            <a:off x="4098972" y="4869718"/>
            <a:ext cx="2038985" cy="125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3910D7-6818-1B0A-0D52-D86662E3F4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42" t="31935" r="36336" b="22165"/>
          <a:stretch/>
        </p:blipFill>
        <p:spPr bwMode="auto">
          <a:xfrm>
            <a:off x="7227011" y="665624"/>
            <a:ext cx="1879600" cy="1277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E0DC9CC-2122-0CE8-4CCC-11CE5B7B2E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751" t="27113" r="47801" b="22165"/>
          <a:stretch/>
        </p:blipFill>
        <p:spPr bwMode="auto">
          <a:xfrm>
            <a:off x="7084771" y="2723463"/>
            <a:ext cx="2021840" cy="1268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DD0EA4-29CB-C1BE-66F8-207923FEB2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29" t="8856" r="51271" b="17600"/>
          <a:stretch/>
        </p:blipFill>
        <p:spPr bwMode="auto">
          <a:xfrm rot="16200000">
            <a:off x="7551179" y="4448244"/>
            <a:ext cx="1259205" cy="1907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89636F5-879F-1B67-692C-FC2E1B394A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337" y="617952"/>
            <a:ext cx="1887855" cy="117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2796929-961A-9569-7F58-8F7EB020B5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21385" r="7189" b="29855"/>
          <a:stretch/>
        </p:blipFill>
        <p:spPr bwMode="auto">
          <a:xfrm>
            <a:off x="9755627" y="4814321"/>
            <a:ext cx="1980565" cy="1175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1835637-7544-72BA-8ABE-071A4B1948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10" t="21471" r="46293" b="39325"/>
          <a:stretch/>
        </p:blipFill>
        <p:spPr bwMode="auto">
          <a:xfrm>
            <a:off x="9861036" y="2673909"/>
            <a:ext cx="1862455" cy="1261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607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742EF5-3C66-10E4-CC49-30BA24A48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805460"/>
              </p:ext>
            </p:extLst>
          </p:nvPr>
        </p:nvGraphicFramePr>
        <p:xfrm>
          <a:off x="759654" y="522719"/>
          <a:ext cx="10728000" cy="56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055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98D4B9D-DB72-7250-1709-7F3EF18991D8}"/>
              </a:ext>
            </a:extLst>
          </p:cNvPr>
          <p:cNvSpPr txBox="1"/>
          <p:nvPr/>
        </p:nvSpPr>
        <p:spPr>
          <a:xfrm flipH="1">
            <a:off x="520861" y="422030"/>
            <a:ext cx="5721752" cy="584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  <a:tabLst>
                <a:tab pos="2482215" algn="l"/>
              </a:tabLst>
            </a:pPr>
            <a:r>
              <a:rPr lang="es-MX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grato recibir agradecimiento de parte de las instituciones por dar pequeños momentos de alegría a las personas atendidas, pero más cuando los propios estudiantes agradecen la oportunidad de este acercamiento a realidades y personas que no tenían ni en su mente poderse acercar.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  <a:tabLst>
                <a:tab pos="2482215" algn="l"/>
              </a:tabLst>
            </a:pPr>
            <a:endParaRPr lang="es-MX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  <a:tabLst>
                <a:tab pos="2482215" algn="l"/>
              </a:tabLst>
            </a:pPr>
            <a:r>
              <a:rPr lang="es-MX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  <a:tabLst>
                <a:tab pos="2482215" algn="l"/>
              </a:tabLst>
            </a:pPr>
            <a:r>
              <a:rPr lang="es-MX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vifehe20@yahoo.com.mx</a:t>
            </a:r>
            <a:endParaRPr lang="es-MX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462F7180-1374-D0D0-0159-731CD9C4E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8" y="0"/>
            <a:ext cx="5721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07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472</Words>
  <Application>Microsoft Office PowerPoint</Application>
  <PresentationFormat>Panorámica</PresentationFormat>
  <Paragraphs>45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Manuel Feregrino Hernández</dc:creator>
  <cp:lastModifiedBy>Victor Manuel Feregrino Hernández</cp:lastModifiedBy>
  <cp:revision>1</cp:revision>
  <dcterms:created xsi:type="dcterms:W3CDTF">2023-05-28T22:14:25Z</dcterms:created>
  <dcterms:modified xsi:type="dcterms:W3CDTF">2023-05-29T00:31:22Z</dcterms:modified>
</cp:coreProperties>
</file>