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EACEB-EF82-45CA-BD0A-673E23D585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D23FF788-0251-4F0E-AE7C-0680C1A3D747}">
      <dgm:prSet phldrT="[Texto]" custT="1"/>
      <dgm:spPr/>
      <dgm:t>
        <a:bodyPr/>
        <a:lstStyle/>
        <a:p>
          <a:r>
            <a:rPr lang="es-ES" sz="2000" dirty="0"/>
            <a:t>HT :25 años</a:t>
          </a:r>
        </a:p>
      </dgm:t>
    </dgm:pt>
    <dgm:pt modelId="{75EB79B0-1E35-4A55-AE8D-AAD14BACC25F}" type="parTrans" cxnId="{F3DAFA8A-59C7-44BB-A939-69EB180BBDF6}">
      <dgm:prSet/>
      <dgm:spPr/>
      <dgm:t>
        <a:bodyPr/>
        <a:lstStyle/>
        <a:p>
          <a:endParaRPr lang="es-ES" sz="2000"/>
        </a:p>
      </dgm:t>
    </dgm:pt>
    <dgm:pt modelId="{1BDE7C4C-2163-4BD9-8929-53EDC7709858}" type="sibTrans" cxnId="{F3DAFA8A-59C7-44BB-A939-69EB180BBDF6}">
      <dgm:prSet/>
      <dgm:spPr/>
      <dgm:t>
        <a:bodyPr/>
        <a:lstStyle/>
        <a:p>
          <a:endParaRPr lang="es-ES" sz="2000"/>
        </a:p>
      </dgm:t>
    </dgm:pt>
    <dgm:pt modelId="{B36CC53F-F32F-4B17-85EB-15289850A94A}">
      <dgm:prSet phldrT="[Texto]" custT="1"/>
      <dgm:spPr/>
      <dgm:t>
        <a:bodyPr/>
        <a:lstStyle/>
        <a:p>
          <a:r>
            <a:rPr lang="es-ES" sz="2000" dirty="0"/>
            <a:t>Clientes: 200 000/año</a:t>
          </a:r>
        </a:p>
      </dgm:t>
    </dgm:pt>
    <dgm:pt modelId="{745B6760-7FBB-46B5-8C7B-3D418EC4F641}" type="parTrans" cxnId="{E8E7934C-96E0-4EC3-A26F-EDBD51D06FD6}">
      <dgm:prSet/>
      <dgm:spPr/>
      <dgm:t>
        <a:bodyPr/>
        <a:lstStyle/>
        <a:p>
          <a:endParaRPr lang="es-ES" sz="2000"/>
        </a:p>
      </dgm:t>
    </dgm:pt>
    <dgm:pt modelId="{E370D58C-7D1C-45C9-8B0A-BE44F87C4D6B}" type="sibTrans" cxnId="{E8E7934C-96E0-4EC3-A26F-EDBD51D06FD6}">
      <dgm:prSet/>
      <dgm:spPr/>
      <dgm:t>
        <a:bodyPr/>
        <a:lstStyle/>
        <a:p>
          <a:endParaRPr lang="es-ES" sz="2000"/>
        </a:p>
      </dgm:t>
    </dgm:pt>
    <dgm:pt modelId="{2B323AE4-C881-403A-B58B-A2692F0E2DFC}">
      <dgm:prSet phldrT="[Texto]" custT="1"/>
      <dgm:spPr/>
      <dgm:t>
        <a:bodyPr/>
        <a:lstStyle/>
        <a:p>
          <a:r>
            <a:rPr lang="es-ES" sz="2000" dirty="0"/>
            <a:t>Costes: Operativos + Inversión</a:t>
          </a:r>
        </a:p>
      </dgm:t>
    </dgm:pt>
    <dgm:pt modelId="{33C16C59-C8C8-48DC-973E-ABFF46E62069}" type="parTrans" cxnId="{8BBAE2FF-A61F-4041-8F19-346206550A4A}">
      <dgm:prSet/>
      <dgm:spPr/>
      <dgm:t>
        <a:bodyPr/>
        <a:lstStyle/>
        <a:p>
          <a:endParaRPr lang="es-ES" sz="2000"/>
        </a:p>
      </dgm:t>
    </dgm:pt>
    <dgm:pt modelId="{6F48F8B9-B46F-4FF0-8B30-75E5759890F1}" type="sibTrans" cxnId="{8BBAE2FF-A61F-4041-8F19-346206550A4A}">
      <dgm:prSet/>
      <dgm:spPr/>
      <dgm:t>
        <a:bodyPr/>
        <a:lstStyle/>
        <a:p>
          <a:endParaRPr lang="es-ES" sz="2000"/>
        </a:p>
      </dgm:t>
    </dgm:pt>
    <dgm:pt modelId="{0DAB2CD2-C610-4CBD-9E24-8033AA5FDD8F}">
      <dgm:prSet custT="1"/>
      <dgm:spPr/>
      <dgm:t>
        <a:bodyPr/>
        <a:lstStyle/>
        <a:p>
          <a:r>
            <a:rPr lang="es-ES" sz="2000" dirty="0"/>
            <a:t>Precio: 3 000 EUR/tratamiento</a:t>
          </a:r>
        </a:p>
      </dgm:t>
    </dgm:pt>
    <dgm:pt modelId="{0EC74FE6-34F8-4046-86F9-ACF2F4C3318F}" type="parTrans" cxnId="{9DFBA2A4-69F3-4A0B-8C6C-3CFE1389331C}">
      <dgm:prSet/>
      <dgm:spPr/>
      <dgm:t>
        <a:bodyPr/>
        <a:lstStyle/>
        <a:p>
          <a:endParaRPr lang="es-ES" sz="2000"/>
        </a:p>
      </dgm:t>
    </dgm:pt>
    <dgm:pt modelId="{452E6060-A835-4198-B867-7F13CE22A44F}" type="sibTrans" cxnId="{9DFBA2A4-69F3-4A0B-8C6C-3CFE1389331C}">
      <dgm:prSet/>
      <dgm:spPr/>
      <dgm:t>
        <a:bodyPr/>
        <a:lstStyle/>
        <a:p>
          <a:endParaRPr lang="es-ES" sz="2000"/>
        </a:p>
      </dgm:t>
    </dgm:pt>
    <dgm:pt modelId="{16CBDEB9-BBDD-41B7-8D5B-760939A811BE}">
      <dgm:prSet custT="1"/>
      <dgm:spPr/>
      <dgm:t>
        <a:bodyPr/>
        <a:lstStyle/>
        <a:p>
          <a:r>
            <a:rPr lang="es-ES" sz="2000" dirty="0"/>
            <a:t>K: tasa libre de riesgo + prima  </a:t>
          </a:r>
        </a:p>
      </dgm:t>
    </dgm:pt>
    <dgm:pt modelId="{141D8308-19E9-41D8-91A0-B7280E26141F}" type="parTrans" cxnId="{D6B8B6F5-5DB5-419D-A73A-97C9755AB9EB}">
      <dgm:prSet/>
      <dgm:spPr/>
      <dgm:t>
        <a:bodyPr/>
        <a:lstStyle/>
        <a:p>
          <a:endParaRPr lang="es-ES" sz="2000"/>
        </a:p>
      </dgm:t>
    </dgm:pt>
    <dgm:pt modelId="{C6474639-B7A1-43AF-8C28-B5D1FCEAE196}" type="sibTrans" cxnId="{D6B8B6F5-5DB5-419D-A73A-97C9755AB9EB}">
      <dgm:prSet/>
      <dgm:spPr/>
      <dgm:t>
        <a:bodyPr/>
        <a:lstStyle/>
        <a:p>
          <a:endParaRPr lang="es-ES" sz="2000"/>
        </a:p>
      </dgm:t>
    </dgm:pt>
    <dgm:pt modelId="{8ADA0B00-47D2-4832-A9BD-826809651347}" type="pres">
      <dgm:prSet presAssocID="{100EACEB-EF82-45CA-BD0A-673E23D58533}" presName="Name0" presStyleCnt="0">
        <dgm:presLayoutVars>
          <dgm:chMax val="7"/>
          <dgm:chPref val="7"/>
          <dgm:dir/>
        </dgm:presLayoutVars>
      </dgm:prSet>
      <dgm:spPr/>
    </dgm:pt>
    <dgm:pt modelId="{739A5987-2A70-4EFC-9E72-38ACA3FDB3CD}" type="pres">
      <dgm:prSet presAssocID="{100EACEB-EF82-45CA-BD0A-673E23D58533}" presName="Name1" presStyleCnt="0"/>
      <dgm:spPr/>
    </dgm:pt>
    <dgm:pt modelId="{C5AED93A-20D8-4F7F-B89B-0E33254B42E1}" type="pres">
      <dgm:prSet presAssocID="{100EACEB-EF82-45CA-BD0A-673E23D58533}" presName="cycle" presStyleCnt="0"/>
      <dgm:spPr/>
    </dgm:pt>
    <dgm:pt modelId="{3D2B904A-CF49-4754-8FBF-10492979E037}" type="pres">
      <dgm:prSet presAssocID="{100EACEB-EF82-45CA-BD0A-673E23D58533}" presName="srcNode" presStyleLbl="node1" presStyleIdx="0" presStyleCnt="5"/>
      <dgm:spPr/>
    </dgm:pt>
    <dgm:pt modelId="{27D672B5-9A6A-42BB-80FA-EBF2B7A0C80D}" type="pres">
      <dgm:prSet presAssocID="{100EACEB-EF82-45CA-BD0A-673E23D58533}" presName="conn" presStyleLbl="parChTrans1D2" presStyleIdx="0" presStyleCnt="1"/>
      <dgm:spPr/>
    </dgm:pt>
    <dgm:pt modelId="{3A103A57-53EF-4C16-B0B5-CBB340B0B9DC}" type="pres">
      <dgm:prSet presAssocID="{100EACEB-EF82-45CA-BD0A-673E23D58533}" presName="extraNode" presStyleLbl="node1" presStyleIdx="0" presStyleCnt="5"/>
      <dgm:spPr/>
    </dgm:pt>
    <dgm:pt modelId="{6044FA1D-1D61-4A8D-91D7-59944578FC84}" type="pres">
      <dgm:prSet presAssocID="{100EACEB-EF82-45CA-BD0A-673E23D58533}" presName="dstNode" presStyleLbl="node1" presStyleIdx="0" presStyleCnt="5"/>
      <dgm:spPr/>
    </dgm:pt>
    <dgm:pt modelId="{02E67D16-0FBF-40C3-BE68-A5D54FA75D7E}" type="pres">
      <dgm:prSet presAssocID="{D23FF788-0251-4F0E-AE7C-0680C1A3D747}" presName="text_1" presStyleLbl="node1" presStyleIdx="0" presStyleCnt="5">
        <dgm:presLayoutVars>
          <dgm:bulletEnabled val="1"/>
        </dgm:presLayoutVars>
      </dgm:prSet>
      <dgm:spPr/>
    </dgm:pt>
    <dgm:pt modelId="{9E8B6AA4-EDB1-446C-A7DE-450867664DE9}" type="pres">
      <dgm:prSet presAssocID="{D23FF788-0251-4F0E-AE7C-0680C1A3D747}" presName="accent_1" presStyleCnt="0"/>
      <dgm:spPr/>
    </dgm:pt>
    <dgm:pt modelId="{34CC00DF-E901-4963-A7F8-2604DC7E61F4}" type="pres">
      <dgm:prSet presAssocID="{D23FF788-0251-4F0E-AE7C-0680C1A3D747}" presName="accentRepeatNode" presStyleLbl="solidFgAcc1" presStyleIdx="0" presStyleCnt="5"/>
      <dgm:spPr/>
    </dgm:pt>
    <dgm:pt modelId="{11822E6D-30B3-46AA-BF8B-781F3ED9DEC6}" type="pres">
      <dgm:prSet presAssocID="{B36CC53F-F32F-4B17-85EB-15289850A94A}" presName="text_2" presStyleLbl="node1" presStyleIdx="1" presStyleCnt="5">
        <dgm:presLayoutVars>
          <dgm:bulletEnabled val="1"/>
        </dgm:presLayoutVars>
      </dgm:prSet>
      <dgm:spPr/>
    </dgm:pt>
    <dgm:pt modelId="{5F3CB7CA-993A-475A-B935-7A9DE9845455}" type="pres">
      <dgm:prSet presAssocID="{B36CC53F-F32F-4B17-85EB-15289850A94A}" presName="accent_2" presStyleCnt="0"/>
      <dgm:spPr/>
    </dgm:pt>
    <dgm:pt modelId="{FC976261-0111-422C-80FE-0F9F46746ED1}" type="pres">
      <dgm:prSet presAssocID="{B36CC53F-F32F-4B17-85EB-15289850A94A}" presName="accentRepeatNode" presStyleLbl="solidFgAcc1" presStyleIdx="1" presStyleCnt="5"/>
      <dgm:spPr/>
    </dgm:pt>
    <dgm:pt modelId="{ADBF8C08-DAE2-4C4F-AED7-DE7575BEFFE9}" type="pres">
      <dgm:prSet presAssocID="{0DAB2CD2-C610-4CBD-9E24-8033AA5FDD8F}" presName="text_3" presStyleLbl="node1" presStyleIdx="2" presStyleCnt="5">
        <dgm:presLayoutVars>
          <dgm:bulletEnabled val="1"/>
        </dgm:presLayoutVars>
      </dgm:prSet>
      <dgm:spPr/>
    </dgm:pt>
    <dgm:pt modelId="{AA5E6370-391B-46C0-8D98-101CE9D14A61}" type="pres">
      <dgm:prSet presAssocID="{0DAB2CD2-C610-4CBD-9E24-8033AA5FDD8F}" presName="accent_3" presStyleCnt="0"/>
      <dgm:spPr/>
    </dgm:pt>
    <dgm:pt modelId="{5AD8B977-DB1A-405D-BAAB-4A879DA033B6}" type="pres">
      <dgm:prSet presAssocID="{0DAB2CD2-C610-4CBD-9E24-8033AA5FDD8F}" presName="accentRepeatNode" presStyleLbl="solidFgAcc1" presStyleIdx="2" presStyleCnt="5"/>
      <dgm:spPr/>
    </dgm:pt>
    <dgm:pt modelId="{97D47E51-0504-4374-BAFC-1A4259DE02E9}" type="pres">
      <dgm:prSet presAssocID="{2B323AE4-C881-403A-B58B-A2692F0E2DFC}" presName="text_4" presStyleLbl="node1" presStyleIdx="3" presStyleCnt="5">
        <dgm:presLayoutVars>
          <dgm:bulletEnabled val="1"/>
        </dgm:presLayoutVars>
      </dgm:prSet>
      <dgm:spPr/>
    </dgm:pt>
    <dgm:pt modelId="{327189E5-6B29-44A0-BE35-6F712B10F681}" type="pres">
      <dgm:prSet presAssocID="{2B323AE4-C881-403A-B58B-A2692F0E2DFC}" presName="accent_4" presStyleCnt="0"/>
      <dgm:spPr/>
    </dgm:pt>
    <dgm:pt modelId="{16414DC8-29FD-458B-9783-CAB01F2D7C0D}" type="pres">
      <dgm:prSet presAssocID="{2B323AE4-C881-403A-B58B-A2692F0E2DFC}" presName="accentRepeatNode" presStyleLbl="solidFgAcc1" presStyleIdx="3" presStyleCnt="5"/>
      <dgm:spPr/>
    </dgm:pt>
    <dgm:pt modelId="{BCF3892E-5D3E-44AE-9848-63C02A7B591E}" type="pres">
      <dgm:prSet presAssocID="{16CBDEB9-BBDD-41B7-8D5B-760939A811BE}" presName="text_5" presStyleLbl="node1" presStyleIdx="4" presStyleCnt="5">
        <dgm:presLayoutVars>
          <dgm:bulletEnabled val="1"/>
        </dgm:presLayoutVars>
      </dgm:prSet>
      <dgm:spPr/>
    </dgm:pt>
    <dgm:pt modelId="{F3A277E3-B4EB-40EF-A3B7-37E31BB23650}" type="pres">
      <dgm:prSet presAssocID="{16CBDEB9-BBDD-41B7-8D5B-760939A811BE}" presName="accent_5" presStyleCnt="0"/>
      <dgm:spPr/>
    </dgm:pt>
    <dgm:pt modelId="{7AC23858-DBB8-4E77-88D9-943512A74525}" type="pres">
      <dgm:prSet presAssocID="{16CBDEB9-BBDD-41B7-8D5B-760939A811BE}" presName="accentRepeatNode" presStyleLbl="solidFgAcc1" presStyleIdx="4" presStyleCnt="5"/>
      <dgm:spPr/>
    </dgm:pt>
  </dgm:ptLst>
  <dgm:cxnLst>
    <dgm:cxn modelId="{D6586307-782A-4101-AA0E-9718A1A7CEE7}" type="presOf" srcId="{0DAB2CD2-C610-4CBD-9E24-8033AA5FDD8F}" destId="{ADBF8C08-DAE2-4C4F-AED7-DE7575BEFFE9}" srcOrd="0" destOrd="0" presId="urn:microsoft.com/office/officeart/2008/layout/VerticalCurvedList"/>
    <dgm:cxn modelId="{B6C7351D-5877-4340-985D-B8BD697E0D4A}" type="presOf" srcId="{D23FF788-0251-4F0E-AE7C-0680C1A3D747}" destId="{02E67D16-0FBF-40C3-BE68-A5D54FA75D7E}" srcOrd="0" destOrd="0" presId="urn:microsoft.com/office/officeart/2008/layout/VerticalCurvedList"/>
    <dgm:cxn modelId="{B9DA023C-7FC2-4052-A359-464F176BADEA}" type="presOf" srcId="{B36CC53F-F32F-4B17-85EB-15289850A94A}" destId="{11822E6D-30B3-46AA-BF8B-781F3ED9DEC6}" srcOrd="0" destOrd="0" presId="urn:microsoft.com/office/officeart/2008/layout/VerticalCurvedList"/>
    <dgm:cxn modelId="{C7AE4B5F-6703-4072-BE5B-11D0DF15D3A2}" type="presOf" srcId="{2B323AE4-C881-403A-B58B-A2692F0E2DFC}" destId="{97D47E51-0504-4374-BAFC-1A4259DE02E9}" srcOrd="0" destOrd="0" presId="urn:microsoft.com/office/officeart/2008/layout/VerticalCurvedList"/>
    <dgm:cxn modelId="{E8E7934C-96E0-4EC3-A26F-EDBD51D06FD6}" srcId="{100EACEB-EF82-45CA-BD0A-673E23D58533}" destId="{B36CC53F-F32F-4B17-85EB-15289850A94A}" srcOrd="1" destOrd="0" parTransId="{745B6760-7FBB-46B5-8C7B-3D418EC4F641}" sibTransId="{E370D58C-7D1C-45C9-8B0A-BE44F87C4D6B}"/>
    <dgm:cxn modelId="{835BC66F-C38A-44DB-A506-34FEB03EBA41}" type="presOf" srcId="{16CBDEB9-BBDD-41B7-8D5B-760939A811BE}" destId="{BCF3892E-5D3E-44AE-9848-63C02A7B591E}" srcOrd="0" destOrd="0" presId="urn:microsoft.com/office/officeart/2008/layout/VerticalCurvedList"/>
    <dgm:cxn modelId="{F3DAFA8A-59C7-44BB-A939-69EB180BBDF6}" srcId="{100EACEB-EF82-45CA-BD0A-673E23D58533}" destId="{D23FF788-0251-4F0E-AE7C-0680C1A3D747}" srcOrd="0" destOrd="0" parTransId="{75EB79B0-1E35-4A55-AE8D-AAD14BACC25F}" sibTransId="{1BDE7C4C-2163-4BD9-8929-53EDC7709858}"/>
    <dgm:cxn modelId="{CC9836A2-2B7F-40A6-82E0-B033B7FFB85B}" type="presOf" srcId="{1BDE7C4C-2163-4BD9-8929-53EDC7709858}" destId="{27D672B5-9A6A-42BB-80FA-EBF2B7A0C80D}" srcOrd="0" destOrd="0" presId="urn:microsoft.com/office/officeart/2008/layout/VerticalCurvedList"/>
    <dgm:cxn modelId="{9DFBA2A4-69F3-4A0B-8C6C-3CFE1389331C}" srcId="{100EACEB-EF82-45CA-BD0A-673E23D58533}" destId="{0DAB2CD2-C610-4CBD-9E24-8033AA5FDD8F}" srcOrd="2" destOrd="0" parTransId="{0EC74FE6-34F8-4046-86F9-ACF2F4C3318F}" sibTransId="{452E6060-A835-4198-B867-7F13CE22A44F}"/>
    <dgm:cxn modelId="{974B2FE1-F1D2-4E6E-80A5-7D2942D8B9E6}" type="presOf" srcId="{100EACEB-EF82-45CA-BD0A-673E23D58533}" destId="{8ADA0B00-47D2-4832-A9BD-826809651347}" srcOrd="0" destOrd="0" presId="urn:microsoft.com/office/officeart/2008/layout/VerticalCurvedList"/>
    <dgm:cxn modelId="{D6B8B6F5-5DB5-419D-A73A-97C9755AB9EB}" srcId="{100EACEB-EF82-45CA-BD0A-673E23D58533}" destId="{16CBDEB9-BBDD-41B7-8D5B-760939A811BE}" srcOrd="4" destOrd="0" parTransId="{141D8308-19E9-41D8-91A0-B7280E26141F}" sibTransId="{C6474639-B7A1-43AF-8C28-B5D1FCEAE196}"/>
    <dgm:cxn modelId="{8BBAE2FF-A61F-4041-8F19-346206550A4A}" srcId="{100EACEB-EF82-45CA-BD0A-673E23D58533}" destId="{2B323AE4-C881-403A-B58B-A2692F0E2DFC}" srcOrd="3" destOrd="0" parTransId="{33C16C59-C8C8-48DC-973E-ABFF46E62069}" sibTransId="{6F48F8B9-B46F-4FF0-8B30-75E5759890F1}"/>
    <dgm:cxn modelId="{B468D763-9DBF-4B45-BF5E-30651C4C466D}" type="presParOf" srcId="{8ADA0B00-47D2-4832-A9BD-826809651347}" destId="{739A5987-2A70-4EFC-9E72-38ACA3FDB3CD}" srcOrd="0" destOrd="0" presId="urn:microsoft.com/office/officeart/2008/layout/VerticalCurvedList"/>
    <dgm:cxn modelId="{4F8BFA6E-BA6D-46C9-86E8-71621DBA9B23}" type="presParOf" srcId="{739A5987-2A70-4EFC-9E72-38ACA3FDB3CD}" destId="{C5AED93A-20D8-4F7F-B89B-0E33254B42E1}" srcOrd="0" destOrd="0" presId="urn:microsoft.com/office/officeart/2008/layout/VerticalCurvedList"/>
    <dgm:cxn modelId="{DFB1F676-5911-40A8-9E0C-0A0423A143D4}" type="presParOf" srcId="{C5AED93A-20D8-4F7F-B89B-0E33254B42E1}" destId="{3D2B904A-CF49-4754-8FBF-10492979E037}" srcOrd="0" destOrd="0" presId="urn:microsoft.com/office/officeart/2008/layout/VerticalCurvedList"/>
    <dgm:cxn modelId="{52F507C1-098F-4C14-849C-157FEFE06807}" type="presParOf" srcId="{C5AED93A-20D8-4F7F-B89B-0E33254B42E1}" destId="{27D672B5-9A6A-42BB-80FA-EBF2B7A0C80D}" srcOrd="1" destOrd="0" presId="urn:microsoft.com/office/officeart/2008/layout/VerticalCurvedList"/>
    <dgm:cxn modelId="{E41C1353-9595-4580-A8CB-794C99A2738A}" type="presParOf" srcId="{C5AED93A-20D8-4F7F-B89B-0E33254B42E1}" destId="{3A103A57-53EF-4C16-B0B5-CBB340B0B9DC}" srcOrd="2" destOrd="0" presId="urn:microsoft.com/office/officeart/2008/layout/VerticalCurvedList"/>
    <dgm:cxn modelId="{2CF51E6D-3B17-4E34-B5A4-1413B89B16B1}" type="presParOf" srcId="{C5AED93A-20D8-4F7F-B89B-0E33254B42E1}" destId="{6044FA1D-1D61-4A8D-91D7-59944578FC84}" srcOrd="3" destOrd="0" presId="urn:microsoft.com/office/officeart/2008/layout/VerticalCurvedList"/>
    <dgm:cxn modelId="{97140449-9899-4EE3-9848-2FA760CA9CBA}" type="presParOf" srcId="{739A5987-2A70-4EFC-9E72-38ACA3FDB3CD}" destId="{02E67D16-0FBF-40C3-BE68-A5D54FA75D7E}" srcOrd="1" destOrd="0" presId="urn:microsoft.com/office/officeart/2008/layout/VerticalCurvedList"/>
    <dgm:cxn modelId="{8ECFD7CE-49AD-43E0-BC2F-FFE8FE508C58}" type="presParOf" srcId="{739A5987-2A70-4EFC-9E72-38ACA3FDB3CD}" destId="{9E8B6AA4-EDB1-446C-A7DE-450867664DE9}" srcOrd="2" destOrd="0" presId="urn:microsoft.com/office/officeart/2008/layout/VerticalCurvedList"/>
    <dgm:cxn modelId="{BAB00B55-4CAB-4461-9F60-0FE368BA7124}" type="presParOf" srcId="{9E8B6AA4-EDB1-446C-A7DE-450867664DE9}" destId="{34CC00DF-E901-4963-A7F8-2604DC7E61F4}" srcOrd="0" destOrd="0" presId="urn:microsoft.com/office/officeart/2008/layout/VerticalCurvedList"/>
    <dgm:cxn modelId="{4AD92984-3A5B-4A9F-9F41-9C61F9E917D5}" type="presParOf" srcId="{739A5987-2A70-4EFC-9E72-38ACA3FDB3CD}" destId="{11822E6D-30B3-46AA-BF8B-781F3ED9DEC6}" srcOrd="3" destOrd="0" presId="urn:microsoft.com/office/officeart/2008/layout/VerticalCurvedList"/>
    <dgm:cxn modelId="{FA75F9FC-6371-47D8-8141-A70B7DA5B6F9}" type="presParOf" srcId="{739A5987-2A70-4EFC-9E72-38ACA3FDB3CD}" destId="{5F3CB7CA-993A-475A-B935-7A9DE9845455}" srcOrd="4" destOrd="0" presId="urn:microsoft.com/office/officeart/2008/layout/VerticalCurvedList"/>
    <dgm:cxn modelId="{5D42E442-BDDC-482B-B4A3-CDE58EFC7E16}" type="presParOf" srcId="{5F3CB7CA-993A-475A-B935-7A9DE9845455}" destId="{FC976261-0111-422C-80FE-0F9F46746ED1}" srcOrd="0" destOrd="0" presId="urn:microsoft.com/office/officeart/2008/layout/VerticalCurvedList"/>
    <dgm:cxn modelId="{3A7CA192-AA76-4548-B1DE-6AE5BC124648}" type="presParOf" srcId="{739A5987-2A70-4EFC-9E72-38ACA3FDB3CD}" destId="{ADBF8C08-DAE2-4C4F-AED7-DE7575BEFFE9}" srcOrd="5" destOrd="0" presId="urn:microsoft.com/office/officeart/2008/layout/VerticalCurvedList"/>
    <dgm:cxn modelId="{FEAADFD2-0304-46A6-92E9-3183B854E375}" type="presParOf" srcId="{739A5987-2A70-4EFC-9E72-38ACA3FDB3CD}" destId="{AA5E6370-391B-46C0-8D98-101CE9D14A61}" srcOrd="6" destOrd="0" presId="urn:microsoft.com/office/officeart/2008/layout/VerticalCurvedList"/>
    <dgm:cxn modelId="{BE41B7A0-23C2-4816-A484-F9A068A07699}" type="presParOf" srcId="{AA5E6370-391B-46C0-8D98-101CE9D14A61}" destId="{5AD8B977-DB1A-405D-BAAB-4A879DA033B6}" srcOrd="0" destOrd="0" presId="urn:microsoft.com/office/officeart/2008/layout/VerticalCurvedList"/>
    <dgm:cxn modelId="{EEB1E993-1494-4699-89E3-4D790B90314E}" type="presParOf" srcId="{739A5987-2A70-4EFC-9E72-38ACA3FDB3CD}" destId="{97D47E51-0504-4374-BAFC-1A4259DE02E9}" srcOrd="7" destOrd="0" presId="urn:microsoft.com/office/officeart/2008/layout/VerticalCurvedList"/>
    <dgm:cxn modelId="{264A83D5-CD18-41F3-A9B8-58E064E36AAF}" type="presParOf" srcId="{739A5987-2A70-4EFC-9E72-38ACA3FDB3CD}" destId="{327189E5-6B29-44A0-BE35-6F712B10F681}" srcOrd="8" destOrd="0" presId="urn:microsoft.com/office/officeart/2008/layout/VerticalCurvedList"/>
    <dgm:cxn modelId="{20A0B0DB-E2F7-4992-93AE-E999B0E4B623}" type="presParOf" srcId="{327189E5-6B29-44A0-BE35-6F712B10F681}" destId="{16414DC8-29FD-458B-9783-CAB01F2D7C0D}" srcOrd="0" destOrd="0" presId="urn:microsoft.com/office/officeart/2008/layout/VerticalCurvedList"/>
    <dgm:cxn modelId="{16CD77A9-8192-4610-9A81-C3A682EDC822}" type="presParOf" srcId="{739A5987-2A70-4EFC-9E72-38ACA3FDB3CD}" destId="{BCF3892E-5D3E-44AE-9848-63C02A7B591E}" srcOrd="9" destOrd="0" presId="urn:microsoft.com/office/officeart/2008/layout/VerticalCurvedList"/>
    <dgm:cxn modelId="{E40DCC22-6C4A-497B-B65F-87B5C327AFA2}" type="presParOf" srcId="{739A5987-2A70-4EFC-9E72-38ACA3FDB3CD}" destId="{F3A277E3-B4EB-40EF-A3B7-37E31BB23650}" srcOrd="10" destOrd="0" presId="urn:microsoft.com/office/officeart/2008/layout/VerticalCurvedList"/>
    <dgm:cxn modelId="{FDC0D739-A0B4-46EE-B156-F80324CC0E4A}" type="presParOf" srcId="{F3A277E3-B4EB-40EF-A3B7-37E31BB23650}" destId="{7AC23858-DBB8-4E77-88D9-943512A745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D75C2-AE7A-49B5-8338-67F1589E9538}" type="doc">
      <dgm:prSet loTypeId="urn:microsoft.com/office/officeart/2008/layout/Squa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EBDC70F-7442-4401-892A-2D5DD4518919}">
      <dgm:prSet phldrT="[Texto]"/>
      <dgm:spPr/>
      <dgm:t>
        <a:bodyPr/>
        <a:lstStyle/>
        <a:p>
          <a:r>
            <a:rPr lang="es-ES" dirty="0"/>
            <a:t>+</a:t>
          </a:r>
        </a:p>
      </dgm:t>
    </dgm:pt>
    <dgm:pt modelId="{5A32D26A-39FB-4662-8A30-247D4C723040}" type="parTrans" cxnId="{67477795-A4D4-4DAB-8A39-707AD99EAE70}">
      <dgm:prSet/>
      <dgm:spPr/>
      <dgm:t>
        <a:bodyPr/>
        <a:lstStyle/>
        <a:p>
          <a:endParaRPr lang="es-ES"/>
        </a:p>
      </dgm:t>
    </dgm:pt>
    <dgm:pt modelId="{0CE7E76C-3BF5-4317-90B4-35AA7B2C533C}" type="sibTrans" cxnId="{67477795-A4D4-4DAB-8A39-707AD99EAE70}">
      <dgm:prSet/>
      <dgm:spPr/>
      <dgm:t>
        <a:bodyPr/>
        <a:lstStyle/>
        <a:p>
          <a:endParaRPr lang="es-ES"/>
        </a:p>
      </dgm:t>
    </dgm:pt>
    <dgm:pt modelId="{34E5B418-0766-4529-9B39-0CFC229F136B}">
      <dgm:prSet phldrT="[Texto]"/>
      <dgm:spPr/>
      <dgm:t>
        <a:bodyPr/>
        <a:lstStyle/>
        <a:p>
          <a:r>
            <a:rPr lang="es-ES" dirty="0"/>
            <a:t>Claridad en la definición de las particularidades del proyecto</a:t>
          </a:r>
        </a:p>
      </dgm:t>
    </dgm:pt>
    <dgm:pt modelId="{73F1EF4D-7620-48AD-BDBA-22A80EF6522E}" type="parTrans" cxnId="{BB4C6CEB-190B-4274-87EA-16D2CE8AE5A6}">
      <dgm:prSet/>
      <dgm:spPr/>
      <dgm:t>
        <a:bodyPr/>
        <a:lstStyle/>
        <a:p>
          <a:endParaRPr lang="es-ES"/>
        </a:p>
      </dgm:t>
    </dgm:pt>
    <dgm:pt modelId="{542F5452-B1CD-48B7-8521-CF9D5AB0CDA2}" type="sibTrans" cxnId="{BB4C6CEB-190B-4274-87EA-16D2CE8AE5A6}">
      <dgm:prSet/>
      <dgm:spPr/>
      <dgm:t>
        <a:bodyPr/>
        <a:lstStyle/>
        <a:p>
          <a:endParaRPr lang="es-ES"/>
        </a:p>
      </dgm:t>
    </dgm:pt>
    <dgm:pt modelId="{D8B40ED9-16C7-47FC-A6F6-E4C9C0FBF3E7}">
      <dgm:prSet phldrT="[Texto]"/>
      <dgm:spPr/>
      <dgm:t>
        <a:bodyPr/>
        <a:lstStyle/>
        <a:p>
          <a:r>
            <a:rPr lang="es-ES" dirty="0"/>
            <a:t>Identificación de los elementos de costes e ingresos</a:t>
          </a:r>
        </a:p>
      </dgm:t>
    </dgm:pt>
    <dgm:pt modelId="{81E6813B-7DF8-4F0B-AC75-908B6A717EA7}" type="parTrans" cxnId="{8C0C9BC9-3625-4ADA-AB6E-2BE2607E0DBA}">
      <dgm:prSet/>
      <dgm:spPr/>
      <dgm:t>
        <a:bodyPr/>
        <a:lstStyle/>
        <a:p>
          <a:endParaRPr lang="es-ES"/>
        </a:p>
      </dgm:t>
    </dgm:pt>
    <dgm:pt modelId="{B4538F0D-1113-4E44-A3F7-D84DE510A55B}" type="sibTrans" cxnId="{8C0C9BC9-3625-4ADA-AB6E-2BE2607E0DBA}">
      <dgm:prSet/>
      <dgm:spPr/>
      <dgm:t>
        <a:bodyPr/>
        <a:lstStyle/>
        <a:p>
          <a:endParaRPr lang="es-ES"/>
        </a:p>
      </dgm:t>
    </dgm:pt>
    <dgm:pt modelId="{592B092C-0FE7-4530-A6CF-3D1F26B92FE0}">
      <dgm:prSet phldrT="[Texto]"/>
      <dgm:spPr/>
      <dgm:t>
        <a:bodyPr/>
        <a:lstStyle/>
        <a:p>
          <a:r>
            <a:rPr lang="es-ES" dirty="0"/>
            <a:t>Determinación del valor de la venta</a:t>
          </a:r>
        </a:p>
      </dgm:t>
    </dgm:pt>
    <dgm:pt modelId="{19A1B9CF-FB3A-488C-A63E-F49AE0A62E03}" type="parTrans" cxnId="{68B41A4B-31F1-40EF-9CEA-AAE80DB447B9}">
      <dgm:prSet/>
      <dgm:spPr/>
      <dgm:t>
        <a:bodyPr/>
        <a:lstStyle/>
        <a:p>
          <a:endParaRPr lang="es-ES"/>
        </a:p>
      </dgm:t>
    </dgm:pt>
    <dgm:pt modelId="{B2212F6F-1157-461E-A826-ED44E8ECC0C2}" type="sibTrans" cxnId="{68B41A4B-31F1-40EF-9CEA-AAE80DB447B9}">
      <dgm:prSet/>
      <dgm:spPr/>
      <dgm:t>
        <a:bodyPr/>
        <a:lstStyle/>
        <a:p>
          <a:endParaRPr lang="es-ES"/>
        </a:p>
      </dgm:t>
    </dgm:pt>
    <dgm:pt modelId="{6B692887-BF66-4160-9FCF-5EBE49DA3D9B}">
      <dgm:prSet phldrT="[Texto]"/>
      <dgm:spPr/>
      <dgm:t>
        <a:bodyPr/>
        <a:lstStyle/>
        <a:p>
          <a:r>
            <a:rPr lang="es-ES" dirty="0"/>
            <a:t>-</a:t>
          </a:r>
        </a:p>
      </dgm:t>
    </dgm:pt>
    <dgm:pt modelId="{19347432-FEFD-4732-BA6B-B5BABB43E2DA}" type="parTrans" cxnId="{CB1FCCAC-CFA4-4B86-A32B-7F75C923976F}">
      <dgm:prSet/>
      <dgm:spPr/>
      <dgm:t>
        <a:bodyPr/>
        <a:lstStyle/>
        <a:p>
          <a:endParaRPr lang="es-ES"/>
        </a:p>
      </dgm:t>
    </dgm:pt>
    <dgm:pt modelId="{20135660-F90F-4A47-996F-161C9842B649}" type="sibTrans" cxnId="{CB1FCCAC-CFA4-4B86-A32B-7F75C923976F}">
      <dgm:prSet/>
      <dgm:spPr/>
      <dgm:t>
        <a:bodyPr/>
        <a:lstStyle/>
        <a:p>
          <a:endParaRPr lang="es-ES"/>
        </a:p>
      </dgm:t>
    </dgm:pt>
    <dgm:pt modelId="{7DEC3B03-BB8E-4F41-B72C-B11EECEE60A7}">
      <dgm:prSet phldrT="[Texto]"/>
      <dgm:spPr/>
      <dgm:t>
        <a:bodyPr/>
        <a:lstStyle/>
        <a:p>
          <a:r>
            <a:rPr lang="es-ES" dirty="0"/>
            <a:t>Incertidumbre en los resultados de la aplicación del fármaco</a:t>
          </a:r>
        </a:p>
      </dgm:t>
    </dgm:pt>
    <dgm:pt modelId="{4EE29E1B-8A3C-4D6F-90BB-BA31A0348657}" type="parTrans" cxnId="{BF3D1E04-984A-4D35-9C2A-43B26C5631EC}">
      <dgm:prSet/>
      <dgm:spPr/>
      <dgm:t>
        <a:bodyPr/>
        <a:lstStyle/>
        <a:p>
          <a:endParaRPr lang="es-ES"/>
        </a:p>
      </dgm:t>
    </dgm:pt>
    <dgm:pt modelId="{58A4B0A8-3C3C-43CE-9A60-1A4E7A52A73B}" type="sibTrans" cxnId="{BF3D1E04-984A-4D35-9C2A-43B26C5631EC}">
      <dgm:prSet/>
      <dgm:spPr/>
      <dgm:t>
        <a:bodyPr/>
        <a:lstStyle/>
        <a:p>
          <a:endParaRPr lang="es-ES"/>
        </a:p>
      </dgm:t>
    </dgm:pt>
    <dgm:pt modelId="{4AAE30A2-2B35-4493-B786-32328BE0788D}">
      <dgm:prSet phldrT="[Texto]"/>
      <dgm:spPr/>
      <dgm:t>
        <a:bodyPr/>
        <a:lstStyle/>
        <a:p>
          <a:r>
            <a:rPr lang="es-ES" dirty="0"/>
            <a:t>Dificultad en la obtención de datos del mercado</a:t>
          </a:r>
        </a:p>
      </dgm:t>
    </dgm:pt>
    <dgm:pt modelId="{A1E641A1-D488-40C6-9146-67AB3ABD5127}" type="parTrans" cxnId="{BC5075BA-A923-444D-B632-4B7B34A03D31}">
      <dgm:prSet/>
      <dgm:spPr/>
      <dgm:t>
        <a:bodyPr/>
        <a:lstStyle/>
        <a:p>
          <a:endParaRPr lang="es-ES"/>
        </a:p>
      </dgm:t>
    </dgm:pt>
    <dgm:pt modelId="{9F3B7DB8-2C2E-4B47-BD92-D0DD97AE5B7B}" type="sibTrans" cxnId="{BC5075BA-A923-444D-B632-4B7B34A03D31}">
      <dgm:prSet/>
      <dgm:spPr/>
      <dgm:t>
        <a:bodyPr/>
        <a:lstStyle/>
        <a:p>
          <a:endParaRPr lang="es-ES"/>
        </a:p>
      </dgm:t>
    </dgm:pt>
    <dgm:pt modelId="{9C9F54BD-1E45-4AAE-91DE-E8A027D18EAC}">
      <dgm:prSet/>
      <dgm:spPr/>
      <dgm:t>
        <a:bodyPr/>
        <a:lstStyle/>
        <a:p>
          <a:r>
            <a:rPr lang="es-ES" dirty="0"/>
            <a:t>Aplicación a otros productos y sectores, salvando particularidades</a:t>
          </a:r>
        </a:p>
      </dgm:t>
    </dgm:pt>
    <dgm:pt modelId="{EE46CFE5-B87B-4723-AEA8-59AE339BC671}" type="parTrans" cxnId="{B9B51D8E-4644-4C71-97FB-6B08BE287D37}">
      <dgm:prSet/>
      <dgm:spPr/>
      <dgm:t>
        <a:bodyPr/>
        <a:lstStyle/>
        <a:p>
          <a:endParaRPr lang="es-ES"/>
        </a:p>
      </dgm:t>
    </dgm:pt>
    <dgm:pt modelId="{54DBB98F-BD32-4535-85A9-53702E9F997A}" type="sibTrans" cxnId="{B9B51D8E-4644-4C71-97FB-6B08BE287D37}">
      <dgm:prSet/>
      <dgm:spPr/>
      <dgm:t>
        <a:bodyPr/>
        <a:lstStyle/>
        <a:p>
          <a:endParaRPr lang="es-ES"/>
        </a:p>
      </dgm:t>
    </dgm:pt>
    <dgm:pt modelId="{7D593B6B-5B99-41F8-8A0D-5A93BADAAF63}" type="pres">
      <dgm:prSet presAssocID="{CC8D75C2-AE7A-49B5-8338-67F1589E9538}" presName="layout" presStyleCnt="0">
        <dgm:presLayoutVars>
          <dgm:chMax/>
          <dgm:chPref/>
          <dgm:dir/>
          <dgm:resizeHandles/>
        </dgm:presLayoutVars>
      </dgm:prSet>
      <dgm:spPr/>
    </dgm:pt>
    <dgm:pt modelId="{B8B79DF7-6B11-4D7B-9902-4896A1CDD234}" type="pres">
      <dgm:prSet presAssocID="{9EBDC70F-7442-4401-892A-2D5DD4518919}" presName="root" presStyleCnt="0">
        <dgm:presLayoutVars>
          <dgm:chMax/>
          <dgm:chPref/>
        </dgm:presLayoutVars>
      </dgm:prSet>
      <dgm:spPr/>
    </dgm:pt>
    <dgm:pt modelId="{0C2DF764-2294-4765-887E-F4E21F87D3C9}" type="pres">
      <dgm:prSet presAssocID="{9EBDC70F-7442-4401-892A-2D5DD4518919}" presName="rootComposite" presStyleCnt="0">
        <dgm:presLayoutVars/>
      </dgm:prSet>
      <dgm:spPr/>
    </dgm:pt>
    <dgm:pt modelId="{06529A96-4243-4780-92F8-3B1F10F70A36}" type="pres">
      <dgm:prSet presAssocID="{9EBDC70F-7442-4401-892A-2D5DD4518919}" presName="ParentAccent" presStyleLbl="alignNode1" presStyleIdx="0" presStyleCnt="2"/>
      <dgm:spPr/>
    </dgm:pt>
    <dgm:pt modelId="{D7B7910C-DC1C-4723-AFBF-C6FBC95D02E4}" type="pres">
      <dgm:prSet presAssocID="{9EBDC70F-7442-4401-892A-2D5DD4518919}" presName="ParentSmallAccent" presStyleLbl="fgAcc1" presStyleIdx="0" presStyleCnt="2"/>
      <dgm:spPr/>
    </dgm:pt>
    <dgm:pt modelId="{C2FAD285-D954-4366-A521-7CE533E7217F}" type="pres">
      <dgm:prSet presAssocID="{9EBDC70F-7442-4401-892A-2D5DD4518919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AB6984A4-62DD-4E1B-9BE1-006EEC0C7E62}" type="pres">
      <dgm:prSet presAssocID="{9EBDC70F-7442-4401-892A-2D5DD4518919}" presName="childShape" presStyleCnt="0">
        <dgm:presLayoutVars>
          <dgm:chMax val="0"/>
          <dgm:chPref val="0"/>
        </dgm:presLayoutVars>
      </dgm:prSet>
      <dgm:spPr/>
    </dgm:pt>
    <dgm:pt modelId="{807EFB97-6F34-4D22-A76D-A3511DA29E8D}" type="pres">
      <dgm:prSet presAssocID="{34E5B418-0766-4529-9B39-0CFC229F136B}" presName="childComposite" presStyleCnt="0">
        <dgm:presLayoutVars>
          <dgm:chMax val="0"/>
          <dgm:chPref val="0"/>
        </dgm:presLayoutVars>
      </dgm:prSet>
      <dgm:spPr/>
    </dgm:pt>
    <dgm:pt modelId="{24E85565-2C16-4B72-AE59-5A909CB454B8}" type="pres">
      <dgm:prSet presAssocID="{34E5B418-0766-4529-9B39-0CFC229F136B}" presName="ChildAccent" presStyleLbl="solidFgAcc1" presStyleIdx="0" presStyleCnt="6"/>
      <dgm:spPr/>
    </dgm:pt>
    <dgm:pt modelId="{9281D4C1-9990-4CA9-A67A-6A3828BA5FA1}" type="pres">
      <dgm:prSet presAssocID="{34E5B418-0766-4529-9B39-0CFC229F136B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FCF02D2C-4B73-47A6-BBEE-58BD7A45442D}" type="pres">
      <dgm:prSet presAssocID="{D8B40ED9-16C7-47FC-A6F6-E4C9C0FBF3E7}" presName="childComposite" presStyleCnt="0">
        <dgm:presLayoutVars>
          <dgm:chMax val="0"/>
          <dgm:chPref val="0"/>
        </dgm:presLayoutVars>
      </dgm:prSet>
      <dgm:spPr/>
    </dgm:pt>
    <dgm:pt modelId="{5DFB6CC6-ECF0-4717-B8F0-DA9FEE2A7BE2}" type="pres">
      <dgm:prSet presAssocID="{D8B40ED9-16C7-47FC-A6F6-E4C9C0FBF3E7}" presName="ChildAccent" presStyleLbl="solidFgAcc1" presStyleIdx="1" presStyleCnt="6"/>
      <dgm:spPr/>
    </dgm:pt>
    <dgm:pt modelId="{66A9D84F-56FE-4CAA-B8CB-3A05590CC2F7}" type="pres">
      <dgm:prSet presAssocID="{D8B40ED9-16C7-47FC-A6F6-E4C9C0FBF3E7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2C0B985E-CAA5-4B2C-AD43-0CBF11FE8376}" type="pres">
      <dgm:prSet presAssocID="{592B092C-0FE7-4530-A6CF-3D1F26B92FE0}" presName="childComposite" presStyleCnt="0">
        <dgm:presLayoutVars>
          <dgm:chMax val="0"/>
          <dgm:chPref val="0"/>
        </dgm:presLayoutVars>
      </dgm:prSet>
      <dgm:spPr/>
    </dgm:pt>
    <dgm:pt modelId="{65F36201-59FE-460A-B889-CBDC62D32E3D}" type="pres">
      <dgm:prSet presAssocID="{592B092C-0FE7-4530-A6CF-3D1F26B92FE0}" presName="ChildAccent" presStyleLbl="solidFgAcc1" presStyleIdx="2" presStyleCnt="6"/>
      <dgm:spPr/>
    </dgm:pt>
    <dgm:pt modelId="{9C08B25C-0A2C-426D-B427-F7796D216673}" type="pres">
      <dgm:prSet presAssocID="{592B092C-0FE7-4530-A6CF-3D1F26B92FE0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7F76C0B-B0D9-4B08-911F-8B4E2D9AC631}" type="pres">
      <dgm:prSet presAssocID="{9C9F54BD-1E45-4AAE-91DE-E8A027D18EAC}" presName="childComposite" presStyleCnt="0">
        <dgm:presLayoutVars>
          <dgm:chMax val="0"/>
          <dgm:chPref val="0"/>
        </dgm:presLayoutVars>
      </dgm:prSet>
      <dgm:spPr/>
    </dgm:pt>
    <dgm:pt modelId="{0E548334-592C-45C5-8608-26BF054A81F8}" type="pres">
      <dgm:prSet presAssocID="{9C9F54BD-1E45-4AAE-91DE-E8A027D18EAC}" presName="ChildAccent" presStyleLbl="solidFgAcc1" presStyleIdx="3" presStyleCnt="6"/>
      <dgm:spPr/>
    </dgm:pt>
    <dgm:pt modelId="{2C602994-978A-47B6-B6B2-A90F9459EAD2}" type="pres">
      <dgm:prSet presAssocID="{9C9F54BD-1E45-4AAE-91DE-E8A027D18EAC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FE00D1D-66C0-4DD6-AFA8-B11381C5B502}" type="pres">
      <dgm:prSet presAssocID="{6B692887-BF66-4160-9FCF-5EBE49DA3D9B}" presName="root" presStyleCnt="0">
        <dgm:presLayoutVars>
          <dgm:chMax/>
          <dgm:chPref/>
        </dgm:presLayoutVars>
      </dgm:prSet>
      <dgm:spPr/>
    </dgm:pt>
    <dgm:pt modelId="{BB98C20A-A732-4DE8-BC29-7819A12C33E6}" type="pres">
      <dgm:prSet presAssocID="{6B692887-BF66-4160-9FCF-5EBE49DA3D9B}" presName="rootComposite" presStyleCnt="0">
        <dgm:presLayoutVars/>
      </dgm:prSet>
      <dgm:spPr/>
    </dgm:pt>
    <dgm:pt modelId="{19017CE3-486A-4F8B-A7E8-DAD55A76DFE1}" type="pres">
      <dgm:prSet presAssocID="{6B692887-BF66-4160-9FCF-5EBE49DA3D9B}" presName="ParentAccent" presStyleLbl="alignNode1" presStyleIdx="1" presStyleCnt="2"/>
      <dgm:spPr/>
    </dgm:pt>
    <dgm:pt modelId="{9707F4E9-B71B-474F-A1DC-66735CA8D21E}" type="pres">
      <dgm:prSet presAssocID="{6B692887-BF66-4160-9FCF-5EBE49DA3D9B}" presName="ParentSmallAccent" presStyleLbl="fgAcc1" presStyleIdx="1" presStyleCnt="2"/>
      <dgm:spPr/>
    </dgm:pt>
    <dgm:pt modelId="{DB8B4B18-A663-4E6D-BDA6-C0B22575CE4A}" type="pres">
      <dgm:prSet presAssocID="{6B692887-BF66-4160-9FCF-5EBE49DA3D9B}" presName="Parent" presStyleLbl="revTx" presStyleIdx="5" presStyleCnt="8">
        <dgm:presLayoutVars>
          <dgm:chMax/>
          <dgm:chPref val="4"/>
          <dgm:bulletEnabled val="1"/>
        </dgm:presLayoutVars>
      </dgm:prSet>
      <dgm:spPr/>
    </dgm:pt>
    <dgm:pt modelId="{A38368E9-6865-4CC5-9E5D-E578BA344C9B}" type="pres">
      <dgm:prSet presAssocID="{6B692887-BF66-4160-9FCF-5EBE49DA3D9B}" presName="childShape" presStyleCnt="0">
        <dgm:presLayoutVars>
          <dgm:chMax val="0"/>
          <dgm:chPref val="0"/>
        </dgm:presLayoutVars>
      </dgm:prSet>
      <dgm:spPr/>
    </dgm:pt>
    <dgm:pt modelId="{66641086-056A-495E-AA79-C1EAFFF35A44}" type="pres">
      <dgm:prSet presAssocID="{7DEC3B03-BB8E-4F41-B72C-B11EECEE60A7}" presName="childComposite" presStyleCnt="0">
        <dgm:presLayoutVars>
          <dgm:chMax val="0"/>
          <dgm:chPref val="0"/>
        </dgm:presLayoutVars>
      </dgm:prSet>
      <dgm:spPr/>
    </dgm:pt>
    <dgm:pt modelId="{D8D59181-5C45-48AA-8520-32CD3185AEAD}" type="pres">
      <dgm:prSet presAssocID="{7DEC3B03-BB8E-4F41-B72C-B11EECEE60A7}" presName="ChildAccent" presStyleLbl="solidFgAcc1" presStyleIdx="4" presStyleCnt="6"/>
      <dgm:spPr/>
    </dgm:pt>
    <dgm:pt modelId="{B12A80E3-DA15-402A-91E1-AFF9B2332F1C}" type="pres">
      <dgm:prSet presAssocID="{7DEC3B03-BB8E-4F41-B72C-B11EECEE60A7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E21C309-24D7-4461-AC69-A488DC4EC5A6}" type="pres">
      <dgm:prSet presAssocID="{4AAE30A2-2B35-4493-B786-32328BE0788D}" presName="childComposite" presStyleCnt="0">
        <dgm:presLayoutVars>
          <dgm:chMax val="0"/>
          <dgm:chPref val="0"/>
        </dgm:presLayoutVars>
      </dgm:prSet>
      <dgm:spPr/>
    </dgm:pt>
    <dgm:pt modelId="{0D6A6192-6AF8-444D-AF83-FDDC752A78C4}" type="pres">
      <dgm:prSet presAssocID="{4AAE30A2-2B35-4493-B786-32328BE0788D}" presName="ChildAccent" presStyleLbl="solidFgAcc1" presStyleIdx="5" presStyleCnt="6"/>
      <dgm:spPr/>
    </dgm:pt>
    <dgm:pt modelId="{6B2482EB-C989-4EED-8AC4-22F2D17F8EF8}" type="pres">
      <dgm:prSet presAssocID="{4AAE30A2-2B35-4493-B786-32328BE0788D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BF3D1E04-984A-4D35-9C2A-43B26C5631EC}" srcId="{6B692887-BF66-4160-9FCF-5EBE49DA3D9B}" destId="{7DEC3B03-BB8E-4F41-B72C-B11EECEE60A7}" srcOrd="0" destOrd="0" parTransId="{4EE29E1B-8A3C-4D6F-90BB-BA31A0348657}" sibTransId="{58A4B0A8-3C3C-43CE-9A60-1A4E7A52A73B}"/>
    <dgm:cxn modelId="{CF81A90A-669A-43C8-A978-506549DBD07F}" type="presOf" srcId="{9EBDC70F-7442-4401-892A-2D5DD4518919}" destId="{C2FAD285-D954-4366-A521-7CE533E7217F}" srcOrd="0" destOrd="0" presId="urn:microsoft.com/office/officeart/2008/layout/SquareAccentList"/>
    <dgm:cxn modelId="{2F86332C-91D6-432B-8D1F-91FDFCE63CF9}" type="presOf" srcId="{D8B40ED9-16C7-47FC-A6F6-E4C9C0FBF3E7}" destId="{66A9D84F-56FE-4CAA-B8CB-3A05590CC2F7}" srcOrd="0" destOrd="0" presId="urn:microsoft.com/office/officeart/2008/layout/SquareAccentList"/>
    <dgm:cxn modelId="{12E87D5E-AE61-4F2D-ABF2-1668372DDE90}" type="presOf" srcId="{592B092C-0FE7-4530-A6CF-3D1F26B92FE0}" destId="{9C08B25C-0A2C-426D-B427-F7796D216673}" srcOrd="0" destOrd="0" presId="urn:microsoft.com/office/officeart/2008/layout/SquareAccentList"/>
    <dgm:cxn modelId="{68B41A4B-31F1-40EF-9CEA-AAE80DB447B9}" srcId="{9EBDC70F-7442-4401-892A-2D5DD4518919}" destId="{592B092C-0FE7-4530-A6CF-3D1F26B92FE0}" srcOrd="2" destOrd="0" parTransId="{19A1B9CF-FB3A-488C-A63E-F49AE0A62E03}" sibTransId="{B2212F6F-1157-461E-A826-ED44E8ECC0C2}"/>
    <dgm:cxn modelId="{3AAE647C-A084-496C-A094-9514DA4DBC83}" type="presOf" srcId="{4AAE30A2-2B35-4493-B786-32328BE0788D}" destId="{6B2482EB-C989-4EED-8AC4-22F2D17F8EF8}" srcOrd="0" destOrd="0" presId="urn:microsoft.com/office/officeart/2008/layout/SquareAccentList"/>
    <dgm:cxn modelId="{2127F17D-231F-4A32-B3AF-86DDCE96A733}" type="presOf" srcId="{34E5B418-0766-4529-9B39-0CFC229F136B}" destId="{9281D4C1-9990-4CA9-A67A-6A3828BA5FA1}" srcOrd="0" destOrd="0" presId="urn:microsoft.com/office/officeart/2008/layout/SquareAccentList"/>
    <dgm:cxn modelId="{B9B51D8E-4644-4C71-97FB-6B08BE287D37}" srcId="{9EBDC70F-7442-4401-892A-2D5DD4518919}" destId="{9C9F54BD-1E45-4AAE-91DE-E8A027D18EAC}" srcOrd="3" destOrd="0" parTransId="{EE46CFE5-B87B-4723-AEA8-59AE339BC671}" sibTransId="{54DBB98F-BD32-4535-85A9-53702E9F997A}"/>
    <dgm:cxn modelId="{67477795-A4D4-4DAB-8A39-707AD99EAE70}" srcId="{CC8D75C2-AE7A-49B5-8338-67F1589E9538}" destId="{9EBDC70F-7442-4401-892A-2D5DD4518919}" srcOrd="0" destOrd="0" parTransId="{5A32D26A-39FB-4662-8A30-247D4C723040}" sibTransId="{0CE7E76C-3BF5-4317-90B4-35AA7B2C533C}"/>
    <dgm:cxn modelId="{CB1FCCAC-CFA4-4B86-A32B-7F75C923976F}" srcId="{CC8D75C2-AE7A-49B5-8338-67F1589E9538}" destId="{6B692887-BF66-4160-9FCF-5EBE49DA3D9B}" srcOrd="1" destOrd="0" parTransId="{19347432-FEFD-4732-BA6B-B5BABB43E2DA}" sibTransId="{20135660-F90F-4A47-996F-161C9842B649}"/>
    <dgm:cxn modelId="{EA7B28B0-6B1C-4A8C-BD43-052A536CCA06}" type="presOf" srcId="{9C9F54BD-1E45-4AAE-91DE-E8A027D18EAC}" destId="{2C602994-978A-47B6-B6B2-A90F9459EAD2}" srcOrd="0" destOrd="0" presId="urn:microsoft.com/office/officeart/2008/layout/SquareAccentList"/>
    <dgm:cxn modelId="{BC5075BA-A923-444D-B632-4B7B34A03D31}" srcId="{6B692887-BF66-4160-9FCF-5EBE49DA3D9B}" destId="{4AAE30A2-2B35-4493-B786-32328BE0788D}" srcOrd="1" destOrd="0" parTransId="{A1E641A1-D488-40C6-9146-67AB3ABD5127}" sibTransId="{9F3B7DB8-2C2E-4B47-BD92-D0DD97AE5B7B}"/>
    <dgm:cxn modelId="{8C0C9BC9-3625-4ADA-AB6E-2BE2607E0DBA}" srcId="{9EBDC70F-7442-4401-892A-2D5DD4518919}" destId="{D8B40ED9-16C7-47FC-A6F6-E4C9C0FBF3E7}" srcOrd="1" destOrd="0" parTransId="{81E6813B-7DF8-4F0B-AC75-908B6A717EA7}" sibTransId="{B4538F0D-1113-4E44-A3F7-D84DE510A55B}"/>
    <dgm:cxn modelId="{23D0DFCF-C572-424B-9831-ED7B9FEA7147}" type="presOf" srcId="{CC8D75C2-AE7A-49B5-8338-67F1589E9538}" destId="{7D593B6B-5B99-41F8-8A0D-5A93BADAAF63}" srcOrd="0" destOrd="0" presId="urn:microsoft.com/office/officeart/2008/layout/SquareAccentList"/>
    <dgm:cxn modelId="{1226FCD6-D7A0-4DB1-ADE5-F8036F82DC16}" type="presOf" srcId="{7DEC3B03-BB8E-4F41-B72C-B11EECEE60A7}" destId="{B12A80E3-DA15-402A-91E1-AFF9B2332F1C}" srcOrd="0" destOrd="0" presId="urn:microsoft.com/office/officeart/2008/layout/SquareAccentList"/>
    <dgm:cxn modelId="{F748CAE1-4E92-4D52-9335-D5E075749D00}" type="presOf" srcId="{6B692887-BF66-4160-9FCF-5EBE49DA3D9B}" destId="{DB8B4B18-A663-4E6D-BDA6-C0B22575CE4A}" srcOrd="0" destOrd="0" presId="urn:microsoft.com/office/officeart/2008/layout/SquareAccentList"/>
    <dgm:cxn modelId="{BB4C6CEB-190B-4274-87EA-16D2CE8AE5A6}" srcId="{9EBDC70F-7442-4401-892A-2D5DD4518919}" destId="{34E5B418-0766-4529-9B39-0CFC229F136B}" srcOrd="0" destOrd="0" parTransId="{73F1EF4D-7620-48AD-BDBA-22A80EF6522E}" sibTransId="{542F5452-B1CD-48B7-8521-CF9D5AB0CDA2}"/>
    <dgm:cxn modelId="{0CC6D821-A3B6-4EAC-8CD2-71F183785302}" type="presParOf" srcId="{7D593B6B-5B99-41F8-8A0D-5A93BADAAF63}" destId="{B8B79DF7-6B11-4D7B-9902-4896A1CDD234}" srcOrd="0" destOrd="0" presId="urn:microsoft.com/office/officeart/2008/layout/SquareAccentList"/>
    <dgm:cxn modelId="{27E12B68-123F-4797-B11D-39CF1A207B74}" type="presParOf" srcId="{B8B79DF7-6B11-4D7B-9902-4896A1CDD234}" destId="{0C2DF764-2294-4765-887E-F4E21F87D3C9}" srcOrd="0" destOrd="0" presId="urn:microsoft.com/office/officeart/2008/layout/SquareAccentList"/>
    <dgm:cxn modelId="{3269B6CB-BEF6-4D36-A648-166D97A44207}" type="presParOf" srcId="{0C2DF764-2294-4765-887E-F4E21F87D3C9}" destId="{06529A96-4243-4780-92F8-3B1F10F70A36}" srcOrd="0" destOrd="0" presId="urn:microsoft.com/office/officeart/2008/layout/SquareAccentList"/>
    <dgm:cxn modelId="{92075BDA-D12D-4BCE-B17A-6293EB616DA2}" type="presParOf" srcId="{0C2DF764-2294-4765-887E-F4E21F87D3C9}" destId="{D7B7910C-DC1C-4723-AFBF-C6FBC95D02E4}" srcOrd="1" destOrd="0" presId="urn:microsoft.com/office/officeart/2008/layout/SquareAccentList"/>
    <dgm:cxn modelId="{E6E9995D-61D3-4F14-B0FF-96EDDC035AC0}" type="presParOf" srcId="{0C2DF764-2294-4765-887E-F4E21F87D3C9}" destId="{C2FAD285-D954-4366-A521-7CE533E7217F}" srcOrd="2" destOrd="0" presId="urn:microsoft.com/office/officeart/2008/layout/SquareAccentList"/>
    <dgm:cxn modelId="{D3D0B8C8-62C3-415B-ACB2-08B4A8ADB787}" type="presParOf" srcId="{B8B79DF7-6B11-4D7B-9902-4896A1CDD234}" destId="{AB6984A4-62DD-4E1B-9BE1-006EEC0C7E62}" srcOrd="1" destOrd="0" presId="urn:microsoft.com/office/officeart/2008/layout/SquareAccentList"/>
    <dgm:cxn modelId="{33F52F2C-9843-49D2-AAAC-313F1489F07E}" type="presParOf" srcId="{AB6984A4-62DD-4E1B-9BE1-006EEC0C7E62}" destId="{807EFB97-6F34-4D22-A76D-A3511DA29E8D}" srcOrd="0" destOrd="0" presId="urn:microsoft.com/office/officeart/2008/layout/SquareAccentList"/>
    <dgm:cxn modelId="{A393DB62-F672-47F7-B770-4760CC3060FD}" type="presParOf" srcId="{807EFB97-6F34-4D22-A76D-A3511DA29E8D}" destId="{24E85565-2C16-4B72-AE59-5A909CB454B8}" srcOrd="0" destOrd="0" presId="urn:microsoft.com/office/officeart/2008/layout/SquareAccentList"/>
    <dgm:cxn modelId="{B4CCDB05-38D9-4603-A645-C980D4608CBF}" type="presParOf" srcId="{807EFB97-6F34-4D22-A76D-A3511DA29E8D}" destId="{9281D4C1-9990-4CA9-A67A-6A3828BA5FA1}" srcOrd="1" destOrd="0" presId="urn:microsoft.com/office/officeart/2008/layout/SquareAccentList"/>
    <dgm:cxn modelId="{EB73CE2B-2E89-4650-A711-5F999AD11FFF}" type="presParOf" srcId="{AB6984A4-62DD-4E1B-9BE1-006EEC0C7E62}" destId="{FCF02D2C-4B73-47A6-BBEE-58BD7A45442D}" srcOrd="1" destOrd="0" presId="urn:microsoft.com/office/officeart/2008/layout/SquareAccentList"/>
    <dgm:cxn modelId="{10E6265C-DC04-4826-B2DF-9B7F84ABC223}" type="presParOf" srcId="{FCF02D2C-4B73-47A6-BBEE-58BD7A45442D}" destId="{5DFB6CC6-ECF0-4717-B8F0-DA9FEE2A7BE2}" srcOrd="0" destOrd="0" presId="urn:microsoft.com/office/officeart/2008/layout/SquareAccentList"/>
    <dgm:cxn modelId="{4D05924C-AA82-4C4F-9B16-1206955577F1}" type="presParOf" srcId="{FCF02D2C-4B73-47A6-BBEE-58BD7A45442D}" destId="{66A9D84F-56FE-4CAA-B8CB-3A05590CC2F7}" srcOrd="1" destOrd="0" presId="urn:microsoft.com/office/officeart/2008/layout/SquareAccentList"/>
    <dgm:cxn modelId="{289EC8E4-4DBD-447A-AA1C-C5AA6D07B50E}" type="presParOf" srcId="{AB6984A4-62DD-4E1B-9BE1-006EEC0C7E62}" destId="{2C0B985E-CAA5-4B2C-AD43-0CBF11FE8376}" srcOrd="2" destOrd="0" presId="urn:microsoft.com/office/officeart/2008/layout/SquareAccentList"/>
    <dgm:cxn modelId="{FA73B934-0BAF-41A2-8CBC-8611F8E3FAA9}" type="presParOf" srcId="{2C0B985E-CAA5-4B2C-AD43-0CBF11FE8376}" destId="{65F36201-59FE-460A-B889-CBDC62D32E3D}" srcOrd="0" destOrd="0" presId="urn:microsoft.com/office/officeart/2008/layout/SquareAccentList"/>
    <dgm:cxn modelId="{91071AF6-34AF-4B46-9127-B7D102249B29}" type="presParOf" srcId="{2C0B985E-CAA5-4B2C-AD43-0CBF11FE8376}" destId="{9C08B25C-0A2C-426D-B427-F7796D216673}" srcOrd="1" destOrd="0" presId="urn:microsoft.com/office/officeart/2008/layout/SquareAccentList"/>
    <dgm:cxn modelId="{071BA053-0A1E-4E1C-8440-79A31E9AB6FF}" type="presParOf" srcId="{AB6984A4-62DD-4E1B-9BE1-006EEC0C7E62}" destId="{67F76C0B-B0D9-4B08-911F-8B4E2D9AC631}" srcOrd="3" destOrd="0" presId="urn:microsoft.com/office/officeart/2008/layout/SquareAccentList"/>
    <dgm:cxn modelId="{5147A9F0-B639-42C9-8945-81E9B5AE1219}" type="presParOf" srcId="{67F76C0B-B0D9-4B08-911F-8B4E2D9AC631}" destId="{0E548334-592C-45C5-8608-26BF054A81F8}" srcOrd="0" destOrd="0" presId="urn:microsoft.com/office/officeart/2008/layout/SquareAccentList"/>
    <dgm:cxn modelId="{AE109238-7BEA-47B1-9582-CF940936803A}" type="presParOf" srcId="{67F76C0B-B0D9-4B08-911F-8B4E2D9AC631}" destId="{2C602994-978A-47B6-B6B2-A90F9459EAD2}" srcOrd="1" destOrd="0" presId="urn:microsoft.com/office/officeart/2008/layout/SquareAccentList"/>
    <dgm:cxn modelId="{BE990E91-1D59-4CC8-85A9-8DA0A11ACA76}" type="presParOf" srcId="{7D593B6B-5B99-41F8-8A0D-5A93BADAAF63}" destId="{3FE00D1D-66C0-4DD6-AFA8-B11381C5B502}" srcOrd="1" destOrd="0" presId="urn:microsoft.com/office/officeart/2008/layout/SquareAccentList"/>
    <dgm:cxn modelId="{059C8DC1-5940-42B4-A896-FD6FC36C9C11}" type="presParOf" srcId="{3FE00D1D-66C0-4DD6-AFA8-B11381C5B502}" destId="{BB98C20A-A732-4DE8-BC29-7819A12C33E6}" srcOrd="0" destOrd="0" presId="urn:microsoft.com/office/officeart/2008/layout/SquareAccentList"/>
    <dgm:cxn modelId="{8A5FC3EA-3B51-4599-B2C2-0495C0F15DC9}" type="presParOf" srcId="{BB98C20A-A732-4DE8-BC29-7819A12C33E6}" destId="{19017CE3-486A-4F8B-A7E8-DAD55A76DFE1}" srcOrd="0" destOrd="0" presId="urn:microsoft.com/office/officeart/2008/layout/SquareAccentList"/>
    <dgm:cxn modelId="{70E344E7-E2FC-425A-964D-C42BAB2C1F69}" type="presParOf" srcId="{BB98C20A-A732-4DE8-BC29-7819A12C33E6}" destId="{9707F4E9-B71B-474F-A1DC-66735CA8D21E}" srcOrd="1" destOrd="0" presId="urn:microsoft.com/office/officeart/2008/layout/SquareAccentList"/>
    <dgm:cxn modelId="{A0CACAFA-9A05-4B1B-8E57-EEEAF8C763E2}" type="presParOf" srcId="{BB98C20A-A732-4DE8-BC29-7819A12C33E6}" destId="{DB8B4B18-A663-4E6D-BDA6-C0B22575CE4A}" srcOrd="2" destOrd="0" presId="urn:microsoft.com/office/officeart/2008/layout/SquareAccentList"/>
    <dgm:cxn modelId="{9C04661B-27CF-41BE-9EB2-78860E89667E}" type="presParOf" srcId="{3FE00D1D-66C0-4DD6-AFA8-B11381C5B502}" destId="{A38368E9-6865-4CC5-9E5D-E578BA344C9B}" srcOrd="1" destOrd="0" presId="urn:microsoft.com/office/officeart/2008/layout/SquareAccentList"/>
    <dgm:cxn modelId="{33F8EA43-653B-4099-841F-ABCD894CF861}" type="presParOf" srcId="{A38368E9-6865-4CC5-9E5D-E578BA344C9B}" destId="{66641086-056A-495E-AA79-C1EAFFF35A44}" srcOrd="0" destOrd="0" presId="urn:microsoft.com/office/officeart/2008/layout/SquareAccentList"/>
    <dgm:cxn modelId="{ADA4BF4C-6CCE-46F0-BEAF-CEA6E7D2943D}" type="presParOf" srcId="{66641086-056A-495E-AA79-C1EAFFF35A44}" destId="{D8D59181-5C45-48AA-8520-32CD3185AEAD}" srcOrd="0" destOrd="0" presId="urn:microsoft.com/office/officeart/2008/layout/SquareAccentList"/>
    <dgm:cxn modelId="{952F8110-2928-4332-BC21-A5738901B0B9}" type="presParOf" srcId="{66641086-056A-495E-AA79-C1EAFFF35A44}" destId="{B12A80E3-DA15-402A-91E1-AFF9B2332F1C}" srcOrd="1" destOrd="0" presId="urn:microsoft.com/office/officeart/2008/layout/SquareAccentList"/>
    <dgm:cxn modelId="{BD962B95-2DDD-4FAB-9EA0-6975F04AB2B7}" type="presParOf" srcId="{A38368E9-6865-4CC5-9E5D-E578BA344C9B}" destId="{0E21C309-24D7-4461-AC69-A488DC4EC5A6}" srcOrd="1" destOrd="0" presId="urn:microsoft.com/office/officeart/2008/layout/SquareAccentList"/>
    <dgm:cxn modelId="{3C422C95-7F78-4FD2-833B-670EA6EA4E11}" type="presParOf" srcId="{0E21C309-24D7-4461-AC69-A488DC4EC5A6}" destId="{0D6A6192-6AF8-444D-AF83-FDDC752A78C4}" srcOrd="0" destOrd="0" presId="urn:microsoft.com/office/officeart/2008/layout/SquareAccentList"/>
    <dgm:cxn modelId="{3555E581-BCE5-48B3-B57F-34A86E60436A}" type="presParOf" srcId="{0E21C309-24D7-4461-AC69-A488DC4EC5A6}" destId="{6B2482EB-C989-4EED-8AC4-22F2D17F8EF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72B5-9A6A-42BB-80FA-EBF2B7A0C80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67D16-0FBF-40C3-BE68-A5D54FA75D7E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HT :25 años</a:t>
          </a:r>
        </a:p>
      </dsp:txBody>
      <dsp:txXfrm>
        <a:off x="509717" y="338558"/>
        <a:ext cx="7541700" cy="677550"/>
      </dsp:txXfrm>
    </dsp:sp>
    <dsp:sp modelId="{34CC00DF-E901-4963-A7F8-2604DC7E61F4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22E6D-30B3-46AA-BF8B-781F3ED9DEC6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Clientes: 200 000/año</a:t>
          </a:r>
        </a:p>
      </dsp:txBody>
      <dsp:txXfrm>
        <a:off x="995230" y="1354558"/>
        <a:ext cx="7056187" cy="677550"/>
      </dsp:txXfrm>
    </dsp:sp>
    <dsp:sp modelId="{FC976261-0111-422C-80FE-0F9F46746ED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F8C08-DAE2-4C4F-AED7-DE7575BEFFE9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Precio: 3 000 EUR/tratamiento</a:t>
          </a:r>
        </a:p>
      </dsp:txBody>
      <dsp:txXfrm>
        <a:off x="1144243" y="2370558"/>
        <a:ext cx="6907174" cy="677550"/>
      </dsp:txXfrm>
    </dsp:sp>
    <dsp:sp modelId="{5AD8B977-DB1A-405D-BAAB-4A879DA033B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47E51-0504-4374-BAFC-1A4259DE02E9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Costes: Operativos + Inversión</a:t>
          </a:r>
        </a:p>
      </dsp:txBody>
      <dsp:txXfrm>
        <a:off x="995230" y="3386558"/>
        <a:ext cx="7056187" cy="677550"/>
      </dsp:txXfrm>
    </dsp:sp>
    <dsp:sp modelId="{16414DC8-29FD-458B-9783-CAB01F2D7C0D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3892E-5D3E-44AE-9848-63C02A7B591E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K: tasa libre de riesgo + prima  </a:t>
          </a:r>
        </a:p>
      </dsp:txBody>
      <dsp:txXfrm>
        <a:off x="509717" y="4402558"/>
        <a:ext cx="7541700" cy="677550"/>
      </dsp:txXfrm>
    </dsp:sp>
    <dsp:sp modelId="{7AC23858-DBB8-4E77-88D9-943512A7452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29A96-4243-4780-92F8-3B1F10F70A36}">
      <dsp:nvSpPr>
        <dsp:cNvPr id="0" name=""/>
        <dsp:cNvSpPr/>
      </dsp:nvSpPr>
      <dsp:spPr>
        <a:xfrm>
          <a:off x="37" y="837943"/>
          <a:ext cx="3964841" cy="466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7910C-DC1C-4723-AFBF-C6FBC95D02E4}">
      <dsp:nvSpPr>
        <dsp:cNvPr id="0" name=""/>
        <dsp:cNvSpPr/>
      </dsp:nvSpPr>
      <dsp:spPr>
        <a:xfrm>
          <a:off x="37" y="1013124"/>
          <a:ext cx="291271" cy="2912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D285-D954-4366-A521-7CE533E7217F}">
      <dsp:nvSpPr>
        <dsp:cNvPr id="0" name=""/>
        <dsp:cNvSpPr/>
      </dsp:nvSpPr>
      <dsp:spPr>
        <a:xfrm>
          <a:off x="37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+</a:t>
          </a:r>
        </a:p>
      </dsp:txBody>
      <dsp:txXfrm>
        <a:off x="37" y="0"/>
        <a:ext cx="3964841" cy="837943"/>
      </dsp:txXfrm>
    </dsp:sp>
    <dsp:sp modelId="{24E85565-2C16-4B72-AE59-5A909CB454B8}">
      <dsp:nvSpPr>
        <dsp:cNvPr id="0" name=""/>
        <dsp:cNvSpPr/>
      </dsp:nvSpPr>
      <dsp:spPr>
        <a:xfrm>
          <a:off x="37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1D4C1-9990-4CA9-A67A-6A3828BA5FA1}">
      <dsp:nvSpPr>
        <dsp:cNvPr id="0" name=""/>
        <dsp:cNvSpPr/>
      </dsp:nvSpPr>
      <dsp:spPr>
        <a:xfrm>
          <a:off x="277576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Claridad en la definición de las particularidades del proyecto</a:t>
          </a:r>
        </a:p>
      </dsp:txBody>
      <dsp:txXfrm>
        <a:off x="277576" y="1498232"/>
        <a:ext cx="3687302" cy="678938"/>
      </dsp:txXfrm>
    </dsp:sp>
    <dsp:sp modelId="{5DFB6CC6-ECF0-4717-B8F0-DA9FEE2A7BE2}">
      <dsp:nvSpPr>
        <dsp:cNvPr id="0" name=""/>
        <dsp:cNvSpPr/>
      </dsp:nvSpPr>
      <dsp:spPr>
        <a:xfrm>
          <a:off x="37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9D84F-56FE-4CAA-B8CB-3A05590CC2F7}">
      <dsp:nvSpPr>
        <dsp:cNvPr id="0" name=""/>
        <dsp:cNvSpPr/>
      </dsp:nvSpPr>
      <dsp:spPr>
        <a:xfrm>
          <a:off x="277576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Identificación de los elementos de costes e ingresos</a:t>
          </a:r>
        </a:p>
      </dsp:txBody>
      <dsp:txXfrm>
        <a:off x="277576" y="2177170"/>
        <a:ext cx="3687302" cy="678938"/>
      </dsp:txXfrm>
    </dsp:sp>
    <dsp:sp modelId="{65F36201-59FE-460A-B889-CBDC62D32E3D}">
      <dsp:nvSpPr>
        <dsp:cNvPr id="0" name=""/>
        <dsp:cNvSpPr/>
      </dsp:nvSpPr>
      <dsp:spPr>
        <a:xfrm>
          <a:off x="37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8B25C-0A2C-426D-B427-F7796D216673}">
      <dsp:nvSpPr>
        <dsp:cNvPr id="0" name=""/>
        <dsp:cNvSpPr/>
      </dsp:nvSpPr>
      <dsp:spPr>
        <a:xfrm>
          <a:off x="277576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Determinación del valor de la venta</a:t>
          </a:r>
        </a:p>
      </dsp:txBody>
      <dsp:txXfrm>
        <a:off x="277576" y="2856108"/>
        <a:ext cx="3687302" cy="678938"/>
      </dsp:txXfrm>
    </dsp:sp>
    <dsp:sp modelId="{0E548334-592C-45C5-8608-26BF054A81F8}">
      <dsp:nvSpPr>
        <dsp:cNvPr id="0" name=""/>
        <dsp:cNvSpPr/>
      </dsp:nvSpPr>
      <dsp:spPr>
        <a:xfrm>
          <a:off x="37" y="372888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02994-978A-47B6-B6B2-A90F9459EAD2}">
      <dsp:nvSpPr>
        <dsp:cNvPr id="0" name=""/>
        <dsp:cNvSpPr/>
      </dsp:nvSpPr>
      <dsp:spPr>
        <a:xfrm>
          <a:off x="277576" y="353504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Aplicación a otros productos y sectores, salvando particularidades</a:t>
          </a:r>
        </a:p>
      </dsp:txBody>
      <dsp:txXfrm>
        <a:off x="277576" y="3535046"/>
        <a:ext cx="3687302" cy="678938"/>
      </dsp:txXfrm>
    </dsp:sp>
    <dsp:sp modelId="{19017CE3-486A-4F8B-A7E8-DAD55A76DFE1}">
      <dsp:nvSpPr>
        <dsp:cNvPr id="0" name=""/>
        <dsp:cNvSpPr/>
      </dsp:nvSpPr>
      <dsp:spPr>
        <a:xfrm>
          <a:off x="4163121" y="837943"/>
          <a:ext cx="3964841" cy="466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7F4E9-B71B-474F-A1DC-66735CA8D21E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B4B18-A663-4E6D-BDA6-C0B22575CE4A}">
      <dsp:nvSpPr>
        <dsp:cNvPr id="0" name=""/>
        <dsp:cNvSpPr/>
      </dsp:nvSpPr>
      <dsp:spPr>
        <a:xfrm>
          <a:off x="4163121" y="0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-</a:t>
          </a:r>
        </a:p>
      </dsp:txBody>
      <dsp:txXfrm>
        <a:off x="4163121" y="0"/>
        <a:ext cx="3964841" cy="837943"/>
      </dsp:txXfrm>
    </dsp:sp>
    <dsp:sp modelId="{D8D59181-5C45-48AA-8520-32CD3185AEAD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A80E3-DA15-402A-91E1-AFF9B2332F1C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Incertidumbre en los resultados de la aplicación del fármaco</a:t>
          </a:r>
        </a:p>
      </dsp:txBody>
      <dsp:txXfrm>
        <a:off x="4440659" y="1498232"/>
        <a:ext cx="3687302" cy="678938"/>
      </dsp:txXfrm>
    </dsp:sp>
    <dsp:sp modelId="{0D6A6192-6AF8-444D-AF83-FDDC752A78C4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482EB-C989-4EED-8AC4-22F2D17F8EF8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Dificultad en la obtención de datos del mercado</a:t>
          </a:r>
        </a:p>
      </dsp:txBody>
      <dsp:txXfrm>
        <a:off x="4440659" y="2177170"/>
        <a:ext cx="3687302" cy="67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68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86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4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9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39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86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8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59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37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13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B51D-4964-49E7-AAEB-B813C23C2507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D748-F197-4E45-A944-6A5BDE2D19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enciamx.com/index.php/sociedad/politica-cientifica/23284-estimulos-fiscales-investigacion-tecnologia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https://www.cienciamx.com/index.php/sociedad/convocatorias/23403-convocatoria-del-programa-de-estimulos-a-la-investigacion-desarrollo-tecnologico-e-innovacion-2019-convocator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horadelsapo.blogspot.com/2010/06/ii-innotec-peru-2010-presidente-del.html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openxmlformats.org/officeDocument/2006/relationships/hyperlink" Target="https://www.cienciamx.com/index.php/tecnologia/biotecnologia/13532-como-vender-biotecnologia" TargetMode="External"/><Relationship Id="rId4" Type="http://schemas.openxmlformats.org/officeDocument/2006/relationships/hyperlink" Target="https://cotec.es/noticia/la-compaia-biotecnologica-bioberica-se-incorpora/33138f88-aec1-42eb-b4ea-46a54d37c74b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s/view-image.php?image=269147&amp;picture=hombre-mirando-a-signo-de-interrogacion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flickr.com/photos/cmpphp/5395120049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jpe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400" b="1" dirty="0"/>
              <a:t>La cadena de valor como herramienta previa a la aplicación de métodos de valoración: el caso de un proyecto biotecnológico cubano</a:t>
            </a:r>
            <a:endParaRPr lang="es-ES" sz="4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5BBBC0-63AD-03BF-7F2C-01F6EFAA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" y="136210"/>
            <a:ext cx="1945944" cy="15065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3E0B88-29D1-8722-58B2-7E893965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0" y="5201251"/>
            <a:ext cx="1708199" cy="150653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DD9A70-B2F0-3874-8AB0-A76490B9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50" y="6326788"/>
            <a:ext cx="2476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5949" y="4298757"/>
            <a:ext cx="6700237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b="1" dirty="0"/>
              <a:t>Autoras</a:t>
            </a:r>
          </a:p>
          <a:p>
            <a:pPr algn="l"/>
            <a:r>
              <a:rPr lang="es-ES" dirty="0" err="1"/>
              <a:t>Mba</a:t>
            </a:r>
            <a:r>
              <a:rPr lang="es-ES" dirty="0"/>
              <a:t>. Onailis Oramas Santos</a:t>
            </a:r>
          </a:p>
          <a:p>
            <a:pPr algn="l"/>
            <a:r>
              <a:rPr lang="es-ES" dirty="0"/>
              <a:t>Dra. Maritza Ortiz Torres</a:t>
            </a:r>
          </a:p>
          <a:p>
            <a:pPr algn="l"/>
            <a:r>
              <a:rPr lang="es-ES" b="1" dirty="0"/>
              <a:t>Universidad de La Habana</a:t>
            </a:r>
          </a:p>
          <a:p>
            <a:pPr algn="l"/>
            <a:r>
              <a:rPr lang="es-ES" b="1" dirty="0"/>
              <a:t>Programa de Doctorado en Administración de Empresas</a:t>
            </a:r>
          </a:p>
        </p:txBody>
      </p:sp>
    </p:spTree>
    <p:extLst>
      <p:ext uri="{BB962C8B-B14F-4D97-AF65-F5344CB8AC3E}">
        <p14:creationId xmlns:p14="http://schemas.microsoft.com/office/powerpoint/2010/main" val="62940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400" b="1" dirty="0"/>
              <a:t>La cadena de valor como herramienta previa a la aplicación de métodos de valoración: el caso de un proyecto biotecnológico cubano</a:t>
            </a:r>
            <a:endParaRPr lang="es-ES" sz="4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5BBBC0-63AD-03BF-7F2C-01F6EFAA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" y="136210"/>
            <a:ext cx="1945944" cy="15065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3E0B88-29D1-8722-58B2-7E893965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0" y="5201251"/>
            <a:ext cx="1708199" cy="150653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DD9A70-B2F0-3874-8AB0-A76490B9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50" y="6326788"/>
            <a:ext cx="2476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5949" y="4298757"/>
            <a:ext cx="6700237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b="1" dirty="0"/>
              <a:t>Autoras</a:t>
            </a:r>
          </a:p>
          <a:p>
            <a:pPr algn="l"/>
            <a:r>
              <a:rPr lang="es-ES" dirty="0" err="1"/>
              <a:t>Mba</a:t>
            </a:r>
            <a:r>
              <a:rPr lang="es-ES" dirty="0"/>
              <a:t>. Onailis Oramas Santos</a:t>
            </a:r>
          </a:p>
          <a:p>
            <a:pPr algn="l"/>
            <a:r>
              <a:rPr lang="es-ES" dirty="0"/>
              <a:t>Dra. Maritza Ortiz Torres</a:t>
            </a:r>
          </a:p>
          <a:p>
            <a:pPr algn="l"/>
            <a:r>
              <a:rPr lang="es-ES" b="1" dirty="0"/>
              <a:t>Universidad de La Habana</a:t>
            </a:r>
          </a:p>
          <a:p>
            <a:pPr algn="l"/>
            <a:r>
              <a:rPr lang="es-ES" b="1" dirty="0"/>
              <a:t>Programa de Doctorado en Administración de Empresas</a:t>
            </a:r>
          </a:p>
        </p:txBody>
      </p:sp>
    </p:spTree>
    <p:extLst>
      <p:ext uri="{BB962C8B-B14F-4D97-AF65-F5344CB8AC3E}">
        <p14:creationId xmlns:p14="http://schemas.microsoft.com/office/powerpoint/2010/main" val="106135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341EF5-AECE-2994-BF04-F1C9B7E9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">
            <a:extLst>
              <a:ext uri="{FF2B5EF4-FFF2-40B4-BE49-F238E27FC236}">
                <a16:creationId xmlns:a16="http://schemas.microsoft.com/office/drawing/2014/main" id="{5F1071D2-CF4F-747F-028D-57624AAFF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28" r="13818" b="2"/>
          <a:stretch/>
        </p:blipFill>
        <p:spPr>
          <a:xfrm>
            <a:off x="790338" y="643467"/>
            <a:ext cx="4531255" cy="2248969"/>
          </a:xfrm>
          <a:prstGeom prst="rect">
            <a:avLst/>
          </a:prstGeom>
        </p:spPr>
      </p:pic>
      <p:cxnSp>
        <p:nvCxnSpPr>
          <p:cNvPr id="60" name="Straight Connector 47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9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3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5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57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interior, tabla, hombre, cocina&#10;&#10;Descripción generada automáticamente">
            <a:extLst>
              <a:ext uri="{FF2B5EF4-FFF2-40B4-BE49-F238E27FC236}">
                <a16:creationId xmlns:a16="http://schemas.microsoft.com/office/drawing/2014/main" id="{603A824D-DF7C-2ADE-CE85-AC621F64DF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5899" r="7925"/>
          <a:stretch/>
        </p:blipFill>
        <p:spPr>
          <a:xfrm>
            <a:off x="1101396" y="4315866"/>
            <a:ext cx="1718348" cy="1947475"/>
          </a:xfrm>
          <a:prstGeom prst="rect">
            <a:avLst/>
          </a:prstGeom>
        </p:spPr>
      </p:pic>
      <p:pic>
        <p:nvPicPr>
          <p:cNvPr id="14" name="Imagen 13" descr="Una flor amarilla&#10;&#10;Descripción generada automáticamente con confianza media">
            <a:extLst>
              <a:ext uri="{FF2B5EF4-FFF2-40B4-BE49-F238E27FC236}">
                <a16:creationId xmlns:a16="http://schemas.microsoft.com/office/drawing/2014/main" id="{4A027BF1-66B1-746C-0C84-E210E0F485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3474" r="11533"/>
          <a:stretch/>
        </p:blipFill>
        <p:spPr>
          <a:xfrm>
            <a:off x="4043710" y="3504142"/>
            <a:ext cx="4046309" cy="2759199"/>
          </a:xfrm>
          <a:prstGeom prst="rect">
            <a:avLst/>
          </a:prstGeom>
        </p:spPr>
      </p:pic>
      <p:pic>
        <p:nvPicPr>
          <p:cNvPr id="17" name="Imagen 16" descr="Imagen que contiene persona, hombre, viendo, tabla&#10;&#10;Descripción generada automáticamente">
            <a:extLst>
              <a:ext uri="{FF2B5EF4-FFF2-40B4-BE49-F238E27FC236}">
                <a16:creationId xmlns:a16="http://schemas.microsoft.com/office/drawing/2014/main" id="{CC8BB68D-B7B4-CC41-AC24-AE3D2FD421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9618" r="21011" b="-1"/>
          <a:stretch/>
        </p:blipFill>
        <p:spPr>
          <a:xfrm>
            <a:off x="8874064" y="4355556"/>
            <a:ext cx="2674468" cy="1824409"/>
          </a:xfrm>
          <a:prstGeom prst="rect">
            <a:avLst/>
          </a:prstGeom>
        </p:spPr>
      </p:pic>
      <p:pic>
        <p:nvPicPr>
          <p:cNvPr id="27" name="Imagen 26" descr="Una persona en frente de un horno&#10;&#10;Descripción generada automáticamente con confianza baja">
            <a:extLst>
              <a:ext uri="{FF2B5EF4-FFF2-40B4-BE49-F238E27FC236}">
                <a16:creationId xmlns:a16="http://schemas.microsoft.com/office/drawing/2014/main" id="{999618FA-B6BC-B52D-04BD-CF99425D2F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90027" y="915958"/>
            <a:ext cx="4911635" cy="18418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3F3AAC-E5FB-0291-1B6C-EEA11D51C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B92186-2AF0-B3DD-1DDB-13CF59EE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A8637D-9A6E-AFAE-F3E2-48935185D334}"/>
              </a:ext>
            </a:extLst>
          </p:cNvPr>
          <p:cNvSpPr txBox="1"/>
          <p:nvPr/>
        </p:nvSpPr>
        <p:spPr>
          <a:xfrm>
            <a:off x="7668126" y="3528747"/>
            <a:ext cx="363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Objetivo General</a:t>
            </a:r>
          </a:p>
          <a:p>
            <a:r>
              <a:rPr lang="es-ES" dirty="0"/>
              <a:t>Determinar el precio de venta de la patente del producto biotecnológico cubano XXX-5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0E8414E-8C65-F20A-E9F6-FADF7566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76" b="39426"/>
          <a:stretch/>
        </p:blipFill>
        <p:spPr>
          <a:xfrm>
            <a:off x="1005219" y="1763626"/>
            <a:ext cx="10301457" cy="727412"/>
          </a:xfrm>
          <a:prstGeom prst="rect">
            <a:avLst/>
          </a:prstGeom>
        </p:spPr>
      </p:pic>
      <p:pic>
        <p:nvPicPr>
          <p:cNvPr id="26" name="Imagen 25" descr="Un periódico en la mano&#10;&#10;Descripción generada automáticamente con confianza baja">
            <a:extLst>
              <a:ext uri="{FF2B5EF4-FFF2-40B4-BE49-F238E27FC236}">
                <a16:creationId xmlns:a16="http://schemas.microsoft.com/office/drawing/2014/main" id="{21659325-72A0-C726-6DEF-9F320E6FB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800" y="3183007"/>
            <a:ext cx="2581275" cy="178269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E7B8C72-7FC0-F419-A3BB-0FF58CB80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0612" y="2550341"/>
            <a:ext cx="2810670" cy="3237421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E2679CB-0696-2384-5C9E-4BE29153577A}"/>
              </a:ext>
            </a:extLst>
          </p:cNvPr>
          <p:cNvSpPr txBox="1"/>
          <p:nvPr/>
        </p:nvSpPr>
        <p:spPr>
          <a:xfrm>
            <a:off x="877076" y="16326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723F26C-4805-EF64-7A52-8B6BAB8E65E9}"/>
              </a:ext>
            </a:extLst>
          </p:cNvPr>
          <p:cNvSpPr txBox="1"/>
          <p:nvPr/>
        </p:nvSpPr>
        <p:spPr>
          <a:xfrm>
            <a:off x="11081844" y="1632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37C50-674E-D959-236E-E12293844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333B31-8FFE-1CDC-36AA-466B30C03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4B444B-1002-68F9-0608-94133ED2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5582E1-DA0B-C863-6BF7-C95FD5F30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8182"/>
          <a:stretch/>
        </p:blipFill>
        <p:spPr>
          <a:xfrm>
            <a:off x="1183110" y="1131625"/>
            <a:ext cx="2143125" cy="1743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7ED1C0-E4F8-E340-AEEC-18225A44A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81" y="931601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EF2C1B-2D7E-4EE1-EC64-BE26819F0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765" y="931601"/>
            <a:ext cx="2143125" cy="2143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0AAE18-3D89-EBB2-00DD-84CCA2AEE1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3549522" y="3280408"/>
            <a:ext cx="2143125" cy="14510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ABAF46-FBF3-6C5C-FB0F-F25155E47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031" y="3280408"/>
            <a:ext cx="2143125" cy="14510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A4F8B0-C0F2-E213-02F7-C95C3253A435}"/>
              </a:ext>
            </a:extLst>
          </p:cNvPr>
          <p:cNvSpPr txBox="1"/>
          <p:nvPr/>
        </p:nvSpPr>
        <p:spPr>
          <a:xfrm>
            <a:off x="5106994" y="5390978"/>
            <a:ext cx="28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Opciones Reales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69714B-712D-3EC1-E0E4-2BC889A5C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81E537-4DE9-AC07-0C5F-D9D68717C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75EC7C3-34C6-17D1-D964-E2DB7C1A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0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5711" y="1213272"/>
            <a:ext cx="23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 Venta Patente….</a:t>
            </a: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375C27D-4BFE-8D78-9421-D8763C4057CF}"/>
                  </a:ext>
                </a:extLst>
              </p:cNvPr>
              <p:cNvSpPr txBox="1"/>
              <p:nvPr/>
            </p:nvSpPr>
            <p:spPr>
              <a:xfrm>
                <a:off x="4487812" y="1952478"/>
                <a:ext cx="3654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𝑉𝑉𝑃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𝑉𝑃𝑁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𝑉𝑂𝑅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375C27D-4BFE-8D78-9421-D8763C405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12" y="1952478"/>
                <a:ext cx="36540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: curvada hacia la izquierda 10">
            <a:extLst>
              <a:ext uri="{FF2B5EF4-FFF2-40B4-BE49-F238E27FC236}">
                <a16:creationId xmlns:a16="http://schemas.microsoft.com/office/drawing/2014/main" id="{2823A067-7929-3B4C-69B9-45AB26691AD0}"/>
              </a:ext>
            </a:extLst>
          </p:cNvPr>
          <p:cNvSpPr/>
          <p:nvPr/>
        </p:nvSpPr>
        <p:spPr>
          <a:xfrm rot="1296856">
            <a:off x="5970185" y="2307423"/>
            <a:ext cx="449157" cy="1128657"/>
          </a:xfrm>
          <a:prstGeom prst="curvedLef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A4385A-7B95-5254-54BD-304F59E71369}"/>
              </a:ext>
            </a:extLst>
          </p:cNvPr>
          <p:cNvSpPr txBox="1"/>
          <p:nvPr/>
        </p:nvSpPr>
        <p:spPr>
          <a:xfrm>
            <a:off x="2315038" y="3093043"/>
            <a:ext cx="34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Flujo de tesorería en n, actualizado</a:t>
            </a:r>
          </a:p>
        </p:txBody>
      </p:sp>
      <p:sp>
        <p:nvSpPr>
          <p:cNvPr id="13" name="Flecha: curvada hacia la derecha 12">
            <a:extLst>
              <a:ext uri="{FF2B5EF4-FFF2-40B4-BE49-F238E27FC236}">
                <a16:creationId xmlns:a16="http://schemas.microsoft.com/office/drawing/2014/main" id="{C79D2164-34CC-6DB0-043F-F92247B1DBD5}"/>
              </a:ext>
            </a:extLst>
          </p:cNvPr>
          <p:cNvSpPr/>
          <p:nvPr/>
        </p:nvSpPr>
        <p:spPr>
          <a:xfrm rot="19511121">
            <a:off x="7066976" y="2269514"/>
            <a:ext cx="439647" cy="1172275"/>
          </a:xfrm>
          <a:prstGeom prst="curved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5385B8-872B-15B1-0A24-4D21D3561CB6}"/>
              </a:ext>
            </a:extLst>
          </p:cNvPr>
          <p:cNvSpPr txBox="1"/>
          <p:nvPr/>
        </p:nvSpPr>
        <p:spPr>
          <a:xfrm>
            <a:off x="7503633" y="2670985"/>
            <a:ext cx="438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Compra de la opción de venta (</a:t>
            </a:r>
            <a:r>
              <a:rPr lang="es-ES" dirty="0" err="1"/>
              <a:t>put</a:t>
            </a:r>
            <a:r>
              <a:rPr lang="es-ES" dirty="0"/>
              <a:t>) de la patente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87D8B2E-7431-4553-E3F9-1F71EDE67062}"/>
                  </a:ext>
                </a:extLst>
              </p:cNvPr>
              <p:cNvSpPr txBox="1"/>
              <p:nvPr/>
            </p:nvSpPr>
            <p:spPr>
              <a:xfrm>
                <a:off x="8451066" y="3842728"/>
                <a:ext cx="35142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87D8B2E-7431-4553-E3F9-1F71EDE67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66" y="3842728"/>
                <a:ext cx="35142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D102396-C487-901F-CBE5-24ABDEA5505B}"/>
                  </a:ext>
                </a:extLst>
              </p:cNvPr>
              <p:cNvSpPr txBox="1"/>
              <p:nvPr/>
            </p:nvSpPr>
            <p:spPr>
              <a:xfrm>
                <a:off x="1656415" y="4073207"/>
                <a:ext cx="4780309" cy="774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𝑉𝑃𝑁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D102396-C487-901F-CBE5-24ABDEA5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15" y="4073207"/>
                <a:ext cx="4780309" cy="774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7D8EBB30-F857-37D9-F10F-DD8DAE3A6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BA9D75-E2AD-8B6C-9729-4536265FF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E2DA57A-BD9A-1273-A9BF-C92791D7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8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0197B4-C4F8-8446-1A35-8FAE0AD3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40" y="3100970"/>
            <a:ext cx="3028950" cy="1514475"/>
          </a:xfrm>
          <a:prstGeom prst="rect">
            <a:avLst/>
          </a:prstGeom>
        </p:spPr>
      </p:pic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A354F652-2390-51FD-87E3-9C4008658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" y="2777469"/>
            <a:ext cx="8717987" cy="2728943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27DDC8-CB25-86BB-224B-8D01181094EC}"/>
              </a:ext>
            </a:extLst>
          </p:cNvPr>
          <p:cNvSpPr txBox="1"/>
          <p:nvPr/>
        </p:nvSpPr>
        <p:spPr>
          <a:xfrm>
            <a:off x="95710" y="1213272"/>
            <a:ext cx="260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XXX-5 </a:t>
            </a:r>
            <a:r>
              <a:rPr lang="es-ES" dirty="0"/>
              <a:t>Péptido Antiséptico</a:t>
            </a:r>
          </a:p>
          <a:p>
            <a:r>
              <a:rPr lang="es-ES" dirty="0"/>
              <a:t>Tratamiento del infarto del miocardio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574CCD-6BB3-D0BD-C0FB-1986F1BC4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B55B12-8509-CACE-F5B8-8C49009A8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391C74D-0C90-8CAF-DF3E-CD977CC1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9E0BB4-275D-76CC-E95A-E002119CA0DF}"/>
              </a:ext>
            </a:extLst>
          </p:cNvPr>
          <p:cNvSpPr txBox="1"/>
          <p:nvPr/>
        </p:nvSpPr>
        <p:spPr>
          <a:xfrm>
            <a:off x="95711" y="1213272"/>
            <a:ext cx="23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Premisas….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68CDAD-FA50-7FC8-A875-3A49B7751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132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0D4AEE0-1267-2EB4-5C94-B6D06A133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151B78-12B7-0449-B42D-278B20B50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86A300-0E71-A944-040D-5A51A41E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5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236911" y="4819256"/>
            <a:ext cx="229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VVP = 371.9 MEUR</a:t>
            </a:r>
          </a:p>
        </p:txBody>
      </p:sp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C570A7-68DE-6CE7-8BA6-DA9049F2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28" y="3429000"/>
            <a:ext cx="2398466" cy="1199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6662C4-9169-0AC6-00B0-9D78517DD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5" b="58574"/>
          <a:stretch/>
        </p:blipFill>
        <p:spPr>
          <a:xfrm>
            <a:off x="445825" y="2481315"/>
            <a:ext cx="6795304" cy="9476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7D7286-9C7F-D11E-865E-4D09FA6C3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4D8841-3003-47F7-2724-AB883D0FE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F5A4893-273B-4CAC-A2A2-4C18ED6D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1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2010438" y="225286"/>
            <a:ext cx="9707309" cy="6256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3C3311-AE56-0DE9-C19C-7F61947F3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65948"/>
              </p:ext>
            </p:extLst>
          </p:nvPr>
        </p:nvGraphicFramePr>
        <p:xfrm>
          <a:off x="2032000" y="12515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8C8B6D3-E68E-F9F8-5D9C-0132C4575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9" y="30721"/>
            <a:ext cx="838411" cy="6490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AAA077-5CDB-5B19-DFE0-D0A3EAF5B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9" y="6143759"/>
            <a:ext cx="769128" cy="6783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D902F3-C8C6-4E22-EB5D-DACA9610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817" y="6600032"/>
            <a:ext cx="1443357" cy="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7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253</Words>
  <Application>Microsoft Office PowerPoint</Application>
  <PresentationFormat>Panorámica</PresentationFormat>
  <Paragraphs>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La cadena de valor como herramienta previa a la aplicación de métodos de valoración: el caso de un proyecto biotecnológico cubano</vt:lpstr>
      <vt:lpstr>Presentación de PowerPoint</vt:lpstr>
      <vt:lpstr>Presentación de PowerPoint</vt:lpstr>
      <vt:lpstr>Metodología</vt:lpstr>
      <vt:lpstr>Metodología</vt:lpstr>
      <vt:lpstr>Resultados</vt:lpstr>
      <vt:lpstr>Resultados</vt:lpstr>
      <vt:lpstr>Resultados</vt:lpstr>
      <vt:lpstr>Conclusiones</vt:lpstr>
      <vt:lpstr>La cadena de valor como herramienta previa a la aplicación de métodos de valoración: el caso de un proyecto biotecnológico cubano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Maria Alejandra Millán Franco</dc:creator>
  <cp:lastModifiedBy>Onailis Oramas Santos</cp:lastModifiedBy>
  <cp:revision>9</cp:revision>
  <dcterms:created xsi:type="dcterms:W3CDTF">2022-11-24T15:23:37Z</dcterms:created>
  <dcterms:modified xsi:type="dcterms:W3CDTF">2023-05-11T18:31:27Z</dcterms:modified>
</cp:coreProperties>
</file>