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al Rounded MT Bold" panose="020F0704030504030204" pitchFamily="3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52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96453" y="-1648047"/>
            <a:ext cx="13583093" cy="135830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73239" y="-1355027"/>
            <a:ext cx="3517011" cy="35170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716" y="7906217"/>
            <a:ext cx="1741523" cy="17415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34807" y="7679530"/>
            <a:ext cx="896937" cy="8969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7569" y="705495"/>
            <a:ext cx="1086958" cy="10869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804044" y="-1737505"/>
            <a:ext cx="1243233" cy="5816679"/>
            <a:chOff x="0" y="0"/>
            <a:chExt cx="509083" cy="20368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9083" cy="2036893"/>
            </a:xfrm>
            <a:custGeom>
              <a:avLst/>
              <a:gdLst/>
              <a:ahLst/>
              <a:cxnLst/>
              <a:rect l="l" t="t" r="r" b="b"/>
              <a:pathLst>
                <a:path w="509083" h="2036893">
                  <a:moveTo>
                    <a:pt x="169786" y="2017824"/>
                  </a:moveTo>
                  <a:cubicBezTo>
                    <a:pt x="195885" y="2029338"/>
                    <a:pt x="225557" y="2036893"/>
                    <a:pt x="254679" y="2036893"/>
                  </a:cubicBezTo>
                  <a:cubicBezTo>
                    <a:pt x="283801" y="2036893"/>
                    <a:pt x="311824" y="2030416"/>
                    <a:pt x="337648" y="2018902"/>
                  </a:cubicBezTo>
                  <a:cubicBezTo>
                    <a:pt x="338198" y="2018543"/>
                    <a:pt x="338748" y="2018543"/>
                    <a:pt x="339297" y="2018183"/>
                  </a:cubicBezTo>
                  <a:cubicBezTo>
                    <a:pt x="436278" y="1972128"/>
                    <a:pt x="507709" y="1850514"/>
                    <a:pt x="509083" y="1681200"/>
                  </a:cubicBezTo>
                  <a:lnTo>
                    <a:pt x="509083" y="0"/>
                  </a:lnTo>
                  <a:lnTo>
                    <a:pt x="0" y="0"/>
                  </a:lnTo>
                  <a:lnTo>
                    <a:pt x="0" y="1679953"/>
                  </a:lnTo>
                  <a:cubicBezTo>
                    <a:pt x="1374" y="1851233"/>
                    <a:pt x="71706" y="1972848"/>
                    <a:pt x="169786" y="20178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509083" cy="1938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2440807" y="5372170"/>
            <a:ext cx="962644" cy="6809616"/>
            <a:chOff x="0" y="0"/>
            <a:chExt cx="407290" cy="28811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7290" cy="2881117"/>
            </a:xfrm>
            <a:custGeom>
              <a:avLst/>
              <a:gdLst/>
              <a:ahLst/>
              <a:cxnLst/>
              <a:rect l="l" t="t" r="r" b="b"/>
              <a:pathLst>
                <a:path w="407290" h="2881117">
                  <a:moveTo>
                    <a:pt x="135837" y="2862048"/>
                  </a:moveTo>
                  <a:cubicBezTo>
                    <a:pt x="156717" y="2873562"/>
                    <a:pt x="180456" y="2881117"/>
                    <a:pt x="203755" y="2881117"/>
                  </a:cubicBezTo>
                  <a:cubicBezTo>
                    <a:pt x="227054" y="2881117"/>
                    <a:pt x="249474" y="2874640"/>
                    <a:pt x="270134" y="2863126"/>
                  </a:cubicBezTo>
                  <a:cubicBezTo>
                    <a:pt x="270575" y="2862767"/>
                    <a:pt x="271014" y="2862767"/>
                    <a:pt x="271453" y="2862407"/>
                  </a:cubicBezTo>
                  <a:cubicBezTo>
                    <a:pt x="349043" y="2816352"/>
                    <a:pt x="406191" y="2694738"/>
                    <a:pt x="407290" y="2506672"/>
                  </a:cubicBezTo>
                  <a:lnTo>
                    <a:pt x="407290" y="0"/>
                  </a:lnTo>
                  <a:lnTo>
                    <a:pt x="0" y="0"/>
                  </a:lnTo>
                  <a:lnTo>
                    <a:pt x="0" y="2504812"/>
                  </a:lnTo>
                  <a:cubicBezTo>
                    <a:pt x="1099" y="2695457"/>
                    <a:pt x="57368" y="2817072"/>
                    <a:pt x="135837" y="28620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07290" cy="2782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0943703" y="2719550"/>
            <a:ext cx="6315597" cy="5408448"/>
          </a:xfrm>
          <a:custGeom>
            <a:avLst/>
            <a:gdLst/>
            <a:ahLst/>
            <a:cxnLst/>
            <a:rect l="l" t="t" r="r" b="b"/>
            <a:pathLst>
              <a:path w="6315597" h="5408448">
                <a:moveTo>
                  <a:pt x="0" y="0"/>
                </a:moveTo>
                <a:lnTo>
                  <a:pt x="6315597" y="0"/>
                </a:lnTo>
                <a:lnTo>
                  <a:pt x="6315597" y="5408448"/>
                </a:lnTo>
                <a:lnTo>
                  <a:pt x="0" y="5408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609894" y="2849110"/>
            <a:ext cx="9949879" cy="5007468"/>
            <a:chOff x="0" y="-66675"/>
            <a:chExt cx="13266505" cy="667662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66675"/>
              <a:ext cx="13266505" cy="3966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793"/>
                </a:lnSpc>
              </a:pPr>
              <a:r>
                <a:rPr lang="en-US" sz="5037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UN ESTUDIO DE INTELIGENCIA EMOCIONAL Y GÉNERO EN ESCOLARES: UN ÉNFASIS EN LAS DIFERENCIAS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105265"/>
              <a:ext cx="13266505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4"/>
                </a:lnSpc>
              </a:pPr>
              <a:r>
                <a:rPr lang="en-US" sz="3804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Lic</a:t>
              </a:r>
              <a:r>
                <a:rPr lang="en-US" sz="3804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. Luis Angel González Concepción</a:t>
              </a:r>
            </a:p>
            <a:p>
              <a:pPr>
                <a:lnSpc>
                  <a:spcPts val="4374"/>
                </a:lnSpc>
              </a:pPr>
              <a:r>
                <a:rPr lang="en-US" sz="3804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Dra.C</a:t>
              </a:r>
              <a:r>
                <a:rPr lang="en-US" sz="3804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Zoe Bello </a:t>
              </a:r>
              <a:r>
                <a:rPr lang="en-US" sz="3804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Dávila</a:t>
              </a:r>
              <a:endParaRPr lang="en-US" sz="380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179" y="657869"/>
            <a:ext cx="739729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en-US" sz="3099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Facultad</a:t>
            </a:r>
            <a:r>
              <a:rPr lang="en-US" sz="3099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de </a:t>
            </a:r>
            <a:r>
              <a:rPr lang="en-US" sz="3099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Psicología</a:t>
            </a:r>
            <a:endParaRPr lang="en-US" sz="3099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ts val="3564"/>
              </a:lnSpc>
            </a:pPr>
            <a:r>
              <a:rPr lang="en-US" sz="3099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Universidad de la Habana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98180" y="8489186"/>
            <a:ext cx="567953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36129" y="-4061253"/>
            <a:ext cx="6217776" cy="621777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23608" y="-255022"/>
            <a:ext cx="2567443" cy="256744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2199251" y="-1858401"/>
            <a:ext cx="1050628" cy="6214748"/>
            <a:chOff x="0" y="0"/>
            <a:chExt cx="660400" cy="39064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906444"/>
            </a:xfrm>
            <a:custGeom>
              <a:avLst/>
              <a:gdLst/>
              <a:ahLst/>
              <a:cxnLst/>
              <a:rect l="l" t="t" r="r" b="b"/>
              <a:pathLst>
                <a:path w="660400" h="3906444">
                  <a:moveTo>
                    <a:pt x="220252" y="3887375"/>
                  </a:moveTo>
                  <a:cubicBezTo>
                    <a:pt x="254109" y="3898889"/>
                    <a:pt x="292600" y="3906444"/>
                    <a:pt x="330378" y="3906444"/>
                  </a:cubicBezTo>
                  <a:cubicBezTo>
                    <a:pt x="368157" y="3906444"/>
                    <a:pt x="404509" y="3899967"/>
                    <a:pt x="438009" y="3888453"/>
                  </a:cubicBezTo>
                  <a:cubicBezTo>
                    <a:pt x="438723" y="3888094"/>
                    <a:pt x="439435" y="3888094"/>
                    <a:pt x="440148" y="3887734"/>
                  </a:cubicBezTo>
                  <a:cubicBezTo>
                    <a:pt x="565955" y="3841679"/>
                    <a:pt x="658618" y="3720065"/>
                    <a:pt x="660400" y="350922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506619"/>
                  </a:lnTo>
                  <a:cubicBezTo>
                    <a:pt x="1782" y="3720784"/>
                    <a:pt x="93019" y="3842399"/>
                    <a:pt x="220252" y="38873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60400" cy="380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214364" y="2156523"/>
            <a:ext cx="15044936" cy="7505899"/>
          </a:xfrm>
          <a:custGeom>
            <a:avLst/>
            <a:gdLst/>
            <a:ahLst/>
            <a:cxnLst/>
            <a:rect l="l" t="t" r="r" b="b"/>
            <a:pathLst>
              <a:path w="15044936" h="7505899">
                <a:moveTo>
                  <a:pt x="0" y="0"/>
                </a:moveTo>
                <a:lnTo>
                  <a:pt x="15044936" y="0"/>
                </a:lnTo>
                <a:lnTo>
                  <a:pt x="15044936" y="7505899"/>
                </a:lnTo>
                <a:lnTo>
                  <a:pt x="0" y="7505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790575"/>
            <a:ext cx="4803240" cy="68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8"/>
              </a:lnSpc>
            </a:pPr>
            <a:r>
              <a:rPr lang="en-US" sz="3663" dirty="0">
                <a:solidFill>
                  <a:srgbClr val="2F6589"/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199251" y="-1858401"/>
            <a:ext cx="1050628" cy="6214748"/>
            <a:chOff x="0" y="0"/>
            <a:chExt cx="660400" cy="39064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906444"/>
            </a:xfrm>
            <a:custGeom>
              <a:avLst/>
              <a:gdLst/>
              <a:ahLst/>
              <a:cxnLst/>
              <a:rect l="l" t="t" r="r" b="b"/>
              <a:pathLst>
                <a:path w="660400" h="3906444">
                  <a:moveTo>
                    <a:pt x="220252" y="3887375"/>
                  </a:moveTo>
                  <a:cubicBezTo>
                    <a:pt x="254109" y="3898889"/>
                    <a:pt x="292600" y="3906444"/>
                    <a:pt x="330378" y="3906444"/>
                  </a:cubicBezTo>
                  <a:cubicBezTo>
                    <a:pt x="368157" y="3906444"/>
                    <a:pt x="404509" y="3899967"/>
                    <a:pt x="438009" y="3888453"/>
                  </a:cubicBezTo>
                  <a:cubicBezTo>
                    <a:pt x="438723" y="3888094"/>
                    <a:pt x="439435" y="3888094"/>
                    <a:pt x="440148" y="3887734"/>
                  </a:cubicBezTo>
                  <a:cubicBezTo>
                    <a:pt x="565955" y="3841679"/>
                    <a:pt x="658618" y="3720065"/>
                    <a:pt x="660400" y="350922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506619"/>
                  </a:lnTo>
                  <a:cubicBezTo>
                    <a:pt x="1782" y="3720784"/>
                    <a:pt x="93019" y="3842399"/>
                    <a:pt x="220252" y="38873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0400" cy="380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790575"/>
            <a:ext cx="4803240" cy="68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8"/>
              </a:lnSpc>
            </a:pPr>
            <a:r>
              <a:rPr lang="en-US" sz="3663" dirty="0">
                <a:solidFill>
                  <a:srgbClr val="2F6589"/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46128" y="-843866"/>
            <a:ext cx="2801531" cy="28015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35514" y="8122289"/>
            <a:ext cx="2801531" cy="28015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94126" y="8996582"/>
            <a:ext cx="1666810" cy="166681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65639" y="8470110"/>
            <a:ext cx="1052945" cy="105294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198788" y="1149613"/>
            <a:ext cx="1490646" cy="149064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724565" y="2271737"/>
            <a:ext cx="13539215" cy="7558251"/>
          </a:xfrm>
          <a:custGeom>
            <a:avLst/>
            <a:gdLst/>
            <a:ahLst/>
            <a:cxnLst/>
            <a:rect l="l" t="t" r="r" b="b"/>
            <a:pathLst>
              <a:path w="13539215" h="7558251">
                <a:moveTo>
                  <a:pt x="0" y="0"/>
                </a:moveTo>
                <a:lnTo>
                  <a:pt x="13539216" y="0"/>
                </a:lnTo>
                <a:lnTo>
                  <a:pt x="13539216" y="7558250"/>
                </a:lnTo>
                <a:lnTo>
                  <a:pt x="0" y="7558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20" b="-1059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5052" y="-2163592"/>
            <a:ext cx="2417897" cy="5489443"/>
            <a:chOff x="0" y="0"/>
            <a:chExt cx="660400" cy="1499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499331"/>
            </a:xfrm>
            <a:custGeom>
              <a:avLst/>
              <a:gdLst/>
              <a:ahLst/>
              <a:cxnLst/>
              <a:rect l="l" t="t" r="r" b="b"/>
              <a:pathLst>
                <a:path w="660400" h="1499331">
                  <a:moveTo>
                    <a:pt x="220252" y="1480262"/>
                  </a:moveTo>
                  <a:cubicBezTo>
                    <a:pt x="254109" y="1491776"/>
                    <a:pt x="292600" y="1499331"/>
                    <a:pt x="330378" y="1499331"/>
                  </a:cubicBezTo>
                  <a:cubicBezTo>
                    <a:pt x="368157" y="1499331"/>
                    <a:pt x="404509" y="1492854"/>
                    <a:pt x="438009" y="1481340"/>
                  </a:cubicBezTo>
                  <a:cubicBezTo>
                    <a:pt x="438723" y="1480981"/>
                    <a:pt x="439435" y="1480981"/>
                    <a:pt x="440148" y="1480622"/>
                  </a:cubicBezTo>
                  <a:cubicBezTo>
                    <a:pt x="565955" y="1434566"/>
                    <a:pt x="658618" y="1312952"/>
                    <a:pt x="660400" y="115557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54722"/>
                  </a:lnTo>
                  <a:cubicBezTo>
                    <a:pt x="1782" y="1313671"/>
                    <a:pt x="93019" y="1435286"/>
                    <a:pt x="220252" y="14802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0400" cy="1400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29217" y="5549207"/>
            <a:ext cx="6743618" cy="67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277673" y="2952917"/>
            <a:ext cx="6743618" cy="674361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90994" y="8640473"/>
            <a:ext cx="2679085" cy="267908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17749" y="7384839"/>
            <a:ext cx="874693" cy="87469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25055" y="7942524"/>
            <a:ext cx="1683879" cy="168387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54924" y="172415"/>
            <a:ext cx="2000113" cy="200011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65945" y="-1200476"/>
            <a:ext cx="2802776" cy="28027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67333" y="1992019"/>
            <a:ext cx="1323918" cy="132391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43417" y="51435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529217" y="606619"/>
            <a:ext cx="3945084" cy="4942588"/>
          </a:xfrm>
          <a:custGeom>
            <a:avLst/>
            <a:gdLst/>
            <a:ahLst/>
            <a:cxnLst/>
            <a:rect l="l" t="t" r="r" b="b"/>
            <a:pathLst>
              <a:path w="3945084" h="4942588">
                <a:moveTo>
                  <a:pt x="0" y="0"/>
                </a:moveTo>
                <a:lnTo>
                  <a:pt x="3945084" y="0"/>
                </a:lnTo>
                <a:lnTo>
                  <a:pt x="3945084" y="4942588"/>
                </a:lnTo>
                <a:lnTo>
                  <a:pt x="0" y="494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4934417" y="4530797"/>
            <a:ext cx="8419165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0"/>
              </a:lnSpc>
            </a:pPr>
            <a:r>
              <a:rPr lang="en-US" sz="9200" dirty="0">
                <a:solidFill>
                  <a:srgbClr val="2F6589"/>
                </a:solidFill>
                <a:latin typeface="Arial Rounded MT Bold" panose="020F0704030504030204" pitchFamily="34" charset="0"/>
              </a:rPr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 Rounded MT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tesis</dc:title>
  <cp:lastModifiedBy>Luis Angel</cp:lastModifiedBy>
  <cp:revision>3</cp:revision>
  <dcterms:created xsi:type="dcterms:W3CDTF">2006-08-16T00:00:00Z</dcterms:created>
  <dcterms:modified xsi:type="dcterms:W3CDTF">2024-04-30T02:20:40Z</dcterms:modified>
  <dc:identifier>DAGDt8vMwc4</dc:identifier>
</cp:coreProperties>
</file>