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
  </p:notesMasterIdLst>
  <p:sldIdLst>
    <p:sldId id="256" r:id="rId2"/>
  </p:sldIdLst>
  <p:sldSz cx="15087600" cy="21378863"/>
  <p:notesSz cx="6858000" cy="9144000"/>
  <p:defaultTextStyle>
    <a:defPPr>
      <a:defRPr lang="es-ES"/>
    </a:defPPr>
    <a:lvl1pPr marL="0" algn="l" defTabSz="1750344" rtl="0" eaLnBrk="1" latinLnBrk="0" hangingPunct="1">
      <a:defRPr sz="3446" kern="1200">
        <a:solidFill>
          <a:schemeClr val="tx1"/>
        </a:solidFill>
        <a:latin typeface="+mn-lt"/>
        <a:ea typeface="+mn-ea"/>
        <a:cs typeface="+mn-cs"/>
      </a:defRPr>
    </a:lvl1pPr>
    <a:lvl2pPr marL="875172" algn="l" defTabSz="1750344" rtl="0" eaLnBrk="1" latinLnBrk="0" hangingPunct="1">
      <a:defRPr sz="3446" kern="1200">
        <a:solidFill>
          <a:schemeClr val="tx1"/>
        </a:solidFill>
        <a:latin typeface="+mn-lt"/>
        <a:ea typeface="+mn-ea"/>
        <a:cs typeface="+mn-cs"/>
      </a:defRPr>
    </a:lvl2pPr>
    <a:lvl3pPr marL="1750344" algn="l" defTabSz="1750344" rtl="0" eaLnBrk="1" latinLnBrk="0" hangingPunct="1">
      <a:defRPr sz="3446" kern="1200">
        <a:solidFill>
          <a:schemeClr val="tx1"/>
        </a:solidFill>
        <a:latin typeface="+mn-lt"/>
        <a:ea typeface="+mn-ea"/>
        <a:cs typeface="+mn-cs"/>
      </a:defRPr>
    </a:lvl3pPr>
    <a:lvl4pPr marL="2625517" algn="l" defTabSz="1750344" rtl="0" eaLnBrk="1" latinLnBrk="0" hangingPunct="1">
      <a:defRPr sz="3446" kern="1200">
        <a:solidFill>
          <a:schemeClr val="tx1"/>
        </a:solidFill>
        <a:latin typeface="+mn-lt"/>
        <a:ea typeface="+mn-ea"/>
        <a:cs typeface="+mn-cs"/>
      </a:defRPr>
    </a:lvl4pPr>
    <a:lvl5pPr marL="3500689" algn="l" defTabSz="1750344" rtl="0" eaLnBrk="1" latinLnBrk="0" hangingPunct="1">
      <a:defRPr sz="3446" kern="1200">
        <a:solidFill>
          <a:schemeClr val="tx1"/>
        </a:solidFill>
        <a:latin typeface="+mn-lt"/>
        <a:ea typeface="+mn-ea"/>
        <a:cs typeface="+mn-cs"/>
      </a:defRPr>
    </a:lvl5pPr>
    <a:lvl6pPr marL="4375861" algn="l" defTabSz="1750344" rtl="0" eaLnBrk="1" latinLnBrk="0" hangingPunct="1">
      <a:defRPr sz="3446" kern="1200">
        <a:solidFill>
          <a:schemeClr val="tx1"/>
        </a:solidFill>
        <a:latin typeface="+mn-lt"/>
        <a:ea typeface="+mn-ea"/>
        <a:cs typeface="+mn-cs"/>
      </a:defRPr>
    </a:lvl6pPr>
    <a:lvl7pPr marL="5251033" algn="l" defTabSz="1750344" rtl="0" eaLnBrk="1" latinLnBrk="0" hangingPunct="1">
      <a:defRPr sz="3446" kern="1200">
        <a:solidFill>
          <a:schemeClr val="tx1"/>
        </a:solidFill>
        <a:latin typeface="+mn-lt"/>
        <a:ea typeface="+mn-ea"/>
        <a:cs typeface="+mn-cs"/>
      </a:defRPr>
    </a:lvl7pPr>
    <a:lvl8pPr marL="6126206" algn="l" defTabSz="1750344" rtl="0" eaLnBrk="1" latinLnBrk="0" hangingPunct="1">
      <a:defRPr sz="3446" kern="1200">
        <a:solidFill>
          <a:schemeClr val="tx1"/>
        </a:solidFill>
        <a:latin typeface="+mn-lt"/>
        <a:ea typeface="+mn-ea"/>
        <a:cs typeface="+mn-cs"/>
      </a:defRPr>
    </a:lvl8pPr>
    <a:lvl9pPr marL="7001378" algn="l" defTabSz="1750344" rtl="0" eaLnBrk="1" latinLnBrk="0" hangingPunct="1">
      <a:defRPr sz="344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3" d="100"/>
          <a:sy n="33" d="100"/>
        </p:scale>
        <p:origin x="1483" y="38"/>
      </p:cViewPr>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EFADEC-C843-4FD7-984B-E8288E296EC2}" type="datetimeFigureOut">
              <a:rPr lang="es-ES" smtClean="0"/>
              <a:t>14/02/2024</a:t>
            </a:fld>
            <a:endParaRPr lang="es-ES"/>
          </a:p>
        </p:txBody>
      </p:sp>
      <p:sp>
        <p:nvSpPr>
          <p:cNvPr id="4" name="Marcador de imagen de diapositiva 3"/>
          <p:cNvSpPr>
            <a:spLocks noGrp="1" noRot="1" noChangeAspect="1"/>
          </p:cNvSpPr>
          <p:nvPr>
            <p:ph type="sldImg" idx="2"/>
          </p:nvPr>
        </p:nvSpPr>
        <p:spPr>
          <a:xfrm>
            <a:off x="2339975" y="1143000"/>
            <a:ext cx="217805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2D2E4-206A-484E-8452-10785CA181F5}" type="slidenum">
              <a:rPr lang="es-ES" smtClean="0"/>
              <a:t>‹Nº›</a:t>
            </a:fld>
            <a:endParaRPr lang="es-ES"/>
          </a:p>
        </p:txBody>
      </p:sp>
    </p:spTree>
    <p:extLst>
      <p:ext uri="{BB962C8B-B14F-4D97-AF65-F5344CB8AC3E}">
        <p14:creationId xmlns:p14="http://schemas.microsoft.com/office/powerpoint/2010/main" val="2602895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1272D2E4-206A-484E-8452-10785CA181F5}" type="slidenum">
              <a:rPr lang="es-ES" smtClean="0"/>
              <a:t>1</a:t>
            </a:fld>
            <a:endParaRPr lang="es-ES"/>
          </a:p>
        </p:txBody>
      </p:sp>
    </p:spTree>
    <p:extLst>
      <p:ext uri="{BB962C8B-B14F-4D97-AF65-F5344CB8AC3E}">
        <p14:creationId xmlns:p14="http://schemas.microsoft.com/office/powerpoint/2010/main" val="1827569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885950" y="3498811"/>
            <a:ext cx="11315700" cy="7443012"/>
          </a:xfrm>
        </p:spPr>
        <p:txBody>
          <a:bodyPr anchor="b"/>
          <a:lstStyle>
            <a:lvl1pPr algn="ctr">
              <a:defRPr sz="7425"/>
            </a:lvl1pPr>
          </a:lstStyle>
          <a:p>
            <a:r>
              <a:rPr lang="es-ES" smtClean="0"/>
              <a:t>Haga clic para modificar el estilo de título del patrón</a:t>
            </a:r>
            <a:endParaRPr lang="es-419"/>
          </a:p>
        </p:txBody>
      </p:sp>
      <p:sp>
        <p:nvSpPr>
          <p:cNvPr id="3" name="Subtítulo 2"/>
          <p:cNvSpPr>
            <a:spLocks noGrp="1"/>
          </p:cNvSpPr>
          <p:nvPr>
            <p:ph type="subTitle" idx="1"/>
          </p:nvPr>
        </p:nvSpPr>
        <p:spPr>
          <a:xfrm>
            <a:off x="1885950" y="11228854"/>
            <a:ext cx="11315700" cy="5161608"/>
          </a:xfrm>
        </p:spPr>
        <p:txBody>
          <a:bodyPr/>
          <a:lstStyle>
            <a:lvl1pPr marL="0" indent="0" algn="ctr">
              <a:buNone/>
              <a:defRPr sz="2970"/>
            </a:lvl1pPr>
            <a:lvl2pPr marL="565785" indent="0" algn="ctr">
              <a:buNone/>
              <a:defRPr sz="2475"/>
            </a:lvl2pPr>
            <a:lvl3pPr marL="1131570" indent="0" algn="ctr">
              <a:buNone/>
              <a:defRPr sz="2228"/>
            </a:lvl3pPr>
            <a:lvl4pPr marL="1697355" indent="0" algn="ctr">
              <a:buNone/>
              <a:defRPr sz="1980"/>
            </a:lvl4pPr>
            <a:lvl5pPr marL="2263140" indent="0" algn="ctr">
              <a:buNone/>
              <a:defRPr sz="1980"/>
            </a:lvl5pPr>
            <a:lvl6pPr marL="2828925" indent="0" algn="ctr">
              <a:buNone/>
              <a:defRPr sz="1980"/>
            </a:lvl6pPr>
            <a:lvl7pPr marL="3394710" indent="0" algn="ctr">
              <a:buNone/>
              <a:defRPr sz="1980"/>
            </a:lvl7pPr>
            <a:lvl8pPr marL="3960495" indent="0" algn="ctr">
              <a:buNone/>
              <a:defRPr sz="1980"/>
            </a:lvl8pPr>
            <a:lvl9pPr marL="4526280" indent="0" algn="ctr">
              <a:buNone/>
              <a:defRPr sz="1980"/>
            </a:lvl9pPr>
          </a:lstStyle>
          <a:p>
            <a:r>
              <a:rPr lang="es-ES" smtClean="0"/>
              <a:t>Haga clic para editar el estilo de subtítulo del patrón</a:t>
            </a:r>
            <a:endParaRPr lang="es-419"/>
          </a:p>
        </p:txBody>
      </p:sp>
      <p:sp>
        <p:nvSpPr>
          <p:cNvPr id="4" name="Marcador de fecha 3"/>
          <p:cNvSpPr>
            <a:spLocks noGrp="1"/>
          </p:cNvSpPr>
          <p:nvPr>
            <p:ph type="dt" sz="half" idx="10"/>
          </p:nvPr>
        </p:nvSpPr>
        <p:spPr/>
        <p:txBody>
          <a:bodyPr/>
          <a:lstStyle/>
          <a:p>
            <a:fld id="{337580C5-0A46-4A5C-8467-FC268ACABD16}" type="datetimeFigureOut">
              <a:rPr lang="es-419" smtClean="0"/>
              <a:t>14/2/2024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7267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337580C5-0A46-4A5C-8467-FC268ACABD16}" type="datetimeFigureOut">
              <a:rPr lang="es-419" smtClean="0"/>
              <a:t>14/2/2024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3822106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0797064" y="1138227"/>
            <a:ext cx="3253264" cy="18117598"/>
          </a:xfrm>
        </p:spPr>
        <p:txBody>
          <a:bodyPr vert="eaVert"/>
          <a:lstStyle/>
          <a:p>
            <a:r>
              <a:rPr lang="es-ES" smtClean="0"/>
              <a:t>Haga clic para modificar el estilo de título del patrón</a:t>
            </a:r>
            <a:endParaRPr lang="es-419"/>
          </a:p>
        </p:txBody>
      </p:sp>
      <p:sp>
        <p:nvSpPr>
          <p:cNvPr id="3" name="Marcador de texto vertical 2"/>
          <p:cNvSpPr>
            <a:spLocks noGrp="1"/>
          </p:cNvSpPr>
          <p:nvPr>
            <p:ph type="body" orient="vert" idx="1"/>
          </p:nvPr>
        </p:nvSpPr>
        <p:spPr>
          <a:xfrm>
            <a:off x="1037273" y="1138227"/>
            <a:ext cx="9571196" cy="1811759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337580C5-0A46-4A5C-8467-FC268ACABD16}" type="datetimeFigureOut">
              <a:rPr lang="es-419" smtClean="0"/>
              <a:t>14/2/2024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66064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10"/>
          </p:nvPr>
        </p:nvSpPr>
        <p:spPr/>
        <p:txBody>
          <a:bodyPr/>
          <a:lstStyle/>
          <a:p>
            <a:fld id="{337580C5-0A46-4A5C-8467-FC268ACABD16}" type="datetimeFigureOut">
              <a:rPr lang="es-419" smtClean="0"/>
              <a:t>14/2/2024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21102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029414" y="5329872"/>
            <a:ext cx="13013055" cy="8893012"/>
          </a:xfrm>
        </p:spPr>
        <p:txBody>
          <a:bodyPr anchor="b"/>
          <a:lstStyle>
            <a:lvl1pPr>
              <a:defRPr sz="7425"/>
            </a:lvl1p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1029414" y="14307015"/>
            <a:ext cx="13013055" cy="4676625"/>
          </a:xfrm>
        </p:spPr>
        <p:txBody>
          <a:bodyPr/>
          <a:lstStyle>
            <a:lvl1pPr marL="0" indent="0">
              <a:buNone/>
              <a:defRPr sz="2970">
                <a:solidFill>
                  <a:schemeClr val="tx1">
                    <a:tint val="75000"/>
                  </a:schemeClr>
                </a:solidFill>
              </a:defRPr>
            </a:lvl1pPr>
            <a:lvl2pPr marL="565785" indent="0">
              <a:buNone/>
              <a:defRPr sz="2475">
                <a:solidFill>
                  <a:schemeClr val="tx1">
                    <a:tint val="75000"/>
                  </a:schemeClr>
                </a:solidFill>
              </a:defRPr>
            </a:lvl2pPr>
            <a:lvl3pPr marL="1131570" indent="0">
              <a:buNone/>
              <a:defRPr sz="2228">
                <a:solidFill>
                  <a:schemeClr val="tx1">
                    <a:tint val="75000"/>
                  </a:schemeClr>
                </a:solidFill>
              </a:defRPr>
            </a:lvl3pPr>
            <a:lvl4pPr marL="1697355" indent="0">
              <a:buNone/>
              <a:defRPr sz="1980">
                <a:solidFill>
                  <a:schemeClr val="tx1">
                    <a:tint val="75000"/>
                  </a:schemeClr>
                </a:solidFill>
              </a:defRPr>
            </a:lvl4pPr>
            <a:lvl5pPr marL="2263140" indent="0">
              <a:buNone/>
              <a:defRPr sz="1980">
                <a:solidFill>
                  <a:schemeClr val="tx1">
                    <a:tint val="75000"/>
                  </a:schemeClr>
                </a:solidFill>
              </a:defRPr>
            </a:lvl5pPr>
            <a:lvl6pPr marL="2828925" indent="0">
              <a:buNone/>
              <a:defRPr sz="1980">
                <a:solidFill>
                  <a:schemeClr val="tx1">
                    <a:tint val="75000"/>
                  </a:schemeClr>
                </a:solidFill>
              </a:defRPr>
            </a:lvl6pPr>
            <a:lvl7pPr marL="3394710" indent="0">
              <a:buNone/>
              <a:defRPr sz="1980">
                <a:solidFill>
                  <a:schemeClr val="tx1">
                    <a:tint val="75000"/>
                  </a:schemeClr>
                </a:solidFill>
              </a:defRPr>
            </a:lvl7pPr>
            <a:lvl8pPr marL="3960495" indent="0">
              <a:buNone/>
              <a:defRPr sz="1980">
                <a:solidFill>
                  <a:schemeClr val="tx1">
                    <a:tint val="75000"/>
                  </a:schemeClr>
                </a:solidFill>
              </a:defRPr>
            </a:lvl8pPr>
            <a:lvl9pPr marL="4526280" indent="0">
              <a:buNone/>
              <a:defRPr sz="198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337580C5-0A46-4A5C-8467-FC268ACABD16}" type="datetimeFigureOut">
              <a:rPr lang="es-419" smtClean="0"/>
              <a:t>14/2/2024</a:t>
            </a:fld>
            <a:endParaRPr lang="es-419"/>
          </a:p>
        </p:txBody>
      </p:sp>
      <p:sp>
        <p:nvSpPr>
          <p:cNvPr id="5" name="Marcador de pie de página 4"/>
          <p:cNvSpPr>
            <a:spLocks noGrp="1"/>
          </p:cNvSpPr>
          <p:nvPr>
            <p:ph type="ftr" sz="quarter" idx="11"/>
          </p:nvPr>
        </p:nvSpPr>
        <p:spPr/>
        <p:txBody>
          <a:bodyPr/>
          <a:lstStyle/>
          <a:p>
            <a:endParaRPr lang="es-419"/>
          </a:p>
        </p:txBody>
      </p:sp>
      <p:sp>
        <p:nvSpPr>
          <p:cNvPr id="6" name="Marcador de número de diapositiva 5"/>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2869775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contenido 2"/>
          <p:cNvSpPr>
            <a:spLocks noGrp="1"/>
          </p:cNvSpPr>
          <p:nvPr>
            <p:ph sz="half" idx="1"/>
          </p:nvPr>
        </p:nvSpPr>
        <p:spPr>
          <a:xfrm>
            <a:off x="1037273" y="5691133"/>
            <a:ext cx="6412230" cy="1356469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contenido 3"/>
          <p:cNvSpPr>
            <a:spLocks noGrp="1"/>
          </p:cNvSpPr>
          <p:nvPr>
            <p:ph sz="half" idx="2"/>
          </p:nvPr>
        </p:nvSpPr>
        <p:spPr>
          <a:xfrm>
            <a:off x="7638098" y="5691133"/>
            <a:ext cx="6412230" cy="1356469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5" name="Marcador de fecha 4"/>
          <p:cNvSpPr>
            <a:spLocks noGrp="1"/>
          </p:cNvSpPr>
          <p:nvPr>
            <p:ph type="dt" sz="half" idx="10"/>
          </p:nvPr>
        </p:nvSpPr>
        <p:spPr/>
        <p:txBody>
          <a:bodyPr/>
          <a:lstStyle/>
          <a:p>
            <a:fld id="{337580C5-0A46-4A5C-8467-FC268ACABD16}" type="datetimeFigureOut">
              <a:rPr lang="es-419" smtClean="0"/>
              <a:t>14/2/2024</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53506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039238" y="1138228"/>
            <a:ext cx="13013055" cy="4132259"/>
          </a:xfrm>
        </p:spPr>
        <p:txBody>
          <a:body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1039238" y="5240792"/>
            <a:ext cx="6382761" cy="2568431"/>
          </a:xfrm>
        </p:spPr>
        <p:txBody>
          <a:bodyPr anchor="b"/>
          <a:lstStyle>
            <a:lvl1pPr marL="0" indent="0">
              <a:buNone/>
              <a:defRPr sz="2970" b="1"/>
            </a:lvl1pPr>
            <a:lvl2pPr marL="565785" indent="0">
              <a:buNone/>
              <a:defRPr sz="2475" b="1"/>
            </a:lvl2pPr>
            <a:lvl3pPr marL="1131570" indent="0">
              <a:buNone/>
              <a:defRPr sz="2228" b="1"/>
            </a:lvl3pPr>
            <a:lvl4pPr marL="1697355" indent="0">
              <a:buNone/>
              <a:defRPr sz="1980" b="1"/>
            </a:lvl4pPr>
            <a:lvl5pPr marL="2263140" indent="0">
              <a:buNone/>
              <a:defRPr sz="1980" b="1"/>
            </a:lvl5pPr>
            <a:lvl6pPr marL="2828925" indent="0">
              <a:buNone/>
              <a:defRPr sz="1980" b="1"/>
            </a:lvl6pPr>
            <a:lvl7pPr marL="3394710" indent="0">
              <a:buNone/>
              <a:defRPr sz="1980" b="1"/>
            </a:lvl7pPr>
            <a:lvl8pPr marL="3960495" indent="0">
              <a:buNone/>
              <a:defRPr sz="1980" b="1"/>
            </a:lvl8pPr>
            <a:lvl9pPr marL="4526280" indent="0">
              <a:buNone/>
              <a:defRPr sz="1980" b="1"/>
            </a:lvl9pPr>
          </a:lstStyle>
          <a:p>
            <a:pPr lvl="0"/>
            <a:r>
              <a:rPr lang="es-ES" smtClean="0"/>
              <a:t>Editar el estilo de texto del patrón</a:t>
            </a:r>
          </a:p>
        </p:txBody>
      </p:sp>
      <p:sp>
        <p:nvSpPr>
          <p:cNvPr id="4" name="Marcador de contenido 3"/>
          <p:cNvSpPr>
            <a:spLocks noGrp="1"/>
          </p:cNvSpPr>
          <p:nvPr>
            <p:ph sz="half" idx="2"/>
          </p:nvPr>
        </p:nvSpPr>
        <p:spPr>
          <a:xfrm>
            <a:off x="1039238" y="7809223"/>
            <a:ext cx="6382761" cy="1148619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5" name="Marcador de texto 4"/>
          <p:cNvSpPr>
            <a:spLocks noGrp="1"/>
          </p:cNvSpPr>
          <p:nvPr>
            <p:ph type="body" sz="quarter" idx="3"/>
          </p:nvPr>
        </p:nvSpPr>
        <p:spPr>
          <a:xfrm>
            <a:off x="7638098" y="5240792"/>
            <a:ext cx="6414195" cy="2568431"/>
          </a:xfrm>
        </p:spPr>
        <p:txBody>
          <a:bodyPr anchor="b"/>
          <a:lstStyle>
            <a:lvl1pPr marL="0" indent="0">
              <a:buNone/>
              <a:defRPr sz="2970" b="1"/>
            </a:lvl1pPr>
            <a:lvl2pPr marL="565785" indent="0">
              <a:buNone/>
              <a:defRPr sz="2475" b="1"/>
            </a:lvl2pPr>
            <a:lvl3pPr marL="1131570" indent="0">
              <a:buNone/>
              <a:defRPr sz="2228" b="1"/>
            </a:lvl3pPr>
            <a:lvl4pPr marL="1697355" indent="0">
              <a:buNone/>
              <a:defRPr sz="1980" b="1"/>
            </a:lvl4pPr>
            <a:lvl5pPr marL="2263140" indent="0">
              <a:buNone/>
              <a:defRPr sz="1980" b="1"/>
            </a:lvl5pPr>
            <a:lvl6pPr marL="2828925" indent="0">
              <a:buNone/>
              <a:defRPr sz="1980" b="1"/>
            </a:lvl6pPr>
            <a:lvl7pPr marL="3394710" indent="0">
              <a:buNone/>
              <a:defRPr sz="1980" b="1"/>
            </a:lvl7pPr>
            <a:lvl8pPr marL="3960495" indent="0">
              <a:buNone/>
              <a:defRPr sz="1980" b="1"/>
            </a:lvl8pPr>
            <a:lvl9pPr marL="4526280" indent="0">
              <a:buNone/>
              <a:defRPr sz="1980" b="1"/>
            </a:lvl9pPr>
          </a:lstStyle>
          <a:p>
            <a:pPr lvl="0"/>
            <a:r>
              <a:rPr lang="es-ES" smtClean="0"/>
              <a:t>Editar el estilo de texto del patrón</a:t>
            </a:r>
          </a:p>
        </p:txBody>
      </p:sp>
      <p:sp>
        <p:nvSpPr>
          <p:cNvPr id="6" name="Marcador de contenido 5"/>
          <p:cNvSpPr>
            <a:spLocks noGrp="1"/>
          </p:cNvSpPr>
          <p:nvPr>
            <p:ph sz="quarter" idx="4"/>
          </p:nvPr>
        </p:nvSpPr>
        <p:spPr>
          <a:xfrm>
            <a:off x="7638098" y="7809223"/>
            <a:ext cx="6414195" cy="1148619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7" name="Marcador de fecha 6"/>
          <p:cNvSpPr>
            <a:spLocks noGrp="1"/>
          </p:cNvSpPr>
          <p:nvPr>
            <p:ph type="dt" sz="half" idx="10"/>
          </p:nvPr>
        </p:nvSpPr>
        <p:spPr/>
        <p:txBody>
          <a:bodyPr/>
          <a:lstStyle/>
          <a:p>
            <a:fld id="{337580C5-0A46-4A5C-8467-FC268ACABD16}" type="datetimeFigureOut">
              <a:rPr lang="es-419" smtClean="0"/>
              <a:t>14/2/2024</a:t>
            </a:fld>
            <a:endParaRPr lang="es-419"/>
          </a:p>
        </p:txBody>
      </p:sp>
      <p:sp>
        <p:nvSpPr>
          <p:cNvPr id="8" name="Marcador de pie de página 7"/>
          <p:cNvSpPr>
            <a:spLocks noGrp="1"/>
          </p:cNvSpPr>
          <p:nvPr>
            <p:ph type="ftr" sz="quarter" idx="11"/>
          </p:nvPr>
        </p:nvSpPr>
        <p:spPr/>
        <p:txBody>
          <a:bodyPr/>
          <a:lstStyle/>
          <a:p>
            <a:endParaRPr lang="es-419"/>
          </a:p>
        </p:txBody>
      </p:sp>
      <p:sp>
        <p:nvSpPr>
          <p:cNvPr id="9" name="Marcador de número de diapositiva 8"/>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80122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419"/>
          </a:p>
        </p:txBody>
      </p:sp>
      <p:sp>
        <p:nvSpPr>
          <p:cNvPr id="3" name="Marcador de fecha 2"/>
          <p:cNvSpPr>
            <a:spLocks noGrp="1"/>
          </p:cNvSpPr>
          <p:nvPr>
            <p:ph type="dt" sz="half" idx="10"/>
          </p:nvPr>
        </p:nvSpPr>
        <p:spPr/>
        <p:txBody>
          <a:bodyPr/>
          <a:lstStyle/>
          <a:p>
            <a:fld id="{337580C5-0A46-4A5C-8467-FC268ACABD16}" type="datetimeFigureOut">
              <a:rPr lang="es-419" smtClean="0"/>
              <a:t>14/2/2024</a:t>
            </a:fld>
            <a:endParaRPr lang="es-419"/>
          </a:p>
        </p:txBody>
      </p:sp>
      <p:sp>
        <p:nvSpPr>
          <p:cNvPr id="4" name="Marcador de pie de página 3"/>
          <p:cNvSpPr>
            <a:spLocks noGrp="1"/>
          </p:cNvSpPr>
          <p:nvPr>
            <p:ph type="ftr" sz="quarter" idx="11"/>
          </p:nvPr>
        </p:nvSpPr>
        <p:spPr/>
        <p:txBody>
          <a:bodyPr/>
          <a:lstStyle/>
          <a:p>
            <a:endParaRPr lang="es-419"/>
          </a:p>
        </p:txBody>
      </p:sp>
      <p:sp>
        <p:nvSpPr>
          <p:cNvPr id="5" name="Marcador de número de diapositiva 4"/>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711198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37580C5-0A46-4A5C-8467-FC268ACABD16}" type="datetimeFigureOut">
              <a:rPr lang="es-419" smtClean="0"/>
              <a:t>14/2/2024</a:t>
            </a:fld>
            <a:endParaRPr lang="es-419"/>
          </a:p>
        </p:txBody>
      </p:sp>
      <p:sp>
        <p:nvSpPr>
          <p:cNvPr id="3" name="Marcador de pie de página 2"/>
          <p:cNvSpPr>
            <a:spLocks noGrp="1"/>
          </p:cNvSpPr>
          <p:nvPr>
            <p:ph type="ftr" sz="quarter" idx="11"/>
          </p:nvPr>
        </p:nvSpPr>
        <p:spPr/>
        <p:txBody>
          <a:bodyPr/>
          <a:lstStyle/>
          <a:p>
            <a:endParaRPr lang="es-419"/>
          </a:p>
        </p:txBody>
      </p:sp>
      <p:sp>
        <p:nvSpPr>
          <p:cNvPr id="4" name="Marcador de número de diapositiva 3"/>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54999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039238" y="1425258"/>
            <a:ext cx="4866143" cy="4988401"/>
          </a:xfrm>
        </p:spPr>
        <p:txBody>
          <a:bodyPr anchor="b"/>
          <a:lstStyle>
            <a:lvl1pPr>
              <a:defRPr sz="3960"/>
            </a:lvl1pPr>
          </a:lstStyle>
          <a:p>
            <a:r>
              <a:rPr lang="es-ES" smtClean="0"/>
              <a:t>Haga clic para modificar el estilo de título del patrón</a:t>
            </a:r>
            <a:endParaRPr lang="es-419"/>
          </a:p>
        </p:txBody>
      </p:sp>
      <p:sp>
        <p:nvSpPr>
          <p:cNvPr id="3" name="Marcador de contenido 2"/>
          <p:cNvSpPr>
            <a:spLocks noGrp="1"/>
          </p:cNvSpPr>
          <p:nvPr>
            <p:ph idx="1"/>
          </p:nvPr>
        </p:nvSpPr>
        <p:spPr>
          <a:xfrm>
            <a:off x="6414195" y="3078162"/>
            <a:ext cx="7638098" cy="15192849"/>
          </a:xfrm>
        </p:spPr>
        <p:txBody>
          <a:bodyPr/>
          <a:lstStyle>
            <a:lvl1pPr>
              <a:defRPr sz="3960"/>
            </a:lvl1pPr>
            <a:lvl2pPr>
              <a:defRPr sz="3465"/>
            </a:lvl2pPr>
            <a:lvl3pPr>
              <a:defRPr sz="2970"/>
            </a:lvl3pPr>
            <a:lvl4pPr>
              <a:defRPr sz="2475"/>
            </a:lvl4pPr>
            <a:lvl5pPr>
              <a:defRPr sz="2475"/>
            </a:lvl5pPr>
            <a:lvl6pPr>
              <a:defRPr sz="2475"/>
            </a:lvl6pPr>
            <a:lvl7pPr>
              <a:defRPr sz="2475"/>
            </a:lvl7pPr>
            <a:lvl8pPr>
              <a:defRPr sz="2475"/>
            </a:lvl8pPr>
            <a:lvl9pPr>
              <a:defRPr sz="2475"/>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texto 3"/>
          <p:cNvSpPr>
            <a:spLocks noGrp="1"/>
          </p:cNvSpPr>
          <p:nvPr>
            <p:ph type="body" sz="half" idx="2"/>
          </p:nvPr>
        </p:nvSpPr>
        <p:spPr>
          <a:xfrm>
            <a:off x="1039238" y="6413659"/>
            <a:ext cx="4866143" cy="11882096"/>
          </a:xfrm>
        </p:spPr>
        <p:txBody>
          <a:bodyPr/>
          <a:lstStyle>
            <a:lvl1pPr marL="0" indent="0">
              <a:buNone/>
              <a:defRPr sz="1980"/>
            </a:lvl1pPr>
            <a:lvl2pPr marL="565785" indent="0">
              <a:buNone/>
              <a:defRPr sz="1733"/>
            </a:lvl2pPr>
            <a:lvl3pPr marL="1131570" indent="0">
              <a:buNone/>
              <a:defRPr sz="1485"/>
            </a:lvl3pPr>
            <a:lvl4pPr marL="1697355" indent="0">
              <a:buNone/>
              <a:defRPr sz="1238"/>
            </a:lvl4pPr>
            <a:lvl5pPr marL="2263140" indent="0">
              <a:buNone/>
              <a:defRPr sz="1238"/>
            </a:lvl5pPr>
            <a:lvl6pPr marL="2828925" indent="0">
              <a:buNone/>
              <a:defRPr sz="1238"/>
            </a:lvl6pPr>
            <a:lvl7pPr marL="3394710" indent="0">
              <a:buNone/>
              <a:defRPr sz="1238"/>
            </a:lvl7pPr>
            <a:lvl8pPr marL="3960495" indent="0">
              <a:buNone/>
              <a:defRPr sz="1238"/>
            </a:lvl8pPr>
            <a:lvl9pPr marL="4526280" indent="0">
              <a:buNone/>
              <a:defRPr sz="1238"/>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37580C5-0A46-4A5C-8467-FC268ACABD16}" type="datetimeFigureOut">
              <a:rPr lang="es-419" smtClean="0"/>
              <a:t>14/2/2024</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16685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039238" y="1425258"/>
            <a:ext cx="4866143" cy="4988401"/>
          </a:xfrm>
        </p:spPr>
        <p:txBody>
          <a:bodyPr anchor="b"/>
          <a:lstStyle>
            <a:lvl1pPr>
              <a:defRPr sz="3960"/>
            </a:lvl1pPr>
          </a:lstStyle>
          <a:p>
            <a:r>
              <a:rPr lang="es-ES" smtClean="0"/>
              <a:t>Haga clic para modificar el estilo de título del patrón</a:t>
            </a:r>
            <a:endParaRPr lang="es-419"/>
          </a:p>
        </p:txBody>
      </p:sp>
      <p:sp>
        <p:nvSpPr>
          <p:cNvPr id="3" name="Marcador de posición de imagen 2"/>
          <p:cNvSpPr>
            <a:spLocks noGrp="1"/>
          </p:cNvSpPr>
          <p:nvPr>
            <p:ph type="pic" idx="1"/>
          </p:nvPr>
        </p:nvSpPr>
        <p:spPr>
          <a:xfrm>
            <a:off x="6414195" y="3078162"/>
            <a:ext cx="7638098" cy="15192849"/>
          </a:xfrm>
        </p:spPr>
        <p:txBody>
          <a:bodyPr/>
          <a:lstStyle>
            <a:lvl1pPr marL="0" indent="0">
              <a:buNone/>
              <a:defRPr sz="3960"/>
            </a:lvl1pPr>
            <a:lvl2pPr marL="565785" indent="0">
              <a:buNone/>
              <a:defRPr sz="3465"/>
            </a:lvl2pPr>
            <a:lvl3pPr marL="1131570" indent="0">
              <a:buNone/>
              <a:defRPr sz="2970"/>
            </a:lvl3pPr>
            <a:lvl4pPr marL="1697355" indent="0">
              <a:buNone/>
              <a:defRPr sz="2475"/>
            </a:lvl4pPr>
            <a:lvl5pPr marL="2263140" indent="0">
              <a:buNone/>
              <a:defRPr sz="2475"/>
            </a:lvl5pPr>
            <a:lvl6pPr marL="2828925" indent="0">
              <a:buNone/>
              <a:defRPr sz="2475"/>
            </a:lvl6pPr>
            <a:lvl7pPr marL="3394710" indent="0">
              <a:buNone/>
              <a:defRPr sz="2475"/>
            </a:lvl7pPr>
            <a:lvl8pPr marL="3960495" indent="0">
              <a:buNone/>
              <a:defRPr sz="2475"/>
            </a:lvl8pPr>
            <a:lvl9pPr marL="4526280" indent="0">
              <a:buNone/>
              <a:defRPr sz="2475"/>
            </a:lvl9pPr>
          </a:lstStyle>
          <a:p>
            <a:endParaRPr lang="es-419"/>
          </a:p>
        </p:txBody>
      </p:sp>
      <p:sp>
        <p:nvSpPr>
          <p:cNvPr id="4" name="Marcador de texto 3"/>
          <p:cNvSpPr>
            <a:spLocks noGrp="1"/>
          </p:cNvSpPr>
          <p:nvPr>
            <p:ph type="body" sz="half" idx="2"/>
          </p:nvPr>
        </p:nvSpPr>
        <p:spPr>
          <a:xfrm>
            <a:off x="1039238" y="6413659"/>
            <a:ext cx="4866143" cy="11882096"/>
          </a:xfrm>
        </p:spPr>
        <p:txBody>
          <a:bodyPr/>
          <a:lstStyle>
            <a:lvl1pPr marL="0" indent="0">
              <a:buNone/>
              <a:defRPr sz="1980"/>
            </a:lvl1pPr>
            <a:lvl2pPr marL="565785" indent="0">
              <a:buNone/>
              <a:defRPr sz="1733"/>
            </a:lvl2pPr>
            <a:lvl3pPr marL="1131570" indent="0">
              <a:buNone/>
              <a:defRPr sz="1485"/>
            </a:lvl3pPr>
            <a:lvl4pPr marL="1697355" indent="0">
              <a:buNone/>
              <a:defRPr sz="1238"/>
            </a:lvl4pPr>
            <a:lvl5pPr marL="2263140" indent="0">
              <a:buNone/>
              <a:defRPr sz="1238"/>
            </a:lvl5pPr>
            <a:lvl6pPr marL="2828925" indent="0">
              <a:buNone/>
              <a:defRPr sz="1238"/>
            </a:lvl6pPr>
            <a:lvl7pPr marL="3394710" indent="0">
              <a:buNone/>
              <a:defRPr sz="1238"/>
            </a:lvl7pPr>
            <a:lvl8pPr marL="3960495" indent="0">
              <a:buNone/>
              <a:defRPr sz="1238"/>
            </a:lvl8pPr>
            <a:lvl9pPr marL="4526280" indent="0">
              <a:buNone/>
              <a:defRPr sz="1238"/>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37580C5-0A46-4A5C-8467-FC268ACABD16}" type="datetimeFigureOut">
              <a:rPr lang="es-419" smtClean="0"/>
              <a:t>14/2/2024</a:t>
            </a:fld>
            <a:endParaRPr lang="es-419"/>
          </a:p>
        </p:txBody>
      </p:sp>
      <p:sp>
        <p:nvSpPr>
          <p:cNvPr id="6" name="Marcador de pie de página 5"/>
          <p:cNvSpPr>
            <a:spLocks noGrp="1"/>
          </p:cNvSpPr>
          <p:nvPr>
            <p:ph type="ftr" sz="quarter" idx="11"/>
          </p:nvPr>
        </p:nvSpPr>
        <p:spPr/>
        <p:txBody>
          <a:bodyPr/>
          <a:lstStyle/>
          <a:p>
            <a:endParaRPr lang="es-419"/>
          </a:p>
        </p:txBody>
      </p:sp>
      <p:sp>
        <p:nvSpPr>
          <p:cNvPr id="7" name="Marcador de número de diapositiva 6"/>
          <p:cNvSpPr>
            <a:spLocks noGrp="1"/>
          </p:cNvSpPr>
          <p:nvPr>
            <p:ph type="sldNum" sz="quarter" idx="12"/>
          </p:nvPr>
        </p:nvSpPr>
        <p:spPr/>
        <p:txBody>
          <a:bodyPr/>
          <a:lstStyle/>
          <a:p>
            <a:fld id="{79B313B6-CD8C-427D-B84D-FE0354E4DA15}" type="slidenum">
              <a:rPr lang="es-419" smtClean="0"/>
              <a:t>‹Nº›</a:t>
            </a:fld>
            <a:endParaRPr lang="es-419"/>
          </a:p>
        </p:txBody>
      </p:sp>
    </p:spTree>
    <p:extLst>
      <p:ext uri="{BB962C8B-B14F-4D97-AF65-F5344CB8AC3E}">
        <p14:creationId xmlns:p14="http://schemas.microsoft.com/office/powerpoint/2010/main" val="3604823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037273" y="1138228"/>
            <a:ext cx="13013055" cy="4132259"/>
          </a:xfrm>
          <a:prstGeom prst="rect">
            <a:avLst/>
          </a:prstGeom>
        </p:spPr>
        <p:txBody>
          <a:bodyPr vert="horz" lIns="91440" tIns="45720" rIns="91440" bIns="45720" rtlCol="0" anchor="ctr">
            <a:normAutofit/>
          </a:bodyPr>
          <a:lstStyle/>
          <a:p>
            <a:r>
              <a:rPr lang="es-ES" smtClean="0"/>
              <a:t>Haga clic para modificar el estilo de título del patrón</a:t>
            </a:r>
            <a:endParaRPr lang="es-419"/>
          </a:p>
        </p:txBody>
      </p:sp>
      <p:sp>
        <p:nvSpPr>
          <p:cNvPr id="3" name="Marcador de texto 2"/>
          <p:cNvSpPr>
            <a:spLocks noGrp="1"/>
          </p:cNvSpPr>
          <p:nvPr>
            <p:ph type="body" idx="1"/>
          </p:nvPr>
        </p:nvSpPr>
        <p:spPr>
          <a:xfrm>
            <a:off x="1037273" y="5691133"/>
            <a:ext cx="13013055" cy="1356469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419"/>
          </a:p>
        </p:txBody>
      </p:sp>
      <p:sp>
        <p:nvSpPr>
          <p:cNvPr id="4" name="Marcador de fecha 3"/>
          <p:cNvSpPr>
            <a:spLocks noGrp="1"/>
          </p:cNvSpPr>
          <p:nvPr>
            <p:ph type="dt" sz="half" idx="2"/>
          </p:nvPr>
        </p:nvSpPr>
        <p:spPr>
          <a:xfrm>
            <a:off x="1037273" y="19815040"/>
            <a:ext cx="3394710" cy="1138227"/>
          </a:xfrm>
          <a:prstGeom prst="rect">
            <a:avLst/>
          </a:prstGeom>
        </p:spPr>
        <p:txBody>
          <a:bodyPr vert="horz" lIns="91440" tIns="45720" rIns="91440" bIns="45720" rtlCol="0" anchor="ctr"/>
          <a:lstStyle>
            <a:lvl1pPr algn="l">
              <a:defRPr sz="1485">
                <a:solidFill>
                  <a:schemeClr val="tx1">
                    <a:tint val="75000"/>
                  </a:schemeClr>
                </a:solidFill>
              </a:defRPr>
            </a:lvl1pPr>
          </a:lstStyle>
          <a:p>
            <a:fld id="{337580C5-0A46-4A5C-8467-FC268ACABD16}" type="datetimeFigureOut">
              <a:rPr lang="es-419" smtClean="0"/>
              <a:t>14/2/2024</a:t>
            </a:fld>
            <a:endParaRPr lang="es-419"/>
          </a:p>
        </p:txBody>
      </p:sp>
      <p:sp>
        <p:nvSpPr>
          <p:cNvPr id="5" name="Marcador de pie de página 4"/>
          <p:cNvSpPr>
            <a:spLocks noGrp="1"/>
          </p:cNvSpPr>
          <p:nvPr>
            <p:ph type="ftr" sz="quarter" idx="3"/>
          </p:nvPr>
        </p:nvSpPr>
        <p:spPr>
          <a:xfrm>
            <a:off x="4997768" y="19815040"/>
            <a:ext cx="5092065" cy="1138227"/>
          </a:xfrm>
          <a:prstGeom prst="rect">
            <a:avLst/>
          </a:prstGeom>
        </p:spPr>
        <p:txBody>
          <a:bodyPr vert="horz" lIns="91440" tIns="45720" rIns="91440" bIns="45720" rtlCol="0" anchor="ctr"/>
          <a:lstStyle>
            <a:lvl1pPr algn="ctr">
              <a:defRPr sz="1485">
                <a:solidFill>
                  <a:schemeClr val="tx1">
                    <a:tint val="75000"/>
                  </a:schemeClr>
                </a:solidFill>
              </a:defRPr>
            </a:lvl1pPr>
          </a:lstStyle>
          <a:p>
            <a:endParaRPr lang="es-419"/>
          </a:p>
        </p:txBody>
      </p:sp>
      <p:sp>
        <p:nvSpPr>
          <p:cNvPr id="6" name="Marcador de número de diapositiva 5"/>
          <p:cNvSpPr>
            <a:spLocks noGrp="1"/>
          </p:cNvSpPr>
          <p:nvPr>
            <p:ph type="sldNum" sz="quarter" idx="4"/>
          </p:nvPr>
        </p:nvSpPr>
        <p:spPr>
          <a:xfrm>
            <a:off x="10655618" y="19815040"/>
            <a:ext cx="3394710" cy="1138227"/>
          </a:xfrm>
          <a:prstGeom prst="rect">
            <a:avLst/>
          </a:prstGeom>
        </p:spPr>
        <p:txBody>
          <a:bodyPr vert="horz" lIns="91440" tIns="45720" rIns="91440" bIns="45720" rtlCol="0" anchor="ctr"/>
          <a:lstStyle>
            <a:lvl1pPr algn="r">
              <a:defRPr sz="1485">
                <a:solidFill>
                  <a:schemeClr val="tx1">
                    <a:tint val="75000"/>
                  </a:schemeClr>
                </a:solidFill>
              </a:defRPr>
            </a:lvl1pPr>
          </a:lstStyle>
          <a:p>
            <a:fld id="{79B313B6-CD8C-427D-B84D-FE0354E4DA15}" type="slidenum">
              <a:rPr lang="es-419" smtClean="0"/>
              <a:t>‹Nº›</a:t>
            </a:fld>
            <a:endParaRPr lang="es-419"/>
          </a:p>
        </p:txBody>
      </p:sp>
    </p:spTree>
    <p:extLst>
      <p:ext uri="{BB962C8B-B14F-4D97-AF65-F5344CB8AC3E}">
        <p14:creationId xmlns:p14="http://schemas.microsoft.com/office/powerpoint/2010/main" val="3329122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1131570" rtl="0" eaLnBrk="1" latinLnBrk="0" hangingPunct="1">
        <a:lnSpc>
          <a:spcPct val="90000"/>
        </a:lnSpc>
        <a:spcBef>
          <a:spcPct val="0"/>
        </a:spcBef>
        <a:buNone/>
        <a:defRPr sz="5445" kern="1200">
          <a:solidFill>
            <a:schemeClr val="tx1"/>
          </a:solidFill>
          <a:latin typeface="+mj-lt"/>
          <a:ea typeface="+mj-ea"/>
          <a:cs typeface="+mj-cs"/>
        </a:defRPr>
      </a:lvl1pPr>
    </p:titleStyle>
    <p:bodyStyle>
      <a:lvl1pPr marL="282893" indent="-282893" algn="l" defTabSz="1131570" rtl="0" eaLnBrk="1" latinLnBrk="0" hangingPunct="1">
        <a:lnSpc>
          <a:spcPct val="90000"/>
        </a:lnSpc>
        <a:spcBef>
          <a:spcPts val="1238"/>
        </a:spcBef>
        <a:buFont typeface="Arial" panose="020B0604020202020204" pitchFamily="34" charset="0"/>
        <a:buChar char="•"/>
        <a:defRPr sz="3465" kern="1200">
          <a:solidFill>
            <a:schemeClr val="tx1"/>
          </a:solidFill>
          <a:latin typeface="+mn-lt"/>
          <a:ea typeface="+mn-ea"/>
          <a:cs typeface="+mn-cs"/>
        </a:defRPr>
      </a:lvl1pPr>
      <a:lvl2pPr marL="848678" indent="-282893" algn="l" defTabSz="1131570" rtl="0" eaLnBrk="1" latinLnBrk="0" hangingPunct="1">
        <a:lnSpc>
          <a:spcPct val="90000"/>
        </a:lnSpc>
        <a:spcBef>
          <a:spcPts val="619"/>
        </a:spcBef>
        <a:buFont typeface="Arial" panose="020B0604020202020204" pitchFamily="34" charset="0"/>
        <a:buChar char="•"/>
        <a:defRPr sz="2970" kern="1200">
          <a:solidFill>
            <a:schemeClr val="tx1"/>
          </a:solidFill>
          <a:latin typeface="+mn-lt"/>
          <a:ea typeface="+mn-ea"/>
          <a:cs typeface="+mn-cs"/>
        </a:defRPr>
      </a:lvl2pPr>
      <a:lvl3pPr marL="1414463" indent="-282893" algn="l" defTabSz="1131570" rtl="0" eaLnBrk="1" latinLnBrk="0" hangingPunct="1">
        <a:lnSpc>
          <a:spcPct val="90000"/>
        </a:lnSpc>
        <a:spcBef>
          <a:spcPts val="619"/>
        </a:spcBef>
        <a:buFont typeface="Arial" panose="020B0604020202020204" pitchFamily="34" charset="0"/>
        <a:buChar char="•"/>
        <a:defRPr sz="2475" kern="1200">
          <a:solidFill>
            <a:schemeClr val="tx1"/>
          </a:solidFill>
          <a:latin typeface="+mn-lt"/>
          <a:ea typeface="+mn-ea"/>
          <a:cs typeface="+mn-cs"/>
        </a:defRPr>
      </a:lvl3pPr>
      <a:lvl4pPr marL="1980248"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4pPr>
      <a:lvl5pPr marL="2546033"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5pPr>
      <a:lvl6pPr marL="3111818"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6pPr>
      <a:lvl7pPr marL="3677603"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7pPr>
      <a:lvl8pPr marL="4243388"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8pPr>
      <a:lvl9pPr marL="4809173" indent="-282893" algn="l" defTabSz="1131570" rtl="0" eaLnBrk="1" latinLnBrk="0" hangingPunct="1">
        <a:lnSpc>
          <a:spcPct val="90000"/>
        </a:lnSpc>
        <a:spcBef>
          <a:spcPts val="619"/>
        </a:spcBef>
        <a:buFont typeface="Arial" panose="020B0604020202020204" pitchFamily="34" charset="0"/>
        <a:buChar char="•"/>
        <a:defRPr sz="2228" kern="1200">
          <a:solidFill>
            <a:schemeClr val="tx1"/>
          </a:solidFill>
          <a:latin typeface="+mn-lt"/>
          <a:ea typeface="+mn-ea"/>
          <a:cs typeface="+mn-cs"/>
        </a:defRPr>
      </a:lvl9pPr>
    </p:bodyStyle>
    <p:otherStyle>
      <a:defPPr>
        <a:defRPr lang="es-ES"/>
      </a:defPPr>
      <a:lvl1pPr marL="0" algn="l" defTabSz="1131570" rtl="0" eaLnBrk="1" latinLnBrk="0" hangingPunct="1">
        <a:defRPr sz="2228" kern="1200">
          <a:solidFill>
            <a:schemeClr val="tx1"/>
          </a:solidFill>
          <a:latin typeface="+mn-lt"/>
          <a:ea typeface="+mn-ea"/>
          <a:cs typeface="+mn-cs"/>
        </a:defRPr>
      </a:lvl1pPr>
      <a:lvl2pPr marL="565785" algn="l" defTabSz="1131570" rtl="0" eaLnBrk="1" latinLnBrk="0" hangingPunct="1">
        <a:defRPr sz="2228" kern="1200">
          <a:solidFill>
            <a:schemeClr val="tx1"/>
          </a:solidFill>
          <a:latin typeface="+mn-lt"/>
          <a:ea typeface="+mn-ea"/>
          <a:cs typeface="+mn-cs"/>
        </a:defRPr>
      </a:lvl2pPr>
      <a:lvl3pPr marL="1131570" algn="l" defTabSz="1131570" rtl="0" eaLnBrk="1" latinLnBrk="0" hangingPunct="1">
        <a:defRPr sz="2228" kern="1200">
          <a:solidFill>
            <a:schemeClr val="tx1"/>
          </a:solidFill>
          <a:latin typeface="+mn-lt"/>
          <a:ea typeface="+mn-ea"/>
          <a:cs typeface="+mn-cs"/>
        </a:defRPr>
      </a:lvl3pPr>
      <a:lvl4pPr marL="1697355" algn="l" defTabSz="1131570" rtl="0" eaLnBrk="1" latinLnBrk="0" hangingPunct="1">
        <a:defRPr sz="2228" kern="1200">
          <a:solidFill>
            <a:schemeClr val="tx1"/>
          </a:solidFill>
          <a:latin typeface="+mn-lt"/>
          <a:ea typeface="+mn-ea"/>
          <a:cs typeface="+mn-cs"/>
        </a:defRPr>
      </a:lvl4pPr>
      <a:lvl5pPr marL="2263140" algn="l" defTabSz="1131570" rtl="0" eaLnBrk="1" latinLnBrk="0" hangingPunct="1">
        <a:defRPr sz="2228" kern="1200">
          <a:solidFill>
            <a:schemeClr val="tx1"/>
          </a:solidFill>
          <a:latin typeface="+mn-lt"/>
          <a:ea typeface="+mn-ea"/>
          <a:cs typeface="+mn-cs"/>
        </a:defRPr>
      </a:lvl5pPr>
      <a:lvl6pPr marL="2828925" algn="l" defTabSz="1131570" rtl="0" eaLnBrk="1" latinLnBrk="0" hangingPunct="1">
        <a:defRPr sz="2228" kern="1200">
          <a:solidFill>
            <a:schemeClr val="tx1"/>
          </a:solidFill>
          <a:latin typeface="+mn-lt"/>
          <a:ea typeface="+mn-ea"/>
          <a:cs typeface="+mn-cs"/>
        </a:defRPr>
      </a:lvl6pPr>
      <a:lvl7pPr marL="3394710" algn="l" defTabSz="1131570" rtl="0" eaLnBrk="1" latinLnBrk="0" hangingPunct="1">
        <a:defRPr sz="2228" kern="1200">
          <a:solidFill>
            <a:schemeClr val="tx1"/>
          </a:solidFill>
          <a:latin typeface="+mn-lt"/>
          <a:ea typeface="+mn-ea"/>
          <a:cs typeface="+mn-cs"/>
        </a:defRPr>
      </a:lvl7pPr>
      <a:lvl8pPr marL="3960495" algn="l" defTabSz="1131570" rtl="0" eaLnBrk="1" latinLnBrk="0" hangingPunct="1">
        <a:defRPr sz="2228" kern="1200">
          <a:solidFill>
            <a:schemeClr val="tx1"/>
          </a:solidFill>
          <a:latin typeface="+mn-lt"/>
          <a:ea typeface="+mn-ea"/>
          <a:cs typeface="+mn-cs"/>
        </a:defRPr>
      </a:lvl8pPr>
      <a:lvl9pPr marL="4526280" algn="l" defTabSz="1131570" rtl="0" eaLnBrk="1" latinLnBrk="0" hangingPunct="1">
        <a:defRPr sz="222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bwMode="black">
      <p:bgPr>
        <a:solidFill>
          <a:schemeClr val="bg1">
            <a:lumMod val="95000"/>
          </a:schemeClr>
        </a:solidFill>
        <a:effectLst/>
      </p:bgPr>
    </p:bg>
    <p:spTree>
      <p:nvGrpSpPr>
        <p:cNvPr id="1" name=""/>
        <p:cNvGrpSpPr/>
        <p:nvPr/>
      </p:nvGrpSpPr>
      <p:grpSpPr>
        <a:xfrm>
          <a:off x="0" y="0"/>
          <a:ext cx="0" cy="0"/>
          <a:chOff x="0" y="0"/>
          <a:chExt cx="0" cy="0"/>
        </a:xfrm>
      </p:grpSpPr>
      <p:sp>
        <p:nvSpPr>
          <p:cNvPr id="5" name="Rectángulo 4"/>
          <p:cNvSpPr/>
          <p:nvPr/>
        </p:nvSpPr>
        <p:spPr>
          <a:xfrm>
            <a:off x="200025" y="108584"/>
            <a:ext cx="14687550" cy="2025015"/>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sz="3600" b="1" dirty="0" smtClean="0">
                <a:ln w="0"/>
                <a:solidFill>
                  <a:schemeClr val="tx1"/>
                </a:solidFill>
                <a:effectLst>
                  <a:outerShdw blurRad="38100" dist="19050" dir="2700000" algn="tl" rotWithShape="0">
                    <a:schemeClr val="dk1">
                      <a:alpha val="40000"/>
                    </a:schemeClr>
                  </a:outerShdw>
                </a:effectLst>
              </a:rPr>
              <a:t>La caracterización psicopedagógica </a:t>
            </a:r>
            <a:r>
              <a:rPr lang="es-419" sz="3600" b="1" dirty="0" smtClean="0">
                <a:ln w="0"/>
                <a:solidFill>
                  <a:schemeClr val="tx1"/>
                </a:solidFill>
                <a:effectLst>
                  <a:outerShdw blurRad="38100" dist="19050" dir="2700000" algn="tl" rotWithShape="0">
                    <a:schemeClr val="dk1">
                      <a:alpha val="40000"/>
                    </a:schemeClr>
                  </a:outerShdw>
                </a:effectLst>
              </a:rPr>
              <a:t>y su importancia en </a:t>
            </a:r>
            <a:r>
              <a:rPr lang="es-419" sz="3600" b="1" dirty="0" smtClean="0">
                <a:ln w="0"/>
                <a:solidFill>
                  <a:schemeClr val="tx1"/>
                </a:solidFill>
                <a:effectLst>
                  <a:outerShdw blurRad="38100" dist="19050" dir="2700000" algn="tl" rotWithShape="0">
                    <a:schemeClr val="dk1">
                      <a:alpha val="40000"/>
                    </a:schemeClr>
                  </a:outerShdw>
                </a:effectLst>
              </a:rPr>
              <a:t>las instituciones educativas</a:t>
            </a:r>
          </a:p>
          <a:p>
            <a:pPr algn="ctr"/>
            <a:r>
              <a:rPr lang="es-419" sz="3200" dirty="0" smtClean="0">
                <a:ln w="0"/>
                <a:solidFill>
                  <a:schemeClr val="tx1"/>
                </a:solidFill>
                <a:effectLst>
                  <a:outerShdw blurRad="38100" dist="19050" dir="2700000" algn="tl" rotWithShape="0">
                    <a:schemeClr val="dk1">
                      <a:alpha val="40000"/>
                    </a:schemeClr>
                  </a:outerShdw>
                </a:effectLst>
              </a:rPr>
              <a:t>Autor: Christian Miranda Corrales</a:t>
            </a:r>
          </a:p>
          <a:p>
            <a:pPr algn="ctr"/>
            <a:r>
              <a:rPr lang="es-419" sz="3200" dirty="0" smtClean="0">
                <a:ln w="0"/>
                <a:solidFill>
                  <a:schemeClr val="tx1"/>
                </a:solidFill>
                <a:effectLst>
                  <a:outerShdw blurRad="38100" dist="19050" dir="2700000" algn="tl" rotWithShape="0">
                    <a:schemeClr val="dk1">
                      <a:alpha val="40000"/>
                    </a:schemeClr>
                  </a:outerShdw>
                </a:effectLst>
              </a:rPr>
              <a:t>País: Cuba</a:t>
            </a:r>
            <a:endParaRPr lang="es-419" sz="3200" dirty="0"/>
          </a:p>
        </p:txBody>
      </p:sp>
      <p:sp>
        <p:nvSpPr>
          <p:cNvPr id="6" name="Rectángulo 5"/>
          <p:cNvSpPr/>
          <p:nvPr/>
        </p:nvSpPr>
        <p:spPr>
          <a:xfrm>
            <a:off x="200024" y="2346960"/>
            <a:ext cx="7343775" cy="1255776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b="1" dirty="0" smtClean="0">
                <a:ln w="0"/>
                <a:solidFill>
                  <a:schemeClr val="tx1"/>
                </a:solidFill>
                <a:effectLst>
                  <a:outerShdw blurRad="38100" dist="38100" dir="2700000" algn="tl">
                    <a:srgbClr val="000000">
                      <a:alpha val="43137"/>
                    </a:srgbClr>
                  </a:outerShdw>
                </a:effectLst>
              </a:rPr>
              <a:t>Introducción</a:t>
            </a:r>
          </a:p>
          <a:p>
            <a:pPr algn="ctr"/>
            <a:endParaRPr lang="es-419" b="1" dirty="0" smtClean="0">
              <a:ln w="0"/>
              <a:solidFill>
                <a:schemeClr val="tx1"/>
              </a:solidFill>
              <a:effectLst>
                <a:outerShdw blurRad="38100" dist="19050" dir="2700000" algn="tl" rotWithShape="0">
                  <a:schemeClr val="dk1">
                    <a:alpha val="40000"/>
                  </a:schemeClr>
                </a:outerShdw>
              </a:effectLst>
            </a:endParaRPr>
          </a:p>
          <a:p>
            <a:pPr algn="just"/>
            <a:r>
              <a:rPr lang="es-ES" sz="2800" dirty="0">
                <a:ln w="0"/>
                <a:solidFill>
                  <a:schemeClr val="tx1"/>
                </a:solidFill>
              </a:rPr>
              <a:t>La política educacional cubana tiene como fin la formación </a:t>
            </a:r>
            <a:r>
              <a:rPr lang="es-ES" sz="2800" dirty="0" smtClean="0">
                <a:ln w="0"/>
                <a:solidFill>
                  <a:schemeClr val="tx1"/>
                </a:solidFill>
              </a:rPr>
              <a:t>integral. </a:t>
            </a:r>
            <a:r>
              <a:rPr lang="es-ES" sz="2800" dirty="0">
                <a:ln w="0"/>
                <a:solidFill>
                  <a:schemeClr val="tx1"/>
                </a:solidFill>
              </a:rPr>
              <a:t>Formando hombres capaces de aprender a ser, conocer, convivir y de transformar el </a:t>
            </a:r>
            <a:r>
              <a:rPr lang="es-ES" sz="2800" dirty="0" smtClean="0">
                <a:ln w="0"/>
                <a:solidFill>
                  <a:schemeClr val="tx1"/>
                </a:solidFill>
              </a:rPr>
              <a:t>medio. </a:t>
            </a:r>
            <a:r>
              <a:rPr lang="es-ES" sz="2800" dirty="0">
                <a:ln w="0"/>
                <a:solidFill>
                  <a:schemeClr val="tx1"/>
                </a:solidFill>
              </a:rPr>
              <a:t>A pesar de la existencia de unas necesidades educativas comunes compartidas por todos los alumnos, estos se enfrentan de diferente forma al aprendizaje en la institución. Cada estudiante presenta capacidades, intereses, motivaciones, ritmos y experiencias distintas que mediatizan su proceso de aprendizaje. </a:t>
            </a:r>
            <a:r>
              <a:rPr lang="es-ES" sz="2800" dirty="0">
                <a:solidFill>
                  <a:schemeClr val="tx1"/>
                </a:solidFill>
                <a:ea typeface="Calibri" panose="020F0502020204030204" pitchFamily="34" charset="0"/>
              </a:rPr>
              <a:t>El sistema educativo se encuentra en la obligación de ofrecer una respuesta de calidad para todos sus </a:t>
            </a:r>
            <a:r>
              <a:rPr lang="es-ES" sz="2800" dirty="0" smtClean="0">
                <a:solidFill>
                  <a:schemeClr val="tx1"/>
                </a:solidFill>
                <a:ea typeface="Calibri" panose="020F0502020204030204" pitchFamily="34" charset="0"/>
              </a:rPr>
              <a:t>estudiantes.</a:t>
            </a:r>
          </a:p>
          <a:p>
            <a:pPr algn="just"/>
            <a:r>
              <a:rPr lang="es-ES" sz="2800" dirty="0">
                <a:solidFill>
                  <a:schemeClr val="tx1"/>
                </a:solidFill>
                <a:ea typeface="Calibri" panose="020F0502020204030204" pitchFamily="34" charset="0"/>
              </a:rPr>
              <a:t> El proceso de definición de las particularidades individuales del </a:t>
            </a:r>
            <a:r>
              <a:rPr lang="es-ES" sz="2800" dirty="0" smtClean="0">
                <a:solidFill>
                  <a:schemeClr val="tx1"/>
                </a:solidFill>
                <a:ea typeface="Calibri" panose="020F0502020204030204" pitchFamily="34" charset="0"/>
              </a:rPr>
              <a:t>alumno se comprende como caracterización psicopedagógica.</a:t>
            </a:r>
          </a:p>
          <a:p>
            <a:pPr algn="just"/>
            <a:endParaRPr lang="es-ES" sz="2800" dirty="0">
              <a:ln w="0"/>
              <a:solidFill>
                <a:schemeClr val="tx1"/>
              </a:solidFill>
            </a:endParaRPr>
          </a:p>
          <a:p>
            <a:pPr algn="just"/>
            <a:r>
              <a:rPr lang="es-ES" sz="2800" dirty="0">
                <a:ln w="0"/>
                <a:solidFill>
                  <a:schemeClr val="tx1"/>
                </a:solidFill>
              </a:rPr>
              <a:t>A pesar de esto, al observar la realidad educativa se encuentra que existe una insuficiente utilización de la caracterización psicopedagógica como herramienta para organizar y dirigir el proceso docente-educativo, al igual que se tiende a identificar la caracterización psicopedagógica con una descripción de rasgos generales del estudiante y su entorno. </a:t>
            </a:r>
            <a:endParaRPr lang="es-419" sz="2800" dirty="0" smtClean="0">
              <a:ln w="0"/>
              <a:solidFill>
                <a:schemeClr val="tx1"/>
              </a:solidFill>
            </a:endParaRPr>
          </a:p>
        </p:txBody>
      </p:sp>
      <p:sp>
        <p:nvSpPr>
          <p:cNvPr id="7" name="Rectángulo 6"/>
          <p:cNvSpPr/>
          <p:nvPr/>
        </p:nvSpPr>
        <p:spPr>
          <a:xfrm>
            <a:off x="200024" y="15401926"/>
            <a:ext cx="7343775" cy="5686425"/>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b="1" dirty="0" smtClean="0">
                <a:solidFill>
                  <a:schemeClr val="tx1"/>
                </a:solidFill>
                <a:effectLst>
                  <a:outerShdw blurRad="38100" dist="38100" dir="2700000" algn="tl">
                    <a:srgbClr val="000000">
                      <a:alpha val="43137"/>
                    </a:srgbClr>
                  </a:outerShdw>
                </a:effectLst>
              </a:rPr>
              <a:t>Objetivos</a:t>
            </a:r>
            <a:endParaRPr lang="es-419" b="1" dirty="0">
              <a:solidFill>
                <a:schemeClr val="tx1"/>
              </a:solidFill>
              <a:effectLst>
                <a:outerShdw blurRad="38100" dist="38100" dir="2700000" algn="tl">
                  <a:srgbClr val="000000">
                    <a:alpha val="43137"/>
                  </a:srgbClr>
                </a:outerShdw>
              </a:effectLst>
            </a:endParaRPr>
          </a:p>
          <a:p>
            <a:pPr algn="just"/>
            <a:r>
              <a:rPr lang="es-419" b="1" dirty="0" smtClean="0">
                <a:solidFill>
                  <a:schemeClr val="tx1"/>
                </a:solidFill>
                <a:effectLst>
                  <a:outerShdw blurRad="38100" dist="38100" dir="2700000" algn="tl">
                    <a:srgbClr val="000000">
                      <a:alpha val="43137"/>
                    </a:srgbClr>
                  </a:outerShdw>
                </a:effectLst>
              </a:rPr>
              <a:t> </a:t>
            </a:r>
            <a:r>
              <a:rPr lang="es-ES" sz="3600" dirty="0" smtClean="0">
                <a:solidFill>
                  <a:schemeClr val="tx1"/>
                </a:solidFill>
              </a:rPr>
              <a:t>F</a:t>
            </a:r>
            <a:r>
              <a:rPr lang="es-ES" sz="3600" dirty="0" smtClean="0">
                <a:solidFill>
                  <a:schemeClr val="tx1"/>
                </a:solidFill>
                <a:ea typeface="Calibri" panose="020F0502020204030204" pitchFamily="34" charset="0"/>
              </a:rPr>
              <a:t>undamentar </a:t>
            </a:r>
            <a:r>
              <a:rPr lang="es-ES" sz="3600" dirty="0">
                <a:solidFill>
                  <a:schemeClr val="tx1"/>
                </a:solidFill>
                <a:ea typeface="Calibri" panose="020F0502020204030204" pitchFamily="34" charset="0"/>
              </a:rPr>
              <a:t>la importancia de la caracterización psicopedagógica en las instituciones educativas. </a:t>
            </a:r>
            <a:endParaRPr lang="es-419" b="1" dirty="0" smtClean="0">
              <a:solidFill>
                <a:schemeClr val="tx1"/>
              </a:solidFill>
              <a:effectLst>
                <a:outerShdw blurRad="38100" dist="38100" dir="2700000" algn="tl">
                  <a:srgbClr val="000000">
                    <a:alpha val="43137"/>
                  </a:srgbClr>
                </a:outerShdw>
              </a:effectLst>
            </a:endParaRPr>
          </a:p>
          <a:p>
            <a:pPr algn="ctr"/>
            <a:endParaRPr lang="es-419" sz="2800" b="1" dirty="0" smtClean="0">
              <a:solidFill>
                <a:schemeClr val="tx1"/>
              </a:solidFill>
              <a:effectLst>
                <a:outerShdw blurRad="38100" dist="38100" dir="2700000" algn="tl">
                  <a:srgbClr val="000000">
                    <a:alpha val="43137"/>
                  </a:srgbClr>
                </a:outerShdw>
              </a:effectLst>
            </a:endParaRPr>
          </a:p>
          <a:p>
            <a:pPr algn="ctr"/>
            <a:r>
              <a:rPr lang="es-419" sz="3600" b="1" dirty="0" smtClean="0">
                <a:solidFill>
                  <a:schemeClr val="tx1"/>
                </a:solidFill>
                <a:effectLst>
                  <a:outerShdw blurRad="38100" dist="38100" dir="2700000" algn="tl">
                    <a:srgbClr val="000000">
                      <a:alpha val="43137"/>
                    </a:srgbClr>
                  </a:outerShdw>
                </a:effectLst>
              </a:rPr>
              <a:t>Métodos</a:t>
            </a:r>
          </a:p>
          <a:p>
            <a:pPr algn="ctr"/>
            <a:endParaRPr lang="es-419" sz="2800" b="1" dirty="0">
              <a:solidFill>
                <a:schemeClr val="tx1"/>
              </a:solidFill>
              <a:effectLst>
                <a:outerShdw blurRad="38100" dist="38100" dir="2700000" algn="tl">
                  <a:srgbClr val="000000">
                    <a:alpha val="43137"/>
                  </a:srgbClr>
                </a:outerShdw>
              </a:effectLst>
            </a:endParaRPr>
          </a:p>
          <a:p>
            <a:pPr marL="457200" indent="-457200" algn="just">
              <a:buFont typeface="Arial" panose="020B0604020202020204" pitchFamily="34" charset="0"/>
              <a:buChar char="•"/>
            </a:pPr>
            <a:r>
              <a:rPr lang="es-419" sz="3200" dirty="0" smtClean="0">
                <a:solidFill>
                  <a:schemeClr val="tx1"/>
                </a:solidFill>
              </a:rPr>
              <a:t>Análisis y síntesis</a:t>
            </a:r>
          </a:p>
          <a:p>
            <a:pPr marL="457200" indent="-457200" algn="just">
              <a:buFont typeface="Arial" panose="020B0604020202020204" pitchFamily="34" charset="0"/>
              <a:buChar char="•"/>
            </a:pPr>
            <a:r>
              <a:rPr lang="es-ES" sz="3200" dirty="0">
                <a:solidFill>
                  <a:schemeClr val="tx1"/>
                </a:solidFill>
                <a:ea typeface="Calibri" panose="020F0502020204030204" pitchFamily="34" charset="0"/>
              </a:rPr>
              <a:t>Histórico-lógico</a:t>
            </a:r>
            <a:endParaRPr lang="es-419" sz="3200" dirty="0" smtClean="0">
              <a:solidFill>
                <a:schemeClr val="tx1"/>
              </a:solidFill>
              <a:effectLst>
                <a:outerShdw blurRad="38100" dist="38100" dir="2700000" algn="tl">
                  <a:srgbClr val="000000">
                    <a:alpha val="43137"/>
                  </a:srgbClr>
                </a:outerShdw>
              </a:effectLst>
            </a:endParaRPr>
          </a:p>
        </p:txBody>
      </p:sp>
      <p:sp>
        <p:nvSpPr>
          <p:cNvPr id="12" name="Rectángulo 11"/>
          <p:cNvSpPr/>
          <p:nvPr/>
        </p:nvSpPr>
        <p:spPr>
          <a:xfrm>
            <a:off x="7915275" y="2346960"/>
            <a:ext cx="6972300" cy="570902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b="1" dirty="0" smtClean="0">
              <a:solidFill>
                <a:schemeClr val="tx1"/>
              </a:solidFill>
              <a:effectLst>
                <a:outerShdw blurRad="38100" dist="38100" dir="2700000" algn="tl">
                  <a:srgbClr val="000000">
                    <a:alpha val="43137"/>
                  </a:srgbClr>
                </a:outerShdw>
              </a:effectLst>
            </a:endParaRPr>
          </a:p>
          <a:p>
            <a:pPr algn="ctr"/>
            <a:r>
              <a:rPr lang="es-419" b="1" dirty="0" smtClean="0">
                <a:solidFill>
                  <a:schemeClr val="tx1"/>
                </a:solidFill>
                <a:effectLst>
                  <a:outerShdw blurRad="38100" dist="38100" dir="2700000" algn="tl">
                    <a:srgbClr val="000000">
                      <a:alpha val="43137"/>
                    </a:srgbClr>
                  </a:outerShdw>
                </a:effectLst>
              </a:rPr>
              <a:t>Temas Abordados</a:t>
            </a:r>
          </a:p>
          <a:p>
            <a:pPr algn="ctr"/>
            <a:endParaRPr lang="es-419" b="1" dirty="0">
              <a:solidFill>
                <a:schemeClr val="tx1"/>
              </a:solidFill>
              <a:effectLst>
                <a:outerShdw blurRad="38100" dist="38100" dir="2700000" algn="tl">
                  <a:srgbClr val="000000">
                    <a:alpha val="43137"/>
                  </a:srgbClr>
                </a:outerShdw>
              </a:effectLst>
            </a:endParaRPr>
          </a:p>
          <a:p>
            <a:pPr marL="571500" indent="-571500" algn="just">
              <a:buFont typeface="Wingdings" panose="05000000000000000000" pitchFamily="2" charset="2"/>
              <a:buChar char="q"/>
            </a:pPr>
            <a:r>
              <a:rPr lang="es-ES" sz="3200" dirty="0">
                <a:solidFill>
                  <a:schemeClr val="tx1"/>
                </a:solidFill>
                <a:ea typeface="Calibri" panose="020F0502020204030204" pitchFamily="34" charset="0"/>
              </a:rPr>
              <a:t>Las diferencias </a:t>
            </a:r>
            <a:r>
              <a:rPr lang="es-ES" sz="3200" dirty="0" smtClean="0">
                <a:solidFill>
                  <a:schemeClr val="tx1"/>
                </a:solidFill>
                <a:ea typeface="Calibri" panose="020F0502020204030204" pitchFamily="34" charset="0"/>
              </a:rPr>
              <a:t>individuales.</a:t>
            </a:r>
          </a:p>
          <a:p>
            <a:pPr marL="571500" indent="-571500" algn="just">
              <a:buFont typeface="Wingdings" panose="05000000000000000000" pitchFamily="2" charset="2"/>
              <a:buChar char="q"/>
            </a:pPr>
            <a:r>
              <a:rPr lang="es-ES" sz="3200" dirty="0" smtClean="0">
                <a:solidFill>
                  <a:schemeClr val="tx1"/>
                </a:solidFill>
              </a:rPr>
              <a:t>La </a:t>
            </a:r>
            <a:r>
              <a:rPr lang="es-ES" sz="3200" dirty="0">
                <a:solidFill>
                  <a:schemeClr val="tx1"/>
                </a:solidFill>
              </a:rPr>
              <a:t>atención a la diversidad en las instituciones </a:t>
            </a:r>
            <a:r>
              <a:rPr lang="es-ES" sz="3200" dirty="0" smtClean="0">
                <a:solidFill>
                  <a:schemeClr val="tx1"/>
                </a:solidFill>
              </a:rPr>
              <a:t>educativas</a:t>
            </a:r>
          </a:p>
          <a:p>
            <a:pPr marL="571500" indent="-571500" algn="just">
              <a:buFont typeface="Wingdings" panose="05000000000000000000" pitchFamily="2" charset="2"/>
              <a:buChar char="q"/>
            </a:pPr>
            <a:r>
              <a:rPr lang="es-ES" sz="3200" dirty="0" smtClean="0">
                <a:solidFill>
                  <a:schemeClr val="tx1"/>
                </a:solidFill>
              </a:rPr>
              <a:t>La caracterización psicopedagógica </a:t>
            </a:r>
            <a:r>
              <a:rPr lang="es-ES" sz="3200" dirty="0">
                <a:solidFill>
                  <a:schemeClr val="tx1"/>
                </a:solidFill>
              </a:rPr>
              <a:t>como instrumento </a:t>
            </a:r>
            <a:r>
              <a:rPr lang="es-ES" sz="3200" dirty="0" smtClean="0">
                <a:solidFill>
                  <a:schemeClr val="tx1"/>
                </a:solidFill>
              </a:rPr>
              <a:t>docente.</a:t>
            </a:r>
          </a:p>
          <a:p>
            <a:pPr marL="571500" indent="-571500" algn="just">
              <a:buFont typeface="Wingdings" panose="05000000000000000000" pitchFamily="2" charset="2"/>
              <a:buChar char="q"/>
            </a:pPr>
            <a:r>
              <a:rPr lang="es-ES" sz="3200" dirty="0" smtClean="0">
                <a:solidFill>
                  <a:schemeClr val="tx1"/>
                </a:solidFill>
              </a:rPr>
              <a:t>La </a:t>
            </a:r>
            <a:r>
              <a:rPr lang="es-ES" sz="3200" dirty="0">
                <a:solidFill>
                  <a:schemeClr val="tx1"/>
                </a:solidFill>
              </a:rPr>
              <a:t>comprensión de la caracterización para el trabajo del Pedagogo-Psicólogo</a:t>
            </a:r>
            <a:endParaRPr lang="es-419" sz="3200" dirty="0" smtClean="0">
              <a:solidFill>
                <a:schemeClr val="tx1"/>
              </a:solidFill>
            </a:endParaRPr>
          </a:p>
          <a:p>
            <a:pPr algn="ctr"/>
            <a:endParaRPr lang="es-419" b="1" dirty="0">
              <a:solidFill>
                <a:schemeClr val="tx1"/>
              </a:solidFill>
              <a:effectLst>
                <a:outerShdw blurRad="38100" dist="38100" dir="2700000" algn="tl">
                  <a:srgbClr val="000000">
                    <a:alpha val="43137"/>
                  </a:srgbClr>
                </a:outerShdw>
              </a:effectLst>
            </a:endParaRPr>
          </a:p>
        </p:txBody>
      </p:sp>
      <p:sp>
        <p:nvSpPr>
          <p:cNvPr id="13" name="Rectángulo 12"/>
          <p:cNvSpPr/>
          <p:nvPr/>
        </p:nvSpPr>
        <p:spPr>
          <a:xfrm>
            <a:off x="7915275" y="8382000"/>
            <a:ext cx="6972300" cy="12706351"/>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419" b="1" dirty="0" smtClean="0">
                <a:solidFill>
                  <a:schemeClr val="tx1"/>
                </a:solidFill>
                <a:effectLst>
                  <a:outerShdw blurRad="38100" dist="38100" dir="2700000" algn="tl">
                    <a:srgbClr val="000000">
                      <a:alpha val="43137"/>
                    </a:srgbClr>
                  </a:outerShdw>
                </a:effectLst>
              </a:rPr>
              <a:t>Conclusiones</a:t>
            </a:r>
          </a:p>
          <a:p>
            <a:pPr algn="ctr"/>
            <a:endParaRPr lang="es-419" b="1" dirty="0" smtClean="0">
              <a:solidFill>
                <a:schemeClr val="tx1"/>
              </a:solidFill>
              <a:effectLst>
                <a:outerShdw blurRad="38100" dist="38100" dir="2700000" algn="tl">
                  <a:srgbClr val="000000">
                    <a:alpha val="43137"/>
                  </a:srgbClr>
                </a:outerShdw>
              </a:effectLst>
            </a:endParaRPr>
          </a:p>
          <a:p>
            <a:pPr algn="just"/>
            <a:r>
              <a:rPr lang="es-ES" sz="2900" dirty="0" smtClean="0">
                <a:solidFill>
                  <a:schemeClr val="tx1"/>
                </a:solidFill>
              </a:rPr>
              <a:t>La </a:t>
            </a:r>
            <a:r>
              <a:rPr lang="es-ES" sz="2900" dirty="0">
                <a:solidFill>
                  <a:schemeClr val="tx1"/>
                </a:solidFill>
              </a:rPr>
              <a:t>caracterización psicopedagógica debe concebirse como un instrumento de trabajo del que disponen los maestros que le facilite la organización y planificación del proceso docente-educativo, a la vez que se definen las acciones a realizar en el proceso de atención </a:t>
            </a:r>
            <a:r>
              <a:rPr lang="es-ES" sz="2900" dirty="0" smtClean="0">
                <a:solidFill>
                  <a:schemeClr val="tx1"/>
                </a:solidFill>
              </a:rPr>
              <a:t>personalizada.</a:t>
            </a:r>
          </a:p>
          <a:p>
            <a:pPr algn="just"/>
            <a:r>
              <a:rPr lang="es-ES" sz="2900" dirty="0" smtClean="0">
                <a:solidFill>
                  <a:schemeClr val="tx1"/>
                </a:solidFill>
              </a:rPr>
              <a:t>Esta debe </a:t>
            </a:r>
            <a:r>
              <a:rPr lang="es-ES" sz="2900" dirty="0">
                <a:solidFill>
                  <a:schemeClr val="tx1"/>
                </a:solidFill>
              </a:rPr>
              <a:t>ser más que una descripción general del estudiante, debe ser integral, explicativa y personalizada. Esto implica que el alumno no sea un simple objeto del cual se estudian sus características, este debe ser un ende activo</a:t>
            </a:r>
            <a:r>
              <a:rPr lang="es-ES" sz="2900" dirty="0" smtClean="0">
                <a:solidFill>
                  <a:schemeClr val="tx1"/>
                </a:solidFill>
              </a:rPr>
              <a:t>.</a:t>
            </a:r>
          </a:p>
          <a:p>
            <a:pPr algn="just"/>
            <a:r>
              <a:rPr lang="es-ES" sz="2900" dirty="0" smtClean="0">
                <a:solidFill>
                  <a:schemeClr val="tx1"/>
                </a:solidFill>
              </a:rPr>
              <a:t>Los </a:t>
            </a:r>
            <a:r>
              <a:rPr lang="es-ES" sz="2900" dirty="0">
                <a:solidFill>
                  <a:schemeClr val="tx1"/>
                </a:solidFill>
              </a:rPr>
              <a:t>Psicopedagogos deben desde su rol profesional orientar a los alumnos y familiares, </a:t>
            </a:r>
            <a:r>
              <a:rPr lang="es-ES" sz="2900" dirty="0" smtClean="0">
                <a:solidFill>
                  <a:schemeClr val="tx1"/>
                </a:solidFill>
              </a:rPr>
              <a:t>apoyándose </a:t>
            </a:r>
            <a:r>
              <a:rPr lang="es-ES" sz="2900" dirty="0">
                <a:solidFill>
                  <a:schemeClr val="tx1"/>
                </a:solidFill>
              </a:rPr>
              <a:t>en la caracterización </a:t>
            </a:r>
            <a:r>
              <a:rPr lang="es-ES" sz="2900" dirty="0" smtClean="0">
                <a:solidFill>
                  <a:schemeClr val="tx1"/>
                </a:solidFill>
              </a:rPr>
              <a:t>psicopedagógica</a:t>
            </a:r>
            <a:r>
              <a:rPr lang="es-ES" sz="2900" dirty="0">
                <a:solidFill>
                  <a:schemeClr val="tx1"/>
                </a:solidFill>
              </a:rPr>
              <a:t>. También, deben asesorar a los profesores y directivos en la utilización de la caracterización psicopedagógica como instrumento que les facilite la organización y planificación del proceso </a:t>
            </a:r>
            <a:r>
              <a:rPr lang="es-ES" sz="2900" dirty="0" smtClean="0">
                <a:solidFill>
                  <a:schemeClr val="tx1"/>
                </a:solidFill>
              </a:rPr>
              <a:t>docente-educativo.</a:t>
            </a:r>
          </a:p>
          <a:p>
            <a:pPr algn="just"/>
            <a:r>
              <a:rPr lang="es-ES" sz="2900" dirty="0" smtClean="0">
                <a:solidFill>
                  <a:schemeClr val="tx1"/>
                </a:solidFill>
              </a:rPr>
              <a:t>De esta manera serán capaces </a:t>
            </a:r>
            <a:r>
              <a:rPr lang="es-ES" sz="2900" dirty="0">
                <a:solidFill>
                  <a:schemeClr val="tx1"/>
                </a:solidFill>
              </a:rPr>
              <a:t>de dirigir un proceso educativo integral que logre satisfacer las necesidades educativas de la institución.</a:t>
            </a:r>
            <a:endParaRPr lang="es-419" sz="2900" dirty="0">
              <a:solidFill>
                <a:schemeClr val="tx1"/>
              </a:solidFill>
            </a:endParaRPr>
          </a:p>
        </p:txBody>
      </p:sp>
    </p:spTree>
    <p:extLst>
      <p:ext uri="{BB962C8B-B14F-4D97-AF65-F5344CB8AC3E}">
        <p14:creationId xmlns:p14="http://schemas.microsoft.com/office/powerpoint/2010/main" val="3721707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1399</TotalTime>
  <Words>393</Words>
  <Application>Microsoft Office PowerPoint</Application>
  <PresentationFormat>Personalizado</PresentationFormat>
  <Paragraphs>30</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Wingdings</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christian2015usa@gmail.com</dc:creator>
  <cp:lastModifiedBy>Christian Miranda</cp:lastModifiedBy>
  <cp:revision>17</cp:revision>
  <dcterms:created xsi:type="dcterms:W3CDTF">2022-04-24T23:10:46Z</dcterms:created>
  <dcterms:modified xsi:type="dcterms:W3CDTF">2024-02-15T00:45:45Z</dcterms:modified>
</cp:coreProperties>
</file>