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9"/>
  </p:notesMasterIdLst>
  <p:sldIdLst>
    <p:sldId id="256" r:id="rId2"/>
    <p:sldId id="270" r:id="rId3"/>
    <p:sldId id="258" r:id="rId4"/>
    <p:sldId id="295" r:id="rId5"/>
    <p:sldId id="259" r:id="rId6"/>
    <p:sldId id="271" r:id="rId7"/>
    <p:sldId id="265" r:id="rId8"/>
    <p:sldId id="288" r:id="rId9"/>
    <p:sldId id="289" r:id="rId10"/>
    <p:sldId id="290" r:id="rId11"/>
    <p:sldId id="291" r:id="rId12"/>
    <p:sldId id="261" r:id="rId13"/>
    <p:sldId id="269" r:id="rId14"/>
    <p:sldId id="272" r:id="rId15"/>
    <p:sldId id="263" r:id="rId16"/>
    <p:sldId id="294" r:id="rId17"/>
    <p:sldId id="296" r:id="rId18"/>
  </p:sldIdLst>
  <p:sldSz cx="9144000" cy="5143500" type="screen16x9"/>
  <p:notesSz cx="6858000" cy="9144000"/>
  <p:embeddedFontLst>
    <p:embeddedFont>
      <p:font typeface="Fira Sans Extra Condensed Medium" panose="020B0604020202020204" charset="0"/>
      <p:regular r:id="rId20"/>
      <p:bold r:id="rId21"/>
      <p:italic r:id="rId22"/>
      <p:boldItalic r:id="rId23"/>
    </p:embeddedFont>
    <p:embeddedFont>
      <p:font typeface="Footlight MT Light" panose="0204060206030A020304" pitchFamily="18" charset="0"/>
      <p:regular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41770b220_1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41770b220_1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9601eb00b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9601eb00b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67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9601eb00b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9601eb00b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48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601eb00b8_0_2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601eb00b8_0_2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9601eb00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9601eb00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9601eb00b8_0_2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9601eb00b8_0_2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9601eb00b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9601eb00b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9601eb00b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9601eb00b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9601eb00b8_0_8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9601eb00b8_0_8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601eb00b8_0_2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601eb00b8_0_2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601eb00b8_0_2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601eb00b8_0_2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65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601eb00b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601eb00b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9601eb00b8_0_2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9601eb00b8_0_2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9601eb00b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9601eb00b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9601eb00b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9601eb00b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89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9601eb00b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9601eb00b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901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76200" y="1385488"/>
            <a:ext cx="3693600" cy="16500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263275" y="2978838"/>
            <a:ext cx="3119100" cy="78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633963"/>
            <a:ext cx="2484300" cy="84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8" name="Google Shape;48;p13"/>
          <p:cNvSpPr txBox="1">
            <a:spLocks noGrp="1"/>
          </p:cNvSpPr>
          <p:nvPr>
            <p:ph type="subTitle" idx="1"/>
          </p:nvPr>
        </p:nvSpPr>
        <p:spPr>
          <a:xfrm>
            <a:off x="5971000" y="2591222"/>
            <a:ext cx="2513400" cy="91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673375" y="1627063"/>
            <a:ext cx="2484300" cy="84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1" name="Google Shape;51;p14"/>
          <p:cNvSpPr txBox="1">
            <a:spLocks noGrp="1"/>
          </p:cNvSpPr>
          <p:nvPr>
            <p:ph type="subTitle" idx="1"/>
          </p:nvPr>
        </p:nvSpPr>
        <p:spPr>
          <a:xfrm>
            <a:off x="658800" y="2584322"/>
            <a:ext cx="2513400" cy="9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259825" y="294443"/>
            <a:ext cx="46242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1pPr>
            <a:lvl2pPr lvl="1">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guide id="3" orient="horz" pos="2981">
          <p15:clr>
            <a:srgbClr val="EA4335"/>
          </p15:clr>
        </p15:guide>
        <p15:guide id="4" orient="horz" pos="259">
          <p15:clr>
            <a:srgbClr val="EA4335"/>
          </p15:clr>
        </p15:guide>
        <p15:guide id="5" orient="horz" pos="83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7"/>
          <p:cNvSpPr txBox="1">
            <a:spLocks noGrp="1"/>
          </p:cNvSpPr>
          <p:nvPr>
            <p:ph type="ctrTitle"/>
          </p:nvPr>
        </p:nvSpPr>
        <p:spPr>
          <a:xfrm>
            <a:off x="2432888" y="285051"/>
            <a:ext cx="6135496" cy="26921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sz="2000" dirty="0"/>
            </a:br>
            <a:br>
              <a:rPr lang="en" sz="2000" dirty="0"/>
            </a:br>
            <a:br>
              <a:rPr lang="en" sz="2000" dirty="0"/>
            </a:br>
            <a:br>
              <a:rPr lang="en" sz="2000" dirty="0"/>
            </a:br>
            <a:br>
              <a:rPr lang="en" sz="2000" dirty="0"/>
            </a:br>
            <a:br>
              <a:rPr lang="en" sz="2000" dirty="0"/>
            </a:br>
            <a:r>
              <a:rPr lang="en" sz="1800" b="1" dirty="0">
                <a:latin typeface="Footlight MT Light" panose="0204060206030A020304" pitchFamily="18" charset="0"/>
              </a:rPr>
              <a:t>Universidad de La Habana   Facultad de Psicología  </a:t>
            </a:r>
            <a:br>
              <a:rPr lang="en" sz="2000" dirty="0">
                <a:latin typeface="Footlight MT Light" panose="0204060206030A020304" pitchFamily="18" charset="0"/>
              </a:rPr>
            </a:br>
            <a:r>
              <a:rPr lang="en" sz="2000" dirty="0">
                <a:latin typeface="Footlight MT Light" panose="0204060206030A020304" pitchFamily="18" charset="0"/>
              </a:rPr>
              <a:t>        </a:t>
            </a:r>
            <a:br>
              <a:rPr lang="en" sz="2000" dirty="0">
                <a:latin typeface="Footlight MT Light" panose="0204060206030A020304" pitchFamily="18" charset="0"/>
              </a:rPr>
            </a:br>
            <a:r>
              <a:rPr lang="en" sz="1800" dirty="0">
                <a:latin typeface="Footlight MT Light" panose="0204060206030A020304" pitchFamily="18" charset="0"/>
              </a:rPr>
              <a:t>Tesis para la obtención del Título Máster en Psicología Educativa</a:t>
            </a:r>
            <a:br>
              <a:rPr lang="en" sz="2000" dirty="0">
                <a:latin typeface="Footlight MT Light" panose="0204060206030A020304" pitchFamily="18" charset="0"/>
              </a:rPr>
            </a:br>
            <a:br>
              <a:rPr lang="en" sz="2000" dirty="0">
                <a:latin typeface="Footlight MT Light" panose="0204060206030A020304" pitchFamily="18" charset="0"/>
              </a:rPr>
            </a:br>
            <a:r>
              <a:rPr lang="en" sz="1900" b="1" dirty="0">
                <a:latin typeface="Footlight MT Light" panose="0204060206030A020304" pitchFamily="18" charset="0"/>
              </a:rPr>
              <a:t>Título: </a:t>
            </a:r>
            <a:r>
              <a:rPr lang="es-MX" sz="1900" dirty="0">
                <a:latin typeface="Footlight MT Light" panose="0204060206030A020304" pitchFamily="18" charset="0"/>
              </a:rPr>
              <a:t>Relación entre alfabetización digital, capital cultural, rendimiento académico y bienestar psicológico en educandos de la Enseñanza Media Regular y de Arte en tres municipios habaneros</a:t>
            </a:r>
            <a:endParaRPr sz="1800" dirty="0">
              <a:latin typeface="Footlight MT Light" panose="0204060206030A020304" pitchFamily="18" charset="0"/>
            </a:endParaRPr>
          </a:p>
        </p:txBody>
      </p:sp>
      <p:sp>
        <p:nvSpPr>
          <p:cNvPr id="61" name="Google Shape;61;p17"/>
          <p:cNvSpPr txBox="1">
            <a:spLocks noGrp="1"/>
          </p:cNvSpPr>
          <p:nvPr>
            <p:ph type="subTitle" idx="1"/>
          </p:nvPr>
        </p:nvSpPr>
        <p:spPr>
          <a:xfrm>
            <a:off x="2894334" y="3133892"/>
            <a:ext cx="5674049" cy="13139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800" b="1" dirty="0">
                <a:latin typeface="Footlight MT Light" panose="0204060206030A020304" pitchFamily="18" charset="0"/>
                <a:sym typeface="Fira Sans Extra Condensed Medium"/>
              </a:rPr>
              <a:t>Nombre</a:t>
            </a:r>
            <a:r>
              <a:rPr lang="es-MX" sz="1800" dirty="0">
                <a:latin typeface="Footlight MT Light" panose="0204060206030A020304" pitchFamily="18" charset="0"/>
                <a:sym typeface="Fira Sans Extra Condensed Medium"/>
              </a:rPr>
              <a:t>: Lic. Ana Laura Ortiz García</a:t>
            </a:r>
          </a:p>
          <a:p>
            <a:pPr marL="0" lvl="0" indent="0" algn="ctr" rtl="0">
              <a:spcBef>
                <a:spcPts val="0"/>
              </a:spcBef>
              <a:spcAft>
                <a:spcPts val="0"/>
              </a:spcAft>
              <a:buNone/>
            </a:pPr>
            <a:r>
              <a:rPr lang="es-MX" sz="1800" b="1" dirty="0">
                <a:latin typeface="Footlight MT Light" panose="0204060206030A020304" pitchFamily="18" charset="0"/>
                <a:sym typeface="Fira Sans Extra Condensed Medium"/>
              </a:rPr>
              <a:t>Tutora</a:t>
            </a:r>
            <a:r>
              <a:rPr lang="es-MX" sz="1800" dirty="0">
                <a:latin typeface="Footlight MT Light" panose="0204060206030A020304" pitchFamily="18" charset="0"/>
                <a:sym typeface="Fira Sans Extra Condensed Medium"/>
              </a:rPr>
              <a:t>: Dr. Claudia María Caballero Reyes</a:t>
            </a:r>
          </a:p>
          <a:p>
            <a:pPr marL="0" lvl="0" indent="0" algn="ctr" rtl="0">
              <a:spcBef>
                <a:spcPts val="0"/>
              </a:spcBef>
              <a:spcAft>
                <a:spcPts val="0"/>
              </a:spcAft>
              <a:buNone/>
            </a:pPr>
            <a:endParaRPr lang="es-MX" sz="1800" dirty="0">
              <a:latin typeface="Footlight MT Light" panose="0204060206030A020304" pitchFamily="18" charset="0"/>
              <a:sym typeface="Fira Sans Extra Condensed Medium"/>
            </a:endParaRPr>
          </a:p>
          <a:p>
            <a:pPr marL="0" lvl="0" indent="0" algn="ctr" rtl="0">
              <a:spcBef>
                <a:spcPts val="0"/>
              </a:spcBef>
              <a:spcAft>
                <a:spcPts val="0"/>
              </a:spcAft>
              <a:buNone/>
            </a:pPr>
            <a:r>
              <a:rPr lang="es-MX" sz="1800" b="1" dirty="0">
                <a:latin typeface="Footlight MT Light" panose="0204060206030A020304" pitchFamily="18" charset="0"/>
                <a:sym typeface="Fira Sans Extra Condensed Medium"/>
              </a:rPr>
              <a:t>Enero,2024 </a:t>
            </a:r>
            <a:endParaRPr sz="1800" b="1" dirty="0">
              <a:latin typeface="Footlight MT Light" panose="0204060206030A020304" pitchFamily="18" charset="0"/>
              <a:sym typeface="Fira Sans Extra Condensed Medium"/>
            </a:endParaRPr>
          </a:p>
        </p:txBody>
      </p:sp>
      <p:grpSp>
        <p:nvGrpSpPr>
          <p:cNvPr id="62" name="Google Shape;62;p17"/>
          <p:cNvGrpSpPr/>
          <p:nvPr/>
        </p:nvGrpSpPr>
        <p:grpSpPr>
          <a:xfrm>
            <a:off x="79022" y="112889"/>
            <a:ext cx="2652889" cy="4699706"/>
            <a:chOff x="-218277" y="-1843944"/>
            <a:chExt cx="4794012" cy="7350167"/>
          </a:xfrm>
        </p:grpSpPr>
        <p:grpSp>
          <p:nvGrpSpPr>
            <p:cNvPr id="63" name="Google Shape;63;p17"/>
            <p:cNvGrpSpPr/>
            <p:nvPr/>
          </p:nvGrpSpPr>
          <p:grpSpPr>
            <a:xfrm>
              <a:off x="-218277" y="-167906"/>
              <a:ext cx="4794012" cy="5674129"/>
              <a:chOff x="-104469" y="-187944"/>
              <a:chExt cx="4651671" cy="5505656"/>
            </a:xfrm>
          </p:grpSpPr>
          <p:sp>
            <p:nvSpPr>
              <p:cNvPr id="64" name="Google Shape;64;p17"/>
              <p:cNvSpPr/>
              <p:nvPr/>
            </p:nvSpPr>
            <p:spPr>
              <a:xfrm rot="10800000">
                <a:off x="584999" y="4551947"/>
                <a:ext cx="860204" cy="671331"/>
              </a:xfrm>
              <a:custGeom>
                <a:avLst/>
                <a:gdLst/>
                <a:ahLst/>
                <a:cxnLst/>
                <a:rect l="l" t="t" r="r" b="b"/>
                <a:pathLst>
                  <a:path w="18081" h="14111" extrusionOk="0">
                    <a:moveTo>
                      <a:pt x="2970" y="1"/>
                    </a:moveTo>
                    <a:cubicBezTo>
                      <a:pt x="1335" y="1"/>
                      <a:pt x="1" y="1535"/>
                      <a:pt x="1" y="3437"/>
                    </a:cubicBezTo>
                    <a:lnTo>
                      <a:pt x="1" y="14111"/>
                    </a:lnTo>
                    <a:lnTo>
                      <a:pt x="1969" y="14111"/>
                    </a:lnTo>
                    <a:lnTo>
                      <a:pt x="1969" y="3437"/>
                    </a:lnTo>
                    <a:cubicBezTo>
                      <a:pt x="1969" y="2803"/>
                      <a:pt x="2436" y="2303"/>
                      <a:pt x="2970" y="2303"/>
                    </a:cubicBezTo>
                    <a:lnTo>
                      <a:pt x="18080" y="2303"/>
                    </a:lnTo>
                    <a:lnTo>
                      <a:pt x="179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rot="5400000">
                <a:off x="530406" y="54915"/>
                <a:ext cx="711008" cy="671331"/>
              </a:xfrm>
              <a:custGeom>
                <a:avLst/>
                <a:gdLst/>
                <a:ahLst/>
                <a:cxnLst/>
                <a:rect l="l" t="t" r="r" b="b"/>
                <a:pathLst>
                  <a:path w="14945" h="14111" extrusionOk="0">
                    <a:moveTo>
                      <a:pt x="12943" y="1"/>
                    </a:moveTo>
                    <a:lnTo>
                      <a:pt x="12943" y="10675"/>
                    </a:lnTo>
                    <a:cubicBezTo>
                      <a:pt x="12943" y="11309"/>
                      <a:pt x="12509" y="11842"/>
                      <a:pt x="11976" y="11842"/>
                    </a:cubicBezTo>
                    <a:lnTo>
                      <a:pt x="0" y="11976"/>
                    </a:lnTo>
                    <a:lnTo>
                      <a:pt x="267" y="14111"/>
                    </a:lnTo>
                    <a:lnTo>
                      <a:pt x="11976" y="14111"/>
                    </a:lnTo>
                    <a:cubicBezTo>
                      <a:pt x="13610" y="14111"/>
                      <a:pt x="14944" y="12576"/>
                      <a:pt x="14944" y="10675"/>
                    </a:cubicBezTo>
                    <a:lnTo>
                      <a:pt x="14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2320101" y="972023"/>
                <a:ext cx="107948" cy="2304013"/>
              </a:xfrm>
              <a:custGeom>
                <a:avLst/>
                <a:gdLst/>
                <a:ahLst/>
                <a:cxnLst/>
                <a:rect l="l" t="t" r="r" b="b"/>
                <a:pathLst>
                  <a:path w="2269" h="162283" extrusionOk="0">
                    <a:moveTo>
                      <a:pt x="1" y="0"/>
                    </a:moveTo>
                    <a:lnTo>
                      <a:pt x="1" y="162283"/>
                    </a:lnTo>
                    <a:lnTo>
                      <a:pt x="2269" y="162283"/>
                    </a:lnTo>
                    <a:lnTo>
                      <a:pt x="2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2708655" y="1180829"/>
                <a:ext cx="711008" cy="671331"/>
              </a:xfrm>
              <a:custGeom>
                <a:avLst/>
                <a:gdLst/>
                <a:ahLst/>
                <a:cxnLst/>
                <a:rect l="l" t="t" r="r" b="b"/>
                <a:pathLst>
                  <a:path w="14945" h="14111" extrusionOk="0">
                    <a:moveTo>
                      <a:pt x="12943" y="1"/>
                    </a:moveTo>
                    <a:lnTo>
                      <a:pt x="12943" y="10675"/>
                    </a:lnTo>
                    <a:cubicBezTo>
                      <a:pt x="12943" y="11309"/>
                      <a:pt x="12509" y="11842"/>
                      <a:pt x="11976" y="11842"/>
                    </a:cubicBezTo>
                    <a:lnTo>
                      <a:pt x="0" y="11976"/>
                    </a:lnTo>
                    <a:lnTo>
                      <a:pt x="267" y="14111"/>
                    </a:lnTo>
                    <a:lnTo>
                      <a:pt x="11976" y="14111"/>
                    </a:lnTo>
                    <a:cubicBezTo>
                      <a:pt x="13610" y="14111"/>
                      <a:pt x="14944" y="12576"/>
                      <a:pt x="14944" y="10675"/>
                    </a:cubicBezTo>
                    <a:lnTo>
                      <a:pt x="14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2732182" y="376224"/>
                <a:ext cx="1274401" cy="1274401"/>
              </a:xfrm>
              <a:custGeom>
                <a:avLst/>
                <a:gdLst/>
                <a:ahLst/>
                <a:cxnLst/>
                <a:rect l="l" t="t" r="r" b="b"/>
                <a:pathLst>
                  <a:path w="21850" h="21850" extrusionOk="0">
                    <a:moveTo>
                      <a:pt x="10942" y="0"/>
                    </a:moveTo>
                    <a:cubicBezTo>
                      <a:pt x="4904" y="0"/>
                      <a:pt x="1" y="4904"/>
                      <a:pt x="1" y="10942"/>
                    </a:cubicBezTo>
                    <a:cubicBezTo>
                      <a:pt x="1" y="16979"/>
                      <a:pt x="4904" y="21849"/>
                      <a:pt x="10942" y="21849"/>
                    </a:cubicBezTo>
                    <a:cubicBezTo>
                      <a:pt x="16980" y="21849"/>
                      <a:pt x="21850" y="16979"/>
                      <a:pt x="21850" y="10942"/>
                    </a:cubicBezTo>
                    <a:cubicBezTo>
                      <a:pt x="21850" y="4904"/>
                      <a:pt x="16980" y="0"/>
                      <a:pt x="10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2998070" y="711829"/>
                <a:ext cx="764375" cy="560271"/>
              </a:xfrm>
              <a:custGeom>
                <a:avLst/>
                <a:gdLst/>
                <a:ahLst/>
                <a:cxnLst/>
                <a:rect l="l" t="t" r="r" b="b"/>
                <a:pathLst>
                  <a:path w="15879" h="11642" extrusionOk="0">
                    <a:moveTo>
                      <a:pt x="6305" y="3336"/>
                    </a:moveTo>
                    <a:lnTo>
                      <a:pt x="10608" y="5671"/>
                    </a:lnTo>
                    <a:lnTo>
                      <a:pt x="6305" y="7973"/>
                    </a:lnTo>
                    <a:lnTo>
                      <a:pt x="6305" y="3336"/>
                    </a:lnTo>
                    <a:close/>
                    <a:moveTo>
                      <a:pt x="7940" y="0"/>
                    </a:moveTo>
                    <a:cubicBezTo>
                      <a:pt x="7940" y="0"/>
                      <a:pt x="4604" y="0"/>
                      <a:pt x="2402" y="167"/>
                    </a:cubicBezTo>
                    <a:cubicBezTo>
                      <a:pt x="2069" y="234"/>
                      <a:pt x="1402" y="234"/>
                      <a:pt x="801" y="867"/>
                    </a:cubicBezTo>
                    <a:cubicBezTo>
                      <a:pt x="334" y="1368"/>
                      <a:pt x="167" y="2535"/>
                      <a:pt x="167" y="2535"/>
                    </a:cubicBezTo>
                    <a:cubicBezTo>
                      <a:pt x="167" y="2535"/>
                      <a:pt x="1" y="3870"/>
                      <a:pt x="1" y="5204"/>
                    </a:cubicBezTo>
                    <a:lnTo>
                      <a:pt x="1" y="6471"/>
                    </a:lnTo>
                    <a:cubicBezTo>
                      <a:pt x="1" y="7806"/>
                      <a:pt x="167" y="9140"/>
                      <a:pt x="167" y="9140"/>
                    </a:cubicBezTo>
                    <a:cubicBezTo>
                      <a:pt x="167" y="9140"/>
                      <a:pt x="334" y="10274"/>
                      <a:pt x="801" y="10775"/>
                    </a:cubicBezTo>
                    <a:cubicBezTo>
                      <a:pt x="1402" y="11442"/>
                      <a:pt x="2202" y="11408"/>
                      <a:pt x="2536" y="11475"/>
                    </a:cubicBezTo>
                    <a:cubicBezTo>
                      <a:pt x="3837" y="11608"/>
                      <a:pt x="7940" y="11642"/>
                      <a:pt x="7940" y="11642"/>
                    </a:cubicBezTo>
                    <a:cubicBezTo>
                      <a:pt x="7940" y="11642"/>
                      <a:pt x="11275" y="11642"/>
                      <a:pt x="13510" y="11475"/>
                    </a:cubicBezTo>
                    <a:cubicBezTo>
                      <a:pt x="13810" y="11442"/>
                      <a:pt x="14478" y="11442"/>
                      <a:pt x="15078" y="10775"/>
                    </a:cubicBezTo>
                    <a:cubicBezTo>
                      <a:pt x="15578" y="10274"/>
                      <a:pt x="15712" y="9140"/>
                      <a:pt x="15712" y="9140"/>
                    </a:cubicBezTo>
                    <a:cubicBezTo>
                      <a:pt x="15712" y="9140"/>
                      <a:pt x="15879" y="7806"/>
                      <a:pt x="15879" y="6438"/>
                    </a:cubicBezTo>
                    <a:lnTo>
                      <a:pt x="15879" y="5204"/>
                    </a:lnTo>
                    <a:cubicBezTo>
                      <a:pt x="15879" y="3870"/>
                      <a:pt x="15712" y="2535"/>
                      <a:pt x="15712" y="2535"/>
                    </a:cubicBezTo>
                    <a:cubicBezTo>
                      <a:pt x="15712" y="2535"/>
                      <a:pt x="15578" y="1401"/>
                      <a:pt x="15078" y="867"/>
                    </a:cubicBezTo>
                    <a:cubicBezTo>
                      <a:pt x="14478" y="234"/>
                      <a:pt x="13810" y="234"/>
                      <a:pt x="13510" y="167"/>
                    </a:cubicBezTo>
                    <a:cubicBezTo>
                      <a:pt x="11275" y="0"/>
                      <a:pt x="7940" y="0"/>
                      <a:pt x="79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rot="5400000" flipH="1">
                <a:off x="2520662" y="1806442"/>
                <a:ext cx="792982" cy="671296"/>
              </a:xfrm>
              <a:custGeom>
                <a:avLst/>
                <a:gdLst/>
                <a:ahLst/>
                <a:cxnLst/>
                <a:rect l="l" t="t" r="r" b="b"/>
                <a:pathLst>
                  <a:path w="14945" h="14111" extrusionOk="0">
                    <a:moveTo>
                      <a:pt x="12943" y="1"/>
                    </a:moveTo>
                    <a:lnTo>
                      <a:pt x="12943" y="10675"/>
                    </a:lnTo>
                    <a:cubicBezTo>
                      <a:pt x="12943" y="11309"/>
                      <a:pt x="12509" y="11842"/>
                      <a:pt x="11976" y="11842"/>
                    </a:cubicBezTo>
                    <a:lnTo>
                      <a:pt x="0" y="11976"/>
                    </a:lnTo>
                    <a:lnTo>
                      <a:pt x="267" y="14111"/>
                    </a:lnTo>
                    <a:lnTo>
                      <a:pt x="11976" y="14111"/>
                    </a:lnTo>
                    <a:cubicBezTo>
                      <a:pt x="13610" y="14111"/>
                      <a:pt x="14944" y="12576"/>
                      <a:pt x="14944" y="10675"/>
                    </a:cubicBezTo>
                    <a:lnTo>
                      <a:pt x="14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rot="10800000" flipH="1">
                <a:off x="2852725" y="2399775"/>
                <a:ext cx="711010" cy="641168"/>
              </a:xfrm>
              <a:custGeom>
                <a:avLst/>
                <a:gdLst/>
                <a:ahLst/>
                <a:cxnLst/>
                <a:rect l="l" t="t" r="r" b="b"/>
                <a:pathLst>
                  <a:path w="15612" h="13477" extrusionOk="0">
                    <a:moveTo>
                      <a:pt x="1" y="0"/>
                    </a:moveTo>
                    <a:lnTo>
                      <a:pt x="1" y="10474"/>
                    </a:lnTo>
                    <a:cubicBezTo>
                      <a:pt x="1" y="12142"/>
                      <a:pt x="1535" y="13476"/>
                      <a:pt x="3437" y="13476"/>
                    </a:cubicBezTo>
                    <a:lnTo>
                      <a:pt x="15612" y="13410"/>
                    </a:lnTo>
                    <a:lnTo>
                      <a:pt x="15612" y="11408"/>
                    </a:lnTo>
                    <a:lnTo>
                      <a:pt x="3437" y="11475"/>
                    </a:lnTo>
                    <a:cubicBezTo>
                      <a:pt x="2803" y="11475"/>
                      <a:pt x="2269" y="11041"/>
                      <a:pt x="2269" y="10474"/>
                    </a:cubicBezTo>
                    <a:lnTo>
                      <a:pt x="2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rot="-5400000">
                <a:off x="2509558" y="3240771"/>
                <a:ext cx="860204" cy="671331"/>
              </a:xfrm>
              <a:custGeom>
                <a:avLst/>
                <a:gdLst/>
                <a:ahLst/>
                <a:cxnLst/>
                <a:rect l="l" t="t" r="r" b="b"/>
                <a:pathLst>
                  <a:path w="18081" h="14111" extrusionOk="0">
                    <a:moveTo>
                      <a:pt x="2970" y="1"/>
                    </a:moveTo>
                    <a:cubicBezTo>
                      <a:pt x="1335" y="1"/>
                      <a:pt x="1" y="1535"/>
                      <a:pt x="1" y="3437"/>
                    </a:cubicBezTo>
                    <a:lnTo>
                      <a:pt x="1" y="14111"/>
                    </a:lnTo>
                    <a:lnTo>
                      <a:pt x="1969" y="14111"/>
                    </a:lnTo>
                    <a:lnTo>
                      <a:pt x="1969" y="3437"/>
                    </a:lnTo>
                    <a:cubicBezTo>
                      <a:pt x="1969" y="2803"/>
                      <a:pt x="2436" y="2303"/>
                      <a:pt x="2970" y="2303"/>
                    </a:cubicBezTo>
                    <a:lnTo>
                      <a:pt x="18080" y="2303"/>
                    </a:lnTo>
                    <a:lnTo>
                      <a:pt x="179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3068500" y="3146350"/>
                <a:ext cx="1478702" cy="1478702"/>
              </a:xfrm>
              <a:custGeom>
                <a:avLst/>
                <a:gdLst/>
                <a:ahLst/>
                <a:cxnLst/>
                <a:rect l="l" t="t" r="r" b="b"/>
                <a:pathLst>
                  <a:path w="32123" h="32123" extrusionOk="0">
                    <a:moveTo>
                      <a:pt x="16078" y="0"/>
                    </a:moveTo>
                    <a:cubicBezTo>
                      <a:pt x="7205" y="0"/>
                      <a:pt x="0" y="7205"/>
                      <a:pt x="0" y="16078"/>
                    </a:cubicBezTo>
                    <a:cubicBezTo>
                      <a:pt x="0" y="24951"/>
                      <a:pt x="7205" y="32123"/>
                      <a:pt x="16078" y="32123"/>
                    </a:cubicBezTo>
                    <a:cubicBezTo>
                      <a:pt x="24951" y="32123"/>
                      <a:pt x="32123" y="24951"/>
                      <a:pt x="32123" y="16078"/>
                    </a:cubicBezTo>
                    <a:cubicBezTo>
                      <a:pt x="32123" y="7205"/>
                      <a:pt x="24951" y="0"/>
                      <a:pt x="16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1690355" y="3060779"/>
                <a:ext cx="711008" cy="671331"/>
              </a:xfrm>
              <a:custGeom>
                <a:avLst/>
                <a:gdLst/>
                <a:ahLst/>
                <a:cxnLst/>
                <a:rect l="l" t="t" r="r" b="b"/>
                <a:pathLst>
                  <a:path w="14945" h="14111" extrusionOk="0">
                    <a:moveTo>
                      <a:pt x="12943" y="1"/>
                    </a:moveTo>
                    <a:lnTo>
                      <a:pt x="12943" y="10675"/>
                    </a:lnTo>
                    <a:cubicBezTo>
                      <a:pt x="12943" y="11309"/>
                      <a:pt x="12509" y="11842"/>
                      <a:pt x="11976" y="11842"/>
                    </a:cubicBezTo>
                    <a:lnTo>
                      <a:pt x="0" y="11976"/>
                    </a:lnTo>
                    <a:lnTo>
                      <a:pt x="267" y="14111"/>
                    </a:lnTo>
                    <a:lnTo>
                      <a:pt x="11976" y="14111"/>
                    </a:lnTo>
                    <a:cubicBezTo>
                      <a:pt x="13610" y="14111"/>
                      <a:pt x="14944" y="12576"/>
                      <a:pt x="14944" y="10675"/>
                    </a:cubicBezTo>
                    <a:lnTo>
                      <a:pt x="149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3133257" y="1893302"/>
                <a:ext cx="1110924" cy="1110924"/>
              </a:xfrm>
              <a:custGeom>
                <a:avLst/>
                <a:gdLst/>
                <a:ahLst/>
                <a:cxnLst/>
                <a:rect l="l" t="t" r="r" b="b"/>
                <a:pathLst>
                  <a:path w="23351" h="23351" extrusionOk="0">
                    <a:moveTo>
                      <a:pt x="11676" y="1"/>
                    </a:moveTo>
                    <a:cubicBezTo>
                      <a:pt x="5238" y="1"/>
                      <a:pt x="1" y="5204"/>
                      <a:pt x="1" y="11676"/>
                    </a:cubicBezTo>
                    <a:cubicBezTo>
                      <a:pt x="1" y="18114"/>
                      <a:pt x="5238" y="23351"/>
                      <a:pt x="11676" y="23351"/>
                    </a:cubicBezTo>
                    <a:cubicBezTo>
                      <a:pt x="18147" y="23351"/>
                      <a:pt x="23351" y="18114"/>
                      <a:pt x="23351" y="11676"/>
                    </a:cubicBezTo>
                    <a:cubicBezTo>
                      <a:pt x="23351" y="5204"/>
                      <a:pt x="18147" y="1"/>
                      <a:pt x="11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778635" y="3343880"/>
                <a:ext cx="1234714" cy="1234666"/>
              </a:xfrm>
              <a:custGeom>
                <a:avLst/>
                <a:gdLst/>
                <a:ahLst/>
                <a:cxnLst/>
                <a:rect l="l" t="t" r="r" b="b"/>
                <a:pathLst>
                  <a:path w="25953" h="25952" extrusionOk="0">
                    <a:moveTo>
                      <a:pt x="12977" y="0"/>
                    </a:moveTo>
                    <a:cubicBezTo>
                      <a:pt x="5805" y="0"/>
                      <a:pt x="1" y="5804"/>
                      <a:pt x="1" y="12976"/>
                    </a:cubicBezTo>
                    <a:cubicBezTo>
                      <a:pt x="1" y="20148"/>
                      <a:pt x="5805" y="25952"/>
                      <a:pt x="12977" y="25952"/>
                    </a:cubicBezTo>
                    <a:cubicBezTo>
                      <a:pt x="20115" y="25952"/>
                      <a:pt x="25953" y="20148"/>
                      <a:pt x="25953" y="12976"/>
                    </a:cubicBezTo>
                    <a:cubicBezTo>
                      <a:pt x="25953" y="5804"/>
                      <a:pt x="20115" y="0"/>
                      <a:pt x="12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3366450" y="2190900"/>
                <a:ext cx="644515" cy="515762"/>
              </a:xfrm>
              <a:custGeom>
                <a:avLst/>
                <a:gdLst/>
                <a:ahLst/>
                <a:cxnLst/>
                <a:rect l="l" t="t" r="r" b="b"/>
                <a:pathLst>
                  <a:path w="12510" h="10008" extrusionOk="0">
                    <a:moveTo>
                      <a:pt x="8674" y="1"/>
                    </a:moveTo>
                    <a:cubicBezTo>
                      <a:pt x="7239" y="1"/>
                      <a:pt x="6105" y="1135"/>
                      <a:pt x="6105" y="2536"/>
                    </a:cubicBezTo>
                    <a:cubicBezTo>
                      <a:pt x="6105" y="2736"/>
                      <a:pt x="6105" y="2936"/>
                      <a:pt x="6172" y="3103"/>
                    </a:cubicBezTo>
                    <a:cubicBezTo>
                      <a:pt x="4037" y="3003"/>
                      <a:pt x="2136" y="2002"/>
                      <a:pt x="868" y="468"/>
                    </a:cubicBezTo>
                    <a:cubicBezTo>
                      <a:pt x="635" y="835"/>
                      <a:pt x="501" y="1269"/>
                      <a:pt x="501" y="1736"/>
                    </a:cubicBezTo>
                    <a:cubicBezTo>
                      <a:pt x="501" y="2603"/>
                      <a:pt x="968" y="3403"/>
                      <a:pt x="1669" y="3837"/>
                    </a:cubicBezTo>
                    <a:cubicBezTo>
                      <a:pt x="1235" y="3837"/>
                      <a:pt x="835" y="3704"/>
                      <a:pt x="501" y="3537"/>
                    </a:cubicBezTo>
                    <a:lnTo>
                      <a:pt x="501" y="3570"/>
                    </a:lnTo>
                    <a:cubicBezTo>
                      <a:pt x="501" y="4771"/>
                      <a:pt x="1368" y="5805"/>
                      <a:pt x="2569" y="6039"/>
                    </a:cubicBezTo>
                    <a:cubicBezTo>
                      <a:pt x="2336" y="6105"/>
                      <a:pt x="2102" y="6139"/>
                      <a:pt x="1869" y="6139"/>
                    </a:cubicBezTo>
                    <a:cubicBezTo>
                      <a:pt x="1702" y="6139"/>
                      <a:pt x="1569" y="6105"/>
                      <a:pt x="1402" y="6072"/>
                    </a:cubicBezTo>
                    <a:lnTo>
                      <a:pt x="1402" y="6072"/>
                    </a:lnTo>
                    <a:cubicBezTo>
                      <a:pt x="1735" y="7073"/>
                      <a:pt x="2669" y="7807"/>
                      <a:pt x="3803" y="7840"/>
                    </a:cubicBezTo>
                    <a:cubicBezTo>
                      <a:pt x="2903" y="8507"/>
                      <a:pt x="1802" y="8907"/>
                      <a:pt x="601" y="8907"/>
                    </a:cubicBezTo>
                    <a:cubicBezTo>
                      <a:pt x="401" y="8907"/>
                      <a:pt x="201" y="8907"/>
                      <a:pt x="1" y="8874"/>
                    </a:cubicBezTo>
                    <a:lnTo>
                      <a:pt x="1" y="8874"/>
                    </a:lnTo>
                    <a:cubicBezTo>
                      <a:pt x="1135" y="9608"/>
                      <a:pt x="2469" y="10008"/>
                      <a:pt x="3937" y="10008"/>
                    </a:cubicBezTo>
                    <a:cubicBezTo>
                      <a:pt x="8674" y="10008"/>
                      <a:pt x="11242" y="6172"/>
                      <a:pt x="11242" y="2836"/>
                    </a:cubicBezTo>
                    <a:cubicBezTo>
                      <a:pt x="11242" y="2703"/>
                      <a:pt x="11242" y="2603"/>
                      <a:pt x="11242" y="2503"/>
                    </a:cubicBezTo>
                    <a:cubicBezTo>
                      <a:pt x="11742" y="2136"/>
                      <a:pt x="12176" y="1702"/>
                      <a:pt x="12510" y="1202"/>
                    </a:cubicBezTo>
                    <a:lnTo>
                      <a:pt x="12510" y="1202"/>
                    </a:lnTo>
                    <a:cubicBezTo>
                      <a:pt x="12043" y="1369"/>
                      <a:pt x="11576" y="1535"/>
                      <a:pt x="11042" y="1569"/>
                    </a:cubicBezTo>
                    <a:cubicBezTo>
                      <a:pt x="11576" y="1269"/>
                      <a:pt x="11976" y="768"/>
                      <a:pt x="12176" y="201"/>
                    </a:cubicBezTo>
                    <a:lnTo>
                      <a:pt x="12176" y="201"/>
                    </a:lnTo>
                    <a:cubicBezTo>
                      <a:pt x="11676" y="468"/>
                      <a:pt x="11109" y="701"/>
                      <a:pt x="10542" y="802"/>
                    </a:cubicBezTo>
                    <a:cubicBezTo>
                      <a:pt x="10075" y="301"/>
                      <a:pt x="9407" y="1"/>
                      <a:pt x="8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a:off x="3451276" y="3489024"/>
                <a:ext cx="713209" cy="713209"/>
              </a:xfrm>
              <a:custGeom>
                <a:avLst/>
                <a:gdLst/>
                <a:ahLst/>
                <a:cxnLst/>
                <a:rect l="l" t="t" r="r" b="b"/>
                <a:pathLst>
                  <a:path w="17313" h="17313" extrusionOk="0">
                    <a:moveTo>
                      <a:pt x="15311" y="1969"/>
                    </a:moveTo>
                    <a:lnTo>
                      <a:pt x="15311" y="2369"/>
                    </a:lnTo>
                    <a:lnTo>
                      <a:pt x="15311" y="4904"/>
                    </a:lnTo>
                    <a:lnTo>
                      <a:pt x="12376" y="4937"/>
                    </a:lnTo>
                    <a:lnTo>
                      <a:pt x="12376" y="2002"/>
                    </a:lnTo>
                    <a:lnTo>
                      <a:pt x="14911" y="1969"/>
                    </a:lnTo>
                    <a:close/>
                    <a:moveTo>
                      <a:pt x="8640" y="5605"/>
                    </a:moveTo>
                    <a:cubicBezTo>
                      <a:pt x="9674" y="5605"/>
                      <a:pt x="10574" y="6105"/>
                      <a:pt x="11142" y="6872"/>
                    </a:cubicBezTo>
                    <a:cubicBezTo>
                      <a:pt x="11475" y="7373"/>
                      <a:pt x="11709" y="7973"/>
                      <a:pt x="11709" y="8640"/>
                    </a:cubicBezTo>
                    <a:cubicBezTo>
                      <a:pt x="11709" y="10308"/>
                      <a:pt x="10341" y="11676"/>
                      <a:pt x="8640" y="11676"/>
                    </a:cubicBezTo>
                    <a:cubicBezTo>
                      <a:pt x="6972" y="11676"/>
                      <a:pt x="5604" y="10308"/>
                      <a:pt x="5604" y="8640"/>
                    </a:cubicBezTo>
                    <a:cubicBezTo>
                      <a:pt x="5604" y="7973"/>
                      <a:pt x="5838" y="7373"/>
                      <a:pt x="6171" y="6872"/>
                    </a:cubicBezTo>
                    <a:cubicBezTo>
                      <a:pt x="6738" y="6105"/>
                      <a:pt x="7639" y="5605"/>
                      <a:pt x="8640" y="5605"/>
                    </a:cubicBezTo>
                    <a:close/>
                    <a:moveTo>
                      <a:pt x="15611" y="6872"/>
                    </a:moveTo>
                    <a:lnTo>
                      <a:pt x="15611" y="13944"/>
                    </a:lnTo>
                    <a:cubicBezTo>
                      <a:pt x="15611" y="14878"/>
                      <a:pt x="14878" y="15612"/>
                      <a:pt x="13977" y="15612"/>
                    </a:cubicBezTo>
                    <a:lnTo>
                      <a:pt x="3336" y="15612"/>
                    </a:lnTo>
                    <a:cubicBezTo>
                      <a:pt x="2435" y="15612"/>
                      <a:pt x="1701" y="14878"/>
                      <a:pt x="1701" y="13944"/>
                    </a:cubicBezTo>
                    <a:lnTo>
                      <a:pt x="1701" y="6872"/>
                    </a:lnTo>
                    <a:lnTo>
                      <a:pt x="4270" y="6872"/>
                    </a:lnTo>
                    <a:cubicBezTo>
                      <a:pt x="4036" y="7406"/>
                      <a:pt x="3936" y="8006"/>
                      <a:pt x="3936" y="8640"/>
                    </a:cubicBezTo>
                    <a:cubicBezTo>
                      <a:pt x="3936" y="11242"/>
                      <a:pt x="6038" y="13377"/>
                      <a:pt x="8640" y="13377"/>
                    </a:cubicBezTo>
                    <a:cubicBezTo>
                      <a:pt x="11275" y="13377"/>
                      <a:pt x="13376" y="11242"/>
                      <a:pt x="13376" y="8640"/>
                    </a:cubicBezTo>
                    <a:cubicBezTo>
                      <a:pt x="13376" y="8006"/>
                      <a:pt x="13243" y="7406"/>
                      <a:pt x="13043" y="6872"/>
                    </a:cubicBezTo>
                    <a:close/>
                    <a:moveTo>
                      <a:pt x="3336" y="1"/>
                    </a:moveTo>
                    <a:cubicBezTo>
                      <a:pt x="1501" y="1"/>
                      <a:pt x="0" y="1502"/>
                      <a:pt x="0" y="3336"/>
                    </a:cubicBezTo>
                    <a:lnTo>
                      <a:pt x="0" y="6872"/>
                    </a:lnTo>
                    <a:lnTo>
                      <a:pt x="0" y="13944"/>
                    </a:lnTo>
                    <a:cubicBezTo>
                      <a:pt x="0" y="15812"/>
                      <a:pt x="1501" y="17313"/>
                      <a:pt x="3336" y="17313"/>
                    </a:cubicBezTo>
                    <a:lnTo>
                      <a:pt x="13977" y="17313"/>
                    </a:lnTo>
                    <a:cubicBezTo>
                      <a:pt x="15812" y="17313"/>
                      <a:pt x="17313" y="15812"/>
                      <a:pt x="17313" y="13944"/>
                    </a:cubicBezTo>
                    <a:lnTo>
                      <a:pt x="17313" y="6872"/>
                    </a:lnTo>
                    <a:lnTo>
                      <a:pt x="17313" y="3336"/>
                    </a:lnTo>
                    <a:cubicBezTo>
                      <a:pt x="17313" y="1502"/>
                      <a:pt x="15812" y="1"/>
                      <a:pt x="13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1043221" y="3609083"/>
                <a:ext cx="705541" cy="704244"/>
              </a:xfrm>
              <a:custGeom>
                <a:avLst/>
                <a:gdLst/>
                <a:ahLst/>
                <a:cxnLst/>
                <a:rect l="l" t="t" r="r" b="b"/>
                <a:pathLst>
                  <a:path w="17947" h="17914" extrusionOk="0">
                    <a:moveTo>
                      <a:pt x="6171" y="4737"/>
                    </a:moveTo>
                    <a:cubicBezTo>
                      <a:pt x="6038" y="4737"/>
                      <a:pt x="5804" y="4804"/>
                      <a:pt x="5604" y="5004"/>
                    </a:cubicBezTo>
                    <a:cubicBezTo>
                      <a:pt x="5404" y="5204"/>
                      <a:pt x="4837" y="5738"/>
                      <a:pt x="4837" y="6805"/>
                    </a:cubicBezTo>
                    <a:cubicBezTo>
                      <a:pt x="4837" y="7839"/>
                      <a:pt x="5604" y="8873"/>
                      <a:pt x="5738" y="9007"/>
                    </a:cubicBezTo>
                    <a:cubicBezTo>
                      <a:pt x="5838" y="9140"/>
                      <a:pt x="7205" y="11375"/>
                      <a:pt x="9407" y="12242"/>
                    </a:cubicBezTo>
                    <a:cubicBezTo>
                      <a:pt x="10669" y="12740"/>
                      <a:pt x="11208" y="12853"/>
                      <a:pt x="11513" y="12853"/>
                    </a:cubicBezTo>
                    <a:cubicBezTo>
                      <a:pt x="11740" y="12853"/>
                      <a:pt x="11838" y="12790"/>
                      <a:pt x="12009" y="12776"/>
                    </a:cubicBezTo>
                    <a:cubicBezTo>
                      <a:pt x="12409" y="12743"/>
                      <a:pt x="13276" y="12242"/>
                      <a:pt x="13443" y="11742"/>
                    </a:cubicBezTo>
                    <a:cubicBezTo>
                      <a:pt x="13643" y="11275"/>
                      <a:pt x="13643" y="10841"/>
                      <a:pt x="13576" y="10741"/>
                    </a:cubicBezTo>
                    <a:cubicBezTo>
                      <a:pt x="13510" y="10641"/>
                      <a:pt x="13376" y="10608"/>
                      <a:pt x="13176" y="10475"/>
                    </a:cubicBezTo>
                    <a:cubicBezTo>
                      <a:pt x="12943" y="10374"/>
                      <a:pt x="11875" y="9874"/>
                      <a:pt x="11675" y="9774"/>
                    </a:cubicBezTo>
                    <a:cubicBezTo>
                      <a:pt x="11607" y="9747"/>
                      <a:pt x="11538" y="9725"/>
                      <a:pt x="11472" y="9725"/>
                    </a:cubicBezTo>
                    <a:cubicBezTo>
                      <a:pt x="11377" y="9725"/>
                      <a:pt x="11287" y="9770"/>
                      <a:pt x="11208" y="9907"/>
                    </a:cubicBezTo>
                    <a:cubicBezTo>
                      <a:pt x="11075" y="10108"/>
                      <a:pt x="10641" y="10608"/>
                      <a:pt x="10508" y="10741"/>
                    </a:cubicBezTo>
                    <a:cubicBezTo>
                      <a:pt x="10447" y="10822"/>
                      <a:pt x="10374" y="10866"/>
                      <a:pt x="10274" y="10866"/>
                    </a:cubicBezTo>
                    <a:cubicBezTo>
                      <a:pt x="10209" y="10866"/>
                      <a:pt x="10133" y="10848"/>
                      <a:pt x="10041" y="10808"/>
                    </a:cubicBezTo>
                    <a:cubicBezTo>
                      <a:pt x="9840" y="10675"/>
                      <a:pt x="9140" y="10475"/>
                      <a:pt x="8306" y="9741"/>
                    </a:cubicBezTo>
                    <a:cubicBezTo>
                      <a:pt x="7672" y="9174"/>
                      <a:pt x="7239" y="8473"/>
                      <a:pt x="7105" y="8240"/>
                    </a:cubicBezTo>
                    <a:cubicBezTo>
                      <a:pt x="7005" y="8039"/>
                      <a:pt x="7105" y="7906"/>
                      <a:pt x="7205" y="7806"/>
                    </a:cubicBezTo>
                    <a:cubicBezTo>
                      <a:pt x="7305" y="7706"/>
                      <a:pt x="7439" y="7539"/>
                      <a:pt x="7539" y="7439"/>
                    </a:cubicBezTo>
                    <a:cubicBezTo>
                      <a:pt x="7639" y="7306"/>
                      <a:pt x="7672" y="7206"/>
                      <a:pt x="7772" y="7072"/>
                    </a:cubicBezTo>
                    <a:cubicBezTo>
                      <a:pt x="7839" y="6939"/>
                      <a:pt x="7806" y="6805"/>
                      <a:pt x="7739" y="6705"/>
                    </a:cubicBezTo>
                    <a:cubicBezTo>
                      <a:pt x="7672" y="6605"/>
                      <a:pt x="7272" y="5538"/>
                      <a:pt x="7072" y="5104"/>
                    </a:cubicBezTo>
                    <a:cubicBezTo>
                      <a:pt x="6958" y="4807"/>
                      <a:pt x="6828" y="4760"/>
                      <a:pt x="6725" y="4760"/>
                    </a:cubicBezTo>
                    <a:cubicBezTo>
                      <a:pt x="6678" y="4760"/>
                      <a:pt x="6636" y="4770"/>
                      <a:pt x="6605" y="4770"/>
                    </a:cubicBezTo>
                    <a:cubicBezTo>
                      <a:pt x="6471" y="4770"/>
                      <a:pt x="6305" y="4737"/>
                      <a:pt x="6171" y="4737"/>
                    </a:cubicBezTo>
                    <a:close/>
                    <a:moveTo>
                      <a:pt x="9140" y="1401"/>
                    </a:moveTo>
                    <a:cubicBezTo>
                      <a:pt x="13210" y="1401"/>
                      <a:pt x="16545" y="4670"/>
                      <a:pt x="16545" y="8740"/>
                    </a:cubicBezTo>
                    <a:cubicBezTo>
                      <a:pt x="16545" y="12776"/>
                      <a:pt x="13210" y="16079"/>
                      <a:pt x="9140" y="16079"/>
                    </a:cubicBezTo>
                    <a:cubicBezTo>
                      <a:pt x="7639" y="16079"/>
                      <a:pt x="6238" y="15612"/>
                      <a:pt x="5070" y="14844"/>
                    </a:cubicBezTo>
                    <a:lnTo>
                      <a:pt x="2202" y="15778"/>
                    </a:lnTo>
                    <a:lnTo>
                      <a:pt x="3136" y="13043"/>
                    </a:lnTo>
                    <a:cubicBezTo>
                      <a:pt x="2268" y="11842"/>
                      <a:pt x="1735" y="10341"/>
                      <a:pt x="1735" y="8740"/>
                    </a:cubicBezTo>
                    <a:cubicBezTo>
                      <a:pt x="1735" y="4670"/>
                      <a:pt x="5037" y="1401"/>
                      <a:pt x="9140" y="1401"/>
                    </a:cubicBezTo>
                    <a:close/>
                    <a:moveTo>
                      <a:pt x="9140" y="0"/>
                    </a:moveTo>
                    <a:cubicBezTo>
                      <a:pt x="4270" y="0"/>
                      <a:pt x="334" y="3903"/>
                      <a:pt x="334" y="8740"/>
                    </a:cubicBezTo>
                    <a:cubicBezTo>
                      <a:pt x="334" y="10374"/>
                      <a:pt x="801" y="11909"/>
                      <a:pt x="1601" y="13243"/>
                    </a:cubicBezTo>
                    <a:lnTo>
                      <a:pt x="0" y="17913"/>
                    </a:lnTo>
                    <a:lnTo>
                      <a:pt x="0" y="17913"/>
                    </a:lnTo>
                    <a:lnTo>
                      <a:pt x="4870" y="16379"/>
                    </a:lnTo>
                    <a:cubicBezTo>
                      <a:pt x="6138" y="17079"/>
                      <a:pt x="7606" y="17480"/>
                      <a:pt x="9140" y="17480"/>
                    </a:cubicBezTo>
                    <a:cubicBezTo>
                      <a:pt x="14010" y="17480"/>
                      <a:pt x="17946" y="13543"/>
                      <a:pt x="17946" y="8740"/>
                    </a:cubicBezTo>
                    <a:cubicBezTo>
                      <a:pt x="17946" y="3903"/>
                      <a:pt x="14010" y="0"/>
                      <a:pt x="9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17"/>
              <p:cNvGrpSpPr/>
              <p:nvPr/>
            </p:nvGrpSpPr>
            <p:grpSpPr>
              <a:xfrm>
                <a:off x="248046" y="1412035"/>
                <a:ext cx="1921861" cy="1561649"/>
                <a:chOff x="324246" y="994683"/>
                <a:chExt cx="1921861" cy="1561649"/>
              </a:xfrm>
            </p:grpSpPr>
            <p:sp>
              <p:nvSpPr>
                <p:cNvPr id="81" name="Google Shape;81;p17"/>
                <p:cNvSpPr/>
                <p:nvPr/>
              </p:nvSpPr>
              <p:spPr>
                <a:xfrm>
                  <a:off x="1574777" y="1725829"/>
                  <a:ext cx="671331" cy="642738"/>
                </a:xfrm>
                <a:custGeom>
                  <a:avLst/>
                  <a:gdLst/>
                  <a:ahLst/>
                  <a:cxnLst/>
                  <a:rect l="l" t="t" r="r" b="b"/>
                  <a:pathLst>
                    <a:path w="14111" h="13510" extrusionOk="0">
                      <a:moveTo>
                        <a:pt x="1" y="0"/>
                      </a:moveTo>
                      <a:lnTo>
                        <a:pt x="1" y="2002"/>
                      </a:lnTo>
                      <a:lnTo>
                        <a:pt x="10675" y="2002"/>
                      </a:lnTo>
                      <a:cubicBezTo>
                        <a:pt x="11309" y="2002"/>
                        <a:pt x="11843" y="2469"/>
                        <a:pt x="11843" y="3003"/>
                      </a:cubicBezTo>
                      <a:lnTo>
                        <a:pt x="11843" y="13510"/>
                      </a:lnTo>
                      <a:lnTo>
                        <a:pt x="14111" y="13510"/>
                      </a:lnTo>
                      <a:lnTo>
                        <a:pt x="14111" y="3003"/>
                      </a:lnTo>
                      <a:cubicBezTo>
                        <a:pt x="14111" y="1368"/>
                        <a:pt x="12576" y="0"/>
                        <a:pt x="10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324246" y="994683"/>
                  <a:ext cx="1712367" cy="1561649"/>
                </a:xfrm>
                <a:custGeom>
                  <a:avLst/>
                  <a:gdLst/>
                  <a:ahLst/>
                  <a:cxnLst/>
                  <a:rect l="l" t="t" r="r" b="b"/>
                  <a:pathLst>
                    <a:path w="35993" h="32825" extrusionOk="0">
                      <a:moveTo>
                        <a:pt x="17997" y="1"/>
                      </a:moveTo>
                      <a:cubicBezTo>
                        <a:pt x="13802" y="1"/>
                        <a:pt x="9607" y="1602"/>
                        <a:pt x="6405" y="4804"/>
                      </a:cubicBezTo>
                      <a:cubicBezTo>
                        <a:pt x="0" y="11209"/>
                        <a:pt x="0" y="21616"/>
                        <a:pt x="6405" y="28021"/>
                      </a:cubicBezTo>
                      <a:cubicBezTo>
                        <a:pt x="9607" y="31223"/>
                        <a:pt x="13802" y="32824"/>
                        <a:pt x="17997" y="32824"/>
                      </a:cubicBezTo>
                      <a:cubicBezTo>
                        <a:pt x="22191" y="32824"/>
                        <a:pt x="26386" y="31223"/>
                        <a:pt x="29588" y="28021"/>
                      </a:cubicBezTo>
                      <a:cubicBezTo>
                        <a:pt x="35993" y="21616"/>
                        <a:pt x="35993" y="11209"/>
                        <a:pt x="29588" y="4804"/>
                      </a:cubicBezTo>
                      <a:cubicBezTo>
                        <a:pt x="26386" y="1602"/>
                        <a:pt x="22191" y="1"/>
                        <a:pt x="179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949369" y="1356967"/>
                  <a:ext cx="444045" cy="951546"/>
                </a:xfrm>
                <a:custGeom>
                  <a:avLst/>
                  <a:gdLst/>
                  <a:ahLst/>
                  <a:cxnLst/>
                  <a:rect l="l" t="t" r="r" b="b"/>
                  <a:pathLst>
                    <a:path w="6305" h="13511" extrusionOk="0">
                      <a:moveTo>
                        <a:pt x="4170" y="1"/>
                      </a:moveTo>
                      <a:cubicBezTo>
                        <a:pt x="1868" y="1"/>
                        <a:pt x="1335" y="1735"/>
                        <a:pt x="1335" y="2836"/>
                      </a:cubicBezTo>
                      <a:lnTo>
                        <a:pt x="1335" y="4037"/>
                      </a:lnTo>
                      <a:lnTo>
                        <a:pt x="0" y="4037"/>
                      </a:lnTo>
                      <a:lnTo>
                        <a:pt x="0" y="6739"/>
                      </a:lnTo>
                      <a:lnTo>
                        <a:pt x="1335" y="6739"/>
                      </a:lnTo>
                      <a:lnTo>
                        <a:pt x="1335" y="13510"/>
                      </a:lnTo>
                      <a:lnTo>
                        <a:pt x="4036" y="13510"/>
                      </a:lnTo>
                      <a:lnTo>
                        <a:pt x="4036" y="6739"/>
                      </a:lnTo>
                      <a:lnTo>
                        <a:pt x="6038" y="6739"/>
                      </a:lnTo>
                      <a:lnTo>
                        <a:pt x="6305" y="4037"/>
                      </a:lnTo>
                      <a:lnTo>
                        <a:pt x="4137" y="4037"/>
                      </a:lnTo>
                      <a:lnTo>
                        <a:pt x="4137" y="2969"/>
                      </a:lnTo>
                      <a:cubicBezTo>
                        <a:pt x="4137" y="2436"/>
                        <a:pt x="4503" y="2336"/>
                        <a:pt x="4737" y="2336"/>
                      </a:cubicBezTo>
                      <a:lnTo>
                        <a:pt x="6271" y="2336"/>
                      </a:lnTo>
                      <a:lnTo>
                        <a:pt x="6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1930551" y="2335075"/>
                <a:ext cx="1116644" cy="1116644"/>
              </a:xfrm>
              <a:custGeom>
                <a:avLst/>
                <a:gdLst/>
                <a:ahLst/>
                <a:cxnLst/>
                <a:rect l="l" t="t" r="r" b="b"/>
                <a:pathLst>
                  <a:path w="21850" h="21850" extrusionOk="0">
                    <a:moveTo>
                      <a:pt x="10942" y="0"/>
                    </a:moveTo>
                    <a:cubicBezTo>
                      <a:pt x="4904" y="0"/>
                      <a:pt x="1" y="4904"/>
                      <a:pt x="1" y="10942"/>
                    </a:cubicBezTo>
                    <a:cubicBezTo>
                      <a:pt x="1" y="16979"/>
                      <a:pt x="4904" y="21849"/>
                      <a:pt x="10942" y="21849"/>
                    </a:cubicBezTo>
                    <a:cubicBezTo>
                      <a:pt x="16980" y="21849"/>
                      <a:pt x="21850" y="16979"/>
                      <a:pt x="21850" y="10942"/>
                    </a:cubicBezTo>
                    <a:cubicBezTo>
                      <a:pt x="21850" y="4904"/>
                      <a:pt x="16980" y="0"/>
                      <a:pt x="10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17"/>
              <p:cNvGrpSpPr/>
              <p:nvPr/>
            </p:nvGrpSpPr>
            <p:grpSpPr>
              <a:xfrm>
                <a:off x="2118434" y="2560260"/>
                <a:ext cx="659878" cy="639551"/>
                <a:chOff x="1625000" y="2415175"/>
                <a:chExt cx="584325" cy="566325"/>
              </a:xfrm>
            </p:grpSpPr>
            <p:sp>
              <p:nvSpPr>
                <p:cNvPr id="86" name="Google Shape;86;p17"/>
                <p:cNvSpPr/>
                <p:nvPr/>
              </p:nvSpPr>
              <p:spPr>
                <a:xfrm>
                  <a:off x="2011925" y="2415175"/>
                  <a:ext cx="197400" cy="197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2011925" y="2784100"/>
                  <a:ext cx="197400" cy="197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1625000" y="2613125"/>
                  <a:ext cx="197400" cy="197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17"/>
                <p:cNvCxnSpPr/>
                <p:nvPr/>
              </p:nvCxnSpPr>
              <p:spPr>
                <a:xfrm>
                  <a:off x="1788346" y="2730108"/>
                  <a:ext cx="249900" cy="171000"/>
                </a:xfrm>
                <a:prstGeom prst="straightConnector1">
                  <a:avLst/>
                </a:prstGeom>
                <a:noFill/>
                <a:ln w="38100" cap="flat" cmpd="sng">
                  <a:solidFill>
                    <a:srgbClr val="FFFFFF"/>
                  </a:solidFill>
                  <a:prstDash val="solid"/>
                  <a:round/>
                  <a:headEnd type="none" w="med" len="med"/>
                  <a:tailEnd type="none" w="med" len="med"/>
                </a:ln>
              </p:spPr>
            </p:cxnSp>
            <p:cxnSp>
              <p:nvCxnSpPr>
                <p:cNvPr id="90" name="Google Shape;90;p17"/>
                <p:cNvCxnSpPr/>
                <p:nvPr/>
              </p:nvCxnSpPr>
              <p:spPr>
                <a:xfrm rot="10800000" flipH="1">
                  <a:off x="1788346" y="2522534"/>
                  <a:ext cx="288000" cy="128100"/>
                </a:xfrm>
                <a:prstGeom prst="straightConnector1">
                  <a:avLst/>
                </a:prstGeom>
                <a:noFill/>
                <a:ln w="38100" cap="flat" cmpd="sng">
                  <a:solidFill>
                    <a:srgbClr val="FFFFFF"/>
                  </a:solidFill>
                  <a:prstDash val="solid"/>
                  <a:round/>
                  <a:headEnd type="none" w="med" len="med"/>
                  <a:tailEnd type="none" w="med" len="med"/>
                </a:ln>
              </p:spPr>
            </p:cxnSp>
          </p:grpSp>
          <p:sp>
            <p:nvSpPr>
              <p:cNvPr id="91" name="Google Shape;91;p17"/>
              <p:cNvSpPr/>
              <p:nvPr/>
            </p:nvSpPr>
            <p:spPr>
              <a:xfrm>
                <a:off x="1114636" y="192945"/>
                <a:ext cx="948753" cy="948753"/>
              </a:xfrm>
              <a:custGeom>
                <a:avLst/>
                <a:gdLst/>
                <a:ahLst/>
                <a:cxnLst/>
                <a:rect l="l" t="t" r="r" b="b"/>
                <a:pathLst>
                  <a:path w="32123" h="32123" extrusionOk="0">
                    <a:moveTo>
                      <a:pt x="16078" y="0"/>
                    </a:moveTo>
                    <a:cubicBezTo>
                      <a:pt x="7205" y="0"/>
                      <a:pt x="0" y="7205"/>
                      <a:pt x="0" y="16078"/>
                    </a:cubicBezTo>
                    <a:cubicBezTo>
                      <a:pt x="0" y="24951"/>
                      <a:pt x="7205" y="32123"/>
                      <a:pt x="16078" y="32123"/>
                    </a:cubicBezTo>
                    <a:cubicBezTo>
                      <a:pt x="24951" y="32123"/>
                      <a:pt x="32123" y="24951"/>
                      <a:pt x="32123" y="16078"/>
                    </a:cubicBezTo>
                    <a:cubicBezTo>
                      <a:pt x="32123" y="7205"/>
                      <a:pt x="24951" y="0"/>
                      <a:pt x="16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1757513" y="646732"/>
                <a:ext cx="671331" cy="642738"/>
              </a:xfrm>
              <a:custGeom>
                <a:avLst/>
                <a:gdLst/>
                <a:ahLst/>
                <a:cxnLst/>
                <a:rect l="l" t="t" r="r" b="b"/>
                <a:pathLst>
                  <a:path w="14111" h="13510" extrusionOk="0">
                    <a:moveTo>
                      <a:pt x="1" y="0"/>
                    </a:moveTo>
                    <a:lnTo>
                      <a:pt x="1" y="2002"/>
                    </a:lnTo>
                    <a:lnTo>
                      <a:pt x="10675" y="2002"/>
                    </a:lnTo>
                    <a:cubicBezTo>
                      <a:pt x="11309" y="2002"/>
                      <a:pt x="11843" y="2469"/>
                      <a:pt x="11843" y="3003"/>
                    </a:cubicBezTo>
                    <a:lnTo>
                      <a:pt x="11843" y="13510"/>
                    </a:lnTo>
                    <a:lnTo>
                      <a:pt x="14111" y="13510"/>
                    </a:lnTo>
                    <a:lnTo>
                      <a:pt x="14111" y="3003"/>
                    </a:lnTo>
                    <a:cubicBezTo>
                      <a:pt x="14111" y="1368"/>
                      <a:pt x="12576" y="0"/>
                      <a:pt x="10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7"/>
              <p:cNvGrpSpPr/>
              <p:nvPr/>
            </p:nvGrpSpPr>
            <p:grpSpPr>
              <a:xfrm>
                <a:off x="1346264" y="425319"/>
                <a:ext cx="485437" cy="484006"/>
                <a:chOff x="1333400" y="96143"/>
                <a:chExt cx="519795" cy="518263"/>
              </a:xfrm>
            </p:grpSpPr>
            <p:sp>
              <p:nvSpPr>
                <p:cNvPr id="94" name="Google Shape;94;p17"/>
                <p:cNvSpPr/>
                <p:nvPr/>
              </p:nvSpPr>
              <p:spPr>
                <a:xfrm>
                  <a:off x="1333400" y="96143"/>
                  <a:ext cx="125377" cy="518263"/>
                </a:xfrm>
                <a:custGeom>
                  <a:avLst/>
                  <a:gdLst/>
                  <a:ahLst/>
                  <a:cxnLst/>
                  <a:rect l="l" t="t" r="r" b="b"/>
                  <a:pathLst>
                    <a:path w="2736" h="11309" extrusionOk="0">
                      <a:moveTo>
                        <a:pt x="1368" y="1"/>
                      </a:moveTo>
                      <a:cubicBezTo>
                        <a:pt x="601" y="1"/>
                        <a:pt x="1" y="601"/>
                        <a:pt x="1" y="1335"/>
                      </a:cubicBezTo>
                      <a:cubicBezTo>
                        <a:pt x="1" y="2102"/>
                        <a:pt x="601" y="2703"/>
                        <a:pt x="1368" y="2703"/>
                      </a:cubicBezTo>
                      <a:cubicBezTo>
                        <a:pt x="2136" y="2703"/>
                        <a:pt x="2736" y="2102"/>
                        <a:pt x="2736" y="1335"/>
                      </a:cubicBezTo>
                      <a:cubicBezTo>
                        <a:pt x="2736" y="601"/>
                        <a:pt x="2136" y="1"/>
                        <a:pt x="1368" y="1"/>
                      </a:cubicBezTo>
                      <a:close/>
                      <a:moveTo>
                        <a:pt x="201" y="3737"/>
                      </a:moveTo>
                      <a:lnTo>
                        <a:pt x="201" y="11309"/>
                      </a:lnTo>
                      <a:lnTo>
                        <a:pt x="2536" y="11309"/>
                      </a:lnTo>
                      <a:lnTo>
                        <a:pt x="2536" y="37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518352" y="259743"/>
                  <a:ext cx="334843" cy="354659"/>
                </a:xfrm>
                <a:custGeom>
                  <a:avLst/>
                  <a:gdLst/>
                  <a:ahLst/>
                  <a:cxnLst/>
                  <a:rect l="l" t="t" r="r" b="b"/>
                  <a:pathLst>
                    <a:path w="7307" h="7739" extrusionOk="0">
                      <a:moveTo>
                        <a:pt x="4504" y="0"/>
                      </a:moveTo>
                      <a:cubicBezTo>
                        <a:pt x="3337" y="0"/>
                        <a:pt x="2569" y="601"/>
                        <a:pt x="2269" y="1201"/>
                      </a:cubicBezTo>
                      <a:lnTo>
                        <a:pt x="2236" y="1201"/>
                      </a:lnTo>
                      <a:lnTo>
                        <a:pt x="2236" y="167"/>
                      </a:lnTo>
                      <a:lnTo>
                        <a:pt x="1" y="167"/>
                      </a:lnTo>
                      <a:lnTo>
                        <a:pt x="1" y="7739"/>
                      </a:lnTo>
                      <a:lnTo>
                        <a:pt x="2336" y="7739"/>
                      </a:lnTo>
                      <a:lnTo>
                        <a:pt x="2336" y="4003"/>
                      </a:lnTo>
                      <a:cubicBezTo>
                        <a:pt x="2336" y="3002"/>
                        <a:pt x="2536" y="2068"/>
                        <a:pt x="3737" y="2068"/>
                      </a:cubicBezTo>
                      <a:cubicBezTo>
                        <a:pt x="4938" y="2068"/>
                        <a:pt x="4971" y="3202"/>
                        <a:pt x="4971" y="4070"/>
                      </a:cubicBezTo>
                      <a:lnTo>
                        <a:pt x="4971" y="7739"/>
                      </a:lnTo>
                      <a:lnTo>
                        <a:pt x="7306" y="7739"/>
                      </a:lnTo>
                      <a:lnTo>
                        <a:pt x="7306" y="3603"/>
                      </a:lnTo>
                      <a:cubicBezTo>
                        <a:pt x="7306" y="1568"/>
                        <a:pt x="6872" y="0"/>
                        <a:pt x="45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7"/>
              <p:cNvSpPr/>
              <p:nvPr/>
            </p:nvSpPr>
            <p:spPr>
              <a:xfrm>
                <a:off x="-104469" y="2642404"/>
                <a:ext cx="711008" cy="671331"/>
              </a:xfrm>
              <a:custGeom>
                <a:avLst/>
                <a:gdLst/>
                <a:ahLst/>
                <a:cxnLst/>
                <a:rect l="l" t="t" r="r" b="b"/>
                <a:pathLst>
                  <a:path w="14945" h="14111" extrusionOk="0">
                    <a:moveTo>
                      <a:pt x="12943" y="1"/>
                    </a:moveTo>
                    <a:lnTo>
                      <a:pt x="12943" y="10675"/>
                    </a:lnTo>
                    <a:cubicBezTo>
                      <a:pt x="12943" y="11309"/>
                      <a:pt x="12509" y="11842"/>
                      <a:pt x="11976" y="11842"/>
                    </a:cubicBezTo>
                    <a:lnTo>
                      <a:pt x="0" y="11976"/>
                    </a:lnTo>
                    <a:lnTo>
                      <a:pt x="267" y="14111"/>
                    </a:lnTo>
                    <a:lnTo>
                      <a:pt x="11976" y="14111"/>
                    </a:lnTo>
                    <a:cubicBezTo>
                      <a:pt x="13610" y="14111"/>
                      <a:pt x="14944" y="12576"/>
                      <a:pt x="14944" y="10675"/>
                    </a:cubicBezTo>
                    <a:lnTo>
                      <a:pt x="14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rot="-5400000">
                <a:off x="3648317" y="4551945"/>
                <a:ext cx="860204" cy="671331"/>
              </a:xfrm>
              <a:custGeom>
                <a:avLst/>
                <a:gdLst/>
                <a:ahLst/>
                <a:cxnLst/>
                <a:rect l="l" t="t" r="r" b="b"/>
                <a:pathLst>
                  <a:path w="18081" h="14111" extrusionOk="0">
                    <a:moveTo>
                      <a:pt x="2970" y="1"/>
                    </a:moveTo>
                    <a:cubicBezTo>
                      <a:pt x="1335" y="1"/>
                      <a:pt x="1" y="1535"/>
                      <a:pt x="1" y="3437"/>
                    </a:cubicBezTo>
                    <a:lnTo>
                      <a:pt x="1" y="14111"/>
                    </a:lnTo>
                    <a:lnTo>
                      <a:pt x="1969" y="14111"/>
                    </a:lnTo>
                    <a:lnTo>
                      <a:pt x="1969" y="3437"/>
                    </a:lnTo>
                    <a:cubicBezTo>
                      <a:pt x="1969" y="2803"/>
                      <a:pt x="2436" y="2303"/>
                      <a:pt x="2970" y="2303"/>
                    </a:cubicBezTo>
                    <a:lnTo>
                      <a:pt x="18080" y="2303"/>
                    </a:lnTo>
                    <a:lnTo>
                      <a:pt x="179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rot="5400000" flipH="1">
                <a:off x="3301142" y="-168105"/>
                <a:ext cx="711008" cy="671331"/>
              </a:xfrm>
              <a:custGeom>
                <a:avLst/>
                <a:gdLst/>
                <a:ahLst/>
                <a:cxnLst/>
                <a:rect l="l" t="t" r="r" b="b"/>
                <a:pathLst>
                  <a:path w="14945" h="14111" extrusionOk="0">
                    <a:moveTo>
                      <a:pt x="12943" y="1"/>
                    </a:moveTo>
                    <a:lnTo>
                      <a:pt x="12943" y="10675"/>
                    </a:lnTo>
                    <a:cubicBezTo>
                      <a:pt x="12943" y="11309"/>
                      <a:pt x="12509" y="11842"/>
                      <a:pt x="11976" y="11842"/>
                    </a:cubicBezTo>
                    <a:lnTo>
                      <a:pt x="0" y="11976"/>
                    </a:lnTo>
                    <a:lnTo>
                      <a:pt x="267" y="14111"/>
                    </a:lnTo>
                    <a:lnTo>
                      <a:pt x="11976" y="14111"/>
                    </a:lnTo>
                    <a:cubicBezTo>
                      <a:pt x="13610" y="14111"/>
                      <a:pt x="14944" y="12576"/>
                      <a:pt x="14944" y="10675"/>
                    </a:cubicBezTo>
                    <a:lnTo>
                      <a:pt x="14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7"/>
            <p:cNvSpPr/>
            <p:nvPr/>
          </p:nvSpPr>
          <p:spPr>
            <a:xfrm>
              <a:off x="452509" y="-1843944"/>
              <a:ext cx="111249" cy="2374606"/>
            </a:xfrm>
            <a:custGeom>
              <a:avLst/>
              <a:gdLst/>
              <a:ahLst/>
              <a:cxnLst/>
              <a:rect l="l" t="t" r="r" b="b"/>
              <a:pathLst>
                <a:path w="2269" h="162283" extrusionOk="0">
                  <a:moveTo>
                    <a:pt x="1" y="0"/>
                  </a:moveTo>
                  <a:lnTo>
                    <a:pt x="1" y="162283"/>
                  </a:lnTo>
                  <a:lnTo>
                    <a:pt x="2269" y="162283"/>
                  </a:lnTo>
                  <a:lnTo>
                    <a:pt x="2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0"/>
        <p:cNvGrpSpPr/>
        <p:nvPr/>
      </p:nvGrpSpPr>
      <p:grpSpPr>
        <a:xfrm>
          <a:off x="0" y="0"/>
          <a:ext cx="0" cy="0"/>
          <a:chOff x="0" y="0"/>
          <a:chExt cx="0" cy="0"/>
        </a:xfrm>
      </p:grpSpPr>
      <p:grpSp>
        <p:nvGrpSpPr>
          <p:cNvPr id="891" name="Google Shape;891;p26"/>
          <p:cNvGrpSpPr/>
          <p:nvPr/>
        </p:nvGrpSpPr>
        <p:grpSpPr>
          <a:xfrm>
            <a:off x="169334" y="99578"/>
            <a:ext cx="1490134" cy="1117599"/>
            <a:chOff x="1413825" y="1325400"/>
            <a:chExt cx="6316200" cy="5570675"/>
          </a:xfrm>
        </p:grpSpPr>
        <p:sp>
          <p:nvSpPr>
            <p:cNvPr id="892" name="Google Shape;892;p26"/>
            <p:cNvSpPr/>
            <p:nvPr/>
          </p:nvSpPr>
          <p:spPr>
            <a:xfrm>
              <a:off x="7497350" y="5086425"/>
              <a:ext cx="226025" cy="211850"/>
            </a:xfrm>
            <a:custGeom>
              <a:avLst/>
              <a:gdLst/>
              <a:ahLst/>
              <a:cxnLst/>
              <a:rect l="l" t="t" r="r" b="b"/>
              <a:pathLst>
                <a:path w="9041" h="8474" extrusionOk="0">
                  <a:moveTo>
                    <a:pt x="4537" y="1135"/>
                  </a:moveTo>
                  <a:cubicBezTo>
                    <a:pt x="5004" y="1135"/>
                    <a:pt x="5471" y="1201"/>
                    <a:pt x="5905" y="1335"/>
                  </a:cubicBezTo>
                  <a:cubicBezTo>
                    <a:pt x="6338" y="1502"/>
                    <a:pt x="6705" y="1702"/>
                    <a:pt x="7005" y="1935"/>
                  </a:cubicBezTo>
                  <a:cubicBezTo>
                    <a:pt x="7606" y="2402"/>
                    <a:pt x="7906" y="3036"/>
                    <a:pt x="7906" y="3670"/>
                  </a:cubicBezTo>
                  <a:cubicBezTo>
                    <a:pt x="7906" y="4304"/>
                    <a:pt x="7606" y="4904"/>
                    <a:pt x="7005" y="5371"/>
                  </a:cubicBezTo>
                  <a:cubicBezTo>
                    <a:pt x="6705" y="5638"/>
                    <a:pt x="6338" y="5838"/>
                    <a:pt x="5905" y="5972"/>
                  </a:cubicBezTo>
                  <a:cubicBezTo>
                    <a:pt x="5471" y="6138"/>
                    <a:pt x="5004" y="6205"/>
                    <a:pt x="4537" y="6205"/>
                  </a:cubicBezTo>
                  <a:cubicBezTo>
                    <a:pt x="4337" y="6205"/>
                    <a:pt x="4137" y="6205"/>
                    <a:pt x="3970" y="6172"/>
                  </a:cubicBezTo>
                  <a:lnTo>
                    <a:pt x="3836" y="6172"/>
                  </a:lnTo>
                  <a:cubicBezTo>
                    <a:pt x="3536" y="6172"/>
                    <a:pt x="3236" y="6272"/>
                    <a:pt x="3036" y="6472"/>
                  </a:cubicBezTo>
                  <a:cubicBezTo>
                    <a:pt x="2969" y="6539"/>
                    <a:pt x="2902" y="6605"/>
                    <a:pt x="2836" y="6672"/>
                  </a:cubicBezTo>
                  <a:cubicBezTo>
                    <a:pt x="2836" y="6572"/>
                    <a:pt x="2802" y="6439"/>
                    <a:pt x="2802" y="6338"/>
                  </a:cubicBezTo>
                  <a:cubicBezTo>
                    <a:pt x="2769" y="6038"/>
                    <a:pt x="2569" y="5738"/>
                    <a:pt x="2302" y="5571"/>
                  </a:cubicBezTo>
                  <a:cubicBezTo>
                    <a:pt x="1935" y="5338"/>
                    <a:pt x="1635" y="5004"/>
                    <a:pt x="1435" y="4671"/>
                  </a:cubicBezTo>
                  <a:cubicBezTo>
                    <a:pt x="1235" y="4370"/>
                    <a:pt x="1135" y="4003"/>
                    <a:pt x="1135" y="3670"/>
                  </a:cubicBezTo>
                  <a:cubicBezTo>
                    <a:pt x="1135" y="3036"/>
                    <a:pt x="1468" y="2402"/>
                    <a:pt x="2035" y="1935"/>
                  </a:cubicBezTo>
                  <a:cubicBezTo>
                    <a:pt x="2369" y="1702"/>
                    <a:pt x="2736" y="1502"/>
                    <a:pt x="3136" y="1335"/>
                  </a:cubicBezTo>
                  <a:cubicBezTo>
                    <a:pt x="3570" y="1201"/>
                    <a:pt x="4037" y="1135"/>
                    <a:pt x="4537" y="1135"/>
                  </a:cubicBezTo>
                  <a:close/>
                  <a:moveTo>
                    <a:pt x="4537" y="1"/>
                  </a:moveTo>
                  <a:cubicBezTo>
                    <a:pt x="2035" y="1"/>
                    <a:pt x="0" y="1635"/>
                    <a:pt x="0" y="3670"/>
                  </a:cubicBezTo>
                  <a:cubicBezTo>
                    <a:pt x="0" y="4804"/>
                    <a:pt x="668" y="5838"/>
                    <a:pt x="1668" y="6505"/>
                  </a:cubicBezTo>
                  <a:cubicBezTo>
                    <a:pt x="1702" y="6605"/>
                    <a:pt x="1702" y="6672"/>
                    <a:pt x="1702" y="6772"/>
                  </a:cubicBezTo>
                  <a:cubicBezTo>
                    <a:pt x="1702" y="7373"/>
                    <a:pt x="1168" y="7940"/>
                    <a:pt x="567" y="8206"/>
                  </a:cubicBezTo>
                  <a:lnTo>
                    <a:pt x="567" y="8473"/>
                  </a:lnTo>
                  <a:cubicBezTo>
                    <a:pt x="1702" y="8440"/>
                    <a:pt x="2836" y="8273"/>
                    <a:pt x="3836" y="7272"/>
                  </a:cubicBezTo>
                  <a:cubicBezTo>
                    <a:pt x="4037" y="7306"/>
                    <a:pt x="4270" y="7339"/>
                    <a:pt x="4537" y="7339"/>
                  </a:cubicBezTo>
                  <a:cubicBezTo>
                    <a:pt x="7039" y="7339"/>
                    <a:pt x="9040" y="5705"/>
                    <a:pt x="9040" y="3670"/>
                  </a:cubicBezTo>
                  <a:cubicBezTo>
                    <a:pt x="9040" y="1635"/>
                    <a:pt x="7039" y="1"/>
                    <a:pt x="4537"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7340575" y="5203175"/>
              <a:ext cx="141775" cy="141800"/>
            </a:xfrm>
            <a:custGeom>
              <a:avLst/>
              <a:gdLst/>
              <a:ahLst/>
              <a:cxnLst/>
              <a:rect l="l" t="t" r="r" b="b"/>
              <a:pathLst>
                <a:path w="5671" h="5672" extrusionOk="0">
                  <a:moveTo>
                    <a:pt x="3169" y="1435"/>
                  </a:moveTo>
                  <a:cubicBezTo>
                    <a:pt x="3569" y="1435"/>
                    <a:pt x="3870" y="1735"/>
                    <a:pt x="3870" y="2135"/>
                  </a:cubicBezTo>
                  <a:cubicBezTo>
                    <a:pt x="3870" y="2502"/>
                    <a:pt x="3569" y="2836"/>
                    <a:pt x="3169" y="2836"/>
                  </a:cubicBezTo>
                  <a:cubicBezTo>
                    <a:pt x="2802" y="2836"/>
                    <a:pt x="2469" y="2502"/>
                    <a:pt x="2469" y="2135"/>
                  </a:cubicBezTo>
                  <a:cubicBezTo>
                    <a:pt x="2469" y="1735"/>
                    <a:pt x="2802" y="1435"/>
                    <a:pt x="3169" y="1435"/>
                  </a:cubicBezTo>
                  <a:close/>
                  <a:moveTo>
                    <a:pt x="3536" y="3170"/>
                  </a:moveTo>
                  <a:cubicBezTo>
                    <a:pt x="3936" y="3170"/>
                    <a:pt x="4237" y="3503"/>
                    <a:pt x="4237" y="3903"/>
                  </a:cubicBezTo>
                  <a:lnTo>
                    <a:pt x="4237" y="4237"/>
                  </a:lnTo>
                  <a:lnTo>
                    <a:pt x="2135" y="4237"/>
                  </a:lnTo>
                  <a:lnTo>
                    <a:pt x="2135" y="3903"/>
                  </a:lnTo>
                  <a:cubicBezTo>
                    <a:pt x="2135" y="3503"/>
                    <a:pt x="2435" y="3170"/>
                    <a:pt x="2836" y="3170"/>
                  </a:cubicBezTo>
                  <a:close/>
                  <a:moveTo>
                    <a:pt x="1401" y="368"/>
                  </a:moveTo>
                  <a:lnTo>
                    <a:pt x="1401" y="5304"/>
                  </a:lnTo>
                  <a:lnTo>
                    <a:pt x="1068" y="5304"/>
                  </a:lnTo>
                  <a:lnTo>
                    <a:pt x="1068" y="368"/>
                  </a:lnTo>
                  <a:close/>
                  <a:moveTo>
                    <a:pt x="367" y="1"/>
                  </a:moveTo>
                  <a:cubicBezTo>
                    <a:pt x="167" y="1"/>
                    <a:pt x="0" y="167"/>
                    <a:pt x="0" y="368"/>
                  </a:cubicBezTo>
                  <a:lnTo>
                    <a:pt x="0" y="5304"/>
                  </a:lnTo>
                  <a:cubicBezTo>
                    <a:pt x="0" y="5505"/>
                    <a:pt x="167" y="5671"/>
                    <a:pt x="367" y="5671"/>
                  </a:cubicBezTo>
                  <a:lnTo>
                    <a:pt x="4937" y="5671"/>
                  </a:lnTo>
                  <a:lnTo>
                    <a:pt x="4937" y="4237"/>
                  </a:lnTo>
                  <a:lnTo>
                    <a:pt x="5304" y="4237"/>
                  </a:lnTo>
                  <a:cubicBezTo>
                    <a:pt x="5504" y="4237"/>
                    <a:pt x="5671" y="4104"/>
                    <a:pt x="5671" y="3903"/>
                  </a:cubicBezTo>
                  <a:lnTo>
                    <a:pt x="5671" y="3203"/>
                  </a:lnTo>
                  <a:lnTo>
                    <a:pt x="4937" y="3203"/>
                  </a:lnTo>
                  <a:lnTo>
                    <a:pt x="4937" y="2836"/>
                  </a:lnTo>
                  <a:lnTo>
                    <a:pt x="5304" y="2836"/>
                  </a:lnTo>
                  <a:cubicBezTo>
                    <a:pt x="5504" y="2836"/>
                    <a:pt x="5671" y="2669"/>
                    <a:pt x="5671" y="2469"/>
                  </a:cubicBezTo>
                  <a:lnTo>
                    <a:pt x="5671" y="1769"/>
                  </a:lnTo>
                  <a:lnTo>
                    <a:pt x="4970" y="1769"/>
                  </a:lnTo>
                  <a:lnTo>
                    <a:pt x="4970" y="1435"/>
                  </a:lnTo>
                  <a:lnTo>
                    <a:pt x="5304" y="1435"/>
                  </a:lnTo>
                  <a:cubicBezTo>
                    <a:pt x="5504" y="1435"/>
                    <a:pt x="5638" y="1268"/>
                    <a:pt x="5638" y="1068"/>
                  </a:cubicBezTo>
                  <a:lnTo>
                    <a:pt x="5638" y="368"/>
                  </a:lnTo>
                  <a:lnTo>
                    <a:pt x="4937" y="368"/>
                  </a:lnTo>
                  <a:lnTo>
                    <a:pt x="4937"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7585750" y="4813725"/>
              <a:ext cx="120925" cy="121775"/>
            </a:xfrm>
            <a:custGeom>
              <a:avLst/>
              <a:gdLst/>
              <a:ahLst/>
              <a:cxnLst/>
              <a:rect l="l" t="t" r="r" b="b"/>
              <a:pathLst>
                <a:path w="4837" h="4871" extrusionOk="0">
                  <a:moveTo>
                    <a:pt x="2398" y="926"/>
                  </a:moveTo>
                  <a:cubicBezTo>
                    <a:pt x="2319" y="926"/>
                    <a:pt x="2235" y="951"/>
                    <a:pt x="2168" y="1001"/>
                  </a:cubicBezTo>
                  <a:lnTo>
                    <a:pt x="968" y="2236"/>
                  </a:lnTo>
                  <a:cubicBezTo>
                    <a:pt x="901" y="2269"/>
                    <a:pt x="868" y="2369"/>
                    <a:pt x="868" y="2436"/>
                  </a:cubicBezTo>
                  <a:cubicBezTo>
                    <a:pt x="868" y="2503"/>
                    <a:pt x="901" y="2603"/>
                    <a:pt x="968" y="2636"/>
                  </a:cubicBezTo>
                  <a:cubicBezTo>
                    <a:pt x="1034" y="2703"/>
                    <a:pt x="1109" y="2736"/>
                    <a:pt x="1184" y="2736"/>
                  </a:cubicBezTo>
                  <a:cubicBezTo>
                    <a:pt x="1259" y="2736"/>
                    <a:pt x="1335" y="2703"/>
                    <a:pt x="1401" y="2636"/>
                  </a:cubicBezTo>
                  <a:lnTo>
                    <a:pt x="2102" y="1969"/>
                  </a:lnTo>
                  <a:lnTo>
                    <a:pt x="2102" y="3637"/>
                  </a:lnTo>
                  <a:cubicBezTo>
                    <a:pt x="2102" y="3803"/>
                    <a:pt x="2235" y="3937"/>
                    <a:pt x="2402" y="3937"/>
                  </a:cubicBezTo>
                  <a:cubicBezTo>
                    <a:pt x="2569" y="3937"/>
                    <a:pt x="2702" y="3803"/>
                    <a:pt x="2702" y="3637"/>
                  </a:cubicBezTo>
                  <a:lnTo>
                    <a:pt x="2702" y="1969"/>
                  </a:lnTo>
                  <a:lnTo>
                    <a:pt x="3403" y="2636"/>
                  </a:lnTo>
                  <a:cubicBezTo>
                    <a:pt x="3469" y="2703"/>
                    <a:pt x="3544" y="2736"/>
                    <a:pt x="3619" y="2736"/>
                  </a:cubicBezTo>
                  <a:cubicBezTo>
                    <a:pt x="3695" y="2736"/>
                    <a:pt x="3770" y="2703"/>
                    <a:pt x="3836" y="2636"/>
                  </a:cubicBezTo>
                  <a:cubicBezTo>
                    <a:pt x="3936" y="2536"/>
                    <a:pt x="3936" y="2336"/>
                    <a:pt x="3836" y="2236"/>
                  </a:cubicBezTo>
                  <a:lnTo>
                    <a:pt x="2602" y="1001"/>
                  </a:lnTo>
                  <a:cubicBezTo>
                    <a:pt x="2552" y="951"/>
                    <a:pt x="2477" y="926"/>
                    <a:pt x="2398" y="926"/>
                  </a:cubicBezTo>
                  <a:close/>
                  <a:moveTo>
                    <a:pt x="2402" y="468"/>
                  </a:moveTo>
                  <a:cubicBezTo>
                    <a:pt x="3503" y="468"/>
                    <a:pt x="4370" y="1335"/>
                    <a:pt x="4370" y="2436"/>
                  </a:cubicBezTo>
                  <a:cubicBezTo>
                    <a:pt x="4370" y="3537"/>
                    <a:pt x="3503" y="4404"/>
                    <a:pt x="2402" y="4404"/>
                  </a:cubicBezTo>
                  <a:cubicBezTo>
                    <a:pt x="1301" y="4404"/>
                    <a:pt x="434" y="3537"/>
                    <a:pt x="434" y="2436"/>
                  </a:cubicBezTo>
                  <a:cubicBezTo>
                    <a:pt x="434" y="1335"/>
                    <a:pt x="1301" y="468"/>
                    <a:pt x="2402" y="468"/>
                  </a:cubicBezTo>
                  <a:close/>
                  <a:moveTo>
                    <a:pt x="2402" y="1"/>
                  </a:moveTo>
                  <a:cubicBezTo>
                    <a:pt x="1068" y="1"/>
                    <a:pt x="0" y="1102"/>
                    <a:pt x="0" y="2436"/>
                  </a:cubicBezTo>
                  <a:cubicBezTo>
                    <a:pt x="0" y="3770"/>
                    <a:pt x="1068" y="4871"/>
                    <a:pt x="2402" y="4871"/>
                  </a:cubicBezTo>
                  <a:cubicBezTo>
                    <a:pt x="3736" y="4871"/>
                    <a:pt x="4837" y="3770"/>
                    <a:pt x="4837" y="2436"/>
                  </a:cubicBezTo>
                  <a:cubicBezTo>
                    <a:pt x="4837" y="1102"/>
                    <a:pt x="3736" y="1"/>
                    <a:pt x="2402"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563225" y="4963000"/>
              <a:ext cx="98425" cy="98425"/>
            </a:xfrm>
            <a:custGeom>
              <a:avLst/>
              <a:gdLst/>
              <a:ahLst/>
              <a:cxnLst/>
              <a:rect l="l" t="t" r="r" b="b"/>
              <a:pathLst>
                <a:path w="3937" h="3937" extrusionOk="0">
                  <a:moveTo>
                    <a:pt x="2102" y="1735"/>
                  </a:moveTo>
                  <a:cubicBezTo>
                    <a:pt x="2169" y="1735"/>
                    <a:pt x="2202" y="1769"/>
                    <a:pt x="2202" y="1835"/>
                  </a:cubicBezTo>
                  <a:cubicBezTo>
                    <a:pt x="2202" y="1902"/>
                    <a:pt x="2169" y="1969"/>
                    <a:pt x="2102" y="1969"/>
                  </a:cubicBezTo>
                  <a:lnTo>
                    <a:pt x="1835" y="1969"/>
                  </a:lnTo>
                  <a:cubicBezTo>
                    <a:pt x="1769" y="1969"/>
                    <a:pt x="1735" y="1902"/>
                    <a:pt x="1735" y="1835"/>
                  </a:cubicBezTo>
                  <a:cubicBezTo>
                    <a:pt x="1735" y="1769"/>
                    <a:pt x="1769" y="1735"/>
                    <a:pt x="1835" y="1735"/>
                  </a:cubicBezTo>
                  <a:close/>
                  <a:moveTo>
                    <a:pt x="1335" y="3436"/>
                  </a:moveTo>
                  <a:cubicBezTo>
                    <a:pt x="1402" y="3436"/>
                    <a:pt x="1468" y="3503"/>
                    <a:pt x="1468" y="3570"/>
                  </a:cubicBezTo>
                  <a:cubicBezTo>
                    <a:pt x="1468" y="3637"/>
                    <a:pt x="1402" y="3670"/>
                    <a:pt x="1335" y="3670"/>
                  </a:cubicBezTo>
                  <a:lnTo>
                    <a:pt x="401" y="3670"/>
                  </a:lnTo>
                  <a:cubicBezTo>
                    <a:pt x="301" y="3670"/>
                    <a:pt x="267" y="3637"/>
                    <a:pt x="267" y="3570"/>
                  </a:cubicBezTo>
                  <a:cubicBezTo>
                    <a:pt x="267" y="3503"/>
                    <a:pt x="334" y="3436"/>
                    <a:pt x="401" y="3436"/>
                  </a:cubicBezTo>
                  <a:close/>
                  <a:moveTo>
                    <a:pt x="3536" y="3436"/>
                  </a:moveTo>
                  <a:cubicBezTo>
                    <a:pt x="3603" y="3436"/>
                    <a:pt x="3670" y="3503"/>
                    <a:pt x="3670" y="3570"/>
                  </a:cubicBezTo>
                  <a:cubicBezTo>
                    <a:pt x="3670" y="3637"/>
                    <a:pt x="3603" y="3670"/>
                    <a:pt x="3536" y="3670"/>
                  </a:cubicBezTo>
                  <a:lnTo>
                    <a:pt x="2602" y="3670"/>
                  </a:lnTo>
                  <a:cubicBezTo>
                    <a:pt x="2502" y="3670"/>
                    <a:pt x="2469" y="3637"/>
                    <a:pt x="2469" y="3570"/>
                  </a:cubicBezTo>
                  <a:cubicBezTo>
                    <a:pt x="2469" y="3503"/>
                    <a:pt x="2536" y="3436"/>
                    <a:pt x="2602" y="3436"/>
                  </a:cubicBezTo>
                  <a:close/>
                  <a:moveTo>
                    <a:pt x="267" y="1"/>
                  </a:moveTo>
                  <a:lnTo>
                    <a:pt x="267" y="268"/>
                  </a:lnTo>
                  <a:lnTo>
                    <a:pt x="501" y="268"/>
                  </a:lnTo>
                  <a:lnTo>
                    <a:pt x="501" y="1235"/>
                  </a:lnTo>
                  <a:lnTo>
                    <a:pt x="301" y="1235"/>
                  </a:lnTo>
                  <a:cubicBezTo>
                    <a:pt x="134" y="1235"/>
                    <a:pt x="1" y="1368"/>
                    <a:pt x="1" y="1502"/>
                  </a:cubicBezTo>
                  <a:lnTo>
                    <a:pt x="1" y="3670"/>
                  </a:lnTo>
                  <a:cubicBezTo>
                    <a:pt x="1" y="3803"/>
                    <a:pt x="134" y="3937"/>
                    <a:pt x="301" y="3937"/>
                  </a:cubicBezTo>
                  <a:lnTo>
                    <a:pt x="1435" y="3937"/>
                  </a:lnTo>
                  <a:cubicBezTo>
                    <a:pt x="1602" y="3937"/>
                    <a:pt x="1735" y="3803"/>
                    <a:pt x="1735" y="3670"/>
                  </a:cubicBezTo>
                  <a:lnTo>
                    <a:pt x="1735" y="2202"/>
                  </a:lnTo>
                  <a:lnTo>
                    <a:pt x="2202" y="2202"/>
                  </a:lnTo>
                  <a:lnTo>
                    <a:pt x="2202" y="3670"/>
                  </a:lnTo>
                  <a:cubicBezTo>
                    <a:pt x="2202" y="3803"/>
                    <a:pt x="2336" y="3937"/>
                    <a:pt x="2502" y="3937"/>
                  </a:cubicBezTo>
                  <a:lnTo>
                    <a:pt x="3637" y="3937"/>
                  </a:lnTo>
                  <a:cubicBezTo>
                    <a:pt x="3803" y="3937"/>
                    <a:pt x="3937" y="3803"/>
                    <a:pt x="3937" y="3670"/>
                  </a:cubicBezTo>
                  <a:lnTo>
                    <a:pt x="3937" y="1502"/>
                  </a:lnTo>
                  <a:cubicBezTo>
                    <a:pt x="3937" y="1368"/>
                    <a:pt x="3803" y="1235"/>
                    <a:pt x="3637" y="1235"/>
                  </a:cubicBezTo>
                  <a:lnTo>
                    <a:pt x="3436" y="1235"/>
                  </a:lnTo>
                  <a:lnTo>
                    <a:pt x="3436" y="268"/>
                  </a:lnTo>
                  <a:lnTo>
                    <a:pt x="3670" y="268"/>
                  </a:lnTo>
                  <a:lnTo>
                    <a:pt x="3670" y="1"/>
                  </a:lnTo>
                  <a:lnTo>
                    <a:pt x="2202" y="1"/>
                  </a:lnTo>
                  <a:lnTo>
                    <a:pt x="2202" y="268"/>
                  </a:lnTo>
                  <a:lnTo>
                    <a:pt x="2469" y="268"/>
                  </a:lnTo>
                  <a:lnTo>
                    <a:pt x="2469" y="1235"/>
                  </a:lnTo>
                  <a:lnTo>
                    <a:pt x="1468" y="1235"/>
                  </a:lnTo>
                  <a:lnTo>
                    <a:pt x="1468" y="268"/>
                  </a:lnTo>
                  <a:lnTo>
                    <a:pt x="1735" y="268"/>
                  </a:lnTo>
                  <a:lnTo>
                    <a:pt x="1735"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388100" y="4983850"/>
              <a:ext cx="156800" cy="156800"/>
            </a:xfrm>
            <a:custGeom>
              <a:avLst/>
              <a:gdLst/>
              <a:ahLst/>
              <a:cxnLst/>
              <a:rect l="l" t="t" r="r" b="b"/>
              <a:pathLst>
                <a:path w="6272" h="6272" extrusionOk="0">
                  <a:moveTo>
                    <a:pt x="1969" y="1"/>
                  </a:moveTo>
                  <a:lnTo>
                    <a:pt x="1969" y="3136"/>
                  </a:lnTo>
                  <a:lnTo>
                    <a:pt x="1" y="3136"/>
                  </a:lnTo>
                  <a:lnTo>
                    <a:pt x="3136" y="6272"/>
                  </a:lnTo>
                  <a:lnTo>
                    <a:pt x="6272" y="3136"/>
                  </a:lnTo>
                  <a:lnTo>
                    <a:pt x="4304" y="3136"/>
                  </a:lnTo>
                  <a:lnTo>
                    <a:pt x="430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7569075" y="4632775"/>
              <a:ext cx="131775" cy="131775"/>
            </a:xfrm>
            <a:custGeom>
              <a:avLst/>
              <a:gdLst/>
              <a:ahLst/>
              <a:cxnLst/>
              <a:rect l="l" t="t" r="r" b="b"/>
              <a:pathLst>
                <a:path w="5271" h="5271" extrusionOk="0">
                  <a:moveTo>
                    <a:pt x="2635" y="401"/>
                  </a:moveTo>
                  <a:cubicBezTo>
                    <a:pt x="3202" y="401"/>
                    <a:pt x="3736" y="601"/>
                    <a:pt x="4136" y="968"/>
                  </a:cubicBezTo>
                  <a:cubicBezTo>
                    <a:pt x="4070" y="1034"/>
                    <a:pt x="3736" y="1468"/>
                    <a:pt x="2936" y="1768"/>
                  </a:cubicBezTo>
                  <a:cubicBezTo>
                    <a:pt x="2569" y="1101"/>
                    <a:pt x="2168" y="534"/>
                    <a:pt x="2102" y="467"/>
                  </a:cubicBezTo>
                  <a:cubicBezTo>
                    <a:pt x="2268" y="434"/>
                    <a:pt x="2435" y="401"/>
                    <a:pt x="2635" y="401"/>
                  </a:cubicBezTo>
                  <a:close/>
                  <a:moveTo>
                    <a:pt x="1668" y="601"/>
                  </a:moveTo>
                  <a:cubicBezTo>
                    <a:pt x="1735" y="701"/>
                    <a:pt x="2135" y="1234"/>
                    <a:pt x="2502" y="1902"/>
                  </a:cubicBezTo>
                  <a:cubicBezTo>
                    <a:pt x="1468" y="2202"/>
                    <a:pt x="534" y="2202"/>
                    <a:pt x="434" y="2202"/>
                  </a:cubicBezTo>
                  <a:cubicBezTo>
                    <a:pt x="567" y="1501"/>
                    <a:pt x="1034" y="901"/>
                    <a:pt x="1668" y="601"/>
                  </a:cubicBezTo>
                  <a:close/>
                  <a:moveTo>
                    <a:pt x="4370" y="1234"/>
                  </a:moveTo>
                  <a:cubicBezTo>
                    <a:pt x="4670" y="1601"/>
                    <a:pt x="4870" y="2102"/>
                    <a:pt x="4870" y="2635"/>
                  </a:cubicBezTo>
                  <a:cubicBezTo>
                    <a:pt x="4817" y="2609"/>
                    <a:pt x="4331" y="2517"/>
                    <a:pt x="3743" y="2517"/>
                  </a:cubicBezTo>
                  <a:cubicBezTo>
                    <a:pt x="3601" y="2517"/>
                    <a:pt x="3452" y="2522"/>
                    <a:pt x="3302" y="2535"/>
                  </a:cubicBezTo>
                  <a:cubicBezTo>
                    <a:pt x="3302" y="2502"/>
                    <a:pt x="3269" y="2469"/>
                    <a:pt x="3269" y="2435"/>
                  </a:cubicBezTo>
                  <a:cubicBezTo>
                    <a:pt x="3236" y="2335"/>
                    <a:pt x="3169" y="2202"/>
                    <a:pt x="3102" y="2102"/>
                  </a:cubicBezTo>
                  <a:cubicBezTo>
                    <a:pt x="3936" y="1768"/>
                    <a:pt x="4337" y="1301"/>
                    <a:pt x="4370" y="1234"/>
                  </a:cubicBezTo>
                  <a:close/>
                  <a:moveTo>
                    <a:pt x="2702" y="2269"/>
                  </a:moveTo>
                  <a:cubicBezTo>
                    <a:pt x="2769" y="2369"/>
                    <a:pt x="2835" y="2502"/>
                    <a:pt x="2869" y="2635"/>
                  </a:cubicBezTo>
                  <a:lnTo>
                    <a:pt x="2802" y="2669"/>
                  </a:lnTo>
                  <a:cubicBezTo>
                    <a:pt x="1635" y="3036"/>
                    <a:pt x="1001" y="4070"/>
                    <a:pt x="967" y="4137"/>
                  </a:cubicBezTo>
                  <a:cubicBezTo>
                    <a:pt x="601" y="3736"/>
                    <a:pt x="400" y="3236"/>
                    <a:pt x="400" y="2635"/>
                  </a:cubicBezTo>
                  <a:lnTo>
                    <a:pt x="400" y="2569"/>
                  </a:lnTo>
                  <a:cubicBezTo>
                    <a:pt x="417" y="2569"/>
                    <a:pt x="461" y="2570"/>
                    <a:pt x="527" y="2570"/>
                  </a:cubicBezTo>
                  <a:cubicBezTo>
                    <a:pt x="858" y="2570"/>
                    <a:pt x="1757" y="2547"/>
                    <a:pt x="2702" y="2269"/>
                  </a:cubicBezTo>
                  <a:close/>
                  <a:moveTo>
                    <a:pt x="3908" y="2871"/>
                  </a:moveTo>
                  <a:cubicBezTo>
                    <a:pt x="4414" y="2871"/>
                    <a:pt x="4785" y="2977"/>
                    <a:pt x="4837" y="3002"/>
                  </a:cubicBezTo>
                  <a:cubicBezTo>
                    <a:pt x="4737" y="3636"/>
                    <a:pt x="4403" y="4170"/>
                    <a:pt x="3903" y="4503"/>
                  </a:cubicBezTo>
                  <a:cubicBezTo>
                    <a:pt x="3870" y="4370"/>
                    <a:pt x="3736" y="3703"/>
                    <a:pt x="3436" y="2902"/>
                  </a:cubicBezTo>
                  <a:cubicBezTo>
                    <a:pt x="3602" y="2880"/>
                    <a:pt x="3760" y="2871"/>
                    <a:pt x="3908" y="2871"/>
                  </a:cubicBezTo>
                  <a:close/>
                  <a:moveTo>
                    <a:pt x="3036" y="3002"/>
                  </a:moveTo>
                  <a:cubicBezTo>
                    <a:pt x="3336" y="3836"/>
                    <a:pt x="3469" y="4503"/>
                    <a:pt x="3503" y="4704"/>
                  </a:cubicBezTo>
                  <a:cubicBezTo>
                    <a:pt x="3236" y="4837"/>
                    <a:pt x="2936" y="4904"/>
                    <a:pt x="2635" y="4904"/>
                  </a:cubicBezTo>
                  <a:cubicBezTo>
                    <a:pt x="2102" y="4904"/>
                    <a:pt x="1635" y="4704"/>
                    <a:pt x="1234" y="4403"/>
                  </a:cubicBezTo>
                  <a:cubicBezTo>
                    <a:pt x="1301" y="4337"/>
                    <a:pt x="1735" y="3469"/>
                    <a:pt x="3002" y="3002"/>
                  </a:cubicBezTo>
                  <a:close/>
                  <a:moveTo>
                    <a:pt x="2635" y="0"/>
                  </a:moveTo>
                  <a:cubicBezTo>
                    <a:pt x="1168" y="0"/>
                    <a:pt x="0" y="1201"/>
                    <a:pt x="0" y="2635"/>
                  </a:cubicBezTo>
                  <a:cubicBezTo>
                    <a:pt x="0" y="4103"/>
                    <a:pt x="1168" y="5271"/>
                    <a:pt x="2635" y="5271"/>
                  </a:cubicBezTo>
                  <a:cubicBezTo>
                    <a:pt x="4070" y="5271"/>
                    <a:pt x="5271" y="4103"/>
                    <a:pt x="5271" y="2635"/>
                  </a:cubicBezTo>
                  <a:cubicBezTo>
                    <a:pt x="5271" y="1201"/>
                    <a:pt x="4070" y="0"/>
                    <a:pt x="2635"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7438150" y="4831250"/>
              <a:ext cx="125100" cy="110100"/>
            </a:xfrm>
            <a:custGeom>
              <a:avLst/>
              <a:gdLst/>
              <a:ahLst/>
              <a:cxnLst/>
              <a:rect l="l" t="t" r="r" b="b"/>
              <a:pathLst>
                <a:path w="5004" h="4404" extrusionOk="0">
                  <a:moveTo>
                    <a:pt x="3936" y="334"/>
                  </a:moveTo>
                  <a:lnTo>
                    <a:pt x="4236" y="634"/>
                  </a:lnTo>
                  <a:lnTo>
                    <a:pt x="734" y="634"/>
                  </a:lnTo>
                  <a:lnTo>
                    <a:pt x="1067" y="334"/>
                  </a:lnTo>
                  <a:close/>
                  <a:moveTo>
                    <a:pt x="2502" y="1568"/>
                  </a:moveTo>
                  <a:lnTo>
                    <a:pt x="4070" y="2836"/>
                  </a:lnTo>
                  <a:lnTo>
                    <a:pt x="3136" y="2836"/>
                  </a:lnTo>
                  <a:lnTo>
                    <a:pt x="3136" y="3770"/>
                  </a:lnTo>
                  <a:lnTo>
                    <a:pt x="1868" y="3770"/>
                  </a:lnTo>
                  <a:lnTo>
                    <a:pt x="1868" y="2836"/>
                  </a:lnTo>
                  <a:lnTo>
                    <a:pt x="934" y="2836"/>
                  </a:lnTo>
                  <a:lnTo>
                    <a:pt x="2502" y="1568"/>
                  </a:lnTo>
                  <a:close/>
                  <a:moveTo>
                    <a:pt x="934" y="0"/>
                  </a:moveTo>
                  <a:lnTo>
                    <a:pt x="0" y="934"/>
                  </a:lnTo>
                  <a:lnTo>
                    <a:pt x="0" y="4237"/>
                  </a:lnTo>
                  <a:cubicBezTo>
                    <a:pt x="0" y="4337"/>
                    <a:pt x="67" y="4403"/>
                    <a:pt x="167" y="4403"/>
                  </a:cubicBezTo>
                  <a:lnTo>
                    <a:pt x="4870" y="4403"/>
                  </a:lnTo>
                  <a:cubicBezTo>
                    <a:pt x="4937" y="4403"/>
                    <a:pt x="5004" y="4337"/>
                    <a:pt x="5004" y="4237"/>
                  </a:cubicBezTo>
                  <a:lnTo>
                    <a:pt x="5004" y="934"/>
                  </a:lnTo>
                  <a:lnTo>
                    <a:pt x="407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7170450" y="5043900"/>
              <a:ext cx="200175" cy="174975"/>
            </a:xfrm>
            <a:custGeom>
              <a:avLst/>
              <a:gdLst/>
              <a:ahLst/>
              <a:cxnLst/>
              <a:rect l="l" t="t" r="r" b="b"/>
              <a:pathLst>
                <a:path w="8007" h="6999" extrusionOk="0">
                  <a:moveTo>
                    <a:pt x="6739" y="1935"/>
                  </a:moveTo>
                  <a:cubicBezTo>
                    <a:pt x="6739" y="1935"/>
                    <a:pt x="6705" y="1935"/>
                    <a:pt x="6672" y="1968"/>
                  </a:cubicBezTo>
                  <a:cubicBezTo>
                    <a:pt x="6638" y="2002"/>
                    <a:pt x="6605" y="2068"/>
                    <a:pt x="6572" y="2169"/>
                  </a:cubicBezTo>
                  <a:cubicBezTo>
                    <a:pt x="6505" y="2335"/>
                    <a:pt x="6472" y="2602"/>
                    <a:pt x="6472" y="2869"/>
                  </a:cubicBezTo>
                  <a:cubicBezTo>
                    <a:pt x="6472" y="3136"/>
                    <a:pt x="6505" y="3369"/>
                    <a:pt x="6572" y="3536"/>
                  </a:cubicBezTo>
                  <a:cubicBezTo>
                    <a:pt x="6605" y="3636"/>
                    <a:pt x="6638" y="3703"/>
                    <a:pt x="6672" y="3736"/>
                  </a:cubicBezTo>
                  <a:cubicBezTo>
                    <a:pt x="6705" y="3770"/>
                    <a:pt x="6739" y="3803"/>
                    <a:pt x="6739" y="3803"/>
                  </a:cubicBezTo>
                  <a:cubicBezTo>
                    <a:pt x="6772" y="3803"/>
                    <a:pt x="6805" y="3770"/>
                    <a:pt x="6839" y="3736"/>
                  </a:cubicBezTo>
                  <a:cubicBezTo>
                    <a:pt x="6872" y="3703"/>
                    <a:pt x="6905" y="3636"/>
                    <a:pt x="6939" y="3536"/>
                  </a:cubicBezTo>
                  <a:cubicBezTo>
                    <a:pt x="7005" y="3369"/>
                    <a:pt x="7039" y="3136"/>
                    <a:pt x="7039" y="2869"/>
                  </a:cubicBezTo>
                  <a:cubicBezTo>
                    <a:pt x="7039" y="2602"/>
                    <a:pt x="7005" y="2335"/>
                    <a:pt x="6939" y="2169"/>
                  </a:cubicBezTo>
                  <a:cubicBezTo>
                    <a:pt x="6905" y="2068"/>
                    <a:pt x="6872" y="2002"/>
                    <a:pt x="6839" y="1968"/>
                  </a:cubicBezTo>
                  <a:cubicBezTo>
                    <a:pt x="6805" y="1935"/>
                    <a:pt x="6772" y="1935"/>
                    <a:pt x="6739" y="1935"/>
                  </a:cubicBezTo>
                  <a:close/>
                  <a:moveTo>
                    <a:pt x="2069" y="1702"/>
                  </a:moveTo>
                  <a:lnTo>
                    <a:pt x="2069" y="1702"/>
                  </a:lnTo>
                  <a:cubicBezTo>
                    <a:pt x="1668" y="1735"/>
                    <a:pt x="1368" y="1768"/>
                    <a:pt x="968" y="1768"/>
                  </a:cubicBezTo>
                  <a:lnTo>
                    <a:pt x="434" y="1768"/>
                  </a:lnTo>
                  <a:lnTo>
                    <a:pt x="0" y="2502"/>
                  </a:lnTo>
                  <a:lnTo>
                    <a:pt x="0" y="3203"/>
                  </a:lnTo>
                  <a:lnTo>
                    <a:pt x="434" y="3937"/>
                  </a:lnTo>
                  <a:lnTo>
                    <a:pt x="968" y="3937"/>
                  </a:lnTo>
                  <a:cubicBezTo>
                    <a:pt x="1368" y="3937"/>
                    <a:pt x="1668" y="3970"/>
                    <a:pt x="2069" y="4003"/>
                  </a:cubicBezTo>
                  <a:cubicBezTo>
                    <a:pt x="2002" y="3670"/>
                    <a:pt x="1968" y="3269"/>
                    <a:pt x="1968" y="2869"/>
                  </a:cubicBezTo>
                  <a:cubicBezTo>
                    <a:pt x="1968" y="2469"/>
                    <a:pt x="2002" y="2068"/>
                    <a:pt x="2069" y="1702"/>
                  </a:cubicBezTo>
                  <a:close/>
                  <a:moveTo>
                    <a:pt x="6739" y="434"/>
                  </a:moveTo>
                  <a:cubicBezTo>
                    <a:pt x="6839" y="434"/>
                    <a:pt x="6905" y="501"/>
                    <a:pt x="6939" y="567"/>
                  </a:cubicBezTo>
                  <a:cubicBezTo>
                    <a:pt x="7039" y="667"/>
                    <a:pt x="7139" y="834"/>
                    <a:pt x="7239" y="1068"/>
                  </a:cubicBezTo>
                  <a:cubicBezTo>
                    <a:pt x="7406" y="1535"/>
                    <a:pt x="7506" y="2169"/>
                    <a:pt x="7506" y="2869"/>
                  </a:cubicBezTo>
                  <a:cubicBezTo>
                    <a:pt x="7506" y="3536"/>
                    <a:pt x="7406" y="4170"/>
                    <a:pt x="7239" y="4670"/>
                  </a:cubicBezTo>
                  <a:cubicBezTo>
                    <a:pt x="7139" y="4871"/>
                    <a:pt x="7039" y="5037"/>
                    <a:pt x="6939" y="5171"/>
                  </a:cubicBezTo>
                  <a:cubicBezTo>
                    <a:pt x="6905" y="5204"/>
                    <a:pt x="6839" y="5271"/>
                    <a:pt x="6739" y="5271"/>
                  </a:cubicBezTo>
                  <a:cubicBezTo>
                    <a:pt x="6672" y="5271"/>
                    <a:pt x="6605" y="5204"/>
                    <a:pt x="6572" y="5171"/>
                  </a:cubicBezTo>
                  <a:cubicBezTo>
                    <a:pt x="6472" y="5037"/>
                    <a:pt x="6372" y="4871"/>
                    <a:pt x="6272" y="4670"/>
                  </a:cubicBezTo>
                  <a:cubicBezTo>
                    <a:pt x="6105" y="4170"/>
                    <a:pt x="6005" y="3536"/>
                    <a:pt x="6005" y="2869"/>
                  </a:cubicBezTo>
                  <a:cubicBezTo>
                    <a:pt x="6005" y="2169"/>
                    <a:pt x="6105" y="1535"/>
                    <a:pt x="6272" y="1068"/>
                  </a:cubicBezTo>
                  <a:cubicBezTo>
                    <a:pt x="6372" y="834"/>
                    <a:pt x="6472" y="667"/>
                    <a:pt x="6572" y="567"/>
                  </a:cubicBezTo>
                  <a:cubicBezTo>
                    <a:pt x="6605" y="501"/>
                    <a:pt x="6672" y="434"/>
                    <a:pt x="6739" y="434"/>
                  </a:cubicBezTo>
                  <a:close/>
                  <a:moveTo>
                    <a:pt x="6338" y="0"/>
                  </a:moveTo>
                  <a:cubicBezTo>
                    <a:pt x="6338" y="0"/>
                    <a:pt x="4804" y="1134"/>
                    <a:pt x="2636" y="1601"/>
                  </a:cubicBezTo>
                  <a:cubicBezTo>
                    <a:pt x="2569" y="1968"/>
                    <a:pt x="2502" y="2369"/>
                    <a:pt x="2502" y="2869"/>
                  </a:cubicBezTo>
                  <a:cubicBezTo>
                    <a:pt x="2502" y="3336"/>
                    <a:pt x="2569" y="3770"/>
                    <a:pt x="2636" y="4137"/>
                  </a:cubicBezTo>
                  <a:cubicBezTo>
                    <a:pt x="4804" y="4570"/>
                    <a:pt x="6338" y="5704"/>
                    <a:pt x="6338" y="5704"/>
                  </a:cubicBezTo>
                  <a:lnTo>
                    <a:pt x="6972" y="5704"/>
                  </a:lnTo>
                  <a:cubicBezTo>
                    <a:pt x="7539" y="5704"/>
                    <a:pt x="8006" y="4437"/>
                    <a:pt x="8006" y="2869"/>
                  </a:cubicBezTo>
                  <a:cubicBezTo>
                    <a:pt x="8006" y="1301"/>
                    <a:pt x="7539" y="0"/>
                    <a:pt x="6972" y="0"/>
                  </a:cubicBezTo>
                  <a:close/>
                  <a:moveTo>
                    <a:pt x="1868" y="4337"/>
                  </a:moveTo>
                  <a:lnTo>
                    <a:pt x="2502" y="6839"/>
                  </a:lnTo>
                  <a:cubicBezTo>
                    <a:pt x="2527" y="6936"/>
                    <a:pt x="2605" y="6998"/>
                    <a:pt x="2697" y="6998"/>
                  </a:cubicBezTo>
                  <a:cubicBezTo>
                    <a:pt x="2731" y="6998"/>
                    <a:pt x="2767" y="6990"/>
                    <a:pt x="2802" y="6972"/>
                  </a:cubicBezTo>
                  <a:lnTo>
                    <a:pt x="3736" y="6605"/>
                  </a:lnTo>
                  <a:cubicBezTo>
                    <a:pt x="3836" y="6572"/>
                    <a:pt x="3903" y="6438"/>
                    <a:pt x="3836" y="6305"/>
                  </a:cubicBezTo>
                  <a:lnTo>
                    <a:pt x="2869" y="4537"/>
                  </a:lnTo>
                  <a:lnTo>
                    <a:pt x="1868" y="4337"/>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7517350" y="4772025"/>
              <a:ext cx="105100" cy="40900"/>
            </a:xfrm>
            <a:custGeom>
              <a:avLst/>
              <a:gdLst/>
              <a:ahLst/>
              <a:cxnLst/>
              <a:rect l="l" t="t" r="r" b="b"/>
              <a:pathLst>
                <a:path w="4204" h="1636" extrusionOk="0">
                  <a:moveTo>
                    <a:pt x="802" y="1"/>
                  </a:moveTo>
                  <a:cubicBezTo>
                    <a:pt x="368" y="1"/>
                    <a:pt x="1" y="368"/>
                    <a:pt x="1" y="801"/>
                  </a:cubicBezTo>
                  <a:lnTo>
                    <a:pt x="1" y="835"/>
                  </a:lnTo>
                  <a:cubicBezTo>
                    <a:pt x="1" y="1268"/>
                    <a:pt x="368" y="1635"/>
                    <a:pt x="802" y="1635"/>
                  </a:cubicBezTo>
                  <a:lnTo>
                    <a:pt x="1836" y="1635"/>
                  </a:lnTo>
                  <a:cubicBezTo>
                    <a:pt x="2303" y="1635"/>
                    <a:pt x="2670" y="1268"/>
                    <a:pt x="2670" y="835"/>
                  </a:cubicBezTo>
                  <a:lnTo>
                    <a:pt x="2670" y="801"/>
                  </a:lnTo>
                  <a:cubicBezTo>
                    <a:pt x="2670" y="768"/>
                    <a:pt x="2670" y="735"/>
                    <a:pt x="2670" y="701"/>
                  </a:cubicBezTo>
                  <a:lnTo>
                    <a:pt x="2303" y="701"/>
                  </a:lnTo>
                  <a:cubicBezTo>
                    <a:pt x="2303" y="735"/>
                    <a:pt x="2303" y="768"/>
                    <a:pt x="2303" y="801"/>
                  </a:cubicBezTo>
                  <a:lnTo>
                    <a:pt x="2303" y="835"/>
                  </a:lnTo>
                  <a:cubicBezTo>
                    <a:pt x="2303" y="1068"/>
                    <a:pt x="2102" y="1268"/>
                    <a:pt x="1869" y="1268"/>
                  </a:cubicBezTo>
                  <a:lnTo>
                    <a:pt x="835" y="1268"/>
                  </a:lnTo>
                  <a:cubicBezTo>
                    <a:pt x="568" y="1268"/>
                    <a:pt x="368" y="1068"/>
                    <a:pt x="368" y="835"/>
                  </a:cubicBezTo>
                  <a:lnTo>
                    <a:pt x="368" y="801"/>
                  </a:lnTo>
                  <a:cubicBezTo>
                    <a:pt x="368" y="568"/>
                    <a:pt x="568" y="368"/>
                    <a:pt x="835" y="368"/>
                  </a:cubicBezTo>
                  <a:lnTo>
                    <a:pt x="1302" y="368"/>
                  </a:lnTo>
                  <a:cubicBezTo>
                    <a:pt x="1335" y="234"/>
                    <a:pt x="1435" y="101"/>
                    <a:pt x="1535" y="1"/>
                  </a:cubicBezTo>
                  <a:close/>
                  <a:moveTo>
                    <a:pt x="2336" y="1"/>
                  </a:moveTo>
                  <a:cubicBezTo>
                    <a:pt x="1902" y="1"/>
                    <a:pt x="1535" y="368"/>
                    <a:pt x="1535" y="801"/>
                  </a:cubicBezTo>
                  <a:lnTo>
                    <a:pt x="1535" y="835"/>
                  </a:lnTo>
                  <a:cubicBezTo>
                    <a:pt x="1535" y="868"/>
                    <a:pt x="1535" y="902"/>
                    <a:pt x="1535" y="935"/>
                  </a:cubicBezTo>
                  <a:lnTo>
                    <a:pt x="1902" y="935"/>
                  </a:lnTo>
                  <a:cubicBezTo>
                    <a:pt x="1902" y="902"/>
                    <a:pt x="1902" y="868"/>
                    <a:pt x="1902" y="835"/>
                  </a:cubicBezTo>
                  <a:lnTo>
                    <a:pt x="1902" y="801"/>
                  </a:lnTo>
                  <a:cubicBezTo>
                    <a:pt x="1902" y="568"/>
                    <a:pt x="2102" y="368"/>
                    <a:pt x="2336" y="368"/>
                  </a:cubicBezTo>
                  <a:lnTo>
                    <a:pt x="3370" y="368"/>
                  </a:lnTo>
                  <a:cubicBezTo>
                    <a:pt x="3637" y="368"/>
                    <a:pt x="3837" y="568"/>
                    <a:pt x="3837" y="801"/>
                  </a:cubicBezTo>
                  <a:lnTo>
                    <a:pt x="3837" y="835"/>
                  </a:lnTo>
                  <a:cubicBezTo>
                    <a:pt x="3837" y="1068"/>
                    <a:pt x="3637" y="1268"/>
                    <a:pt x="3370" y="1268"/>
                  </a:cubicBezTo>
                  <a:lnTo>
                    <a:pt x="2903" y="1268"/>
                  </a:lnTo>
                  <a:cubicBezTo>
                    <a:pt x="2870" y="1402"/>
                    <a:pt x="2770" y="1535"/>
                    <a:pt x="2670" y="1635"/>
                  </a:cubicBezTo>
                  <a:lnTo>
                    <a:pt x="3370" y="1635"/>
                  </a:lnTo>
                  <a:cubicBezTo>
                    <a:pt x="3837" y="1635"/>
                    <a:pt x="4204" y="1268"/>
                    <a:pt x="4204" y="835"/>
                  </a:cubicBezTo>
                  <a:lnTo>
                    <a:pt x="4204" y="801"/>
                  </a:lnTo>
                  <a:cubicBezTo>
                    <a:pt x="4204" y="368"/>
                    <a:pt x="3837" y="1"/>
                    <a:pt x="33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7616600" y="4316700"/>
              <a:ext cx="113425" cy="112600"/>
            </a:xfrm>
            <a:custGeom>
              <a:avLst/>
              <a:gdLst/>
              <a:ahLst/>
              <a:cxnLst/>
              <a:rect l="l" t="t" r="r" b="b"/>
              <a:pathLst>
                <a:path w="4537" h="4504" extrusionOk="0">
                  <a:moveTo>
                    <a:pt x="2202" y="835"/>
                  </a:moveTo>
                  <a:lnTo>
                    <a:pt x="2102" y="2836"/>
                  </a:lnTo>
                  <a:cubicBezTo>
                    <a:pt x="2035" y="2836"/>
                    <a:pt x="2002" y="2903"/>
                    <a:pt x="2002" y="2970"/>
                  </a:cubicBezTo>
                  <a:lnTo>
                    <a:pt x="2002" y="3237"/>
                  </a:lnTo>
                  <a:cubicBezTo>
                    <a:pt x="2002" y="3337"/>
                    <a:pt x="2035" y="3403"/>
                    <a:pt x="2135" y="3403"/>
                  </a:cubicBezTo>
                  <a:lnTo>
                    <a:pt x="2402" y="3403"/>
                  </a:lnTo>
                  <a:cubicBezTo>
                    <a:pt x="2502" y="3403"/>
                    <a:pt x="2536" y="3337"/>
                    <a:pt x="2536" y="3237"/>
                  </a:cubicBezTo>
                  <a:lnTo>
                    <a:pt x="2536" y="2970"/>
                  </a:lnTo>
                  <a:cubicBezTo>
                    <a:pt x="2536" y="2903"/>
                    <a:pt x="2502" y="2836"/>
                    <a:pt x="2436" y="2836"/>
                  </a:cubicBezTo>
                  <a:lnTo>
                    <a:pt x="2335" y="835"/>
                  </a:lnTo>
                  <a:close/>
                  <a:moveTo>
                    <a:pt x="2269" y="568"/>
                  </a:moveTo>
                  <a:cubicBezTo>
                    <a:pt x="2736" y="568"/>
                    <a:pt x="3136" y="735"/>
                    <a:pt x="3470" y="1068"/>
                  </a:cubicBezTo>
                  <a:cubicBezTo>
                    <a:pt x="3736" y="1335"/>
                    <a:pt x="3903" y="1669"/>
                    <a:pt x="3937" y="2036"/>
                  </a:cubicBezTo>
                  <a:cubicBezTo>
                    <a:pt x="3470" y="2236"/>
                    <a:pt x="3103" y="2703"/>
                    <a:pt x="3103" y="3237"/>
                  </a:cubicBezTo>
                  <a:cubicBezTo>
                    <a:pt x="3103" y="3403"/>
                    <a:pt x="3136" y="3537"/>
                    <a:pt x="3203" y="3670"/>
                  </a:cubicBezTo>
                  <a:cubicBezTo>
                    <a:pt x="2903" y="3870"/>
                    <a:pt x="2602" y="3937"/>
                    <a:pt x="2269" y="3937"/>
                  </a:cubicBezTo>
                  <a:cubicBezTo>
                    <a:pt x="1935" y="3937"/>
                    <a:pt x="1602" y="3870"/>
                    <a:pt x="1335" y="3670"/>
                  </a:cubicBezTo>
                  <a:cubicBezTo>
                    <a:pt x="1401" y="3537"/>
                    <a:pt x="1435" y="3403"/>
                    <a:pt x="1435" y="3237"/>
                  </a:cubicBezTo>
                  <a:cubicBezTo>
                    <a:pt x="1435" y="2703"/>
                    <a:pt x="1068" y="2236"/>
                    <a:pt x="601" y="2036"/>
                  </a:cubicBezTo>
                  <a:cubicBezTo>
                    <a:pt x="634" y="1669"/>
                    <a:pt x="801" y="1335"/>
                    <a:pt x="1068" y="1068"/>
                  </a:cubicBezTo>
                  <a:cubicBezTo>
                    <a:pt x="1401" y="735"/>
                    <a:pt x="1802" y="568"/>
                    <a:pt x="2269" y="568"/>
                  </a:cubicBezTo>
                  <a:close/>
                  <a:moveTo>
                    <a:pt x="2269" y="1"/>
                  </a:moveTo>
                  <a:cubicBezTo>
                    <a:pt x="1035" y="1"/>
                    <a:pt x="0" y="1002"/>
                    <a:pt x="0" y="2269"/>
                  </a:cubicBezTo>
                  <a:cubicBezTo>
                    <a:pt x="0" y="3503"/>
                    <a:pt x="1035" y="4504"/>
                    <a:pt x="2269" y="4504"/>
                  </a:cubicBezTo>
                  <a:cubicBezTo>
                    <a:pt x="3503" y="4504"/>
                    <a:pt x="4537" y="3503"/>
                    <a:pt x="4537" y="2269"/>
                  </a:cubicBezTo>
                  <a:cubicBezTo>
                    <a:pt x="4537" y="1002"/>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7600750" y="4441800"/>
              <a:ext cx="100100" cy="79250"/>
            </a:xfrm>
            <a:custGeom>
              <a:avLst/>
              <a:gdLst/>
              <a:ahLst/>
              <a:cxnLst/>
              <a:rect l="l" t="t" r="r" b="b"/>
              <a:pathLst>
                <a:path w="4004" h="3170" extrusionOk="0">
                  <a:moveTo>
                    <a:pt x="3236" y="401"/>
                  </a:moveTo>
                  <a:lnTo>
                    <a:pt x="3570" y="768"/>
                  </a:lnTo>
                  <a:lnTo>
                    <a:pt x="1535" y="2736"/>
                  </a:lnTo>
                  <a:lnTo>
                    <a:pt x="401" y="1635"/>
                  </a:lnTo>
                  <a:lnTo>
                    <a:pt x="768" y="1301"/>
                  </a:lnTo>
                  <a:lnTo>
                    <a:pt x="1535" y="2069"/>
                  </a:lnTo>
                  <a:lnTo>
                    <a:pt x="3236" y="401"/>
                  </a:lnTo>
                  <a:close/>
                  <a:moveTo>
                    <a:pt x="3236" y="0"/>
                  </a:moveTo>
                  <a:lnTo>
                    <a:pt x="1535" y="1635"/>
                  </a:lnTo>
                  <a:lnTo>
                    <a:pt x="768" y="868"/>
                  </a:lnTo>
                  <a:lnTo>
                    <a:pt x="1" y="1635"/>
                  </a:lnTo>
                  <a:lnTo>
                    <a:pt x="1535" y="3169"/>
                  </a:lnTo>
                  <a:lnTo>
                    <a:pt x="4004" y="768"/>
                  </a:lnTo>
                  <a:lnTo>
                    <a:pt x="32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7432300" y="4598575"/>
              <a:ext cx="117600" cy="156800"/>
            </a:xfrm>
            <a:custGeom>
              <a:avLst/>
              <a:gdLst/>
              <a:ahLst/>
              <a:cxnLst/>
              <a:rect l="l" t="t" r="r" b="b"/>
              <a:pathLst>
                <a:path w="4704" h="6272" extrusionOk="0">
                  <a:moveTo>
                    <a:pt x="2736" y="368"/>
                  </a:moveTo>
                  <a:lnTo>
                    <a:pt x="2736" y="768"/>
                  </a:lnTo>
                  <a:lnTo>
                    <a:pt x="1935" y="768"/>
                  </a:lnTo>
                  <a:lnTo>
                    <a:pt x="1935" y="368"/>
                  </a:lnTo>
                  <a:close/>
                  <a:moveTo>
                    <a:pt x="1935" y="1"/>
                  </a:moveTo>
                  <a:cubicBezTo>
                    <a:pt x="1735" y="1"/>
                    <a:pt x="1568" y="167"/>
                    <a:pt x="1568" y="368"/>
                  </a:cubicBezTo>
                  <a:lnTo>
                    <a:pt x="1568" y="768"/>
                  </a:lnTo>
                  <a:lnTo>
                    <a:pt x="768" y="768"/>
                  </a:lnTo>
                  <a:lnTo>
                    <a:pt x="768" y="1568"/>
                  </a:lnTo>
                  <a:lnTo>
                    <a:pt x="3903" y="1568"/>
                  </a:lnTo>
                  <a:lnTo>
                    <a:pt x="3903" y="768"/>
                  </a:lnTo>
                  <a:lnTo>
                    <a:pt x="3136" y="768"/>
                  </a:lnTo>
                  <a:lnTo>
                    <a:pt x="3136" y="368"/>
                  </a:lnTo>
                  <a:cubicBezTo>
                    <a:pt x="3136" y="167"/>
                    <a:pt x="2936" y="1"/>
                    <a:pt x="2736" y="1"/>
                  </a:cubicBezTo>
                  <a:close/>
                  <a:moveTo>
                    <a:pt x="4304" y="4704"/>
                  </a:moveTo>
                  <a:lnTo>
                    <a:pt x="3136" y="5871"/>
                  </a:lnTo>
                  <a:lnTo>
                    <a:pt x="3136" y="4704"/>
                  </a:lnTo>
                  <a:close/>
                  <a:moveTo>
                    <a:pt x="201" y="768"/>
                  </a:moveTo>
                  <a:cubicBezTo>
                    <a:pt x="67" y="768"/>
                    <a:pt x="1" y="868"/>
                    <a:pt x="1" y="968"/>
                  </a:cubicBezTo>
                  <a:lnTo>
                    <a:pt x="1" y="6072"/>
                  </a:lnTo>
                  <a:cubicBezTo>
                    <a:pt x="1" y="6172"/>
                    <a:pt x="67" y="6272"/>
                    <a:pt x="201" y="6272"/>
                  </a:cubicBezTo>
                  <a:lnTo>
                    <a:pt x="3270" y="6272"/>
                  </a:lnTo>
                  <a:lnTo>
                    <a:pt x="4704" y="4837"/>
                  </a:lnTo>
                  <a:lnTo>
                    <a:pt x="4704" y="968"/>
                  </a:lnTo>
                  <a:cubicBezTo>
                    <a:pt x="4704" y="868"/>
                    <a:pt x="4604" y="768"/>
                    <a:pt x="4504" y="768"/>
                  </a:cubicBezTo>
                  <a:lnTo>
                    <a:pt x="4103" y="768"/>
                  </a:lnTo>
                  <a:lnTo>
                    <a:pt x="4103" y="1168"/>
                  </a:lnTo>
                  <a:lnTo>
                    <a:pt x="4304" y="1168"/>
                  </a:lnTo>
                  <a:lnTo>
                    <a:pt x="4304" y="4304"/>
                  </a:lnTo>
                  <a:lnTo>
                    <a:pt x="2736" y="4304"/>
                  </a:lnTo>
                  <a:lnTo>
                    <a:pt x="2736" y="5871"/>
                  </a:lnTo>
                  <a:lnTo>
                    <a:pt x="367" y="5871"/>
                  </a:lnTo>
                  <a:lnTo>
                    <a:pt x="367" y="1168"/>
                  </a:lnTo>
                  <a:lnTo>
                    <a:pt x="568" y="1168"/>
                  </a:lnTo>
                  <a:lnTo>
                    <a:pt x="568" y="7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7002000" y="4783700"/>
              <a:ext cx="401125" cy="226025"/>
            </a:xfrm>
            <a:custGeom>
              <a:avLst/>
              <a:gdLst/>
              <a:ahLst/>
              <a:cxnLst/>
              <a:rect l="l" t="t" r="r" b="b"/>
              <a:pathLst>
                <a:path w="16045" h="9041" extrusionOk="0">
                  <a:moveTo>
                    <a:pt x="10241" y="1"/>
                  </a:moveTo>
                  <a:cubicBezTo>
                    <a:pt x="9040" y="1"/>
                    <a:pt x="7973" y="535"/>
                    <a:pt x="7305" y="1402"/>
                  </a:cubicBezTo>
                  <a:cubicBezTo>
                    <a:pt x="6905" y="935"/>
                    <a:pt x="6305" y="601"/>
                    <a:pt x="5638" y="601"/>
                  </a:cubicBezTo>
                  <a:cubicBezTo>
                    <a:pt x="4470" y="601"/>
                    <a:pt x="3536" y="1535"/>
                    <a:pt x="3536" y="2703"/>
                  </a:cubicBezTo>
                  <a:cubicBezTo>
                    <a:pt x="3536" y="2803"/>
                    <a:pt x="3569" y="2903"/>
                    <a:pt x="3569" y="3003"/>
                  </a:cubicBezTo>
                  <a:cubicBezTo>
                    <a:pt x="3403" y="2970"/>
                    <a:pt x="3202" y="2936"/>
                    <a:pt x="3036" y="2936"/>
                  </a:cubicBezTo>
                  <a:cubicBezTo>
                    <a:pt x="1334" y="2936"/>
                    <a:pt x="0" y="4304"/>
                    <a:pt x="0" y="5972"/>
                  </a:cubicBezTo>
                  <a:cubicBezTo>
                    <a:pt x="0" y="7673"/>
                    <a:pt x="1334" y="9041"/>
                    <a:pt x="3036" y="9041"/>
                  </a:cubicBezTo>
                  <a:lnTo>
                    <a:pt x="13310" y="9041"/>
                  </a:lnTo>
                  <a:cubicBezTo>
                    <a:pt x="14844" y="9041"/>
                    <a:pt x="16045" y="7806"/>
                    <a:pt x="16045" y="6305"/>
                  </a:cubicBezTo>
                  <a:cubicBezTo>
                    <a:pt x="16045" y="5004"/>
                    <a:pt x="15178" y="3937"/>
                    <a:pt x="13977" y="3637"/>
                  </a:cubicBezTo>
                  <a:cubicBezTo>
                    <a:pt x="13910" y="1602"/>
                    <a:pt x="12276" y="1"/>
                    <a:pt x="1024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7427300" y="4196900"/>
              <a:ext cx="193500" cy="204900"/>
            </a:xfrm>
            <a:custGeom>
              <a:avLst/>
              <a:gdLst/>
              <a:ahLst/>
              <a:cxnLst/>
              <a:rect l="l" t="t" r="r" b="b"/>
              <a:pathLst>
                <a:path w="7740" h="8196" extrusionOk="0">
                  <a:moveTo>
                    <a:pt x="2570" y="0"/>
                  </a:moveTo>
                  <a:cubicBezTo>
                    <a:pt x="2358" y="0"/>
                    <a:pt x="2142" y="40"/>
                    <a:pt x="1935" y="123"/>
                  </a:cubicBezTo>
                  <a:cubicBezTo>
                    <a:pt x="1135" y="490"/>
                    <a:pt x="768" y="1457"/>
                    <a:pt x="1135" y="2291"/>
                  </a:cubicBezTo>
                  <a:cubicBezTo>
                    <a:pt x="1301" y="2725"/>
                    <a:pt x="1668" y="3058"/>
                    <a:pt x="2069" y="3192"/>
                  </a:cubicBezTo>
                  <a:cubicBezTo>
                    <a:pt x="2402" y="3325"/>
                    <a:pt x="2936" y="3659"/>
                    <a:pt x="3203" y="4026"/>
                  </a:cubicBezTo>
                  <a:cubicBezTo>
                    <a:pt x="2936" y="3992"/>
                    <a:pt x="2669" y="3926"/>
                    <a:pt x="2502" y="3859"/>
                  </a:cubicBezTo>
                  <a:cubicBezTo>
                    <a:pt x="2293" y="3772"/>
                    <a:pt x="2066" y="3721"/>
                    <a:pt x="1834" y="3721"/>
                  </a:cubicBezTo>
                  <a:cubicBezTo>
                    <a:pt x="1623" y="3721"/>
                    <a:pt x="1408" y="3763"/>
                    <a:pt x="1201" y="3859"/>
                  </a:cubicBezTo>
                  <a:cubicBezTo>
                    <a:pt x="367" y="4226"/>
                    <a:pt x="0" y="5193"/>
                    <a:pt x="367" y="6027"/>
                  </a:cubicBezTo>
                  <a:cubicBezTo>
                    <a:pt x="641" y="6650"/>
                    <a:pt x="1250" y="7031"/>
                    <a:pt x="1889" y="7031"/>
                  </a:cubicBezTo>
                  <a:cubicBezTo>
                    <a:pt x="2105" y="7031"/>
                    <a:pt x="2324" y="6987"/>
                    <a:pt x="2536" y="6894"/>
                  </a:cubicBezTo>
                  <a:cubicBezTo>
                    <a:pt x="2969" y="6728"/>
                    <a:pt x="3269" y="6361"/>
                    <a:pt x="3403" y="5960"/>
                  </a:cubicBezTo>
                  <a:cubicBezTo>
                    <a:pt x="3470" y="5760"/>
                    <a:pt x="3636" y="5527"/>
                    <a:pt x="3803" y="5260"/>
                  </a:cubicBezTo>
                  <a:lnTo>
                    <a:pt x="3803" y="5260"/>
                  </a:lnTo>
                  <a:cubicBezTo>
                    <a:pt x="4237" y="6361"/>
                    <a:pt x="4070" y="7361"/>
                    <a:pt x="3703" y="7895"/>
                  </a:cubicBezTo>
                  <a:lnTo>
                    <a:pt x="3803" y="8195"/>
                  </a:lnTo>
                  <a:lnTo>
                    <a:pt x="5204" y="7562"/>
                  </a:lnTo>
                  <a:lnTo>
                    <a:pt x="6605" y="6961"/>
                  </a:lnTo>
                  <a:lnTo>
                    <a:pt x="6472" y="6694"/>
                  </a:lnTo>
                  <a:cubicBezTo>
                    <a:pt x="5805" y="6594"/>
                    <a:pt x="4971" y="6027"/>
                    <a:pt x="4470" y="4960"/>
                  </a:cubicBezTo>
                  <a:lnTo>
                    <a:pt x="4470" y="4960"/>
                  </a:lnTo>
                  <a:cubicBezTo>
                    <a:pt x="4770" y="4993"/>
                    <a:pt x="5037" y="5060"/>
                    <a:pt x="5237" y="5160"/>
                  </a:cubicBezTo>
                  <a:cubicBezTo>
                    <a:pt x="5438" y="5243"/>
                    <a:pt x="5654" y="5285"/>
                    <a:pt x="5871" y="5285"/>
                  </a:cubicBezTo>
                  <a:cubicBezTo>
                    <a:pt x="6088" y="5285"/>
                    <a:pt x="6305" y="5243"/>
                    <a:pt x="6505" y="5160"/>
                  </a:cubicBezTo>
                  <a:cubicBezTo>
                    <a:pt x="7339" y="4793"/>
                    <a:pt x="7739" y="3826"/>
                    <a:pt x="7372" y="2958"/>
                  </a:cubicBezTo>
                  <a:cubicBezTo>
                    <a:pt x="7073" y="2335"/>
                    <a:pt x="6458" y="1954"/>
                    <a:pt x="5818" y="1954"/>
                  </a:cubicBezTo>
                  <a:cubicBezTo>
                    <a:pt x="5601" y="1954"/>
                    <a:pt x="5382" y="1998"/>
                    <a:pt x="5171" y="2091"/>
                  </a:cubicBezTo>
                  <a:cubicBezTo>
                    <a:pt x="4770" y="2291"/>
                    <a:pt x="4437" y="2625"/>
                    <a:pt x="4303" y="3058"/>
                  </a:cubicBezTo>
                  <a:cubicBezTo>
                    <a:pt x="4237" y="3225"/>
                    <a:pt x="4103" y="3459"/>
                    <a:pt x="3937" y="3692"/>
                  </a:cubicBezTo>
                  <a:cubicBezTo>
                    <a:pt x="3870" y="3258"/>
                    <a:pt x="3970" y="2625"/>
                    <a:pt x="4103" y="2291"/>
                  </a:cubicBezTo>
                  <a:cubicBezTo>
                    <a:pt x="4270" y="1891"/>
                    <a:pt x="4270" y="1424"/>
                    <a:pt x="4103" y="990"/>
                  </a:cubicBezTo>
                  <a:cubicBezTo>
                    <a:pt x="3827" y="363"/>
                    <a:pt x="3213" y="0"/>
                    <a:pt x="2570"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7313050" y="4694475"/>
              <a:ext cx="98425" cy="102600"/>
            </a:xfrm>
            <a:custGeom>
              <a:avLst/>
              <a:gdLst/>
              <a:ahLst/>
              <a:cxnLst/>
              <a:rect l="l" t="t" r="r" b="b"/>
              <a:pathLst>
                <a:path w="3937" h="4104" extrusionOk="0">
                  <a:moveTo>
                    <a:pt x="1969" y="1235"/>
                  </a:moveTo>
                  <a:cubicBezTo>
                    <a:pt x="2402" y="1235"/>
                    <a:pt x="2769" y="1602"/>
                    <a:pt x="2769" y="2069"/>
                  </a:cubicBezTo>
                  <a:cubicBezTo>
                    <a:pt x="2769" y="2502"/>
                    <a:pt x="2402" y="2903"/>
                    <a:pt x="1969" y="2903"/>
                  </a:cubicBezTo>
                  <a:cubicBezTo>
                    <a:pt x="1502" y="2903"/>
                    <a:pt x="1135" y="2502"/>
                    <a:pt x="1135" y="2069"/>
                  </a:cubicBezTo>
                  <a:cubicBezTo>
                    <a:pt x="1135" y="1602"/>
                    <a:pt x="1502" y="1235"/>
                    <a:pt x="1969" y="1235"/>
                  </a:cubicBezTo>
                  <a:close/>
                  <a:moveTo>
                    <a:pt x="1568" y="1"/>
                  </a:moveTo>
                  <a:cubicBezTo>
                    <a:pt x="1568" y="167"/>
                    <a:pt x="1535" y="268"/>
                    <a:pt x="1468" y="401"/>
                  </a:cubicBezTo>
                  <a:cubicBezTo>
                    <a:pt x="1308" y="652"/>
                    <a:pt x="1039" y="794"/>
                    <a:pt x="767" y="794"/>
                  </a:cubicBezTo>
                  <a:cubicBezTo>
                    <a:pt x="642" y="794"/>
                    <a:pt x="516" y="764"/>
                    <a:pt x="401" y="701"/>
                  </a:cubicBezTo>
                  <a:lnTo>
                    <a:pt x="0" y="1402"/>
                  </a:lnTo>
                  <a:cubicBezTo>
                    <a:pt x="101" y="1468"/>
                    <a:pt x="201" y="1535"/>
                    <a:pt x="267" y="1669"/>
                  </a:cubicBezTo>
                  <a:cubicBezTo>
                    <a:pt x="501" y="2035"/>
                    <a:pt x="367" y="2502"/>
                    <a:pt x="0" y="2736"/>
                  </a:cubicBezTo>
                  <a:lnTo>
                    <a:pt x="401" y="3436"/>
                  </a:lnTo>
                  <a:cubicBezTo>
                    <a:pt x="501" y="3370"/>
                    <a:pt x="634" y="3336"/>
                    <a:pt x="768" y="3336"/>
                  </a:cubicBezTo>
                  <a:cubicBezTo>
                    <a:pt x="1201" y="3336"/>
                    <a:pt x="1568" y="3670"/>
                    <a:pt x="1568" y="4104"/>
                  </a:cubicBezTo>
                  <a:lnTo>
                    <a:pt x="2369" y="4104"/>
                  </a:lnTo>
                  <a:cubicBezTo>
                    <a:pt x="2369" y="3970"/>
                    <a:pt x="2402" y="3837"/>
                    <a:pt x="2469" y="3703"/>
                  </a:cubicBezTo>
                  <a:cubicBezTo>
                    <a:pt x="2601" y="3461"/>
                    <a:pt x="2849" y="3335"/>
                    <a:pt x="3118" y="3335"/>
                  </a:cubicBezTo>
                  <a:cubicBezTo>
                    <a:pt x="3257" y="3335"/>
                    <a:pt x="3400" y="3368"/>
                    <a:pt x="3536" y="3436"/>
                  </a:cubicBezTo>
                  <a:lnTo>
                    <a:pt x="3937" y="2736"/>
                  </a:lnTo>
                  <a:cubicBezTo>
                    <a:pt x="3803" y="2669"/>
                    <a:pt x="3703" y="2569"/>
                    <a:pt x="3636" y="2469"/>
                  </a:cubicBezTo>
                  <a:cubicBezTo>
                    <a:pt x="3436" y="2069"/>
                    <a:pt x="3570" y="1602"/>
                    <a:pt x="3937" y="1402"/>
                  </a:cubicBezTo>
                  <a:lnTo>
                    <a:pt x="3536" y="701"/>
                  </a:lnTo>
                  <a:cubicBezTo>
                    <a:pt x="3403" y="768"/>
                    <a:pt x="3269" y="801"/>
                    <a:pt x="3136" y="801"/>
                  </a:cubicBezTo>
                  <a:cubicBezTo>
                    <a:pt x="2702" y="801"/>
                    <a:pt x="2369" y="434"/>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7396450" y="4429300"/>
              <a:ext cx="148450" cy="146775"/>
            </a:xfrm>
            <a:custGeom>
              <a:avLst/>
              <a:gdLst/>
              <a:ahLst/>
              <a:cxnLst/>
              <a:rect l="l" t="t" r="r" b="b"/>
              <a:pathLst>
                <a:path w="5938" h="5871" extrusionOk="0">
                  <a:moveTo>
                    <a:pt x="5204" y="0"/>
                  </a:moveTo>
                  <a:lnTo>
                    <a:pt x="2068" y="1268"/>
                  </a:lnTo>
                  <a:lnTo>
                    <a:pt x="1101" y="300"/>
                  </a:lnTo>
                  <a:cubicBezTo>
                    <a:pt x="916" y="115"/>
                    <a:pt x="693" y="19"/>
                    <a:pt x="503" y="19"/>
                  </a:cubicBezTo>
                  <a:cubicBezTo>
                    <a:pt x="384" y="19"/>
                    <a:pt x="277" y="57"/>
                    <a:pt x="200" y="134"/>
                  </a:cubicBezTo>
                  <a:cubicBezTo>
                    <a:pt x="0" y="334"/>
                    <a:pt x="67" y="734"/>
                    <a:pt x="367" y="1034"/>
                  </a:cubicBezTo>
                  <a:lnTo>
                    <a:pt x="1334" y="2002"/>
                  </a:lnTo>
                  <a:lnTo>
                    <a:pt x="67" y="5137"/>
                  </a:lnTo>
                  <a:lnTo>
                    <a:pt x="801" y="5871"/>
                  </a:lnTo>
                  <a:lnTo>
                    <a:pt x="2702" y="3369"/>
                  </a:lnTo>
                  <a:lnTo>
                    <a:pt x="3736" y="4403"/>
                  </a:lnTo>
                  <a:lnTo>
                    <a:pt x="3736" y="5871"/>
                  </a:lnTo>
                  <a:lnTo>
                    <a:pt x="4470" y="5871"/>
                  </a:lnTo>
                  <a:lnTo>
                    <a:pt x="4837" y="4770"/>
                  </a:lnTo>
                  <a:lnTo>
                    <a:pt x="5938" y="4403"/>
                  </a:lnTo>
                  <a:lnTo>
                    <a:pt x="5938" y="3669"/>
                  </a:lnTo>
                  <a:lnTo>
                    <a:pt x="4470" y="3669"/>
                  </a:lnTo>
                  <a:lnTo>
                    <a:pt x="3436" y="2635"/>
                  </a:lnTo>
                  <a:lnTo>
                    <a:pt x="5938" y="767"/>
                  </a:lnTo>
                  <a:lnTo>
                    <a:pt x="5204"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7578250" y="4524675"/>
              <a:ext cx="50875" cy="92525"/>
            </a:xfrm>
            <a:custGeom>
              <a:avLst/>
              <a:gdLst/>
              <a:ahLst/>
              <a:cxnLst/>
              <a:rect l="l" t="t" r="r" b="b"/>
              <a:pathLst>
                <a:path w="2035" h="3701" extrusionOk="0">
                  <a:moveTo>
                    <a:pt x="836" y="0"/>
                  </a:moveTo>
                  <a:cubicBezTo>
                    <a:pt x="781" y="0"/>
                    <a:pt x="724" y="7"/>
                    <a:pt x="667" y="21"/>
                  </a:cubicBezTo>
                  <a:cubicBezTo>
                    <a:pt x="267" y="88"/>
                    <a:pt x="0" y="488"/>
                    <a:pt x="67" y="888"/>
                  </a:cubicBezTo>
                  <a:lnTo>
                    <a:pt x="267" y="1789"/>
                  </a:lnTo>
                  <a:cubicBezTo>
                    <a:pt x="326" y="2144"/>
                    <a:pt x="621" y="2367"/>
                    <a:pt x="966" y="2367"/>
                  </a:cubicBezTo>
                  <a:cubicBezTo>
                    <a:pt x="1010" y="2367"/>
                    <a:pt x="1055" y="2364"/>
                    <a:pt x="1101" y="2356"/>
                  </a:cubicBezTo>
                  <a:lnTo>
                    <a:pt x="1134" y="2356"/>
                  </a:lnTo>
                  <a:cubicBezTo>
                    <a:pt x="1168" y="2356"/>
                    <a:pt x="1201" y="2323"/>
                    <a:pt x="1234" y="2323"/>
                  </a:cubicBezTo>
                  <a:lnTo>
                    <a:pt x="1168" y="1989"/>
                  </a:lnTo>
                  <a:cubicBezTo>
                    <a:pt x="1134" y="2023"/>
                    <a:pt x="1101" y="2023"/>
                    <a:pt x="1067" y="2023"/>
                  </a:cubicBezTo>
                  <a:lnTo>
                    <a:pt x="1034" y="2023"/>
                  </a:lnTo>
                  <a:cubicBezTo>
                    <a:pt x="1013" y="2026"/>
                    <a:pt x="993" y="2028"/>
                    <a:pt x="972" y="2028"/>
                  </a:cubicBezTo>
                  <a:cubicBezTo>
                    <a:pt x="794" y="2028"/>
                    <a:pt x="627" y="1902"/>
                    <a:pt x="567" y="1722"/>
                  </a:cubicBezTo>
                  <a:lnTo>
                    <a:pt x="400" y="822"/>
                  </a:lnTo>
                  <a:cubicBezTo>
                    <a:pt x="367" y="588"/>
                    <a:pt x="500" y="388"/>
                    <a:pt x="734" y="355"/>
                  </a:cubicBezTo>
                  <a:cubicBezTo>
                    <a:pt x="764" y="345"/>
                    <a:pt x="796" y="340"/>
                    <a:pt x="827" y="340"/>
                  </a:cubicBezTo>
                  <a:cubicBezTo>
                    <a:pt x="1001" y="340"/>
                    <a:pt x="1173" y="485"/>
                    <a:pt x="1201" y="655"/>
                  </a:cubicBezTo>
                  <a:lnTo>
                    <a:pt x="1268" y="1055"/>
                  </a:lnTo>
                  <a:cubicBezTo>
                    <a:pt x="1401" y="1089"/>
                    <a:pt x="1534" y="1155"/>
                    <a:pt x="1635" y="1222"/>
                  </a:cubicBezTo>
                  <a:lnTo>
                    <a:pt x="1534" y="588"/>
                  </a:lnTo>
                  <a:cubicBezTo>
                    <a:pt x="1449" y="245"/>
                    <a:pt x="1167" y="0"/>
                    <a:pt x="836" y="0"/>
                  </a:cubicBezTo>
                  <a:close/>
                  <a:moveTo>
                    <a:pt x="1103" y="1334"/>
                  </a:moveTo>
                  <a:cubicBezTo>
                    <a:pt x="1048" y="1334"/>
                    <a:pt x="991" y="1341"/>
                    <a:pt x="934" y="1355"/>
                  </a:cubicBezTo>
                  <a:lnTo>
                    <a:pt x="901" y="1355"/>
                  </a:lnTo>
                  <a:cubicBezTo>
                    <a:pt x="867" y="1355"/>
                    <a:pt x="834" y="1355"/>
                    <a:pt x="834" y="1389"/>
                  </a:cubicBezTo>
                  <a:lnTo>
                    <a:pt x="901" y="1722"/>
                  </a:lnTo>
                  <a:cubicBezTo>
                    <a:pt x="901" y="1689"/>
                    <a:pt x="934" y="1689"/>
                    <a:pt x="967" y="1689"/>
                  </a:cubicBezTo>
                  <a:lnTo>
                    <a:pt x="1001" y="1656"/>
                  </a:lnTo>
                  <a:cubicBezTo>
                    <a:pt x="1021" y="1652"/>
                    <a:pt x="1042" y="1651"/>
                    <a:pt x="1063" y="1651"/>
                  </a:cubicBezTo>
                  <a:cubicBezTo>
                    <a:pt x="1246" y="1651"/>
                    <a:pt x="1438" y="1780"/>
                    <a:pt x="1468" y="1989"/>
                  </a:cubicBezTo>
                  <a:lnTo>
                    <a:pt x="1635" y="2890"/>
                  </a:lnTo>
                  <a:cubicBezTo>
                    <a:pt x="1668" y="3090"/>
                    <a:pt x="1534" y="3324"/>
                    <a:pt x="1334" y="3357"/>
                  </a:cubicBezTo>
                  <a:lnTo>
                    <a:pt x="1301" y="3357"/>
                  </a:lnTo>
                  <a:cubicBezTo>
                    <a:pt x="1280" y="3360"/>
                    <a:pt x="1260" y="3362"/>
                    <a:pt x="1239" y="3362"/>
                  </a:cubicBezTo>
                  <a:cubicBezTo>
                    <a:pt x="1061" y="3362"/>
                    <a:pt x="894" y="3236"/>
                    <a:pt x="834" y="3057"/>
                  </a:cubicBezTo>
                  <a:lnTo>
                    <a:pt x="767" y="2623"/>
                  </a:lnTo>
                  <a:cubicBezTo>
                    <a:pt x="634" y="2623"/>
                    <a:pt x="500" y="2556"/>
                    <a:pt x="400" y="2490"/>
                  </a:cubicBezTo>
                  <a:lnTo>
                    <a:pt x="400" y="2490"/>
                  </a:lnTo>
                  <a:lnTo>
                    <a:pt x="500" y="3123"/>
                  </a:lnTo>
                  <a:cubicBezTo>
                    <a:pt x="590" y="3452"/>
                    <a:pt x="894" y="3701"/>
                    <a:pt x="1244" y="3701"/>
                  </a:cubicBezTo>
                  <a:cubicBezTo>
                    <a:pt x="1285" y="3701"/>
                    <a:pt x="1326" y="3697"/>
                    <a:pt x="1368" y="3690"/>
                  </a:cubicBezTo>
                  <a:cubicBezTo>
                    <a:pt x="1768" y="3624"/>
                    <a:pt x="2035" y="3223"/>
                    <a:pt x="1968" y="2823"/>
                  </a:cubicBezTo>
                  <a:lnTo>
                    <a:pt x="1768" y="1923"/>
                  </a:lnTo>
                  <a:cubicBezTo>
                    <a:pt x="1711" y="1579"/>
                    <a:pt x="1433" y="1334"/>
                    <a:pt x="1103" y="133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7176275" y="4499350"/>
              <a:ext cx="194350" cy="194325"/>
            </a:xfrm>
            <a:custGeom>
              <a:avLst/>
              <a:gdLst/>
              <a:ahLst/>
              <a:cxnLst/>
              <a:rect l="l" t="t" r="r" b="b"/>
              <a:pathLst>
                <a:path w="7774" h="7773" extrusionOk="0">
                  <a:moveTo>
                    <a:pt x="7773" y="0"/>
                  </a:moveTo>
                  <a:lnTo>
                    <a:pt x="2403" y="1468"/>
                  </a:lnTo>
                  <a:lnTo>
                    <a:pt x="2403" y="2902"/>
                  </a:lnTo>
                  <a:lnTo>
                    <a:pt x="2403" y="5471"/>
                  </a:lnTo>
                  <a:cubicBezTo>
                    <a:pt x="2202" y="5404"/>
                    <a:pt x="1936" y="5337"/>
                    <a:pt x="1702" y="5337"/>
                  </a:cubicBezTo>
                  <a:cubicBezTo>
                    <a:pt x="735" y="5337"/>
                    <a:pt x="1" y="5904"/>
                    <a:pt x="1" y="6571"/>
                  </a:cubicBezTo>
                  <a:cubicBezTo>
                    <a:pt x="1" y="7239"/>
                    <a:pt x="735" y="7772"/>
                    <a:pt x="1702" y="7772"/>
                  </a:cubicBezTo>
                  <a:cubicBezTo>
                    <a:pt x="2636" y="7772"/>
                    <a:pt x="3403" y="7239"/>
                    <a:pt x="3403" y="6571"/>
                  </a:cubicBezTo>
                  <a:lnTo>
                    <a:pt x="3403" y="2936"/>
                  </a:lnTo>
                  <a:lnTo>
                    <a:pt x="6806" y="2002"/>
                  </a:lnTo>
                  <a:lnTo>
                    <a:pt x="6806" y="4503"/>
                  </a:lnTo>
                  <a:cubicBezTo>
                    <a:pt x="6572" y="4437"/>
                    <a:pt x="6339" y="4370"/>
                    <a:pt x="6072" y="4370"/>
                  </a:cubicBezTo>
                  <a:cubicBezTo>
                    <a:pt x="5138" y="4370"/>
                    <a:pt x="4371" y="4937"/>
                    <a:pt x="4371" y="5604"/>
                  </a:cubicBezTo>
                  <a:cubicBezTo>
                    <a:pt x="4371" y="6271"/>
                    <a:pt x="5138" y="6805"/>
                    <a:pt x="6072" y="6805"/>
                  </a:cubicBezTo>
                  <a:cubicBezTo>
                    <a:pt x="7006" y="6805"/>
                    <a:pt x="7773" y="6271"/>
                    <a:pt x="7773" y="5604"/>
                  </a:cubicBezTo>
                  <a:lnTo>
                    <a:pt x="7773" y="1468"/>
                  </a:lnTo>
                  <a:lnTo>
                    <a:pt x="7773" y="500"/>
                  </a:lnTo>
                  <a:lnTo>
                    <a:pt x="7773"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7333900" y="4071525"/>
              <a:ext cx="136775" cy="192675"/>
            </a:xfrm>
            <a:custGeom>
              <a:avLst/>
              <a:gdLst/>
              <a:ahLst/>
              <a:cxnLst/>
              <a:rect l="l" t="t" r="r" b="b"/>
              <a:pathLst>
                <a:path w="5471" h="7707" extrusionOk="0">
                  <a:moveTo>
                    <a:pt x="5071" y="3503"/>
                  </a:moveTo>
                  <a:cubicBezTo>
                    <a:pt x="4871" y="3503"/>
                    <a:pt x="4704" y="3670"/>
                    <a:pt x="4704" y="3904"/>
                  </a:cubicBezTo>
                  <a:cubicBezTo>
                    <a:pt x="4670" y="4104"/>
                    <a:pt x="4871" y="4271"/>
                    <a:pt x="5071" y="4304"/>
                  </a:cubicBezTo>
                  <a:cubicBezTo>
                    <a:pt x="5304" y="4304"/>
                    <a:pt x="5471" y="4104"/>
                    <a:pt x="5471" y="3904"/>
                  </a:cubicBezTo>
                  <a:cubicBezTo>
                    <a:pt x="5471" y="3703"/>
                    <a:pt x="5304" y="3503"/>
                    <a:pt x="5071" y="3503"/>
                  </a:cubicBezTo>
                  <a:close/>
                  <a:moveTo>
                    <a:pt x="3836" y="2236"/>
                  </a:moveTo>
                  <a:cubicBezTo>
                    <a:pt x="3403" y="2636"/>
                    <a:pt x="3136" y="3236"/>
                    <a:pt x="3136" y="3870"/>
                  </a:cubicBezTo>
                  <a:cubicBezTo>
                    <a:pt x="3103" y="4504"/>
                    <a:pt x="3369" y="5104"/>
                    <a:pt x="3803" y="5538"/>
                  </a:cubicBezTo>
                  <a:lnTo>
                    <a:pt x="4337" y="5004"/>
                  </a:lnTo>
                  <a:cubicBezTo>
                    <a:pt x="4070" y="4704"/>
                    <a:pt x="3903" y="4304"/>
                    <a:pt x="3903" y="3870"/>
                  </a:cubicBezTo>
                  <a:cubicBezTo>
                    <a:pt x="3903" y="3437"/>
                    <a:pt x="4103" y="3070"/>
                    <a:pt x="4370" y="2769"/>
                  </a:cubicBezTo>
                  <a:lnTo>
                    <a:pt x="3836" y="2236"/>
                  </a:lnTo>
                  <a:close/>
                  <a:moveTo>
                    <a:pt x="2736" y="1102"/>
                  </a:moveTo>
                  <a:cubicBezTo>
                    <a:pt x="2002" y="1835"/>
                    <a:pt x="1568" y="2803"/>
                    <a:pt x="1568" y="3870"/>
                  </a:cubicBezTo>
                  <a:cubicBezTo>
                    <a:pt x="1568" y="4904"/>
                    <a:pt x="1935" y="5872"/>
                    <a:pt x="2669" y="6639"/>
                  </a:cubicBezTo>
                  <a:lnTo>
                    <a:pt x="3236" y="6072"/>
                  </a:lnTo>
                  <a:cubicBezTo>
                    <a:pt x="2636" y="5505"/>
                    <a:pt x="2335" y="4704"/>
                    <a:pt x="2335" y="3870"/>
                  </a:cubicBezTo>
                  <a:cubicBezTo>
                    <a:pt x="2369" y="3036"/>
                    <a:pt x="2702" y="2269"/>
                    <a:pt x="3303" y="1669"/>
                  </a:cubicBezTo>
                  <a:lnTo>
                    <a:pt x="2736" y="1102"/>
                  </a:lnTo>
                  <a:close/>
                  <a:moveTo>
                    <a:pt x="1668" y="1"/>
                  </a:moveTo>
                  <a:cubicBezTo>
                    <a:pt x="1135" y="501"/>
                    <a:pt x="734" y="1068"/>
                    <a:pt x="467" y="1702"/>
                  </a:cubicBezTo>
                  <a:cubicBezTo>
                    <a:pt x="167" y="2369"/>
                    <a:pt x="0" y="3103"/>
                    <a:pt x="0" y="3837"/>
                  </a:cubicBezTo>
                  <a:cubicBezTo>
                    <a:pt x="0" y="4571"/>
                    <a:pt x="134" y="5305"/>
                    <a:pt x="401" y="5972"/>
                  </a:cubicBezTo>
                  <a:cubicBezTo>
                    <a:pt x="668" y="6639"/>
                    <a:pt x="1068" y="7206"/>
                    <a:pt x="1568" y="7706"/>
                  </a:cubicBezTo>
                  <a:lnTo>
                    <a:pt x="2135" y="7173"/>
                  </a:lnTo>
                  <a:cubicBezTo>
                    <a:pt x="1235" y="6272"/>
                    <a:pt x="768" y="5104"/>
                    <a:pt x="801" y="3837"/>
                  </a:cubicBezTo>
                  <a:cubicBezTo>
                    <a:pt x="801" y="2603"/>
                    <a:pt x="1301" y="1435"/>
                    <a:pt x="2202" y="568"/>
                  </a:cubicBezTo>
                  <a:lnTo>
                    <a:pt x="1668"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7283025" y="4279175"/>
              <a:ext cx="131775" cy="132625"/>
            </a:xfrm>
            <a:custGeom>
              <a:avLst/>
              <a:gdLst/>
              <a:ahLst/>
              <a:cxnLst/>
              <a:rect l="l" t="t" r="r" b="b"/>
              <a:pathLst>
                <a:path w="5271" h="5305" extrusionOk="0">
                  <a:moveTo>
                    <a:pt x="1001" y="468"/>
                  </a:moveTo>
                  <a:lnTo>
                    <a:pt x="1001" y="1002"/>
                  </a:lnTo>
                  <a:lnTo>
                    <a:pt x="468" y="1002"/>
                  </a:lnTo>
                  <a:lnTo>
                    <a:pt x="1001" y="468"/>
                  </a:lnTo>
                  <a:close/>
                  <a:moveTo>
                    <a:pt x="2969" y="1802"/>
                  </a:moveTo>
                  <a:lnTo>
                    <a:pt x="2969" y="2336"/>
                  </a:lnTo>
                  <a:lnTo>
                    <a:pt x="2436" y="2336"/>
                  </a:lnTo>
                  <a:lnTo>
                    <a:pt x="2969" y="1802"/>
                  </a:lnTo>
                  <a:close/>
                  <a:moveTo>
                    <a:pt x="1335" y="334"/>
                  </a:moveTo>
                  <a:lnTo>
                    <a:pt x="2969" y="368"/>
                  </a:lnTo>
                  <a:lnTo>
                    <a:pt x="2969" y="1335"/>
                  </a:lnTo>
                  <a:lnTo>
                    <a:pt x="1969" y="2302"/>
                  </a:lnTo>
                  <a:lnTo>
                    <a:pt x="1969" y="3637"/>
                  </a:lnTo>
                  <a:lnTo>
                    <a:pt x="334" y="3603"/>
                  </a:lnTo>
                  <a:lnTo>
                    <a:pt x="334" y="1302"/>
                  </a:lnTo>
                  <a:lnTo>
                    <a:pt x="1335" y="1335"/>
                  </a:lnTo>
                  <a:lnTo>
                    <a:pt x="1335" y="334"/>
                  </a:lnTo>
                  <a:close/>
                  <a:moveTo>
                    <a:pt x="4937" y="1669"/>
                  </a:moveTo>
                  <a:lnTo>
                    <a:pt x="4904" y="4971"/>
                  </a:lnTo>
                  <a:lnTo>
                    <a:pt x="2269" y="4938"/>
                  </a:lnTo>
                  <a:lnTo>
                    <a:pt x="2302" y="2636"/>
                  </a:lnTo>
                  <a:lnTo>
                    <a:pt x="3270" y="2636"/>
                  </a:lnTo>
                  <a:lnTo>
                    <a:pt x="3303" y="1669"/>
                  </a:lnTo>
                  <a:close/>
                  <a:moveTo>
                    <a:pt x="1001" y="1"/>
                  </a:moveTo>
                  <a:lnTo>
                    <a:pt x="1" y="968"/>
                  </a:lnTo>
                  <a:lnTo>
                    <a:pt x="1" y="3937"/>
                  </a:lnTo>
                  <a:lnTo>
                    <a:pt x="1969" y="3937"/>
                  </a:lnTo>
                  <a:lnTo>
                    <a:pt x="1935" y="5271"/>
                  </a:lnTo>
                  <a:lnTo>
                    <a:pt x="5238" y="5305"/>
                  </a:lnTo>
                  <a:lnTo>
                    <a:pt x="5271" y="1368"/>
                  </a:lnTo>
                  <a:lnTo>
                    <a:pt x="3303" y="1335"/>
                  </a:lnTo>
                  <a:lnTo>
                    <a:pt x="3303" y="34"/>
                  </a:lnTo>
                  <a:lnTo>
                    <a:pt x="100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7110400" y="5236425"/>
              <a:ext cx="216025" cy="180000"/>
            </a:xfrm>
            <a:custGeom>
              <a:avLst/>
              <a:gdLst/>
              <a:ahLst/>
              <a:cxnLst/>
              <a:rect l="l" t="t" r="r" b="b"/>
              <a:pathLst>
                <a:path w="8641" h="7200" extrusionOk="0">
                  <a:moveTo>
                    <a:pt x="6674" y="463"/>
                  </a:moveTo>
                  <a:cubicBezTo>
                    <a:pt x="6782" y="463"/>
                    <a:pt x="6878" y="528"/>
                    <a:pt x="6906" y="639"/>
                  </a:cubicBezTo>
                  <a:lnTo>
                    <a:pt x="7106" y="1306"/>
                  </a:lnTo>
                  <a:lnTo>
                    <a:pt x="768" y="3174"/>
                  </a:lnTo>
                  <a:lnTo>
                    <a:pt x="568" y="2473"/>
                  </a:lnTo>
                  <a:cubicBezTo>
                    <a:pt x="534" y="2373"/>
                    <a:pt x="601" y="2240"/>
                    <a:pt x="735" y="2206"/>
                  </a:cubicBezTo>
                  <a:lnTo>
                    <a:pt x="6605" y="472"/>
                  </a:lnTo>
                  <a:cubicBezTo>
                    <a:pt x="6628" y="466"/>
                    <a:pt x="6651" y="463"/>
                    <a:pt x="6674" y="463"/>
                  </a:cubicBezTo>
                  <a:close/>
                  <a:moveTo>
                    <a:pt x="4137" y="4608"/>
                  </a:moveTo>
                  <a:lnTo>
                    <a:pt x="3703" y="4775"/>
                  </a:lnTo>
                  <a:lnTo>
                    <a:pt x="3937" y="5676"/>
                  </a:lnTo>
                  <a:lnTo>
                    <a:pt x="4404" y="5542"/>
                  </a:lnTo>
                  <a:lnTo>
                    <a:pt x="4137" y="4608"/>
                  </a:lnTo>
                  <a:close/>
                  <a:moveTo>
                    <a:pt x="3236" y="4908"/>
                  </a:moveTo>
                  <a:lnTo>
                    <a:pt x="2769" y="5042"/>
                  </a:lnTo>
                  <a:lnTo>
                    <a:pt x="3036" y="5942"/>
                  </a:lnTo>
                  <a:lnTo>
                    <a:pt x="3503" y="5809"/>
                  </a:lnTo>
                  <a:lnTo>
                    <a:pt x="3236" y="4908"/>
                  </a:lnTo>
                  <a:close/>
                  <a:moveTo>
                    <a:pt x="2336" y="5142"/>
                  </a:moveTo>
                  <a:lnTo>
                    <a:pt x="1869" y="5275"/>
                  </a:lnTo>
                  <a:lnTo>
                    <a:pt x="2136" y="6209"/>
                  </a:lnTo>
                  <a:lnTo>
                    <a:pt x="2603" y="6043"/>
                  </a:lnTo>
                  <a:lnTo>
                    <a:pt x="2336" y="5142"/>
                  </a:lnTo>
                  <a:close/>
                  <a:moveTo>
                    <a:pt x="7473" y="2673"/>
                  </a:moveTo>
                  <a:lnTo>
                    <a:pt x="8073" y="4708"/>
                  </a:lnTo>
                  <a:cubicBezTo>
                    <a:pt x="8106" y="4808"/>
                    <a:pt x="8040" y="4942"/>
                    <a:pt x="7940" y="5008"/>
                  </a:cubicBezTo>
                  <a:lnTo>
                    <a:pt x="2035" y="6710"/>
                  </a:lnTo>
                  <a:cubicBezTo>
                    <a:pt x="2018" y="6715"/>
                    <a:pt x="2000" y="6718"/>
                    <a:pt x="1982" y="6718"/>
                  </a:cubicBezTo>
                  <a:cubicBezTo>
                    <a:pt x="1893" y="6718"/>
                    <a:pt x="1796" y="6653"/>
                    <a:pt x="1769" y="6543"/>
                  </a:cubicBezTo>
                  <a:lnTo>
                    <a:pt x="1168" y="4508"/>
                  </a:lnTo>
                  <a:lnTo>
                    <a:pt x="7473" y="2673"/>
                  </a:lnTo>
                  <a:close/>
                  <a:moveTo>
                    <a:pt x="6687" y="0"/>
                  </a:moveTo>
                  <a:cubicBezTo>
                    <a:pt x="6615" y="0"/>
                    <a:pt x="6543" y="12"/>
                    <a:pt x="6472" y="38"/>
                  </a:cubicBezTo>
                  <a:lnTo>
                    <a:pt x="601" y="1739"/>
                  </a:lnTo>
                  <a:cubicBezTo>
                    <a:pt x="234" y="1840"/>
                    <a:pt x="1" y="2240"/>
                    <a:pt x="101" y="2607"/>
                  </a:cubicBezTo>
                  <a:lnTo>
                    <a:pt x="1302" y="6676"/>
                  </a:lnTo>
                  <a:cubicBezTo>
                    <a:pt x="1386" y="6985"/>
                    <a:pt x="1683" y="7200"/>
                    <a:pt x="1994" y="7200"/>
                  </a:cubicBezTo>
                  <a:cubicBezTo>
                    <a:pt x="2052" y="7200"/>
                    <a:pt x="2111" y="7192"/>
                    <a:pt x="2169" y="7177"/>
                  </a:cubicBezTo>
                  <a:lnTo>
                    <a:pt x="8040" y="5442"/>
                  </a:lnTo>
                  <a:cubicBezTo>
                    <a:pt x="8440" y="5342"/>
                    <a:pt x="8640" y="4942"/>
                    <a:pt x="8540" y="4575"/>
                  </a:cubicBezTo>
                  <a:lnTo>
                    <a:pt x="7339" y="505"/>
                  </a:lnTo>
                  <a:cubicBezTo>
                    <a:pt x="7259" y="209"/>
                    <a:pt x="6983" y="0"/>
                    <a:pt x="668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7191300" y="3897250"/>
              <a:ext cx="192775" cy="202650"/>
            </a:xfrm>
            <a:custGeom>
              <a:avLst/>
              <a:gdLst/>
              <a:ahLst/>
              <a:cxnLst/>
              <a:rect l="l" t="t" r="r" b="b"/>
              <a:pathLst>
                <a:path w="7711" h="8106" extrusionOk="0">
                  <a:moveTo>
                    <a:pt x="3036" y="0"/>
                  </a:moveTo>
                  <a:lnTo>
                    <a:pt x="0" y="3036"/>
                  </a:lnTo>
                  <a:lnTo>
                    <a:pt x="3036" y="6071"/>
                  </a:lnTo>
                  <a:lnTo>
                    <a:pt x="3036" y="4070"/>
                  </a:lnTo>
                  <a:cubicBezTo>
                    <a:pt x="3083" y="4069"/>
                    <a:pt x="3129" y="4068"/>
                    <a:pt x="3175" y="4068"/>
                  </a:cubicBezTo>
                  <a:cubicBezTo>
                    <a:pt x="6567" y="4068"/>
                    <a:pt x="6393" y="6493"/>
                    <a:pt x="5504" y="8106"/>
                  </a:cubicBezTo>
                  <a:cubicBezTo>
                    <a:pt x="7710" y="5735"/>
                    <a:pt x="7284" y="1966"/>
                    <a:pt x="3197" y="1966"/>
                  </a:cubicBezTo>
                  <a:cubicBezTo>
                    <a:pt x="3144" y="1966"/>
                    <a:pt x="3090" y="1967"/>
                    <a:pt x="3036" y="1968"/>
                  </a:cubicBezTo>
                  <a:lnTo>
                    <a:pt x="30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7135425" y="4051525"/>
              <a:ext cx="180150" cy="127300"/>
            </a:xfrm>
            <a:custGeom>
              <a:avLst/>
              <a:gdLst/>
              <a:ahLst/>
              <a:cxnLst/>
              <a:rect l="l" t="t" r="r" b="b"/>
              <a:pathLst>
                <a:path w="7206" h="5092" extrusionOk="0">
                  <a:moveTo>
                    <a:pt x="1435" y="434"/>
                  </a:moveTo>
                  <a:lnTo>
                    <a:pt x="3803" y="1735"/>
                  </a:lnTo>
                  <a:lnTo>
                    <a:pt x="3603" y="2068"/>
                  </a:lnTo>
                  <a:lnTo>
                    <a:pt x="1235" y="801"/>
                  </a:lnTo>
                  <a:lnTo>
                    <a:pt x="1435" y="434"/>
                  </a:lnTo>
                  <a:close/>
                  <a:moveTo>
                    <a:pt x="5992" y="1922"/>
                  </a:moveTo>
                  <a:cubicBezTo>
                    <a:pt x="6019" y="1922"/>
                    <a:pt x="6046" y="1927"/>
                    <a:pt x="6071" y="1935"/>
                  </a:cubicBezTo>
                  <a:lnTo>
                    <a:pt x="6405" y="2135"/>
                  </a:lnTo>
                  <a:cubicBezTo>
                    <a:pt x="6505" y="2168"/>
                    <a:pt x="6538" y="2302"/>
                    <a:pt x="6505" y="2402"/>
                  </a:cubicBezTo>
                  <a:lnTo>
                    <a:pt x="5371" y="4470"/>
                  </a:lnTo>
                  <a:cubicBezTo>
                    <a:pt x="5328" y="4535"/>
                    <a:pt x="5271" y="4572"/>
                    <a:pt x="5209" y="4572"/>
                  </a:cubicBezTo>
                  <a:cubicBezTo>
                    <a:pt x="5175" y="4572"/>
                    <a:pt x="5139" y="4560"/>
                    <a:pt x="5104" y="4537"/>
                  </a:cubicBezTo>
                  <a:lnTo>
                    <a:pt x="4770" y="4370"/>
                  </a:lnTo>
                  <a:cubicBezTo>
                    <a:pt x="4670" y="4303"/>
                    <a:pt x="4637" y="4170"/>
                    <a:pt x="4670" y="4103"/>
                  </a:cubicBezTo>
                  <a:lnTo>
                    <a:pt x="5805" y="2035"/>
                  </a:lnTo>
                  <a:cubicBezTo>
                    <a:pt x="5830" y="1960"/>
                    <a:pt x="5911" y="1922"/>
                    <a:pt x="5992" y="1922"/>
                  </a:cubicBezTo>
                  <a:close/>
                  <a:moveTo>
                    <a:pt x="1368" y="0"/>
                  </a:moveTo>
                  <a:lnTo>
                    <a:pt x="0" y="200"/>
                  </a:lnTo>
                  <a:lnTo>
                    <a:pt x="334" y="1335"/>
                  </a:lnTo>
                  <a:lnTo>
                    <a:pt x="701" y="1201"/>
                  </a:lnTo>
                  <a:lnTo>
                    <a:pt x="934" y="1968"/>
                  </a:lnTo>
                  <a:lnTo>
                    <a:pt x="1668" y="1735"/>
                  </a:lnTo>
                  <a:lnTo>
                    <a:pt x="1902" y="2502"/>
                  </a:lnTo>
                  <a:lnTo>
                    <a:pt x="2636" y="2269"/>
                  </a:lnTo>
                  <a:lnTo>
                    <a:pt x="2869" y="3036"/>
                  </a:lnTo>
                  <a:lnTo>
                    <a:pt x="3303" y="2902"/>
                  </a:lnTo>
                  <a:lnTo>
                    <a:pt x="3303" y="2902"/>
                  </a:lnTo>
                  <a:cubicBezTo>
                    <a:pt x="3269" y="2936"/>
                    <a:pt x="3269" y="3002"/>
                    <a:pt x="3269" y="3036"/>
                  </a:cubicBezTo>
                  <a:lnTo>
                    <a:pt x="3103" y="3970"/>
                  </a:lnTo>
                  <a:cubicBezTo>
                    <a:pt x="3036" y="4203"/>
                    <a:pt x="3203" y="4403"/>
                    <a:pt x="3403" y="4470"/>
                  </a:cubicBezTo>
                  <a:lnTo>
                    <a:pt x="5338" y="5071"/>
                  </a:lnTo>
                  <a:cubicBezTo>
                    <a:pt x="5380" y="5085"/>
                    <a:pt x="5426" y="5091"/>
                    <a:pt x="5473" y="5091"/>
                  </a:cubicBezTo>
                  <a:cubicBezTo>
                    <a:pt x="5644" y="5091"/>
                    <a:pt x="5826" y="5002"/>
                    <a:pt x="5905" y="4870"/>
                  </a:cubicBezTo>
                  <a:lnTo>
                    <a:pt x="6305" y="4070"/>
                  </a:lnTo>
                  <a:cubicBezTo>
                    <a:pt x="6405" y="3903"/>
                    <a:pt x="6572" y="3603"/>
                    <a:pt x="6705" y="3403"/>
                  </a:cubicBezTo>
                  <a:lnTo>
                    <a:pt x="7105" y="2635"/>
                  </a:lnTo>
                  <a:cubicBezTo>
                    <a:pt x="7206" y="2435"/>
                    <a:pt x="7172" y="2168"/>
                    <a:pt x="7005" y="2035"/>
                  </a:cubicBezTo>
                  <a:lnTo>
                    <a:pt x="5438" y="734"/>
                  </a:lnTo>
                  <a:cubicBezTo>
                    <a:pt x="5354" y="667"/>
                    <a:pt x="5246" y="634"/>
                    <a:pt x="5137" y="634"/>
                  </a:cubicBezTo>
                  <a:cubicBezTo>
                    <a:pt x="5029" y="634"/>
                    <a:pt x="4921" y="667"/>
                    <a:pt x="4837" y="734"/>
                  </a:cubicBezTo>
                  <a:lnTo>
                    <a:pt x="4137" y="1401"/>
                  </a:lnTo>
                  <a:cubicBezTo>
                    <a:pt x="4137" y="1435"/>
                    <a:pt x="4103" y="1435"/>
                    <a:pt x="4070" y="1468"/>
                  </a:cubicBezTo>
                  <a:lnTo>
                    <a:pt x="136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7007000" y="5122275"/>
              <a:ext cx="145125" cy="126800"/>
            </a:xfrm>
            <a:custGeom>
              <a:avLst/>
              <a:gdLst/>
              <a:ahLst/>
              <a:cxnLst/>
              <a:rect l="l" t="t" r="r" b="b"/>
              <a:pathLst>
                <a:path w="5805" h="5072" extrusionOk="0">
                  <a:moveTo>
                    <a:pt x="4570" y="368"/>
                  </a:moveTo>
                  <a:lnTo>
                    <a:pt x="4937" y="735"/>
                  </a:lnTo>
                  <a:lnTo>
                    <a:pt x="901" y="735"/>
                  </a:lnTo>
                  <a:lnTo>
                    <a:pt x="1235" y="368"/>
                  </a:lnTo>
                  <a:close/>
                  <a:moveTo>
                    <a:pt x="3636" y="1802"/>
                  </a:moveTo>
                  <a:lnTo>
                    <a:pt x="3636" y="2903"/>
                  </a:lnTo>
                  <a:lnTo>
                    <a:pt x="4737" y="2903"/>
                  </a:lnTo>
                  <a:lnTo>
                    <a:pt x="2902" y="4337"/>
                  </a:lnTo>
                  <a:lnTo>
                    <a:pt x="1101" y="2903"/>
                  </a:lnTo>
                  <a:lnTo>
                    <a:pt x="2202" y="2903"/>
                  </a:lnTo>
                  <a:lnTo>
                    <a:pt x="2202" y="1802"/>
                  </a:lnTo>
                  <a:close/>
                  <a:moveTo>
                    <a:pt x="1101" y="1"/>
                  </a:moveTo>
                  <a:lnTo>
                    <a:pt x="0" y="1102"/>
                  </a:lnTo>
                  <a:lnTo>
                    <a:pt x="0" y="4904"/>
                  </a:lnTo>
                  <a:cubicBezTo>
                    <a:pt x="0" y="5005"/>
                    <a:pt x="100" y="5071"/>
                    <a:pt x="200" y="5071"/>
                  </a:cubicBezTo>
                  <a:lnTo>
                    <a:pt x="5638" y="5071"/>
                  </a:lnTo>
                  <a:cubicBezTo>
                    <a:pt x="5738" y="5071"/>
                    <a:pt x="5805" y="5005"/>
                    <a:pt x="5805" y="4904"/>
                  </a:cubicBezTo>
                  <a:lnTo>
                    <a:pt x="5805" y="1102"/>
                  </a:lnTo>
                  <a:lnTo>
                    <a:pt x="4737"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7209650" y="3717125"/>
              <a:ext cx="121775" cy="163450"/>
            </a:xfrm>
            <a:custGeom>
              <a:avLst/>
              <a:gdLst/>
              <a:ahLst/>
              <a:cxnLst/>
              <a:rect l="l" t="t" r="r" b="b"/>
              <a:pathLst>
                <a:path w="4871" h="6538" extrusionOk="0">
                  <a:moveTo>
                    <a:pt x="3669" y="2735"/>
                  </a:moveTo>
                  <a:cubicBezTo>
                    <a:pt x="3903" y="3202"/>
                    <a:pt x="4070" y="3636"/>
                    <a:pt x="4070" y="4036"/>
                  </a:cubicBezTo>
                  <a:lnTo>
                    <a:pt x="4070" y="4070"/>
                  </a:lnTo>
                  <a:cubicBezTo>
                    <a:pt x="4070" y="4103"/>
                    <a:pt x="4070" y="4103"/>
                    <a:pt x="4070" y="4103"/>
                  </a:cubicBezTo>
                  <a:cubicBezTo>
                    <a:pt x="4070" y="4537"/>
                    <a:pt x="3870" y="4937"/>
                    <a:pt x="3569" y="5237"/>
                  </a:cubicBezTo>
                  <a:cubicBezTo>
                    <a:pt x="3269" y="5537"/>
                    <a:pt x="2869" y="5704"/>
                    <a:pt x="2435" y="5704"/>
                  </a:cubicBezTo>
                  <a:lnTo>
                    <a:pt x="2202" y="5704"/>
                  </a:lnTo>
                  <a:cubicBezTo>
                    <a:pt x="3102" y="5170"/>
                    <a:pt x="3669" y="4203"/>
                    <a:pt x="3669" y="3102"/>
                  </a:cubicBezTo>
                  <a:cubicBezTo>
                    <a:pt x="3669" y="2969"/>
                    <a:pt x="3669" y="2835"/>
                    <a:pt x="3669" y="2735"/>
                  </a:cubicBezTo>
                  <a:close/>
                  <a:moveTo>
                    <a:pt x="2435" y="0"/>
                  </a:moveTo>
                  <a:cubicBezTo>
                    <a:pt x="2435" y="0"/>
                    <a:pt x="34" y="2001"/>
                    <a:pt x="0" y="4003"/>
                  </a:cubicBezTo>
                  <a:lnTo>
                    <a:pt x="0" y="4036"/>
                  </a:lnTo>
                  <a:lnTo>
                    <a:pt x="0" y="4103"/>
                  </a:lnTo>
                  <a:lnTo>
                    <a:pt x="0" y="4136"/>
                  </a:lnTo>
                  <a:cubicBezTo>
                    <a:pt x="0" y="5471"/>
                    <a:pt x="1101" y="6538"/>
                    <a:pt x="2435" y="6538"/>
                  </a:cubicBezTo>
                  <a:cubicBezTo>
                    <a:pt x="3770" y="6538"/>
                    <a:pt x="4837" y="5471"/>
                    <a:pt x="4870" y="4136"/>
                  </a:cubicBezTo>
                  <a:lnTo>
                    <a:pt x="4870" y="4103"/>
                  </a:lnTo>
                  <a:lnTo>
                    <a:pt x="4870" y="4036"/>
                  </a:lnTo>
                  <a:lnTo>
                    <a:pt x="4870" y="4003"/>
                  </a:lnTo>
                  <a:cubicBezTo>
                    <a:pt x="4804" y="2001"/>
                    <a:pt x="2435" y="0"/>
                    <a:pt x="24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7082050" y="3601150"/>
              <a:ext cx="186825" cy="175250"/>
            </a:xfrm>
            <a:custGeom>
              <a:avLst/>
              <a:gdLst/>
              <a:ahLst/>
              <a:cxnLst/>
              <a:rect l="l" t="t" r="r" b="b"/>
              <a:pathLst>
                <a:path w="7473" h="7010" extrusionOk="0">
                  <a:moveTo>
                    <a:pt x="4637" y="836"/>
                  </a:moveTo>
                  <a:lnTo>
                    <a:pt x="6305" y="3271"/>
                  </a:lnTo>
                  <a:lnTo>
                    <a:pt x="4304" y="3171"/>
                  </a:lnTo>
                  <a:lnTo>
                    <a:pt x="4637" y="836"/>
                  </a:lnTo>
                  <a:close/>
                  <a:moveTo>
                    <a:pt x="4404" y="1003"/>
                  </a:moveTo>
                  <a:lnTo>
                    <a:pt x="3603" y="3338"/>
                  </a:lnTo>
                  <a:lnTo>
                    <a:pt x="1135" y="3238"/>
                  </a:lnTo>
                  <a:lnTo>
                    <a:pt x="4404" y="1003"/>
                  </a:lnTo>
                  <a:close/>
                  <a:moveTo>
                    <a:pt x="934" y="3438"/>
                  </a:moveTo>
                  <a:lnTo>
                    <a:pt x="3203" y="3905"/>
                  </a:lnTo>
                  <a:lnTo>
                    <a:pt x="2602" y="5840"/>
                  </a:lnTo>
                  <a:lnTo>
                    <a:pt x="934" y="3438"/>
                  </a:lnTo>
                  <a:close/>
                  <a:moveTo>
                    <a:pt x="4304" y="3238"/>
                  </a:moveTo>
                  <a:lnTo>
                    <a:pt x="6205" y="3838"/>
                  </a:lnTo>
                  <a:lnTo>
                    <a:pt x="3203" y="5940"/>
                  </a:lnTo>
                  <a:lnTo>
                    <a:pt x="3303" y="3939"/>
                  </a:lnTo>
                  <a:lnTo>
                    <a:pt x="4170" y="4139"/>
                  </a:lnTo>
                  <a:lnTo>
                    <a:pt x="4304" y="3238"/>
                  </a:lnTo>
                  <a:close/>
                  <a:moveTo>
                    <a:pt x="4679" y="1"/>
                  </a:moveTo>
                  <a:cubicBezTo>
                    <a:pt x="4563" y="1"/>
                    <a:pt x="4445" y="35"/>
                    <a:pt x="4337" y="102"/>
                  </a:cubicBezTo>
                  <a:lnTo>
                    <a:pt x="334" y="2904"/>
                  </a:lnTo>
                  <a:cubicBezTo>
                    <a:pt x="67" y="3071"/>
                    <a:pt x="0" y="3438"/>
                    <a:pt x="167" y="3672"/>
                  </a:cubicBezTo>
                  <a:lnTo>
                    <a:pt x="2336" y="6774"/>
                  </a:lnTo>
                  <a:cubicBezTo>
                    <a:pt x="2435" y="6933"/>
                    <a:pt x="2606" y="7009"/>
                    <a:pt x="2784" y="7009"/>
                  </a:cubicBezTo>
                  <a:cubicBezTo>
                    <a:pt x="2905" y="7009"/>
                    <a:pt x="3028" y="6975"/>
                    <a:pt x="3136" y="6907"/>
                  </a:cubicBezTo>
                  <a:lnTo>
                    <a:pt x="7139" y="4105"/>
                  </a:lnTo>
                  <a:cubicBezTo>
                    <a:pt x="7406" y="3939"/>
                    <a:pt x="7473" y="3572"/>
                    <a:pt x="7272" y="3338"/>
                  </a:cubicBezTo>
                  <a:lnTo>
                    <a:pt x="5138" y="236"/>
                  </a:lnTo>
                  <a:cubicBezTo>
                    <a:pt x="5018" y="77"/>
                    <a:pt x="4851" y="1"/>
                    <a:pt x="467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7007825" y="3495300"/>
              <a:ext cx="144300" cy="145125"/>
            </a:xfrm>
            <a:custGeom>
              <a:avLst/>
              <a:gdLst/>
              <a:ahLst/>
              <a:cxnLst/>
              <a:rect l="l" t="t" r="r" b="b"/>
              <a:pathLst>
                <a:path w="5772" h="5805" extrusionOk="0">
                  <a:moveTo>
                    <a:pt x="1802" y="2001"/>
                  </a:moveTo>
                  <a:lnTo>
                    <a:pt x="1802" y="3803"/>
                  </a:lnTo>
                  <a:lnTo>
                    <a:pt x="3070" y="2902"/>
                  </a:lnTo>
                  <a:lnTo>
                    <a:pt x="1802" y="2001"/>
                  </a:lnTo>
                  <a:close/>
                  <a:moveTo>
                    <a:pt x="3236" y="2001"/>
                  </a:moveTo>
                  <a:lnTo>
                    <a:pt x="3236" y="3803"/>
                  </a:lnTo>
                  <a:lnTo>
                    <a:pt x="4504" y="2902"/>
                  </a:lnTo>
                  <a:lnTo>
                    <a:pt x="3236" y="2001"/>
                  </a:lnTo>
                  <a:close/>
                  <a:moveTo>
                    <a:pt x="2869" y="534"/>
                  </a:moveTo>
                  <a:cubicBezTo>
                    <a:pt x="4170" y="534"/>
                    <a:pt x="5238" y="1601"/>
                    <a:pt x="5238" y="2902"/>
                  </a:cubicBezTo>
                  <a:cubicBezTo>
                    <a:pt x="5238" y="4203"/>
                    <a:pt x="4170" y="5237"/>
                    <a:pt x="2869" y="5237"/>
                  </a:cubicBezTo>
                  <a:cubicBezTo>
                    <a:pt x="1568" y="5237"/>
                    <a:pt x="534" y="4203"/>
                    <a:pt x="534" y="2902"/>
                  </a:cubicBezTo>
                  <a:cubicBezTo>
                    <a:pt x="534" y="1601"/>
                    <a:pt x="1568" y="534"/>
                    <a:pt x="2869" y="534"/>
                  </a:cubicBezTo>
                  <a:close/>
                  <a:moveTo>
                    <a:pt x="2869" y="0"/>
                  </a:moveTo>
                  <a:cubicBezTo>
                    <a:pt x="1268" y="0"/>
                    <a:pt x="1" y="1301"/>
                    <a:pt x="1" y="2902"/>
                  </a:cubicBezTo>
                  <a:cubicBezTo>
                    <a:pt x="1" y="4503"/>
                    <a:pt x="1268" y="5804"/>
                    <a:pt x="2869" y="5804"/>
                  </a:cubicBezTo>
                  <a:cubicBezTo>
                    <a:pt x="4471" y="5804"/>
                    <a:pt x="5772" y="4503"/>
                    <a:pt x="5772" y="2902"/>
                  </a:cubicBezTo>
                  <a:cubicBezTo>
                    <a:pt x="5772" y="1301"/>
                    <a:pt x="4471" y="0"/>
                    <a:pt x="28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7072875" y="3803850"/>
              <a:ext cx="113450" cy="130100"/>
            </a:xfrm>
            <a:custGeom>
              <a:avLst/>
              <a:gdLst/>
              <a:ahLst/>
              <a:cxnLst/>
              <a:rect l="l" t="t" r="r" b="b"/>
              <a:pathLst>
                <a:path w="4538" h="5204" extrusionOk="0">
                  <a:moveTo>
                    <a:pt x="2969" y="701"/>
                  </a:moveTo>
                  <a:cubicBezTo>
                    <a:pt x="3036" y="734"/>
                    <a:pt x="3103" y="801"/>
                    <a:pt x="3136" y="801"/>
                  </a:cubicBezTo>
                  <a:lnTo>
                    <a:pt x="3737" y="1435"/>
                  </a:lnTo>
                  <a:cubicBezTo>
                    <a:pt x="3770" y="1435"/>
                    <a:pt x="3803" y="1501"/>
                    <a:pt x="3837" y="1601"/>
                  </a:cubicBezTo>
                  <a:cubicBezTo>
                    <a:pt x="3837" y="1601"/>
                    <a:pt x="3837" y="1635"/>
                    <a:pt x="3837" y="1635"/>
                  </a:cubicBezTo>
                  <a:lnTo>
                    <a:pt x="2903" y="1635"/>
                  </a:lnTo>
                  <a:lnTo>
                    <a:pt x="2903" y="701"/>
                  </a:lnTo>
                  <a:close/>
                  <a:moveTo>
                    <a:pt x="2602" y="667"/>
                  </a:moveTo>
                  <a:lnTo>
                    <a:pt x="2602" y="1968"/>
                  </a:lnTo>
                  <a:lnTo>
                    <a:pt x="3903" y="1968"/>
                  </a:lnTo>
                  <a:lnTo>
                    <a:pt x="3903" y="4537"/>
                  </a:lnTo>
                  <a:lnTo>
                    <a:pt x="668" y="4537"/>
                  </a:lnTo>
                  <a:lnTo>
                    <a:pt x="668" y="667"/>
                  </a:lnTo>
                  <a:close/>
                  <a:moveTo>
                    <a:pt x="501" y="0"/>
                  </a:moveTo>
                  <a:cubicBezTo>
                    <a:pt x="234" y="0"/>
                    <a:pt x="1" y="234"/>
                    <a:pt x="1" y="501"/>
                  </a:cubicBezTo>
                  <a:lnTo>
                    <a:pt x="1" y="4704"/>
                  </a:lnTo>
                  <a:cubicBezTo>
                    <a:pt x="1" y="4970"/>
                    <a:pt x="234" y="5204"/>
                    <a:pt x="501" y="5204"/>
                  </a:cubicBezTo>
                  <a:lnTo>
                    <a:pt x="4070" y="5204"/>
                  </a:lnTo>
                  <a:cubicBezTo>
                    <a:pt x="4337" y="5204"/>
                    <a:pt x="4537" y="4970"/>
                    <a:pt x="4537" y="4704"/>
                  </a:cubicBezTo>
                  <a:lnTo>
                    <a:pt x="4537" y="1801"/>
                  </a:lnTo>
                  <a:cubicBezTo>
                    <a:pt x="4537" y="1535"/>
                    <a:pt x="4370" y="1168"/>
                    <a:pt x="4204" y="968"/>
                  </a:cubicBezTo>
                  <a:lnTo>
                    <a:pt x="3603" y="367"/>
                  </a:lnTo>
                  <a:cubicBezTo>
                    <a:pt x="3403" y="167"/>
                    <a:pt x="3036" y="0"/>
                    <a:pt x="27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7064525" y="4196625"/>
              <a:ext cx="183500" cy="196000"/>
            </a:xfrm>
            <a:custGeom>
              <a:avLst/>
              <a:gdLst/>
              <a:ahLst/>
              <a:cxnLst/>
              <a:rect l="l" t="t" r="r" b="b"/>
              <a:pathLst>
                <a:path w="7340" h="7840" extrusionOk="0">
                  <a:moveTo>
                    <a:pt x="1936" y="2436"/>
                  </a:moveTo>
                  <a:lnTo>
                    <a:pt x="1936" y="2936"/>
                  </a:lnTo>
                  <a:lnTo>
                    <a:pt x="5372" y="2936"/>
                  </a:lnTo>
                  <a:lnTo>
                    <a:pt x="5372" y="2436"/>
                  </a:lnTo>
                  <a:close/>
                  <a:moveTo>
                    <a:pt x="1936" y="3403"/>
                  </a:moveTo>
                  <a:lnTo>
                    <a:pt x="1936" y="3903"/>
                  </a:lnTo>
                  <a:lnTo>
                    <a:pt x="5372" y="3903"/>
                  </a:lnTo>
                  <a:lnTo>
                    <a:pt x="5372" y="3403"/>
                  </a:lnTo>
                  <a:close/>
                  <a:moveTo>
                    <a:pt x="1936" y="4404"/>
                  </a:moveTo>
                  <a:lnTo>
                    <a:pt x="1936" y="4871"/>
                  </a:lnTo>
                  <a:lnTo>
                    <a:pt x="5372" y="4871"/>
                  </a:lnTo>
                  <a:lnTo>
                    <a:pt x="5372" y="4404"/>
                  </a:lnTo>
                  <a:close/>
                  <a:moveTo>
                    <a:pt x="1936" y="5371"/>
                  </a:moveTo>
                  <a:lnTo>
                    <a:pt x="1936" y="5871"/>
                  </a:lnTo>
                  <a:lnTo>
                    <a:pt x="5372" y="5871"/>
                  </a:lnTo>
                  <a:lnTo>
                    <a:pt x="5372" y="5371"/>
                  </a:lnTo>
                  <a:close/>
                  <a:moveTo>
                    <a:pt x="6372" y="968"/>
                  </a:moveTo>
                  <a:lnTo>
                    <a:pt x="6372" y="6839"/>
                  </a:lnTo>
                  <a:lnTo>
                    <a:pt x="968" y="6839"/>
                  </a:lnTo>
                  <a:lnTo>
                    <a:pt x="968" y="968"/>
                  </a:lnTo>
                  <a:close/>
                  <a:moveTo>
                    <a:pt x="735" y="0"/>
                  </a:moveTo>
                  <a:cubicBezTo>
                    <a:pt x="335" y="0"/>
                    <a:pt x="1" y="334"/>
                    <a:pt x="1" y="734"/>
                  </a:cubicBezTo>
                  <a:lnTo>
                    <a:pt x="1" y="7106"/>
                  </a:lnTo>
                  <a:cubicBezTo>
                    <a:pt x="1" y="7506"/>
                    <a:pt x="335" y="7839"/>
                    <a:pt x="735" y="7839"/>
                  </a:cubicBezTo>
                  <a:lnTo>
                    <a:pt x="6606" y="7839"/>
                  </a:lnTo>
                  <a:cubicBezTo>
                    <a:pt x="7006" y="7839"/>
                    <a:pt x="7340" y="7506"/>
                    <a:pt x="7340" y="7106"/>
                  </a:cubicBezTo>
                  <a:lnTo>
                    <a:pt x="7340" y="734"/>
                  </a:lnTo>
                  <a:cubicBezTo>
                    <a:pt x="7340" y="334"/>
                    <a:pt x="7006" y="0"/>
                    <a:pt x="660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7030350" y="4431800"/>
              <a:ext cx="174300" cy="130100"/>
            </a:xfrm>
            <a:custGeom>
              <a:avLst/>
              <a:gdLst/>
              <a:ahLst/>
              <a:cxnLst/>
              <a:rect l="l" t="t" r="r" b="b"/>
              <a:pathLst>
                <a:path w="6972" h="5204" extrusionOk="0">
                  <a:moveTo>
                    <a:pt x="1301" y="434"/>
                  </a:moveTo>
                  <a:lnTo>
                    <a:pt x="1301" y="1301"/>
                  </a:lnTo>
                  <a:lnTo>
                    <a:pt x="434" y="1301"/>
                  </a:lnTo>
                  <a:lnTo>
                    <a:pt x="434" y="434"/>
                  </a:lnTo>
                  <a:close/>
                  <a:moveTo>
                    <a:pt x="6538" y="434"/>
                  </a:moveTo>
                  <a:lnTo>
                    <a:pt x="6538" y="1301"/>
                  </a:lnTo>
                  <a:lnTo>
                    <a:pt x="5671" y="1301"/>
                  </a:lnTo>
                  <a:lnTo>
                    <a:pt x="5671" y="434"/>
                  </a:lnTo>
                  <a:close/>
                  <a:moveTo>
                    <a:pt x="1301" y="2168"/>
                  </a:moveTo>
                  <a:lnTo>
                    <a:pt x="1301" y="3036"/>
                  </a:lnTo>
                  <a:lnTo>
                    <a:pt x="434" y="3036"/>
                  </a:lnTo>
                  <a:lnTo>
                    <a:pt x="434" y="2168"/>
                  </a:lnTo>
                  <a:close/>
                  <a:moveTo>
                    <a:pt x="6538" y="2168"/>
                  </a:moveTo>
                  <a:lnTo>
                    <a:pt x="6538" y="3036"/>
                  </a:lnTo>
                  <a:lnTo>
                    <a:pt x="5671" y="3036"/>
                  </a:lnTo>
                  <a:lnTo>
                    <a:pt x="5671" y="2168"/>
                  </a:lnTo>
                  <a:close/>
                  <a:moveTo>
                    <a:pt x="2602" y="1301"/>
                  </a:moveTo>
                  <a:lnTo>
                    <a:pt x="2602" y="3903"/>
                  </a:lnTo>
                  <a:lnTo>
                    <a:pt x="4337" y="2602"/>
                  </a:lnTo>
                  <a:lnTo>
                    <a:pt x="2602" y="1301"/>
                  </a:lnTo>
                  <a:close/>
                  <a:moveTo>
                    <a:pt x="1301" y="3903"/>
                  </a:moveTo>
                  <a:lnTo>
                    <a:pt x="1301" y="4770"/>
                  </a:lnTo>
                  <a:lnTo>
                    <a:pt x="434" y="4770"/>
                  </a:lnTo>
                  <a:lnTo>
                    <a:pt x="434" y="3903"/>
                  </a:lnTo>
                  <a:close/>
                  <a:moveTo>
                    <a:pt x="5237" y="434"/>
                  </a:moveTo>
                  <a:lnTo>
                    <a:pt x="5237" y="4770"/>
                  </a:lnTo>
                  <a:lnTo>
                    <a:pt x="1735" y="4770"/>
                  </a:lnTo>
                  <a:lnTo>
                    <a:pt x="1735" y="434"/>
                  </a:lnTo>
                  <a:close/>
                  <a:moveTo>
                    <a:pt x="6538" y="3903"/>
                  </a:moveTo>
                  <a:lnTo>
                    <a:pt x="6538" y="4770"/>
                  </a:lnTo>
                  <a:lnTo>
                    <a:pt x="5671" y="4770"/>
                  </a:lnTo>
                  <a:lnTo>
                    <a:pt x="5671" y="3903"/>
                  </a:lnTo>
                  <a:close/>
                  <a:moveTo>
                    <a:pt x="0" y="0"/>
                  </a:moveTo>
                  <a:lnTo>
                    <a:pt x="0" y="5204"/>
                  </a:lnTo>
                  <a:lnTo>
                    <a:pt x="6972" y="5204"/>
                  </a:lnTo>
                  <a:lnTo>
                    <a:pt x="6972"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7229650" y="4392600"/>
              <a:ext cx="103425" cy="98425"/>
            </a:xfrm>
            <a:custGeom>
              <a:avLst/>
              <a:gdLst/>
              <a:ahLst/>
              <a:cxnLst/>
              <a:rect l="l" t="t" r="r" b="b"/>
              <a:pathLst>
                <a:path w="4137" h="3937" extrusionOk="0">
                  <a:moveTo>
                    <a:pt x="2069" y="634"/>
                  </a:moveTo>
                  <a:lnTo>
                    <a:pt x="2503" y="1568"/>
                  </a:lnTo>
                  <a:lnTo>
                    <a:pt x="3503" y="1702"/>
                  </a:lnTo>
                  <a:lnTo>
                    <a:pt x="2803" y="2402"/>
                  </a:lnTo>
                  <a:lnTo>
                    <a:pt x="2970" y="3403"/>
                  </a:lnTo>
                  <a:lnTo>
                    <a:pt x="2069" y="2936"/>
                  </a:lnTo>
                  <a:lnTo>
                    <a:pt x="1168" y="3403"/>
                  </a:lnTo>
                  <a:lnTo>
                    <a:pt x="1335" y="2402"/>
                  </a:lnTo>
                  <a:lnTo>
                    <a:pt x="601" y="1702"/>
                  </a:lnTo>
                  <a:lnTo>
                    <a:pt x="1602" y="1568"/>
                  </a:lnTo>
                  <a:lnTo>
                    <a:pt x="2069" y="634"/>
                  </a:lnTo>
                  <a:close/>
                  <a:moveTo>
                    <a:pt x="2069" y="0"/>
                  </a:moveTo>
                  <a:lnTo>
                    <a:pt x="1435" y="1301"/>
                  </a:lnTo>
                  <a:lnTo>
                    <a:pt x="1" y="1501"/>
                  </a:lnTo>
                  <a:lnTo>
                    <a:pt x="1035" y="2502"/>
                  </a:lnTo>
                  <a:lnTo>
                    <a:pt x="768" y="3937"/>
                  </a:lnTo>
                  <a:lnTo>
                    <a:pt x="768" y="3937"/>
                  </a:lnTo>
                  <a:lnTo>
                    <a:pt x="2069" y="3269"/>
                  </a:lnTo>
                  <a:lnTo>
                    <a:pt x="3336" y="3937"/>
                  </a:lnTo>
                  <a:lnTo>
                    <a:pt x="3336" y="3937"/>
                  </a:lnTo>
                  <a:lnTo>
                    <a:pt x="3103" y="2502"/>
                  </a:lnTo>
                  <a:lnTo>
                    <a:pt x="4137" y="1501"/>
                  </a:lnTo>
                  <a:lnTo>
                    <a:pt x="2703" y="1301"/>
                  </a:lnTo>
                  <a:lnTo>
                    <a:pt x="206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6887750" y="3401050"/>
              <a:ext cx="129275" cy="136800"/>
            </a:xfrm>
            <a:custGeom>
              <a:avLst/>
              <a:gdLst/>
              <a:ahLst/>
              <a:cxnLst/>
              <a:rect l="l" t="t" r="r" b="b"/>
              <a:pathLst>
                <a:path w="5171" h="5472" extrusionOk="0">
                  <a:moveTo>
                    <a:pt x="2068" y="334"/>
                  </a:moveTo>
                  <a:cubicBezTo>
                    <a:pt x="1668" y="334"/>
                    <a:pt x="1301" y="534"/>
                    <a:pt x="1034" y="701"/>
                  </a:cubicBezTo>
                  <a:lnTo>
                    <a:pt x="1034" y="3903"/>
                  </a:lnTo>
                  <a:cubicBezTo>
                    <a:pt x="1301" y="3737"/>
                    <a:pt x="1668" y="3537"/>
                    <a:pt x="2068" y="3537"/>
                  </a:cubicBezTo>
                  <a:cubicBezTo>
                    <a:pt x="2469" y="3537"/>
                    <a:pt x="2836" y="3637"/>
                    <a:pt x="3102" y="3803"/>
                  </a:cubicBezTo>
                  <a:cubicBezTo>
                    <a:pt x="3336" y="3970"/>
                    <a:pt x="3736" y="4104"/>
                    <a:pt x="4137" y="4104"/>
                  </a:cubicBezTo>
                  <a:cubicBezTo>
                    <a:pt x="4537" y="4104"/>
                    <a:pt x="4904" y="3870"/>
                    <a:pt x="5171" y="3703"/>
                  </a:cubicBezTo>
                  <a:lnTo>
                    <a:pt x="5171" y="534"/>
                  </a:lnTo>
                  <a:cubicBezTo>
                    <a:pt x="4904" y="701"/>
                    <a:pt x="4537" y="901"/>
                    <a:pt x="4137" y="901"/>
                  </a:cubicBezTo>
                  <a:cubicBezTo>
                    <a:pt x="3703" y="901"/>
                    <a:pt x="3336" y="801"/>
                    <a:pt x="3102" y="634"/>
                  </a:cubicBezTo>
                  <a:cubicBezTo>
                    <a:pt x="2836" y="434"/>
                    <a:pt x="2469" y="334"/>
                    <a:pt x="2068" y="334"/>
                  </a:cubicBezTo>
                  <a:close/>
                  <a:moveTo>
                    <a:pt x="367" y="1"/>
                  </a:moveTo>
                  <a:cubicBezTo>
                    <a:pt x="167" y="1"/>
                    <a:pt x="0" y="134"/>
                    <a:pt x="0" y="334"/>
                  </a:cubicBezTo>
                  <a:lnTo>
                    <a:pt x="0" y="5471"/>
                  </a:lnTo>
                  <a:lnTo>
                    <a:pt x="701" y="5471"/>
                  </a:lnTo>
                  <a:lnTo>
                    <a:pt x="701" y="334"/>
                  </a:lnTo>
                  <a:cubicBezTo>
                    <a:pt x="701" y="134"/>
                    <a:pt x="534" y="1"/>
                    <a:pt x="367"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6727625" y="3335175"/>
              <a:ext cx="136800" cy="136775"/>
            </a:xfrm>
            <a:custGeom>
              <a:avLst/>
              <a:gdLst/>
              <a:ahLst/>
              <a:cxnLst/>
              <a:rect l="l" t="t" r="r" b="b"/>
              <a:pathLst>
                <a:path w="5472" h="5471" extrusionOk="0">
                  <a:moveTo>
                    <a:pt x="167" y="0"/>
                  </a:moveTo>
                  <a:cubicBezTo>
                    <a:pt x="67" y="0"/>
                    <a:pt x="1" y="67"/>
                    <a:pt x="1" y="167"/>
                  </a:cubicBezTo>
                  <a:lnTo>
                    <a:pt x="1" y="1368"/>
                  </a:lnTo>
                  <a:lnTo>
                    <a:pt x="1" y="1702"/>
                  </a:lnTo>
                  <a:cubicBezTo>
                    <a:pt x="1" y="1835"/>
                    <a:pt x="134" y="1935"/>
                    <a:pt x="268" y="2035"/>
                  </a:cubicBezTo>
                  <a:cubicBezTo>
                    <a:pt x="468" y="2169"/>
                    <a:pt x="668" y="2335"/>
                    <a:pt x="668" y="2736"/>
                  </a:cubicBezTo>
                  <a:lnTo>
                    <a:pt x="668" y="5471"/>
                  </a:lnTo>
                  <a:lnTo>
                    <a:pt x="1702" y="5471"/>
                  </a:lnTo>
                  <a:lnTo>
                    <a:pt x="1702" y="2736"/>
                  </a:lnTo>
                  <a:cubicBezTo>
                    <a:pt x="1702" y="2335"/>
                    <a:pt x="1902" y="2169"/>
                    <a:pt x="2102" y="2035"/>
                  </a:cubicBezTo>
                  <a:cubicBezTo>
                    <a:pt x="2236" y="1935"/>
                    <a:pt x="2369" y="1835"/>
                    <a:pt x="2369" y="1702"/>
                  </a:cubicBezTo>
                  <a:lnTo>
                    <a:pt x="2369" y="1368"/>
                  </a:lnTo>
                  <a:lnTo>
                    <a:pt x="2369" y="167"/>
                  </a:lnTo>
                  <a:cubicBezTo>
                    <a:pt x="2369" y="67"/>
                    <a:pt x="2302" y="0"/>
                    <a:pt x="2202" y="0"/>
                  </a:cubicBezTo>
                  <a:cubicBezTo>
                    <a:pt x="2102" y="0"/>
                    <a:pt x="2035" y="67"/>
                    <a:pt x="2035" y="167"/>
                  </a:cubicBezTo>
                  <a:lnTo>
                    <a:pt x="2035" y="1368"/>
                  </a:lnTo>
                  <a:cubicBezTo>
                    <a:pt x="2035" y="1401"/>
                    <a:pt x="1969" y="1435"/>
                    <a:pt x="1869" y="1435"/>
                  </a:cubicBezTo>
                  <a:cubicBezTo>
                    <a:pt x="1769" y="1435"/>
                    <a:pt x="1702" y="1401"/>
                    <a:pt x="1702" y="1368"/>
                  </a:cubicBezTo>
                  <a:lnTo>
                    <a:pt x="1702" y="167"/>
                  </a:lnTo>
                  <a:cubicBezTo>
                    <a:pt x="1702" y="67"/>
                    <a:pt x="1635" y="0"/>
                    <a:pt x="1535" y="0"/>
                  </a:cubicBezTo>
                  <a:cubicBezTo>
                    <a:pt x="1435" y="0"/>
                    <a:pt x="1368" y="67"/>
                    <a:pt x="1368" y="167"/>
                  </a:cubicBezTo>
                  <a:lnTo>
                    <a:pt x="1368" y="1368"/>
                  </a:lnTo>
                  <a:cubicBezTo>
                    <a:pt x="1368" y="1401"/>
                    <a:pt x="1268" y="1435"/>
                    <a:pt x="1202" y="1435"/>
                  </a:cubicBezTo>
                  <a:cubicBezTo>
                    <a:pt x="1101" y="1435"/>
                    <a:pt x="1001" y="1401"/>
                    <a:pt x="1001" y="1368"/>
                  </a:cubicBezTo>
                  <a:lnTo>
                    <a:pt x="1001" y="167"/>
                  </a:lnTo>
                  <a:cubicBezTo>
                    <a:pt x="1001" y="67"/>
                    <a:pt x="935" y="0"/>
                    <a:pt x="835" y="0"/>
                  </a:cubicBezTo>
                  <a:cubicBezTo>
                    <a:pt x="735" y="0"/>
                    <a:pt x="668" y="67"/>
                    <a:pt x="668" y="167"/>
                  </a:cubicBezTo>
                  <a:lnTo>
                    <a:pt x="668" y="1368"/>
                  </a:lnTo>
                  <a:cubicBezTo>
                    <a:pt x="668" y="1401"/>
                    <a:pt x="601" y="1435"/>
                    <a:pt x="501" y="1435"/>
                  </a:cubicBezTo>
                  <a:cubicBezTo>
                    <a:pt x="401" y="1435"/>
                    <a:pt x="334" y="1401"/>
                    <a:pt x="334" y="1368"/>
                  </a:cubicBezTo>
                  <a:lnTo>
                    <a:pt x="334" y="167"/>
                  </a:lnTo>
                  <a:cubicBezTo>
                    <a:pt x="334" y="67"/>
                    <a:pt x="268" y="0"/>
                    <a:pt x="167" y="0"/>
                  </a:cubicBezTo>
                  <a:close/>
                  <a:moveTo>
                    <a:pt x="4604" y="0"/>
                  </a:moveTo>
                  <a:cubicBezTo>
                    <a:pt x="4137" y="0"/>
                    <a:pt x="3770" y="367"/>
                    <a:pt x="3770" y="834"/>
                  </a:cubicBezTo>
                  <a:lnTo>
                    <a:pt x="3770" y="3403"/>
                  </a:lnTo>
                  <a:lnTo>
                    <a:pt x="4437" y="3403"/>
                  </a:lnTo>
                  <a:lnTo>
                    <a:pt x="4437" y="5471"/>
                  </a:lnTo>
                  <a:lnTo>
                    <a:pt x="5471" y="5471"/>
                  </a:lnTo>
                  <a:lnTo>
                    <a:pt x="5471" y="834"/>
                  </a:lnTo>
                  <a:cubicBezTo>
                    <a:pt x="5471" y="367"/>
                    <a:pt x="5071" y="0"/>
                    <a:pt x="460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6995325" y="4591900"/>
              <a:ext cx="155975" cy="175975"/>
            </a:xfrm>
            <a:custGeom>
              <a:avLst/>
              <a:gdLst/>
              <a:ahLst/>
              <a:cxnLst/>
              <a:rect l="l" t="t" r="r" b="b"/>
              <a:pathLst>
                <a:path w="6239" h="7039" extrusionOk="0">
                  <a:moveTo>
                    <a:pt x="1501" y="701"/>
                  </a:moveTo>
                  <a:cubicBezTo>
                    <a:pt x="1635" y="701"/>
                    <a:pt x="1802" y="768"/>
                    <a:pt x="1902" y="868"/>
                  </a:cubicBezTo>
                  <a:cubicBezTo>
                    <a:pt x="2135" y="1102"/>
                    <a:pt x="2335" y="1502"/>
                    <a:pt x="2469" y="1969"/>
                  </a:cubicBezTo>
                  <a:cubicBezTo>
                    <a:pt x="2469" y="1969"/>
                    <a:pt x="2502" y="2002"/>
                    <a:pt x="2502" y="2002"/>
                  </a:cubicBezTo>
                  <a:lnTo>
                    <a:pt x="2435" y="2002"/>
                  </a:lnTo>
                  <a:cubicBezTo>
                    <a:pt x="1968" y="1869"/>
                    <a:pt x="1601" y="1669"/>
                    <a:pt x="1368" y="1435"/>
                  </a:cubicBezTo>
                  <a:cubicBezTo>
                    <a:pt x="1268" y="1302"/>
                    <a:pt x="1201" y="1168"/>
                    <a:pt x="1168" y="1035"/>
                  </a:cubicBezTo>
                  <a:cubicBezTo>
                    <a:pt x="1168" y="968"/>
                    <a:pt x="1168" y="868"/>
                    <a:pt x="1268" y="768"/>
                  </a:cubicBezTo>
                  <a:cubicBezTo>
                    <a:pt x="1335" y="701"/>
                    <a:pt x="1435" y="701"/>
                    <a:pt x="1501" y="701"/>
                  </a:cubicBezTo>
                  <a:close/>
                  <a:moveTo>
                    <a:pt x="4871" y="501"/>
                  </a:moveTo>
                  <a:cubicBezTo>
                    <a:pt x="4971" y="501"/>
                    <a:pt x="5071" y="534"/>
                    <a:pt x="5137" y="601"/>
                  </a:cubicBezTo>
                  <a:cubicBezTo>
                    <a:pt x="5304" y="768"/>
                    <a:pt x="5204" y="1202"/>
                    <a:pt x="4904" y="1502"/>
                  </a:cubicBezTo>
                  <a:cubicBezTo>
                    <a:pt x="4604" y="1802"/>
                    <a:pt x="4203" y="2002"/>
                    <a:pt x="3836" y="2136"/>
                  </a:cubicBezTo>
                  <a:lnTo>
                    <a:pt x="3503" y="2136"/>
                  </a:lnTo>
                  <a:cubicBezTo>
                    <a:pt x="3603" y="1735"/>
                    <a:pt x="3836" y="1202"/>
                    <a:pt x="4237" y="801"/>
                  </a:cubicBezTo>
                  <a:cubicBezTo>
                    <a:pt x="4437" y="635"/>
                    <a:pt x="4670" y="501"/>
                    <a:pt x="4871" y="501"/>
                  </a:cubicBezTo>
                  <a:close/>
                  <a:moveTo>
                    <a:pt x="2669" y="2603"/>
                  </a:moveTo>
                  <a:lnTo>
                    <a:pt x="2669" y="3470"/>
                  </a:lnTo>
                  <a:lnTo>
                    <a:pt x="434" y="3470"/>
                  </a:lnTo>
                  <a:lnTo>
                    <a:pt x="434" y="2603"/>
                  </a:lnTo>
                  <a:close/>
                  <a:moveTo>
                    <a:pt x="5771" y="2603"/>
                  </a:moveTo>
                  <a:lnTo>
                    <a:pt x="5771" y="3470"/>
                  </a:lnTo>
                  <a:lnTo>
                    <a:pt x="3536" y="3470"/>
                  </a:lnTo>
                  <a:lnTo>
                    <a:pt x="3536" y="2603"/>
                  </a:lnTo>
                  <a:close/>
                  <a:moveTo>
                    <a:pt x="2669" y="3703"/>
                  </a:moveTo>
                  <a:lnTo>
                    <a:pt x="2669" y="6605"/>
                  </a:lnTo>
                  <a:lnTo>
                    <a:pt x="868" y="6605"/>
                  </a:lnTo>
                  <a:lnTo>
                    <a:pt x="868" y="3703"/>
                  </a:lnTo>
                  <a:close/>
                  <a:moveTo>
                    <a:pt x="5338" y="3703"/>
                  </a:moveTo>
                  <a:lnTo>
                    <a:pt x="5338" y="6605"/>
                  </a:lnTo>
                  <a:lnTo>
                    <a:pt x="3536" y="6605"/>
                  </a:lnTo>
                  <a:lnTo>
                    <a:pt x="3536" y="3703"/>
                  </a:lnTo>
                  <a:close/>
                  <a:moveTo>
                    <a:pt x="4871" y="1"/>
                  </a:moveTo>
                  <a:cubicBezTo>
                    <a:pt x="4537" y="1"/>
                    <a:pt x="4170" y="168"/>
                    <a:pt x="3870" y="468"/>
                  </a:cubicBezTo>
                  <a:cubicBezTo>
                    <a:pt x="3436" y="935"/>
                    <a:pt x="3169" y="1569"/>
                    <a:pt x="3002" y="2002"/>
                  </a:cubicBezTo>
                  <a:cubicBezTo>
                    <a:pt x="2902" y="1569"/>
                    <a:pt x="2702" y="935"/>
                    <a:pt x="2269" y="534"/>
                  </a:cubicBezTo>
                  <a:cubicBezTo>
                    <a:pt x="2035" y="301"/>
                    <a:pt x="1768" y="168"/>
                    <a:pt x="1501" y="168"/>
                  </a:cubicBezTo>
                  <a:cubicBezTo>
                    <a:pt x="1268" y="168"/>
                    <a:pt x="1068" y="268"/>
                    <a:pt x="901" y="401"/>
                  </a:cubicBezTo>
                  <a:cubicBezTo>
                    <a:pt x="567" y="768"/>
                    <a:pt x="601" y="1368"/>
                    <a:pt x="1001" y="1769"/>
                  </a:cubicBezTo>
                  <a:cubicBezTo>
                    <a:pt x="1168" y="1935"/>
                    <a:pt x="1335" y="2036"/>
                    <a:pt x="1501" y="2136"/>
                  </a:cubicBezTo>
                  <a:lnTo>
                    <a:pt x="0" y="2136"/>
                  </a:lnTo>
                  <a:lnTo>
                    <a:pt x="0" y="3937"/>
                  </a:lnTo>
                  <a:lnTo>
                    <a:pt x="434" y="3937"/>
                  </a:lnTo>
                  <a:lnTo>
                    <a:pt x="434" y="7039"/>
                  </a:lnTo>
                  <a:lnTo>
                    <a:pt x="5771" y="7039"/>
                  </a:lnTo>
                  <a:lnTo>
                    <a:pt x="5771" y="3937"/>
                  </a:lnTo>
                  <a:lnTo>
                    <a:pt x="6238" y="3937"/>
                  </a:lnTo>
                  <a:lnTo>
                    <a:pt x="6238" y="2136"/>
                  </a:lnTo>
                  <a:lnTo>
                    <a:pt x="4904" y="2136"/>
                  </a:lnTo>
                  <a:cubicBezTo>
                    <a:pt x="5037" y="2069"/>
                    <a:pt x="5171" y="1969"/>
                    <a:pt x="5271" y="1835"/>
                  </a:cubicBezTo>
                  <a:cubicBezTo>
                    <a:pt x="5504" y="1602"/>
                    <a:pt x="5671" y="1335"/>
                    <a:pt x="5704" y="1035"/>
                  </a:cubicBezTo>
                  <a:cubicBezTo>
                    <a:pt x="5771" y="735"/>
                    <a:pt x="5671" y="434"/>
                    <a:pt x="5504" y="234"/>
                  </a:cubicBezTo>
                  <a:cubicBezTo>
                    <a:pt x="5338" y="101"/>
                    <a:pt x="5137" y="1"/>
                    <a:pt x="48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6947775" y="5384975"/>
              <a:ext cx="163475" cy="132625"/>
            </a:xfrm>
            <a:custGeom>
              <a:avLst/>
              <a:gdLst/>
              <a:ahLst/>
              <a:cxnLst/>
              <a:rect l="l" t="t" r="r" b="b"/>
              <a:pathLst>
                <a:path w="6539" h="5305" extrusionOk="0">
                  <a:moveTo>
                    <a:pt x="2036" y="2836"/>
                  </a:moveTo>
                  <a:cubicBezTo>
                    <a:pt x="1802" y="2836"/>
                    <a:pt x="1635" y="3136"/>
                    <a:pt x="1635" y="3470"/>
                  </a:cubicBezTo>
                  <a:cubicBezTo>
                    <a:pt x="1635" y="3803"/>
                    <a:pt x="1802" y="4070"/>
                    <a:pt x="2036" y="4070"/>
                  </a:cubicBezTo>
                  <a:cubicBezTo>
                    <a:pt x="2269" y="4070"/>
                    <a:pt x="2436" y="3803"/>
                    <a:pt x="2436" y="3470"/>
                  </a:cubicBezTo>
                  <a:cubicBezTo>
                    <a:pt x="2436" y="3136"/>
                    <a:pt x="2269" y="2836"/>
                    <a:pt x="2036" y="2836"/>
                  </a:cubicBezTo>
                  <a:close/>
                  <a:moveTo>
                    <a:pt x="4471" y="2836"/>
                  </a:moveTo>
                  <a:cubicBezTo>
                    <a:pt x="4237" y="2869"/>
                    <a:pt x="4071" y="3136"/>
                    <a:pt x="4071" y="3470"/>
                  </a:cubicBezTo>
                  <a:cubicBezTo>
                    <a:pt x="4071" y="3803"/>
                    <a:pt x="4271" y="4070"/>
                    <a:pt x="4471" y="4070"/>
                  </a:cubicBezTo>
                  <a:cubicBezTo>
                    <a:pt x="4704" y="4070"/>
                    <a:pt x="4871" y="3803"/>
                    <a:pt x="4871" y="3470"/>
                  </a:cubicBezTo>
                  <a:cubicBezTo>
                    <a:pt x="4871" y="3136"/>
                    <a:pt x="4704" y="2836"/>
                    <a:pt x="4471" y="2836"/>
                  </a:cubicBezTo>
                  <a:close/>
                  <a:moveTo>
                    <a:pt x="4571" y="2436"/>
                  </a:moveTo>
                  <a:cubicBezTo>
                    <a:pt x="4738" y="2436"/>
                    <a:pt x="4838" y="2469"/>
                    <a:pt x="4971" y="2502"/>
                  </a:cubicBezTo>
                  <a:cubicBezTo>
                    <a:pt x="5071" y="2536"/>
                    <a:pt x="5171" y="2602"/>
                    <a:pt x="5238" y="2702"/>
                  </a:cubicBezTo>
                  <a:cubicBezTo>
                    <a:pt x="5538" y="2936"/>
                    <a:pt x="5672" y="3236"/>
                    <a:pt x="5672" y="3536"/>
                  </a:cubicBezTo>
                  <a:cubicBezTo>
                    <a:pt x="5672" y="3703"/>
                    <a:pt x="5638" y="3870"/>
                    <a:pt x="5605" y="4003"/>
                  </a:cubicBezTo>
                  <a:cubicBezTo>
                    <a:pt x="5572" y="4170"/>
                    <a:pt x="5505" y="4270"/>
                    <a:pt x="5438" y="4370"/>
                  </a:cubicBezTo>
                  <a:cubicBezTo>
                    <a:pt x="5371" y="4470"/>
                    <a:pt x="5271" y="4537"/>
                    <a:pt x="5138" y="4604"/>
                  </a:cubicBezTo>
                  <a:cubicBezTo>
                    <a:pt x="5005" y="4670"/>
                    <a:pt x="4871" y="4737"/>
                    <a:pt x="4771" y="4771"/>
                  </a:cubicBezTo>
                  <a:cubicBezTo>
                    <a:pt x="4638" y="4804"/>
                    <a:pt x="4471" y="4837"/>
                    <a:pt x="4304" y="4871"/>
                  </a:cubicBezTo>
                  <a:cubicBezTo>
                    <a:pt x="4104" y="4871"/>
                    <a:pt x="3937" y="4904"/>
                    <a:pt x="3804" y="4904"/>
                  </a:cubicBezTo>
                  <a:lnTo>
                    <a:pt x="2670" y="4904"/>
                  </a:lnTo>
                  <a:cubicBezTo>
                    <a:pt x="2536" y="4904"/>
                    <a:pt x="2336" y="4871"/>
                    <a:pt x="2169" y="4871"/>
                  </a:cubicBezTo>
                  <a:cubicBezTo>
                    <a:pt x="1969" y="4837"/>
                    <a:pt x="1836" y="4804"/>
                    <a:pt x="1702" y="4771"/>
                  </a:cubicBezTo>
                  <a:cubicBezTo>
                    <a:pt x="1569" y="4737"/>
                    <a:pt x="1469" y="4670"/>
                    <a:pt x="1335" y="4604"/>
                  </a:cubicBezTo>
                  <a:cubicBezTo>
                    <a:pt x="1202" y="4537"/>
                    <a:pt x="1102" y="4470"/>
                    <a:pt x="1035" y="4370"/>
                  </a:cubicBezTo>
                  <a:cubicBezTo>
                    <a:pt x="968" y="4270"/>
                    <a:pt x="902" y="4170"/>
                    <a:pt x="868" y="4003"/>
                  </a:cubicBezTo>
                  <a:cubicBezTo>
                    <a:pt x="802" y="3870"/>
                    <a:pt x="802" y="3703"/>
                    <a:pt x="802" y="3536"/>
                  </a:cubicBezTo>
                  <a:cubicBezTo>
                    <a:pt x="802" y="3236"/>
                    <a:pt x="935" y="2936"/>
                    <a:pt x="1202" y="2702"/>
                  </a:cubicBezTo>
                  <a:cubicBezTo>
                    <a:pt x="1302" y="2602"/>
                    <a:pt x="1369" y="2569"/>
                    <a:pt x="1502" y="2502"/>
                  </a:cubicBezTo>
                  <a:cubicBezTo>
                    <a:pt x="1602" y="2469"/>
                    <a:pt x="1736" y="2436"/>
                    <a:pt x="1869" y="2436"/>
                  </a:cubicBezTo>
                  <a:lnTo>
                    <a:pt x="2269" y="2436"/>
                  </a:lnTo>
                  <a:cubicBezTo>
                    <a:pt x="2403" y="2469"/>
                    <a:pt x="2569" y="2469"/>
                    <a:pt x="2736" y="2469"/>
                  </a:cubicBezTo>
                  <a:cubicBezTo>
                    <a:pt x="2936" y="2502"/>
                    <a:pt x="3103" y="2502"/>
                    <a:pt x="3237" y="2502"/>
                  </a:cubicBezTo>
                  <a:cubicBezTo>
                    <a:pt x="3370" y="2502"/>
                    <a:pt x="3537" y="2502"/>
                    <a:pt x="3704" y="2469"/>
                  </a:cubicBezTo>
                  <a:cubicBezTo>
                    <a:pt x="3904" y="2469"/>
                    <a:pt x="4071" y="2469"/>
                    <a:pt x="4171" y="2436"/>
                  </a:cubicBezTo>
                  <a:close/>
                  <a:moveTo>
                    <a:pt x="568" y="0"/>
                  </a:moveTo>
                  <a:cubicBezTo>
                    <a:pt x="501" y="167"/>
                    <a:pt x="468" y="334"/>
                    <a:pt x="435" y="501"/>
                  </a:cubicBezTo>
                  <a:cubicBezTo>
                    <a:pt x="435" y="634"/>
                    <a:pt x="401" y="801"/>
                    <a:pt x="435" y="901"/>
                  </a:cubicBezTo>
                  <a:cubicBezTo>
                    <a:pt x="435" y="1035"/>
                    <a:pt x="468" y="1135"/>
                    <a:pt x="468" y="1201"/>
                  </a:cubicBezTo>
                  <a:cubicBezTo>
                    <a:pt x="501" y="1268"/>
                    <a:pt x="501" y="1301"/>
                    <a:pt x="535" y="1368"/>
                  </a:cubicBezTo>
                  <a:cubicBezTo>
                    <a:pt x="168" y="1735"/>
                    <a:pt x="1" y="2202"/>
                    <a:pt x="1" y="2736"/>
                  </a:cubicBezTo>
                  <a:cubicBezTo>
                    <a:pt x="1" y="3036"/>
                    <a:pt x="1" y="3303"/>
                    <a:pt x="68" y="3536"/>
                  </a:cubicBezTo>
                  <a:cubicBezTo>
                    <a:pt x="134" y="3770"/>
                    <a:pt x="201" y="3970"/>
                    <a:pt x="301" y="4170"/>
                  </a:cubicBezTo>
                  <a:cubicBezTo>
                    <a:pt x="401" y="4337"/>
                    <a:pt x="535" y="4504"/>
                    <a:pt x="668" y="4637"/>
                  </a:cubicBezTo>
                  <a:cubicBezTo>
                    <a:pt x="835" y="4771"/>
                    <a:pt x="1002" y="4871"/>
                    <a:pt x="1168" y="4937"/>
                  </a:cubicBezTo>
                  <a:cubicBezTo>
                    <a:pt x="1335" y="5037"/>
                    <a:pt x="1535" y="5104"/>
                    <a:pt x="1769" y="5171"/>
                  </a:cubicBezTo>
                  <a:cubicBezTo>
                    <a:pt x="2002" y="5204"/>
                    <a:pt x="2236" y="5238"/>
                    <a:pt x="2469" y="5271"/>
                  </a:cubicBezTo>
                  <a:cubicBezTo>
                    <a:pt x="2703" y="5304"/>
                    <a:pt x="2970" y="5304"/>
                    <a:pt x="3237" y="5304"/>
                  </a:cubicBezTo>
                  <a:cubicBezTo>
                    <a:pt x="3537" y="5304"/>
                    <a:pt x="3804" y="5304"/>
                    <a:pt x="4037" y="5271"/>
                  </a:cubicBezTo>
                  <a:cubicBezTo>
                    <a:pt x="4271" y="5271"/>
                    <a:pt x="4504" y="5204"/>
                    <a:pt x="4738" y="5171"/>
                  </a:cubicBezTo>
                  <a:cubicBezTo>
                    <a:pt x="4971" y="5104"/>
                    <a:pt x="5171" y="5037"/>
                    <a:pt x="5338" y="4937"/>
                  </a:cubicBezTo>
                  <a:cubicBezTo>
                    <a:pt x="5505" y="4871"/>
                    <a:pt x="5672" y="4771"/>
                    <a:pt x="5838" y="4637"/>
                  </a:cubicBezTo>
                  <a:cubicBezTo>
                    <a:pt x="5972" y="4504"/>
                    <a:pt x="6105" y="4337"/>
                    <a:pt x="6205" y="4170"/>
                  </a:cubicBezTo>
                  <a:cubicBezTo>
                    <a:pt x="6305" y="3970"/>
                    <a:pt x="6372" y="3770"/>
                    <a:pt x="6439" y="3536"/>
                  </a:cubicBezTo>
                  <a:cubicBezTo>
                    <a:pt x="6506" y="3303"/>
                    <a:pt x="6539" y="3036"/>
                    <a:pt x="6539" y="2736"/>
                  </a:cubicBezTo>
                  <a:cubicBezTo>
                    <a:pt x="6539" y="2202"/>
                    <a:pt x="6339" y="1735"/>
                    <a:pt x="6005" y="1368"/>
                  </a:cubicBezTo>
                  <a:cubicBezTo>
                    <a:pt x="6005" y="1301"/>
                    <a:pt x="6039" y="1235"/>
                    <a:pt x="6039" y="1168"/>
                  </a:cubicBezTo>
                  <a:cubicBezTo>
                    <a:pt x="6072" y="1135"/>
                    <a:pt x="6072" y="1035"/>
                    <a:pt x="6105" y="901"/>
                  </a:cubicBezTo>
                  <a:cubicBezTo>
                    <a:pt x="6105" y="768"/>
                    <a:pt x="6105" y="634"/>
                    <a:pt x="6072" y="501"/>
                  </a:cubicBezTo>
                  <a:cubicBezTo>
                    <a:pt x="6072" y="334"/>
                    <a:pt x="6005" y="167"/>
                    <a:pt x="5939" y="0"/>
                  </a:cubicBezTo>
                  <a:lnTo>
                    <a:pt x="5738" y="0"/>
                  </a:lnTo>
                  <a:cubicBezTo>
                    <a:pt x="5672" y="0"/>
                    <a:pt x="5572" y="34"/>
                    <a:pt x="5472" y="67"/>
                  </a:cubicBezTo>
                  <a:cubicBezTo>
                    <a:pt x="5371" y="101"/>
                    <a:pt x="5238" y="134"/>
                    <a:pt x="5071" y="234"/>
                  </a:cubicBezTo>
                  <a:cubicBezTo>
                    <a:pt x="4904" y="301"/>
                    <a:pt x="4738" y="401"/>
                    <a:pt x="4538" y="534"/>
                  </a:cubicBezTo>
                  <a:cubicBezTo>
                    <a:pt x="4237" y="467"/>
                    <a:pt x="3804" y="401"/>
                    <a:pt x="3270" y="401"/>
                  </a:cubicBezTo>
                  <a:cubicBezTo>
                    <a:pt x="2736" y="401"/>
                    <a:pt x="2303" y="434"/>
                    <a:pt x="2002" y="534"/>
                  </a:cubicBezTo>
                  <a:cubicBezTo>
                    <a:pt x="1802" y="401"/>
                    <a:pt x="1635" y="301"/>
                    <a:pt x="1469" y="234"/>
                  </a:cubicBezTo>
                  <a:cubicBezTo>
                    <a:pt x="1302" y="134"/>
                    <a:pt x="1168" y="101"/>
                    <a:pt x="1068" y="67"/>
                  </a:cubicBezTo>
                  <a:cubicBezTo>
                    <a:pt x="968" y="34"/>
                    <a:pt x="902" y="0"/>
                    <a:pt x="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6781825" y="3649575"/>
              <a:ext cx="263550" cy="263525"/>
            </a:xfrm>
            <a:custGeom>
              <a:avLst/>
              <a:gdLst/>
              <a:ahLst/>
              <a:cxnLst/>
              <a:rect l="l" t="t" r="r" b="b"/>
              <a:pathLst>
                <a:path w="10542" h="10541" extrusionOk="0">
                  <a:moveTo>
                    <a:pt x="3303" y="1134"/>
                  </a:moveTo>
                  <a:lnTo>
                    <a:pt x="3303" y="1134"/>
                  </a:lnTo>
                  <a:cubicBezTo>
                    <a:pt x="2970" y="1601"/>
                    <a:pt x="2669" y="2168"/>
                    <a:pt x="2469" y="2802"/>
                  </a:cubicBezTo>
                  <a:lnTo>
                    <a:pt x="1435" y="2802"/>
                  </a:lnTo>
                  <a:cubicBezTo>
                    <a:pt x="1602" y="2535"/>
                    <a:pt x="1802" y="2268"/>
                    <a:pt x="2036" y="2035"/>
                  </a:cubicBezTo>
                  <a:cubicBezTo>
                    <a:pt x="2403" y="1668"/>
                    <a:pt x="2836" y="1368"/>
                    <a:pt x="3303" y="1134"/>
                  </a:cubicBezTo>
                  <a:close/>
                  <a:moveTo>
                    <a:pt x="4938" y="767"/>
                  </a:moveTo>
                  <a:lnTo>
                    <a:pt x="4938" y="2802"/>
                  </a:lnTo>
                  <a:lnTo>
                    <a:pt x="3237" y="2802"/>
                  </a:lnTo>
                  <a:cubicBezTo>
                    <a:pt x="3337" y="2469"/>
                    <a:pt x="3470" y="2168"/>
                    <a:pt x="3637" y="1901"/>
                  </a:cubicBezTo>
                  <a:cubicBezTo>
                    <a:pt x="3870" y="1501"/>
                    <a:pt x="4171" y="1201"/>
                    <a:pt x="4437" y="1001"/>
                  </a:cubicBezTo>
                  <a:cubicBezTo>
                    <a:pt x="4604" y="867"/>
                    <a:pt x="4771" y="801"/>
                    <a:pt x="4938" y="767"/>
                  </a:cubicBezTo>
                  <a:close/>
                  <a:moveTo>
                    <a:pt x="5638" y="767"/>
                  </a:moveTo>
                  <a:cubicBezTo>
                    <a:pt x="5772" y="801"/>
                    <a:pt x="5938" y="867"/>
                    <a:pt x="6105" y="1001"/>
                  </a:cubicBezTo>
                  <a:cubicBezTo>
                    <a:pt x="6405" y="1201"/>
                    <a:pt x="6672" y="1501"/>
                    <a:pt x="6906" y="1901"/>
                  </a:cubicBezTo>
                  <a:cubicBezTo>
                    <a:pt x="7073" y="2168"/>
                    <a:pt x="7206" y="2469"/>
                    <a:pt x="7339" y="2802"/>
                  </a:cubicBezTo>
                  <a:lnTo>
                    <a:pt x="5638" y="2802"/>
                  </a:lnTo>
                  <a:lnTo>
                    <a:pt x="5638" y="767"/>
                  </a:lnTo>
                  <a:close/>
                  <a:moveTo>
                    <a:pt x="7239" y="1134"/>
                  </a:moveTo>
                  <a:cubicBezTo>
                    <a:pt x="7706" y="1368"/>
                    <a:pt x="8140" y="1668"/>
                    <a:pt x="8507" y="2035"/>
                  </a:cubicBezTo>
                  <a:cubicBezTo>
                    <a:pt x="8740" y="2268"/>
                    <a:pt x="8941" y="2535"/>
                    <a:pt x="9141" y="2802"/>
                  </a:cubicBezTo>
                  <a:lnTo>
                    <a:pt x="8073" y="2802"/>
                  </a:lnTo>
                  <a:cubicBezTo>
                    <a:pt x="7873" y="2168"/>
                    <a:pt x="7573" y="1601"/>
                    <a:pt x="7239" y="1134"/>
                  </a:cubicBezTo>
                  <a:close/>
                  <a:moveTo>
                    <a:pt x="2303" y="3503"/>
                  </a:moveTo>
                  <a:cubicBezTo>
                    <a:pt x="2202" y="3970"/>
                    <a:pt x="2136" y="4437"/>
                    <a:pt x="2102" y="4904"/>
                  </a:cubicBezTo>
                  <a:lnTo>
                    <a:pt x="701" y="4904"/>
                  </a:lnTo>
                  <a:cubicBezTo>
                    <a:pt x="768" y="4437"/>
                    <a:pt x="868" y="3970"/>
                    <a:pt x="1068" y="3503"/>
                  </a:cubicBezTo>
                  <a:close/>
                  <a:moveTo>
                    <a:pt x="4938" y="3503"/>
                  </a:moveTo>
                  <a:lnTo>
                    <a:pt x="4938" y="4904"/>
                  </a:lnTo>
                  <a:lnTo>
                    <a:pt x="2836" y="4904"/>
                  </a:lnTo>
                  <a:cubicBezTo>
                    <a:pt x="2836" y="4437"/>
                    <a:pt x="2903" y="3970"/>
                    <a:pt x="3003" y="3503"/>
                  </a:cubicBezTo>
                  <a:close/>
                  <a:moveTo>
                    <a:pt x="7540" y="3503"/>
                  </a:moveTo>
                  <a:cubicBezTo>
                    <a:pt x="7640" y="3970"/>
                    <a:pt x="7706" y="4437"/>
                    <a:pt x="7740" y="4904"/>
                  </a:cubicBezTo>
                  <a:lnTo>
                    <a:pt x="5638" y="4904"/>
                  </a:lnTo>
                  <a:lnTo>
                    <a:pt x="5638" y="3503"/>
                  </a:lnTo>
                  <a:close/>
                  <a:moveTo>
                    <a:pt x="9474" y="3503"/>
                  </a:moveTo>
                  <a:cubicBezTo>
                    <a:pt x="9674" y="3970"/>
                    <a:pt x="9775" y="4437"/>
                    <a:pt x="9841" y="4937"/>
                  </a:cubicBezTo>
                  <a:lnTo>
                    <a:pt x="8440" y="4937"/>
                  </a:lnTo>
                  <a:cubicBezTo>
                    <a:pt x="8407" y="4437"/>
                    <a:pt x="8340" y="3970"/>
                    <a:pt x="8240" y="3503"/>
                  </a:cubicBezTo>
                  <a:close/>
                  <a:moveTo>
                    <a:pt x="2102" y="5637"/>
                  </a:moveTo>
                  <a:cubicBezTo>
                    <a:pt x="2136" y="6104"/>
                    <a:pt x="2202" y="6571"/>
                    <a:pt x="2303" y="7038"/>
                  </a:cubicBezTo>
                  <a:lnTo>
                    <a:pt x="1068" y="7038"/>
                  </a:lnTo>
                  <a:cubicBezTo>
                    <a:pt x="868" y="6571"/>
                    <a:pt x="768" y="6104"/>
                    <a:pt x="701" y="5637"/>
                  </a:cubicBezTo>
                  <a:close/>
                  <a:moveTo>
                    <a:pt x="4938" y="5637"/>
                  </a:moveTo>
                  <a:lnTo>
                    <a:pt x="4938" y="7038"/>
                  </a:lnTo>
                  <a:lnTo>
                    <a:pt x="3003" y="7038"/>
                  </a:lnTo>
                  <a:cubicBezTo>
                    <a:pt x="2903" y="6571"/>
                    <a:pt x="2836" y="6104"/>
                    <a:pt x="2836" y="5637"/>
                  </a:cubicBezTo>
                  <a:close/>
                  <a:moveTo>
                    <a:pt x="7740" y="5637"/>
                  </a:moveTo>
                  <a:cubicBezTo>
                    <a:pt x="7706" y="6104"/>
                    <a:pt x="7640" y="6571"/>
                    <a:pt x="7540" y="7038"/>
                  </a:cubicBezTo>
                  <a:lnTo>
                    <a:pt x="5638" y="7038"/>
                  </a:lnTo>
                  <a:lnTo>
                    <a:pt x="5638" y="5637"/>
                  </a:lnTo>
                  <a:close/>
                  <a:moveTo>
                    <a:pt x="9841" y="5637"/>
                  </a:moveTo>
                  <a:cubicBezTo>
                    <a:pt x="9808" y="6104"/>
                    <a:pt x="9674" y="6571"/>
                    <a:pt x="9508" y="7038"/>
                  </a:cubicBezTo>
                  <a:lnTo>
                    <a:pt x="8273" y="7038"/>
                  </a:lnTo>
                  <a:cubicBezTo>
                    <a:pt x="8340" y="6571"/>
                    <a:pt x="8407" y="6104"/>
                    <a:pt x="8440" y="5637"/>
                  </a:cubicBezTo>
                  <a:close/>
                  <a:moveTo>
                    <a:pt x="2469" y="7739"/>
                  </a:moveTo>
                  <a:cubicBezTo>
                    <a:pt x="2669" y="8373"/>
                    <a:pt x="2970" y="8940"/>
                    <a:pt x="3303" y="9407"/>
                  </a:cubicBezTo>
                  <a:cubicBezTo>
                    <a:pt x="2836" y="9173"/>
                    <a:pt x="2403" y="8873"/>
                    <a:pt x="2036" y="8506"/>
                  </a:cubicBezTo>
                  <a:cubicBezTo>
                    <a:pt x="1802" y="8273"/>
                    <a:pt x="1602" y="8006"/>
                    <a:pt x="1435" y="7739"/>
                  </a:cubicBezTo>
                  <a:close/>
                  <a:moveTo>
                    <a:pt x="9141" y="7739"/>
                  </a:moveTo>
                  <a:cubicBezTo>
                    <a:pt x="8941" y="8006"/>
                    <a:pt x="8740" y="8273"/>
                    <a:pt x="8507" y="8506"/>
                  </a:cubicBezTo>
                  <a:cubicBezTo>
                    <a:pt x="8140" y="8873"/>
                    <a:pt x="7706" y="9173"/>
                    <a:pt x="7239" y="9407"/>
                  </a:cubicBezTo>
                  <a:cubicBezTo>
                    <a:pt x="7573" y="8940"/>
                    <a:pt x="7873" y="8373"/>
                    <a:pt x="8073" y="7739"/>
                  </a:cubicBezTo>
                  <a:close/>
                  <a:moveTo>
                    <a:pt x="7339" y="7739"/>
                  </a:moveTo>
                  <a:cubicBezTo>
                    <a:pt x="7206" y="8073"/>
                    <a:pt x="7073" y="8373"/>
                    <a:pt x="6906" y="8640"/>
                  </a:cubicBezTo>
                  <a:cubicBezTo>
                    <a:pt x="6672" y="9040"/>
                    <a:pt x="6405" y="9340"/>
                    <a:pt x="6105" y="9540"/>
                  </a:cubicBezTo>
                  <a:cubicBezTo>
                    <a:pt x="5938" y="9674"/>
                    <a:pt x="5772" y="9740"/>
                    <a:pt x="5638" y="9774"/>
                  </a:cubicBezTo>
                  <a:lnTo>
                    <a:pt x="5638" y="7739"/>
                  </a:lnTo>
                  <a:close/>
                  <a:moveTo>
                    <a:pt x="4938" y="7739"/>
                  </a:moveTo>
                  <a:lnTo>
                    <a:pt x="4938" y="9807"/>
                  </a:lnTo>
                  <a:cubicBezTo>
                    <a:pt x="4771" y="9740"/>
                    <a:pt x="4604" y="9674"/>
                    <a:pt x="4437" y="9574"/>
                  </a:cubicBezTo>
                  <a:cubicBezTo>
                    <a:pt x="4171" y="9340"/>
                    <a:pt x="3870" y="9040"/>
                    <a:pt x="3637" y="8640"/>
                  </a:cubicBezTo>
                  <a:cubicBezTo>
                    <a:pt x="3470" y="8373"/>
                    <a:pt x="3337" y="8073"/>
                    <a:pt x="3203" y="7739"/>
                  </a:cubicBezTo>
                  <a:close/>
                  <a:moveTo>
                    <a:pt x="5271" y="0"/>
                  </a:moveTo>
                  <a:cubicBezTo>
                    <a:pt x="2369" y="0"/>
                    <a:pt x="1" y="2368"/>
                    <a:pt x="1" y="5271"/>
                  </a:cubicBezTo>
                  <a:cubicBezTo>
                    <a:pt x="1" y="8173"/>
                    <a:pt x="2369" y="10541"/>
                    <a:pt x="5271" y="10541"/>
                  </a:cubicBezTo>
                  <a:cubicBezTo>
                    <a:pt x="8173" y="10541"/>
                    <a:pt x="10542" y="8173"/>
                    <a:pt x="10542" y="5271"/>
                  </a:cubicBezTo>
                  <a:cubicBezTo>
                    <a:pt x="10542" y="2368"/>
                    <a:pt x="8173" y="0"/>
                    <a:pt x="5271"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6729300" y="3509475"/>
              <a:ext cx="125950" cy="125100"/>
            </a:xfrm>
            <a:custGeom>
              <a:avLst/>
              <a:gdLst/>
              <a:ahLst/>
              <a:cxnLst/>
              <a:rect l="l" t="t" r="r" b="b"/>
              <a:pathLst>
                <a:path w="5038" h="5004" extrusionOk="0">
                  <a:moveTo>
                    <a:pt x="1268" y="134"/>
                  </a:moveTo>
                  <a:lnTo>
                    <a:pt x="1268" y="934"/>
                  </a:lnTo>
                  <a:lnTo>
                    <a:pt x="167" y="934"/>
                  </a:lnTo>
                  <a:lnTo>
                    <a:pt x="167" y="834"/>
                  </a:lnTo>
                  <a:cubicBezTo>
                    <a:pt x="167" y="434"/>
                    <a:pt x="467" y="134"/>
                    <a:pt x="834" y="134"/>
                  </a:cubicBezTo>
                  <a:close/>
                  <a:moveTo>
                    <a:pt x="2369" y="134"/>
                  </a:moveTo>
                  <a:lnTo>
                    <a:pt x="2369" y="934"/>
                  </a:lnTo>
                  <a:lnTo>
                    <a:pt x="1568" y="934"/>
                  </a:lnTo>
                  <a:lnTo>
                    <a:pt x="1568" y="134"/>
                  </a:lnTo>
                  <a:close/>
                  <a:moveTo>
                    <a:pt x="3436" y="134"/>
                  </a:moveTo>
                  <a:lnTo>
                    <a:pt x="3436" y="934"/>
                  </a:lnTo>
                  <a:lnTo>
                    <a:pt x="2669" y="934"/>
                  </a:lnTo>
                  <a:lnTo>
                    <a:pt x="2669" y="134"/>
                  </a:lnTo>
                  <a:close/>
                  <a:moveTo>
                    <a:pt x="4203" y="134"/>
                  </a:moveTo>
                  <a:cubicBezTo>
                    <a:pt x="4570" y="134"/>
                    <a:pt x="4871" y="467"/>
                    <a:pt x="4871" y="834"/>
                  </a:cubicBezTo>
                  <a:lnTo>
                    <a:pt x="4871" y="934"/>
                  </a:lnTo>
                  <a:lnTo>
                    <a:pt x="3770" y="934"/>
                  </a:lnTo>
                  <a:lnTo>
                    <a:pt x="3770" y="134"/>
                  </a:lnTo>
                  <a:close/>
                  <a:moveTo>
                    <a:pt x="2836" y="1535"/>
                  </a:moveTo>
                  <a:lnTo>
                    <a:pt x="2836" y="2502"/>
                  </a:lnTo>
                  <a:lnTo>
                    <a:pt x="3770" y="2502"/>
                  </a:lnTo>
                  <a:lnTo>
                    <a:pt x="3770" y="3136"/>
                  </a:lnTo>
                  <a:lnTo>
                    <a:pt x="2836" y="3136"/>
                  </a:lnTo>
                  <a:lnTo>
                    <a:pt x="2836" y="4070"/>
                  </a:lnTo>
                  <a:lnTo>
                    <a:pt x="2202" y="4070"/>
                  </a:lnTo>
                  <a:lnTo>
                    <a:pt x="2202" y="3136"/>
                  </a:lnTo>
                  <a:lnTo>
                    <a:pt x="1235" y="3136"/>
                  </a:lnTo>
                  <a:lnTo>
                    <a:pt x="1235" y="2502"/>
                  </a:lnTo>
                  <a:lnTo>
                    <a:pt x="2202" y="2502"/>
                  </a:lnTo>
                  <a:lnTo>
                    <a:pt x="2202" y="1535"/>
                  </a:lnTo>
                  <a:close/>
                  <a:moveTo>
                    <a:pt x="834" y="0"/>
                  </a:moveTo>
                  <a:cubicBezTo>
                    <a:pt x="367" y="0"/>
                    <a:pt x="0" y="367"/>
                    <a:pt x="0" y="834"/>
                  </a:cubicBezTo>
                  <a:lnTo>
                    <a:pt x="0" y="4170"/>
                  </a:lnTo>
                  <a:cubicBezTo>
                    <a:pt x="0" y="4637"/>
                    <a:pt x="367" y="5004"/>
                    <a:pt x="834" y="5004"/>
                  </a:cubicBezTo>
                  <a:lnTo>
                    <a:pt x="4170" y="5004"/>
                  </a:lnTo>
                  <a:cubicBezTo>
                    <a:pt x="4637" y="5004"/>
                    <a:pt x="5037" y="4637"/>
                    <a:pt x="5037" y="4170"/>
                  </a:cubicBezTo>
                  <a:lnTo>
                    <a:pt x="5037" y="834"/>
                  </a:lnTo>
                  <a:cubicBezTo>
                    <a:pt x="5037" y="367"/>
                    <a:pt x="4637" y="0"/>
                    <a:pt x="417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6871900" y="3536150"/>
              <a:ext cx="115950" cy="91750"/>
            </a:xfrm>
            <a:custGeom>
              <a:avLst/>
              <a:gdLst/>
              <a:ahLst/>
              <a:cxnLst/>
              <a:rect l="l" t="t" r="r" b="b"/>
              <a:pathLst>
                <a:path w="4638" h="3670" extrusionOk="0">
                  <a:moveTo>
                    <a:pt x="3736" y="468"/>
                  </a:moveTo>
                  <a:lnTo>
                    <a:pt x="4170" y="868"/>
                  </a:lnTo>
                  <a:lnTo>
                    <a:pt x="1802" y="3169"/>
                  </a:lnTo>
                  <a:lnTo>
                    <a:pt x="501" y="1902"/>
                  </a:lnTo>
                  <a:lnTo>
                    <a:pt x="901" y="1502"/>
                  </a:lnTo>
                  <a:lnTo>
                    <a:pt x="1802" y="2402"/>
                  </a:lnTo>
                  <a:lnTo>
                    <a:pt x="3736" y="468"/>
                  </a:lnTo>
                  <a:close/>
                  <a:moveTo>
                    <a:pt x="3736" y="1"/>
                  </a:moveTo>
                  <a:lnTo>
                    <a:pt x="1802" y="1902"/>
                  </a:lnTo>
                  <a:lnTo>
                    <a:pt x="901" y="1001"/>
                  </a:lnTo>
                  <a:lnTo>
                    <a:pt x="0" y="1902"/>
                  </a:lnTo>
                  <a:lnTo>
                    <a:pt x="1802" y="3670"/>
                  </a:lnTo>
                  <a:lnTo>
                    <a:pt x="4637" y="868"/>
                  </a:lnTo>
                  <a:lnTo>
                    <a:pt x="3736"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6868575" y="5525775"/>
              <a:ext cx="169300" cy="168900"/>
            </a:xfrm>
            <a:custGeom>
              <a:avLst/>
              <a:gdLst/>
              <a:ahLst/>
              <a:cxnLst/>
              <a:rect l="l" t="t" r="r" b="b"/>
              <a:pathLst>
                <a:path w="6772" h="6756" extrusionOk="0">
                  <a:moveTo>
                    <a:pt x="1901" y="1574"/>
                  </a:moveTo>
                  <a:lnTo>
                    <a:pt x="2835" y="1740"/>
                  </a:lnTo>
                  <a:lnTo>
                    <a:pt x="2769" y="2174"/>
                  </a:lnTo>
                  <a:lnTo>
                    <a:pt x="1868" y="2007"/>
                  </a:lnTo>
                  <a:lnTo>
                    <a:pt x="1901" y="1574"/>
                  </a:lnTo>
                  <a:close/>
                  <a:moveTo>
                    <a:pt x="3269" y="1840"/>
                  </a:moveTo>
                  <a:lnTo>
                    <a:pt x="4103" y="2007"/>
                  </a:lnTo>
                  <a:lnTo>
                    <a:pt x="4003" y="2408"/>
                  </a:lnTo>
                  <a:lnTo>
                    <a:pt x="3169" y="2241"/>
                  </a:lnTo>
                  <a:lnTo>
                    <a:pt x="3269" y="1840"/>
                  </a:lnTo>
                  <a:close/>
                  <a:moveTo>
                    <a:pt x="4503" y="2074"/>
                  </a:moveTo>
                  <a:lnTo>
                    <a:pt x="5637" y="2307"/>
                  </a:lnTo>
                  <a:lnTo>
                    <a:pt x="5437" y="2708"/>
                  </a:lnTo>
                  <a:lnTo>
                    <a:pt x="4437" y="2508"/>
                  </a:lnTo>
                  <a:lnTo>
                    <a:pt x="4503" y="2074"/>
                  </a:lnTo>
                  <a:close/>
                  <a:moveTo>
                    <a:pt x="1835" y="2441"/>
                  </a:moveTo>
                  <a:lnTo>
                    <a:pt x="2669" y="2608"/>
                  </a:lnTo>
                  <a:lnTo>
                    <a:pt x="2602" y="3008"/>
                  </a:lnTo>
                  <a:lnTo>
                    <a:pt x="1801" y="2875"/>
                  </a:lnTo>
                  <a:lnTo>
                    <a:pt x="1835" y="2441"/>
                  </a:lnTo>
                  <a:close/>
                  <a:moveTo>
                    <a:pt x="3102" y="2674"/>
                  </a:moveTo>
                  <a:lnTo>
                    <a:pt x="3936" y="2841"/>
                  </a:lnTo>
                  <a:lnTo>
                    <a:pt x="3836" y="3241"/>
                  </a:lnTo>
                  <a:lnTo>
                    <a:pt x="3002" y="3108"/>
                  </a:lnTo>
                  <a:lnTo>
                    <a:pt x="3102" y="2674"/>
                  </a:lnTo>
                  <a:close/>
                  <a:moveTo>
                    <a:pt x="4336" y="2908"/>
                  </a:moveTo>
                  <a:lnTo>
                    <a:pt x="5237" y="3075"/>
                  </a:lnTo>
                  <a:lnTo>
                    <a:pt x="5037" y="3475"/>
                  </a:lnTo>
                  <a:lnTo>
                    <a:pt x="4270" y="3342"/>
                  </a:lnTo>
                  <a:lnTo>
                    <a:pt x="4336" y="2908"/>
                  </a:lnTo>
                  <a:close/>
                  <a:moveTo>
                    <a:pt x="1768" y="3275"/>
                  </a:moveTo>
                  <a:lnTo>
                    <a:pt x="2502" y="3442"/>
                  </a:lnTo>
                  <a:lnTo>
                    <a:pt x="2435" y="3842"/>
                  </a:lnTo>
                  <a:lnTo>
                    <a:pt x="1735" y="3708"/>
                  </a:lnTo>
                  <a:lnTo>
                    <a:pt x="1768" y="3275"/>
                  </a:lnTo>
                  <a:close/>
                  <a:moveTo>
                    <a:pt x="2935" y="3508"/>
                  </a:moveTo>
                  <a:lnTo>
                    <a:pt x="3769" y="3675"/>
                  </a:lnTo>
                  <a:lnTo>
                    <a:pt x="3669" y="4109"/>
                  </a:lnTo>
                  <a:lnTo>
                    <a:pt x="2835" y="3942"/>
                  </a:lnTo>
                  <a:lnTo>
                    <a:pt x="2935" y="3508"/>
                  </a:lnTo>
                  <a:close/>
                  <a:moveTo>
                    <a:pt x="4203" y="3775"/>
                  </a:moveTo>
                  <a:lnTo>
                    <a:pt x="4837" y="3875"/>
                  </a:lnTo>
                  <a:lnTo>
                    <a:pt x="4637" y="4276"/>
                  </a:lnTo>
                  <a:lnTo>
                    <a:pt x="4103" y="4175"/>
                  </a:lnTo>
                  <a:lnTo>
                    <a:pt x="4203" y="3775"/>
                  </a:lnTo>
                  <a:close/>
                  <a:moveTo>
                    <a:pt x="496" y="1"/>
                  </a:moveTo>
                  <a:cubicBezTo>
                    <a:pt x="288" y="1"/>
                    <a:pt x="97" y="130"/>
                    <a:pt x="67" y="339"/>
                  </a:cubicBezTo>
                  <a:cubicBezTo>
                    <a:pt x="0" y="573"/>
                    <a:pt x="167" y="806"/>
                    <a:pt x="400" y="840"/>
                  </a:cubicBezTo>
                  <a:lnTo>
                    <a:pt x="1067" y="973"/>
                  </a:lnTo>
                  <a:lnTo>
                    <a:pt x="867" y="4042"/>
                  </a:lnTo>
                  <a:cubicBezTo>
                    <a:pt x="834" y="4242"/>
                    <a:pt x="1001" y="4442"/>
                    <a:pt x="1201" y="4476"/>
                  </a:cubicBezTo>
                  <a:lnTo>
                    <a:pt x="4770" y="5176"/>
                  </a:lnTo>
                  <a:cubicBezTo>
                    <a:pt x="4803" y="5182"/>
                    <a:pt x="4834" y="5184"/>
                    <a:pt x="4865" y="5184"/>
                  </a:cubicBezTo>
                  <a:cubicBezTo>
                    <a:pt x="5023" y="5184"/>
                    <a:pt x="5153" y="5110"/>
                    <a:pt x="5237" y="4943"/>
                  </a:cubicBezTo>
                  <a:lnTo>
                    <a:pt x="6638" y="2174"/>
                  </a:lnTo>
                  <a:cubicBezTo>
                    <a:pt x="6772" y="1974"/>
                    <a:pt x="6671" y="1707"/>
                    <a:pt x="6471" y="1607"/>
                  </a:cubicBezTo>
                  <a:cubicBezTo>
                    <a:pt x="6411" y="1577"/>
                    <a:pt x="6345" y="1562"/>
                    <a:pt x="6280" y="1562"/>
                  </a:cubicBezTo>
                  <a:cubicBezTo>
                    <a:pt x="6126" y="1562"/>
                    <a:pt x="5974" y="1644"/>
                    <a:pt x="5904" y="1807"/>
                  </a:cubicBezTo>
                  <a:lnTo>
                    <a:pt x="5838" y="1907"/>
                  </a:lnTo>
                  <a:lnTo>
                    <a:pt x="1935" y="1140"/>
                  </a:lnTo>
                  <a:lnTo>
                    <a:pt x="1968" y="673"/>
                  </a:lnTo>
                  <a:cubicBezTo>
                    <a:pt x="1968" y="439"/>
                    <a:pt x="1835" y="239"/>
                    <a:pt x="1601" y="206"/>
                  </a:cubicBezTo>
                  <a:lnTo>
                    <a:pt x="567" y="6"/>
                  </a:lnTo>
                  <a:cubicBezTo>
                    <a:pt x="543" y="2"/>
                    <a:pt x="519" y="1"/>
                    <a:pt x="496" y="1"/>
                  </a:cubicBezTo>
                  <a:close/>
                  <a:moveTo>
                    <a:pt x="1420" y="4965"/>
                  </a:moveTo>
                  <a:cubicBezTo>
                    <a:pt x="1128" y="4965"/>
                    <a:pt x="860" y="5185"/>
                    <a:pt x="801" y="5510"/>
                  </a:cubicBezTo>
                  <a:cubicBezTo>
                    <a:pt x="734" y="5843"/>
                    <a:pt x="967" y="6177"/>
                    <a:pt x="1301" y="6244"/>
                  </a:cubicBezTo>
                  <a:cubicBezTo>
                    <a:pt x="1340" y="6251"/>
                    <a:pt x="1379" y="6255"/>
                    <a:pt x="1417" y="6255"/>
                  </a:cubicBezTo>
                  <a:cubicBezTo>
                    <a:pt x="1715" y="6255"/>
                    <a:pt x="2009" y="6038"/>
                    <a:pt x="2068" y="5743"/>
                  </a:cubicBezTo>
                  <a:cubicBezTo>
                    <a:pt x="2135" y="5410"/>
                    <a:pt x="1901" y="5043"/>
                    <a:pt x="1534" y="4976"/>
                  </a:cubicBezTo>
                  <a:cubicBezTo>
                    <a:pt x="1496" y="4968"/>
                    <a:pt x="1458" y="4965"/>
                    <a:pt x="1420" y="4965"/>
                  </a:cubicBezTo>
                  <a:close/>
                  <a:moveTo>
                    <a:pt x="3953" y="5465"/>
                  </a:moveTo>
                  <a:cubicBezTo>
                    <a:pt x="3655" y="5465"/>
                    <a:pt x="3361" y="5682"/>
                    <a:pt x="3302" y="5977"/>
                  </a:cubicBezTo>
                  <a:cubicBezTo>
                    <a:pt x="3236" y="6344"/>
                    <a:pt x="3469" y="6677"/>
                    <a:pt x="3836" y="6744"/>
                  </a:cubicBezTo>
                  <a:cubicBezTo>
                    <a:pt x="3875" y="6752"/>
                    <a:pt x="3913" y="6755"/>
                    <a:pt x="3951" y="6755"/>
                  </a:cubicBezTo>
                  <a:cubicBezTo>
                    <a:pt x="4243" y="6755"/>
                    <a:pt x="4511" y="6539"/>
                    <a:pt x="4570" y="6244"/>
                  </a:cubicBezTo>
                  <a:cubicBezTo>
                    <a:pt x="4637" y="5877"/>
                    <a:pt x="4403" y="5543"/>
                    <a:pt x="4070" y="5476"/>
                  </a:cubicBezTo>
                  <a:cubicBezTo>
                    <a:pt x="4031" y="5469"/>
                    <a:pt x="3992" y="5465"/>
                    <a:pt x="3953" y="5465"/>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991975" y="5271550"/>
              <a:ext cx="100100" cy="100100"/>
            </a:xfrm>
            <a:custGeom>
              <a:avLst/>
              <a:gdLst/>
              <a:ahLst/>
              <a:cxnLst/>
              <a:rect l="l" t="t" r="r" b="b"/>
              <a:pathLst>
                <a:path w="4004" h="4004" extrusionOk="0">
                  <a:moveTo>
                    <a:pt x="2002" y="501"/>
                  </a:moveTo>
                  <a:lnTo>
                    <a:pt x="2002" y="3503"/>
                  </a:lnTo>
                  <a:cubicBezTo>
                    <a:pt x="1202" y="3503"/>
                    <a:pt x="501" y="2803"/>
                    <a:pt x="501" y="2002"/>
                  </a:cubicBezTo>
                  <a:cubicBezTo>
                    <a:pt x="501" y="1168"/>
                    <a:pt x="1202" y="501"/>
                    <a:pt x="2002" y="501"/>
                  </a:cubicBezTo>
                  <a:close/>
                  <a:moveTo>
                    <a:pt x="2002" y="1"/>
                  </a:moveTo>
                  <a:cubicBezTo>
                    <a:pt x="902" y="1"/>
                    <a:pt x="1" y="868"/>
                    <a:pt x="1" y="2002"/>
                  </a:cubicBezTo>
                  <a:cubicBezTo>
                    <a:pt x="1" y="3103"/>
                    <a:pt x="902" y="4004"/>
                    <a:pt x="2002" y="4004"/>
                  </a:cubicBezTo>
                  <a:cubicBezTo>
                    <a:pt x="3136" y="4004"/>
                    <a:pt x="4004" y="3103"/>
                    <a:pt x="4004" y="2002"/>
                  </a:cubicBezTo>
                  <a:cubicBezTo>
                    <a:pt x="4004" y="868"/>
                    <a:pt x="3136" y="1"/>
                    <a:pt x="20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6772650" y="4935300"/>
              <a:ext cx="251875" cy="240375"/>
            </a:xfrm>
            <a:custGeom>
              <a:avLst/>
              <a:gdLst/>
              <a:ahLst/>
              <a:cxnLst/>
              <a:rect l="l" t="t" r="r" b="b"/>
              <a:pathLst>
                <a:path w="10075" h="9615" extrusionOk="0">
                  <a:moveTo>
                    <a:pt x="6504" y="709"/>
                  </a:moveTo>
                  <a:cubicBezTo>
                    <a:pt x="6571" y="709"/>
                    <a:pt x="6639" y="720"/>
                    <a:pt x="6706" y="742"/>
                  </a:cubicBezTo>
                  <a:cubicBezTo>
                    <a:pt x="6973" y="875"/>
                    <a:pt x="7173" y="1209"/>
                    <a:pt x="7039" y="1476"/>
                  </a:cubicBezTo>
                  <a:cubicBezTo>
                    <a:pt x="6606" y="2643"/>
                    <a:pt x="6839" y="3444"/>
                    <a:pt x="7473" y="4378"/>
                  </a:cubicBezTo>
                  <a:cubicBezTo>
                    <a:pt x="7540" y="4511"/>
                    <a:pt x="7640" y="4645"/>
                    <a:pt x="7773" y="4778"/>
                  </a:cubicBezTo>
                  <a:lnTo>
                    <a:pt x="6639" y="7780"/>
                  </a:lnTo>
                  <a:cubicBezTo>
                    <a:pt x="6327" y="7684"/>
                    <a:pt x="6080" y="7649"/>
                    <a:pt x="5874" y="7649"/>
                  </a:cubicBezTo>
                  <a:cubicBezTo>
                    <a:pt x="5508" y="7649"/>
                    <a:pt x="5273" y="7761"/>
                    <a:pt x="5038" y="7847"/>
                  </a:cubicBezTo>
                  <a:cubicBezTo>
                    <a:pt x="4838" y="7947"/>
                    <a:pt x="4627" y="8082"/>
                    <a:pt x="4246" y="8082"/>
                  </a:cubicBezTo>
                  <a:cubicBezTo>
                    <a:pt x="3991" y="8082"/>
                    <a:pt x="3659" y="8021"/>
                    <a:pt x="3203" y="7847"/>
                  </a:cubicBezTo>
                  <a:lnTo>
                    <a:pt x="2803" y="7680"/>
                  </a:lnTo>
                  <a:lnTo>
                    <a:pt x="2636" y="7613"/>
                  </a:lnTo>
                  <a:cubicBezTo>
                    <a:pt x="2403" y="7547"/>
                    <a:pt x="2269" y="7246"/>
                    <a:pt x="2369" y="7013"/>
                  </a:cubicBezTo>
                  <a:cubicBezTo>
                    <a:pt x="2403" y="6946"/>
                    <a:pt x="2469" y="6846"/>
                    <a:pt x="2503" y="6813"/>
                  </a:cubicBezTo>
                  <a:lnTo>
                    <a:pt x="2736" y="6613"/>
                  </a:lnTo>
                  <a:lnTo>
                    <a:pt x="2569" y="6379"/>
                  </a:lnTo>
                  <a:cubicBezTo>
                    <a:pt x="2469" y="6246"/>
                    <a:pt x="2436" y="6079"/>
                    <a:pt x="2503" y="5945"/>
                  </a:cubicBezTo>
                  <a:cubicBezTo>
                    <a:pt x="2536" y="5845"/>
                    <a:pt x="2569" y="5779"/>
                    <a:pt x="2636" y="5745"/>
                  </a:cubicBezTo>
                  <a:lnTo>
                    <a:pt x="2870" y="5545"/>
                  </a:lnTo>
                  <a:lnTo>
                    <a:pt x="2703" y="5312"/>
                  </a:lnTo>
                  <a:cubicBezTo>
                    <a:pt x="2603" y="5178"/>
                    <a:pt x="2569" y="5011"/>
                    <a:pt x="2636" y="4845"/>
                  </a:cubicBezTo>
                  <a:cubicBezTo>
                    <a:pt x="2713" y="4665"/>
                    <a:pt x="2890" y="4544"/>
                    <a:pt x="3073" y="4544"/>
                  </a:cubicBezTo>
                  <a:cubicBezTo>
                    <a:pt x="3128" y="4544"/>
                    <a:pt x="3183" y="4555"/>
                    <a:pt x="3237" y="4578"/>
                  </a:cubicBezTo>
                  <a:lnTo>
                    <a:pt x="3303" y="4611"/>
                  </a:lnTo>
                  <a:lnTo>
                    <a:pt x="3503" y="4044"/>
                  </a:lnTo>
                  <a:lnTo>
                    <a:pt x="3470" y="4011"/>
                  </a:lnTo>
                  <a:lnTo>
                    <a:pt x="1235" y="3143"/>
                  </a:lnTo>
                  <a:cubicBezTo>
                    <a:pt x="902" y="3043"/>
                    <a:pt x="735" y="2676"/>
                    <a:pt x="868" y="2343"/>
                  </a:cubicBezTo>
                  <a:cubicBezTo>
                    <a:pt x="970" y="2114"/>
                    <a:pt x="1188" y="1963"/>
                    <a:pt x="1433" y="1963"/>
                  </a:cubicBezTo>
                  <a:cubicBezTo>
                    <a:pt x="1510" y="1963"/>
                    <a:pt x="1589" y="1978"/>
                    <a:pt x="1669" y="2009"/>
                  </a:cubicBezTo>
                  <a:lnTo>
                    <a:pt x="5572" y="3477"/>
                  </a:lnTo>
                  <a:cubicBezTo>
                    <a:pt x="5605" y="3310"/>
                    <a:pt x="5638" y="3077"/>
                    <a:pt x="5672" y="2877"/>
                  </a:cubicBezTo>
                  <a:cubicBezTo>
                    <a:pt x="5705" y="2076"/>
                    <a:pt x="5672" y="1843"/>
                    <a:pt x="5972" y="1075"/>
                  </a:cubicBezTo>
                  <a:cubicBezTo>
                    <a:pt x="6050" y="842"/>
                    <a:pt x="6269" y="709"/>
                    <a:pt x="6504" y="709"/>
                  </a:cubicBezTo>
                  <a:close/>
                  <a:moveTo>
                    <a:pt x="7367" y="8126"/>
                  </a:moveTo>
                  <a:cubicBezTo>
                    <a:pt x="7402" y="8126"/>
                    <a:pt x="7437" y="8133"/>
                    <a:pt x="7473" y="8147"/>
                  </a:cubicBezTo>
                  <a:cubicBezTo>
                    <a:pt x="7606" y="8214"/>
                    <a:pt x="7706" y="8381"/>
                    <a:pt x="7640" y="8547"/>
                  </a:cubicBezTo>
                  <a:cubicBezTo>
                    <a:pt x="7590" y="8671"/>
                    <a:pt x="7486" y="8740"/>
                    <a:pt x="7367" y="8740"/>
                  </a:cubicBezTo>
                  <a:cubicBezTo>
                    <a:pt x="7326" y="8740"/>
                    <a:pt x="7283" y="8731"/>
                    <a:pt x="7239" y="8714"/>
                  </a:cubicBezTo>
                  <a:cubicBezTo>
                    <a:pt x="7073" y="8681"/>
                    <a:pt x="7006" y="8481"/>
                    <a:pt x="7073" y="8347"/>
                  </a:cubicBezTo>
                  <a:cubicBezTo>
                    <a:pt x="7125" y="8216"/>
                    <a:pt x="7239" y="8126"/>
                    <a:pt x="7367" y="8126"/>
                  </a:cubicBezTo>
                  <a:close/>
                  <a:moveTo>
                    <a:pt x="6497" y="0"/>
                  </a:moveTo>
                  <a:cubicBezTo>
                    <a:pt x="5964" y="0"/>
                    <a:pt x="5454" y="312"/>
                    <a:pt x="5271" y="808"/>
                  </a:cubicBezTo>
                  <a:cubicBezTo>
                    <a:pt x="4971" y="1576"/>
                    <a:pt x="5005" y="1809"/>
                    <a:pt x="4938" y="2610"/>
                  </a:cubicBezTo>
                  <a:lnTo>
                    <a:pt x="1836" y="1409"/>
                  </a:lnTo>
                  <a:cubicBezTo>
                    <a:pt x="1697" y="1358"/>
                    <a:pt x="1555" y="1334"/>
                    <a:pt x="1416" y="1334"/>
                  </a:cubicBezTo>
                  <a:cubicBezTo>
                    <a:pt x="916" y="1334"/>
                    <a:pt x="443" y="1640"/>
                    <a:pt x="234" y="2109"/>
                  </a:cubicBezTo>
                  <a:cubicBezTo>
                    <a:pt x="1" y="2743"/>
                    <a:pt x="301" y="3477"/>
                    <a:pt x="935" y="3711"/>
                  </a:cubicBezTo>
                  <a:lnTo>
                    <a:pt x="2269" y="4211"/>
                  </a:lnTo>
                  <a:cubicBezTo>
                    <a:pt x="2169" y="4311"/>
                    <a:pt x="2069" y="4478"/>
                    <a:pt x="2002" y="4611"/>
                  </a:cubicBezTo>
                  <a:cubicBezTo>
                    <a:pt x="1902" y="4878"/>
                    <a:pt x="1902" y="5178"/>
                    <a:pt x="2002" y="5445"/>
                  </a:cubicBezTo>
                  <a:cubicBezTo>
                    <a:pt x="1969" y="5512"/>
                    <a:pt x="1902" y="5612"/>
                    <a:pt x="1869" y="5712"/>
                  </a:cubicBezTo>
                  <a:cubicBezTo>
                    <a:pt x="1769" y="5979"/>
                    <a:pt x="1769" y="6246"/>
                    <a:pt x="1869" y="6513"/>
                  </a:cubicBezTo>
                  <a:cubicBezTo>
                    <a:pt x="1836" y="6579"/>
                    <a:pt x="1769" y="6679"/>
                    <a:pt x="1736" y="6779"/>
                  </a:cubicBezTo>
                  <a:cubicBezTo>
                    <a:pt x="1535" y="7347"/>
                    <a:pt x="1802" y="7980"/>
                    <a:pt x="2369" y="8180"/>
                  </a:cubicBezTo>
                  <a:lnTo>
                    <a:pt x="2503" y="8247"/>
                  </a:lnTo>
                  <a:lnTo>
                    <a:pt x="2936" y="8414"/>
                  </a:lnTo>
                  <a:cubicBezTo>
                    <a:pt x="3570" y="8647"/>
                    <a:pt x="4037" y="8748"/>
                    <a:pt x="4437" y="8748"/>
                  </a:cubicBezTo>
                  <a:cubicBezTo>
                    <a:pt x="4838" y="8714"/>
                    <a:pt x="5071" y="8614"/>
                    <a:pt x="5305" y="8514"/>
                  </a:cubicBezTo>
                  <a:cubicBezTo>
                    <a:pt x="5463" y="8435"/>
                    <a:pt x="5598" y="8367"/>
                    <a:pt x="5807" y="8367"/>
                  </a:cubicBezTo>
                  <a:cubicBezTo>
                    <a:pt x="5950" y="8367"/>
                    <a:pt x="6128" y="8399"/>
                    <a:pt x="6372" y="8481"/>
                  </a:cubicBezTo>
                  <a:lnTo>
                    <a:pt x="6172" y="8981"/>
                  </a:lnTo>
                  <a:lnTo>
                    <a:pt x="7873" y="9615"/>
                  </a:lnTo>
                  <a:lnTo>
                    <a:pt x="10075" y="3911"/>
                  </a:lnTo>
                  <a:lnTo>
                    <a:pt x="8340" y="3244"/>
                  </a:lnTo>
                  <a:lnTo>
                    <a:pt x="8040" y="4044"/>
                  </a:lnTo>
                  <a:cubicBezTo>
                    <a:pt x="8040" y="4011"/>
                    <a:pt x="8007" y="3977"/>
                    <a:pt x="8007" y="3977"/>
                  </a:cubicBezTo>
                  <a:cubicBezTo>
                    <a:pt x="7506" y="3244"/>
                    <a:pt x="7306" y="2676"/>
                    <a:pt x="7673" y="1742"/>
                  </a:cubicBezTo>
                  <a:cubicBezTo>
                    <a:pt x="7940" y="1075"/>
                    <a:pt x="7573" y="341"/>
                    <a:pt x="6939" y="75"/>
                  </a:cubicBezTo>
                  <a:cubicBezTo>
                    <a:pt x="6795" y="24"/>
                    <a:pt x="6645" y="0"/>
                    <a:pt x="6497"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6675100" y="5188175"/>
              <a:ext cx="304400" cy="266025"/>
            </a:xfrm>
            <a:custGeom>
              <a:avLst/>
              <a:gdLst/>
              <a:ahLst/>
              <a:cxnLst/>
              <a:rect l="l" t="t" r="r" b="b"/>
              <a:pathLst>
                <a:path w="12176" h="10641" extrusionOk="0">
                  <a:moveTo>
                    <a:pt x="8673" y="1501"/>
                  </a:moveTo>
                  <a:cubicBezTo>
                    <a:pt x="9774" y="1501"/>
                    <a:pt x="10674" y="2402"/>
                    <a:pt x="10674" y="3503"/>
                  </a:cubicBezTo>
                  <a:cubicBezTo>
                    <a:pt x="10641" y="4070"/>
                    <a:pt x="10441" y="4570"/>
                    <a:pt x="10007" y="4970"/>
                  </a:cubicBezTo>
                  <a:lnTo>
                    <a:pt x="6138" y="8806"/>
                  </a:lnTo>
                  <a:lnTo>
                    <a:pt x="6071" y="8873"/>
                  </a:lnTo>
                  <a:lnTo>
                    <a:pt x="6004" y="8806"/>
                  </a:lnTo>
                  <a:lnTo>
                    <a:pt x="2168" y="4970"/>
                  </a:lnTo>
                  <a:cubicBezTo>
                    <a:pt x="1735" y="4570"/>
                    <a:pt x="1501" y="4070"/>
                    <a:pt x="1501" y="3503"/>
                  </a:cubicBezTo>
                  <a:cubicBezTo>
                    <a:pt x="1501" y="2402"/>
                    <a:pt x="2402" y="1501"/>
                    <a:pt x="3503" y="1501"/>
                  </a:cubicBezTo>
                  <a:cubicBezTo>
                    <a:pt x="4070" y="1501"/>
                    <a:pt x="4570" y="1735"/>
                    <a:pt x="4970" y="2168"/>
                  </a:cubicBezTo>
                  <a:lnTo>
                    <a:pt x="6071" y="3403"/>
                  </a:lnTo>
                  <a:lnTo>
                    <a:pt x="7205" y="2168"/>
                  </a:lnTo>
                  <a:cubicBezTo>
                    <a:pt x="7606" y="1735"/>
                    <a:pt x="8106" y="1501"/>
                    <a:pt x="8673" y="1501"/>
                  </a:cubicBezTo>
                  <a:close/>
                  <a:moveTo>
                    <a:pt x="3503" y="0"/>
                  </a:moveTo>
                  <a:cubicBezTo>
                    <a:pt x="1568" y="0"/>
                    <a:pt x="0" y="1568"/>
                    <a:pt x="0" y="3503"/>
                  </a:cubicBezTo>
                  <a:cubicBezTo>
                    <a:pt x="0" y="4503"/>
                    <a:pt x="434" y="5437"/>
                    <a:pt x="1134" y="6071"/>
                  </a:cubicBezTo>
                  <a:lnTo>
                    <a:pt x="4937" y="9874"/>
                  </a:lnTo>
                  <a:cubicBezTo>
                    <a:pt x="5337" y="10274"/>
                    <a:pt x="5704" y="10641"/>
                    <a:pt x="6105" y="10641"/>
                  </a:cubicBezTo>
                  <a:cubicBezTo>
                    <a:pt x="6471" y="10641"/>
                    <a:pt x="6838" y="10274"/>
                    <a:pt x="7239" y="9874"/>
                  </a:cubicBezTo>
                  <a:lnTo>
                    <a:pt x="11041" y="6071"/>
                  </a:lnTo>
                  <a:cubicBezTo>
                    <a:pt x="11742" y="5437"/>
                    <a:pt x="12176" y="4503"/>
                    <a:pt x="12176" y="3503"/>
                  </a:cubicBezTo>
                  <a:cubicBezTo>
                    <a:pt x="12176" y="1568"/>
                    <a:pt x="10608" y="0"/>
                    <a:pt x="8673" y="0"/>
                  </a:cubicBezTo>
                  <a:cubicBezTo>
                    <a:pt x="7639" y="0"/>
                    <a:pt x="6738" y="434"/>
                    <a:pt x="6071" y="1134"/>
                  </a:cubicBezTo>
                  <a:cubicBezTo>
                    <a:pt x="5437" y="434"/>
                    <a:pt x="4503" y="0"/>
                    <a:pt x="35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6717625" y="5475050"/>
              <a:ext cx="129275" cy="128425"/>
            </a:xfrm>
            <a:custGeom>
              <a:avLst/>
              <a:gdLst/>
              <a:ahLst/>
              <a:cxnLst/>
              <a:rect l="l" t="t" r="r" b="b"/>
              <a:pathLst>
                <a:path w="5171" h="5137" extrusionOk="0">
                  <a:moveTo>
                    <a:pt x="2269" y="1301"/>
                  </a:moveTo>
                  <a:lnTo>
                    <a:pt x="2269" y="1935"/>
                  </a:lnTo>
                  <a:lnTo>
                    <a:pt x="2902" y="1935"/>
                  </a:lnTo>
                  <a:lnTo>
                    <a:pt x="2902" y="1301"/>
                  </a:lnTo>
                  <a:close/>
                  <a:moveTo>
                    <a:pt x="1935" y="2268"/>
                  </a:moveTo>
                  <a:lnTo>
                    <a:pt x="1935" y="2569"/>
                  </a:lnTo>
                  <a:lnTo>
                    <a:pt x="2269" y="2569"/>
                  </a:lnTo>
                  <a:lnTo>
                    <a:pt x="2269" y="3536"/>
                  </a:lnTo>
                  <a:lnTo>
                    <a:pt x="1935" y="3536"/>
                  </a:lnTo>
                  <a:lnTo>
                    <a:pt x="1935" y="3869"/>
                  </a:lnTo>
                  <a:lnTo>
                    <a:pt x="3236" y="3869"/>
                  </a:lnTo>
                  <a:lnTo>
                    <a:pt x="3236" y="3536"/>
                  </a:lnTo>
                  <a:lnTo>
                    <a:pt x="2902" y="3536"/>
                  </a:lnTo>
                  <a:lnTo>
                    <a:pt x="2902" y="2268"/>
                  </a:lnTo>
                  <a:close/>
                  <a:moveTo>
                    <a:pt x="2569" y="467"/>
                  </a:moveTo>
                  <a:cubicBezTo>
                    <a:pt x="3736" y="467"/>
                    <a:pt x="4670" y="1434"/>
                    <a:pt x="4670" y="2569"/>
                  </a:cubicBezTo>
                  <a:cubicBezTo>
                    <a:pt x="4670" y="3736"/>
                    <a:pt x="3736" y="4670"/>
                    <a:pt x="2569" y="4670"/>
                  </a:cubicBezTo>
                  <a:cubicBezTo>
                    <a:pt x="1435" y="4670"/>
                    <a:pt x="501" y="3736"/>
                    <a:pt x="501" y="2569"/>
                  </a:cubicBezTo>
                  <a:cubicBezTo>
                    <a:pt x="501" y="1434"/>
                    <a:pt x="1435" y="467"/>
                    <a:pt x="2569" y="467"/>
                  </a:cubicBezTo>
                  <a:close/>
                  <a:moveTo>
                    <a:pt x="2569" y="0"/>
                  </a:moveTo>
                  <a:cubicBezTo>
                    <a:pt x="1168" y="0"/>
                    <a:pt x="0" y="1168"/>
                    <a:pt x="0" y="2569"/>
                  </a:cubicBezTo>
                  <a:cubicBezTo>
                    <a:pt x="0" y="4003"/>
                    <a:pt x="1168" y="5137"/>
                    <a:pt x="2569" y="5137"/>
                  </a:cubicBezTo>
                  <a:cubicBezTo>
                    <a:pt x="4003" y="5137"/>
                    <a:pt x="5171" y="4003"/>
                    <a:pt x="5171" y="2569"/>
                  </a:cubicBezTo>
                  <a:cubicBezTo>
                    <a:pt x="5171" y="1168"/>
                    <a:pt x="4003" y="0"/>
                    <a:pt x="2569"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6749300" y="5693625"/>
              <a:ext cx="199350" cy="193375"/>
            </a:xfrm>
            <a:custGeom>
              <a:avLst/>
              <a:gdLst/>
              <a:ahLst/>
              <a:cxnLst/>
              <a:rect l="l" t="t" r="r" b="b"/>
              <a:pathLst>
                <a:path w="7974" h="7735" extrusionOk="0">
                  <a:moveTo>
                    <a:pt x="6483" y="2223"/>
                  </a:moveTo>
                  <a:cubicBezTo>
                    <a:pt x="6503" y="2223"/>
                    <a:pt x="6521" y="2226"/>
                    <a:pt x="6539" y="2232"/>
                  </a:cubicBezTo>
                  <a:lnTo>
                    <a:pt x="6939" y="2398"/>
                  </a:lnTo>
                  <a:cubicBezTo>
                    <a:pt x="7039" y="2432"/>
                    <a:pt x="7073" y="2532"/>
                    <a:pt x="7039" y="2632"/>
                  </a:cubicBezTo>
                  <a:lnTo>
                    <a:pt x="6906" y="3032"/>
                  </a:lnTo>
                  <a:cubicBezTo>
                    <a:pt x="6882" y="3104"/>
                    <a:pt x="6806" y="3159"/>
                    <a:pt x="6728" y="3159"/>
                  </a:cubicBezTo>
                  <a:cubicBezTo>
                    <a:pt x="6698" y="3159"/>
                    <a:pt x="6667" y="3151"/>
                    <a:pt x="6639" y="3132"/>
                  </a:cubicBezTo>
                  <a:lnTo>
                    <a:pt x="6272" y="2999"/>
                  </a:lnTo>
                  <a:cubicBezTo>
                    <a:pt x="6139" y="2965"/>
                    <a:pt x="6105" y="2832"/>
                    <a:pt x="6139" y="2732"/>
                  </a:cubicBezTo>
                  <a:lnTo>
                    <a:pt x="6272" y="2365"/>
                  </a:lnTo>
                  <a:cubicBezTo>
                    <a:pt x="6300" y="2283"/>
                    <a:pt x="6395" y="2223"/>
                    <a:pt x="6483" y="2223"/>
                  </a:cubicBezTo>
                  <a:close/>
                  <a:moveTo>
                    <a:pt x="3036" y="3065"/>
                  </a:moveTo>
                  <a:lnTo>
                    <a:pt x="5205" y="3899"/>
                  </a:lnTo>
                  <a:cubicBezTo>
                    <a:pt x="5205" y="4033"/>
                    <a:pt x="5205" y="4166"/>
                    <a:pt x="5138" y="4300"/>
                  </a:cubicBezTo>
                  <a:cubicBezTo>
                    <a:pt x="4955" y="4796"/>
                    <a:pt x="4466" y="5108"/>
                    <a:pt x="3957" y="5108"/>
                  </a:cubicBezTo>
                  <a:cubicBezTo>
                    <a:pt x="3817" y="5108"/>
                    <a:pt x="3674" y="5084"/>
                    <a:pt x="3537" y="5034"/>
                  </a:cubicBezTo>
                  <a:cubicBezTo>
                    <a:pt x="2903" y="4800"/>
                    <a:pt x="2603" y="4066"/>
                    <a:pt x="2836" y="3432"/>
                  </a:cubicBezTo>
                  <a:cubicBezTo>
                    <a:pt x="2870" y="3299"/>
                    <a:pt x="2970" y="3166"/>
                    <a:pt x="3036" y="3065"/>
                  </a:cubicBezTo>
                  <a:close/>
                  <a:moveTo>
                    <a:pt x="1869" y="2632"/>
                  </a:moveTo>
                  <a:lnTo>
                    <a:pt x="2469" y="2865"/>
                  </a:lnTo>
                  <a:cubicBezTo>
                    <a:pt x="2369" y="2965"/>
                    <a:pt x="2303" y="3099"/>
                    <a:pt x="2269" y="3232"/>
                  </a:cubicBezTo>
                  <a:cubicBezTo>
                    <a:pt x="1902" y="4166"/>
                    <a:pt x="2403" y="5234"/>
                    <a:pt x="3337" y="5601"/>
                  </a:cubicBezTo>
                  <a:cubicBezTo>
                    <a:pt x="3553" y="5683"/>
                    <a:pt x="3774" y="5722"/>
                    <a:pt x="3989" y="5722"/>
                  </a:cubicBezTo>
                  <a:cubicBezTo>
                    <a:pt x="4734" y="5722"/>
                    <a:pt x="5420" y="5258"/>
                    <a:pt x="5705" y="4533"/>
                  </a:cubicBezTo>
                  <a:cubicBezTo>
                    <a:pt x="5772" y="4400"/>
                    <a:pt x="5805" y="4266"/>
                    <a:pt x="5805" y="4133"/>
                  </a:cubicBezTo>
                  <a:lnTo>
                    <a:pt x="6406" y="4366"/>
                  </a:lnTo>
                  <a:lnTo>
                    <a:pt x="5838" y="5867"/>
                  </a:lnTo>
                  <a:lnTo>
                    <a:pt x="5538" y="6635"/>
                  </a:lnTo>
                  <a:cubicBezTo>
                    <a:pt x="5485" y="6793"/>
                    <a:pt x="5328" y="6889"/>
                    <a:pt x="5149" y="6889"/>
                  </a:cubicBezTo>
                  <a:cubicBezTo>
                    <a:pt x="5102" y="6889"/>
                    <a:pt x="5053" y="6882"/>
                    <a:pt x="5005" y="6868"/>
                  </a:cubicBezTo>
                  <a:lnTo>
                    <a:pt x="1235" y="5434"/>
                  </a:lnTo>
                  <a:cubicBezTo>
                    <a:pt x="1035" y="5334"/>
                    <a:pt x="935" y="5100"/>
                    <a:pt x="1002" y="4900"/>
                  </a:cubicBezTo>
                  <a:lnTo>
                    <a:pt x="1302" y="4133"/>
                  </a:lnTo>
                  <a:lnTo>
                    <a:pt x="1869" y="2632"/>
                  </a:lnTo>
                  <a:close/>
                  <a:moveTo>
                    <a:pt x="2755" y="1"/>
                  </a:moveTo>
                  <a:cubicBezTo>
                    <a:pt x="2320" y="1"/>
                    <a:pt x="1893" y="277"/>
                    <a:pt x="1736" y="697"/>
                  </a:cubicBezTo>
                  <a:lnTo>
                    <a:pt x="201" y="4733"/>
                  </a:lnTo>
                  <a:cubicBezTo>
                    <a:pt x="1" y="5300"/>
                    <a:pt x="268" y="5934"/>
                    <a:pt x="835" y="6134"/>
                  </a:cubicBezTo>
                  <a:lnTo>
                    <a:pt x="4871" y="7669"/>
                  </a:lnTo>
                  <a:cubicBezTo>
                    <a:pt x="4990" y="7713"/>
                    <a:pt x="5114" y="7735"/>
                    <a:pt x="5238" y="7735"/>
                  </a:cubicBezTo>
                  <a:cubicBezTo>
                    <a:pt x="5666" y="7735"/>
                    <a:pt x="6083" y="7476"/>
                    <a:pt x="6239" y="7035"/>
                  </a:cubicBezTo>
                  <a:lnTo>
                    <a:pt x="7773" y="2999"/>
                  </a:lnTo>
                  <a:cubicBezTo>
                    <a:pt x="7973" y="2432"/>
                    <a:pt x="7706" y="1831"/>
                    <a:pt x="7139" y="1598"/>
                  </a:cubicBezTo>
                  <a:lnTo>
                    <a:pt x="3103" y="63"/>
                  </a:lnTo>
                  <a:cubicBezTo>
                    <a:pt x="2990" y="21"/>
                    <a:pt x="2872" y="1"/>
                    <a:pt x="2755"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6871900" y="4790375"/>
              <a:ext cx="112600" cy="111775"/>
            </a:xfrm>
            <a:custGeom>
              <a:avLst/>
              <a:gdLst/>
              <a:ahLst/>
              <a:cxnLst/>
              <a:rect l="l" t="t" r="r" b="b"/>
              <a:pathLst>
                <a:path w="4504" h="4471" extrusionOk="0">
                  <a:moveTo>
                    <a:pt x="1401" y="835"/>
                  </a:moveTo>
                  <a:cubicBezTo>
                    <a:pt x="1568" y="835"/>
                    <a:pt x="1702" y="968"/>
                    <a:pt x="1702" y="1102"/>
                  </a:cubicBezTo>
                  <a:cubicBezTo>
                    <a:pt x="1702" y="1268"/>
                    <a:pt x="1568" y="1402"/>
                    <a:pt x="1401" y="1402"/>
                  </a:cubicBezTo>
                  <a:cubicBezTo>
                    <a:pt x="1268" y="1402"/>
                    <a:pt x="1135" y="1268"/>
                    <a:pt x="1135" y="1102"/>
                  </a:cubicBezTo>
                  <a:cubicBezTo>
                    <a:pt x="1135" y="968"/>
                    <a:pt x="1268" y="835"/>
                    <a:pt x="1401" y="835"/>
                  </a:cubicBezTo>
                  <a:close/>
                  <a:moveTo>
                    <a:pt x="1702" y="1669"/>
                  </a:moveTo>
                  <a:lnTo>
                    <a:pt x="1702" y="3637"/>
                  </a:lnTo>
                  <a:lnTo>
                    <a:pt x="1135" y="3637"/>
                  </a:lnTo>
                  <a:lnTo>
                    <a:pt x="1135" y="1669"/>
                  </a:lnTo>
                  <a:close/>
                  <a:moveTo>
                    <a:pt x="3036" y="1669"/>
                  </a:moveTo>
                  <a:cubicBezTo>
                    <a:pt x="3370" y="1669"/>
                    <a:pt x="3670" y="2002"/>
                    <a:pt x="3670" y="2369"/>
                  </a:cubicBezTo>
                  <a:lnTo>
                    <a:pt x="3670" y="3637"/>
                  </a:lnTo>
                  <a:lnTo>
                    <a:pt x="3103" y="3637"/>
                  </a:lnTo>
                  <a:lnTo>
                    <a:pt x="3103" y="2503"/>
                  </a:lnTo>
                  <a:cubicBezTo>
                    <a:pt x="3103" y="2369"/>
                    <a:pt x="2969" y="2236"/>
                    <a:pt x="2802" y="2236"/>
                  </a:cubicBezTo>
                  <a:cubicBezTo>
                    <a:pt x="2669" y="2236"/>
                    <a:pt x="2536" y="2369"/>
                    <a:pt x="2536" y="2503"/>
                  </a:cubicBezTo>
                  <a:lnTo>
                    <a:pt x="2536" y="3637"/>
                  </a:lnTo>
                  <a:lnTo>
                    <a:pt x="1969" y="3637"/>
                  </a:lnTo>
                  <a:lnTo>
                    <a:pt x="1969" y="1669"/>
                  </a:lnTo>
                  <a:lnTo>
                    <a:pt x="2536" y="1669"/>
                  </a:lnTo>
                  <a:lnTo>
                    <a:pt x="2536" y="2036"/>
                  </a:lnTo>
                  <a:cubicBezTo>
                    <a:pt x="2636" y="1869"/>
                    <a:pt x="2836" y="1669"/>
                    <a:pt x="3036" y="1669"/>
                  </a:cubicBezTo>
                  <a:close/>
                  <a:moveTo>
                    <a:pt x="768" y="1"/>
                  </a:moveTo>
                  <a:cubicBezTo>
                    <a:pt x="334" y="1"/>
                    <a:pt x="0" y="334"/>
                    <a:pt x="0" y="735"/>
                  </a:cubicBezTo>
                  <a:lnTo>
                    <a:pt x="0" y="3737"/>
                  </a:lnTo>
                  <a:cubicBezTo>
                    <a:pt x="0" y="4137"/>
                    <a:pt x="334" y="4471"/>
                    <a:pt x="768" y="4471"/>
                  </a:cubicBezTo>
                  <a:lnTo>
                    <a:pt x="3736" y="4471"/>
                  </a:lnTo>
                  <a:cubicBezTo>
                    <a:pt x="4170" y="4471"/>
                    <a:pt x="4504" y="4137"/>
                    <a:pt x="4504" y="3737"/>
                  </a:cubicBezTo>
                  <a:lnTo>
                    <a:pt x="4504" y="735"/>
                  </a:lnTo>
                  <a:cubicBezTo>
                    <a:pt x="4504" y="334"/>
                    <a:pt x="4170" y="1"/>
                    <a:pt x="3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6773500" y="4636100"/>
              <a:ext cx="206000" cy="128450"/>
            </a:xfrm>
            <a:custGeom>
              <a:avLst/>
              <a:gdLst/>
              <a:ahLst/>
              <a:cxnLst/>
              <a:rect l="l" t="t" r="r" b="b"/>
              <a:pathLst>
                <a:path w="8240" h="5138" extrusionOk="0">
                  <a:moveTo>
                    <a:pt x="2068" y="1"/>
                  </a:moveTo>
                  <a:lnTo>
                    <a:pt x="0" y="2069"/>
                  </a:lnTo>
                  <a:lnTo>
                    <a:pt x="1535" y="2069"/>
                  </a:lnTo>
                  <a:lnTo>
                    <a:pt x="1535" y="4637"/>
                  </a:lnTo>
                  <a:lnTo>
                    <a:pt x="4637" y="4637"/>
                  </a:lnTo>
                  <a:lnTo>
                    <a:pt x="3603" y="3603"/>
                  </a:lnTo>
                  <a:lnTo>
                    <a:pt x="2569" y="3603"/>
                  </a:lnTo>
                  <a:lnTo>
                    <a:pt x="2569" y="2069"/>
                  </a:lnTo>
                  <a:lnTo>
                    <a:pt x="4137" y="2069"/>
                  </a:lnTo>
                  <a:lnTo>
                    <a:pt x="2068" y="1"/>
                  </a:lnTo>
                  <a:close/>
                  <a:moveTo>
                    <a:pt x="3603" y="501"/>
                  </a:moveTo>
                  <a:lnTo>
                    <a:pt x="4637" y="1535"/>
                  </a:lnTo>
                  <a:lnTo>
                    <a:pt x="5671" y="1535"/>
                  </a:lnTo>
                  <a:lnTo>
                    <a:pt x="5671" y="3070"/>
                  </a:lnTo>
                  <a:lnTo>
                    <a:pt x="4137" y="3070"/>
                  </a:lnTo>
                  <a:lnTo>
                    <a:pt x="6171" y="5138"/>
                  </a:lnTo>
                  <a:lnTo>
                    <a:pt x="8240" y="3070"/>
                  </a:lnTo>
                  <a:lnTo>
                    <a:pt x="6705" y="3070"/>
                  </a:lnTo>
                  <a:lnTo>
                    <a:pt x="6705" y="50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6949450" y="3957275"/>
              <a:ext cx="212675" cy="210525"/>
            </a:xfrm>
            <a:custGeom>
              <a:avLst/>
              <a:gdLst/>
              <a:ahLst/>
              <a:cxnLst/>
              <a:rect l="l" t="t" r="r" b="b"/>
              <a:pathLst>
                <a:path w="8507" h="8421" extrusionOk="0">
                  <a:moveTo>
                    <a:pt x="3170" y="1068"/>
                  </a:moveTo>
                  <a:cubicBezTo>
                    <a:pt x="4337" y="1068"/>
                    <a:pt x="5271" y="2002"/>
                    <a:pt x="5271" y="3170"/>
                  </a:cubicBezTo>
                  <a:cubicBezTo>
                    <a:pt x="5271" y="4337"/>
                    <a:pt x="4337" y="5271"/>
                    <a:pt x="3170" y="5271"/>
                  </a:cubicBezTo>
                  <a:cubicBezTo>
                    <a:pt x="2002" y="5271"/>
                    <a:pt x="1068" y="4337"/>
                    <a:pt x="1068" y="3170"/>
                  </a:cubicBezTo>
                  <a:cubicBezTo>
                    <a:pt x="1068" y="2002"/>
                    <a:pt x="2002" y="1068"/>
                    <a:pt x="3170" y="1068"/>
                  </a:cubicBezTo>
                  <a:close/>
                  <a:moveTo>
                    <a:pt x="3170" y="1"/>
                  </a:moveTo>
                  <a:cubicBezTo>
                    <a:pt x="1435" y="1"/>
                    <a:pt x="1" y="1435"/>
                    <a:pt x="1" y="3170"/>
                  </a:cubicBezTo>
                  <a:cubicBezTo>
                    <a:pt x="1" y="4904"/>
                    <a:pt x="1435" y="6339"/>
                    <a:pt x="3170" y="6339"/>
                  </a:cubicBezTo>
                  <a:cubicBezTo>
                    <a:pt x="3937" y="6339"/>
                    <a:pt x="4671" y="6039"/>
                    <a:pt x="5204" y="5572"/>
                  </a:cubicBezTo>
                  <a:cubicBezTo>
                    <a:pt x="5204" y="5738"/>
                    <a:pt x="5271" y="5972"/>
                    <a:pt x="5471" y="6172"/>
                  </a:cubicBezTo>
                  <a:lnTo>
                    <a:pt x="7173" y="8173"/>
                  </a:lnTo>
                  <a:cubicBezTo>
                    <a:pt x="7336" y="8337"/>
                    <a:pt x="7548" y="8421"/>
                    <a:pt x="7751" y="8421"/>
                  </a:cubicBezTo>
                  <a:cubicBezTo>
                    <a:pt x="7922" y="8421"/>
                    <a:pt x="8085" y="8362"/>
                    <a:pt x="8207" y="8240"/>
                  </a:cubicBezTo>
                  <a:cubicBezTo>
                    <a:pt x="8507" y="7940"/>
                    <a:pt x="8473" y="7473"/>
                    <a:pt x="8173" y="7173"/>
                  </a:cubicBezTo>
                  <a:lnTo>
                    <a:pt x="6172" y="5471"/>
                  </a:lnTo>
                  <a:cubicBezTo>
                    <a:pt x="5972" y="5305"/>
                    <a:pt x="5738" y="5205"/>
                    <a:pt x="5571" y="5205"/>
                  </a:cubicBezTo>
                  <a:cubicBezTo>
                    <a:pt x="6038" y="4671"/>
                    <a:pt x="6305" y="3937"/>
                    <a:pt x="6305" y="3170"/>
                  </a:cubicBezTo>
                  <a:cubicBezTo>
                    <a:pt x="6305" y="1435"/>
                    <a:pt x="4904" y="1"/>
                    <a:pt x="31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6732625" y="3932275"/>
              <a:ext cx="262725" cy="253525"/>
            </a:xfrm>
            <a:custGeom>
              <a:avLst/>
              <a:gdLst/>
              <a:ahLst/>
              <a:cxnLst/>
              <a:rect l="l" t="t" r="r" b="b"/>
              <a:pathLst>
                <a:path w="10509" h="10141" extrusionOk="0">
                  <a:moveTo>
                    <a:pt x="5271" y="0"/>
                  </a:moveTo>
                  <a:cubicBezTo>
                    <a:pt x="2436" y="0"/>
                    <a:pt x="3003" y="2735"/>
                    <a:pt x="3036" y="3136"/>
                  </a:cubicBezTo>
                  <a:cubicBezTo>
                    <a:pt x="2569" y="3503"/>
                    <a:pt x="2836" y="4603"/>
                    <a:pt x="3303" y="4603"/>
                  </a:cubicBezTo>
                  <a:cubicBezTo>
                    <a:pt x="3470" y="5604"/>
                    <a:pt x="4237" y="6371"/>
                    <a:pt x="4237" y="6371"/>
                  </a:cubicBezTo>
                  <a:cubicBezTo>
                    <a:pt x="4237" y="6371"/>
                    <a:pt x="4204" y="7072"/>
                    <a:pt x="3970" y="7105"/>
                  </a:cubicBezTo>
                  <a:cubicBezTo>
                    <a:pt x="3136" y="7239"/>
                    <a:pt x="1" y="8606"/>
                    <a:pt x="1" y="10141"/>
                  </a:cubicBezTo>
                  <a:lnTo>
                    <a:pt x="10508" y="10141"/>
                  </a:lnTo>
                  <a:cubicBezTo>
                    <a:pt x="10508" y="8606"/>
                    <a:pt x="7406" y="7239"/>
                    <a:pt x="6572" y="7105"/>
                  </a:cubicBezTo>
                  <a:cubicBezTo>
                    <a:pt x="6305" y="7072"/>
                    <a:pt x="6305" y="6371"/>
                    <a:pt x="6305" y="6371"/>
                  </a:cubicBezTo>
                  <a:cubicBezTo>
                    <a:pt x="6305" y="6371"/>
                    <a:pt x="7073" y="5604"/>
                    <a:pt x="7206" y="4603"/>
                  </a:cubicBezTo>
                  <a:cubicBezTo>
                    <a:pt x="7673" y="4603"/>
                    <a:pt x="7940" y="3503"/>
                    <a:pt x="7506" y="3136"/>
                  </a:cubicBezTo>
                  <a:cubicBezTo>
                    <a:pt x="7506" y="2735"/>
                    <a:pt x="8073" y="0"/>
                    <a:pt x="52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6783500" y="5897000"/>
              <a:ext cx="87600" cy="139300"/>
            </a:xfrm>
            <a:custGeom>
              <a:avLst/>
              <a:gdLst/>
              <a:ahLst/>
              <a:cxnLst/>
              <a:rect l="l" t="t" r="r" b="b"/>
              <a:pathLst>
                <a:path w="3504" h="5572" extrusionOk="0">
                  <a:moveTo>
                    <a:pt x="1735" y="1068"/>
                  </a:moveTo>
                  <a:cubicBezTo>
                    <a:pt x="1368" y="1068"/>
                    <a:pt x="1068" y="1368"/>
                    <a:pt x="1068" y="1735"/>
                  </a:cubicBezTo>
                  <a:cubicBezTo>
                    <a:pt x="1068" y="2136"/>
                    <a:pt x="1368" y="2436"/>
                    <a:pt x="1735" y="2436"/>
                  </a:cubicBezTo>
                  <a:cubicBezTo>
                    <a:pt x="2135" y="2436"/>
                    <a:pt x="2436" y="2136"/>
                    <a:pt x="2436" y="1735"/>
                  </a:cubicBezTo>
                  <a:cubicBezTo>
                    <a:pt x="2436" y="1368"/>
                    <a:pt x="2135" y="1068"/>
                    <a:pt x="1735" y="1068"/>
                  </a:cubicBezTo>
                  <a:close/>
                  <a:moveTo>
                    <a:pt x="1735" y="668"/>
                  </a:moveTo>
                  <a:cubicBezTo>
                    <a:pt x="2336" y="668"/>
                    <a:pt x="2803" y="1168"/>
                    <a:pt x="2803" y="1735"/>
                  </a:cubicBezTo>
                  <a:cubicBezTo>
                    <a:pt x="2803" y="2336"/>
                    <a:pt x="2336" y="2803"/>
                    <a:pt x="1735" y="2803"/>
                  </a:cubicBezTo>
                  <a:cubicBezTo>
                    <a:pt x="1168" y="2803"/>
                    <a:pt x="668" y="2336"/>
                    <a:pt x="668" y="1735"/>
                  </a:cubicBezTo>
                  <a:cubicBezTo>
                    <a:pt x="668" y="1168"/>
                    <a:pt x="1168" y="668"/>
                    <a:pt x="1735" y="668"/>
                  </a:cubicBezTo>
                  <a:close/>
                  <a:moveTo>
                    <a:pt x="1735" y="1"/>
                  </a:moveTo>
                  <a:cubicBezTo>
                    <a:pt x="768" y="1"/>
                    <a:pt x="1" y="801"/>
                    <a:pt x="1" y="1735"/>
                  </a:cubicBezTo>
                  <a:cubicBezTo>
                    <a:pt x="1" y="3503"/>
                    <a:pt x="1735" y="5571"/>
                    <a:pt x="1735" y="5571"/>
                  </a:cubicBezTo>
                  <a:cubicBezTo>
                    <a:pt x="1735" y="5571"/>
                    <a:pt x="3503" y="3503"/>
                    <a:pt x="3503" y="1735"/>
                  </a:cubicBezTo>
                  <a:cubicBezTo>
                    <a:pt x="3503" y="801"/>
                    <a:pt x="2703" y="1"/>
                    <a:pt x="17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6687600" y="6048475"/>
              <a:ext cx="135125" cy="178275"/>
            </a:xfrm>
            <a:custGeom>
              <a:avLst/>
              <a:gdLst/>
              <a:ahLst/>
              <a:cxnLst/>
              <a:rect l="l" t="t" r="r" b="b"/>
              <a:pathLst>
                <a:path w="5405" h="7131" extrusionOk="0">
                  <a:moveTo>
                    <a:pt x="2602" y="480"/>
                  </a:moveTo>
                  <a:lnTo>
                    <a:pt x="4204" y="847"/>
                  </a:lnTo>
                  <a:lnTo>
                    <a:pt x="4170" y="1047"/>
                  </a:lnTo>
                  <a:lnTo>
                    <a:pt x="2569" y="680"/>
                  </a:lnTo>
                  <a:lnTo>
                    <a:pt x="2602" y="480"/>
                  </a:lnTo>
                  <a:close/>
                  <a:moveTo>
                    <a:pt x="1702" y="780"/>
                  </a:moveTo>
                  <a:lnTo>
                    <a:pt x="4904" y="1547"/>
                  </a:lnTo>
                  <a:lnTo>
                    <a:pt x="3903" y="5550"/>
                  </a:lnTo>
                  <a:lnTo>
                    <a:pt x="701" y="4783"/>
                  </a:lnTo>
                  <a:lnTo>
                    <a:pt x="1702" y="780"/>
                  </a:lnTo>
                  <a:close/>
                  <a:moveTo>
                    <a:pt x="2140" y="5545"/>
                  </a:moveTo>
                  <a:cubicBezTo>
                    <a:pt x="2161" y="5545"/>
                    <a:pt x="2182" y="5547"/>
                    <a:pt x="2202" y="5550"/>
                  </a:cubicBezTo>
                  <a:cubicBezTo>
                    <a:pt x="2436" y="5617"/>
                    <a:pt x="2569" y="5850"/>
                    <a:pt x="2502" y="6050"/>
                  </a:cubicBezTo>
                  <a:cubicBezTo>
                    <a:pt x="2475" y="6243"/>
                    <a:pt x="2311" y="6368"/>
                    <a:pt x="2142" y="6368"/>
                  </a:cubicBezTo>
                  <a:cubicBezTo>
                    <a:pt x="2106" y="6368"/>
                    <a:pt x="2070" y="6362"/>
                    <a:pt x="2035" y="6351"/>
                  </a:cubicBezTo>
                  <a:cubicBezTo>
                    <a:pt x="1802" y="6317"/>
                    <a:pt x="1668" y="6084"/>
                    <a:pt x="1702" y="5884"/>
                  </a:cubicBezTo>
                  <a:cubicBezTo>
                    <a:pt x="1762" y="5674"/>
                    <a:pt x="1956" y="5545"/>
                    <a:pt x="2140" y="5545"/>
                  </a:cubicBezTo>
                  <a:close/>
                  <a:moveTo>
                    <a:pt x="1940" y="0"/>
                  </a:moveTo>
                  <a:cubicBezTo>
                    <a:pt x="1653" y="0"/>
                    <a:pt x="1393" y="189"/>
                    <a:pt x="1335" y="480"/>
                  </a:cubicBezTo>
                  <a:lnTo>
                    <a:pt x="67" y="5684"/>
                  </a:lnTo>
                  <a:cubicBezTo>
                    <a:pt x="1" y="6017"/>
                    <a:pt x="201" y="6351"/>
                    <a:pt x="534" y="6417"/>
                  </a:cubicBezTo>
                  <a:lnTo>
                    <a:pt x="3336" y="7118"/>
                  </a:lnTo>
                  <a:cubicBezTo>
                    <a:pt x="3375" y="7126"/>
                    <a:pt x="3415" y="7131"/>
                    <a:pt x="3455" y="7131"/>
                  </a:cubicBezTo>
                  <a:cubicBezTo>
                    <a:pt x="3726" y="7131"/>
                    <a:pt x="4012" y="6941"/>
                    <a:pt x="4070" y="6651"/>
                  </a:cubicBezTo>
                  <a:lnTo>
                    <a:pt x="5338" y="1447"/>
                  </a:lnTo>
                  <a:cubicBezTo>
                    <a:pt x="5404" y="1114"/>
                    <a:pt x="5204" y="780"/>
                    <a:pt x="4871" y="713"/>
                  </a:cubicBezTo>
                  <a:lnTo>
                    <a:pt x="2069" y="13"/>
                  </a:lnTo>
                  <a:cubicBezTo>
                    <a:pt x="2026" y="4"/>
                    <a:pt x="1983" y="0"/>
                    <a:pt x="19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6657575" y="4797050"/>
              <a:ext cx="182650" cy="136800"/>
            </a:xfrm>
            <a:custGeom>
              <a:avLst/>
              <a:gdLst/>
              <a:ahLst/>
              <a:cxnLst/>
              <a:rect l="l" t="t" r="r" b="b"/>
              <a:pathLst>
                <a:path w="7306" h="5472" extrusionOk="0">
                  <a:moveTo>
                    <a:pt x="901" y="1368"/>
                  </a:moveTo>
                  <a:lnTo>
                    <a:pt x="901" y="1835"/>
                  </a:lnTo>
                  <a:lnTo>
                    <a:pt x="5471" y="1835"/>
                  </a:lnTo>
                  <a:lnTo>
                    <a:pt x="5471" y="1368"/>
                  </a:lnTo>
                  <a:close/>
                  <a:moveTo>
                    <a:pt x="3637" y="2269"/>
                  </a:moveTo>
                  <a:lnTo>
                    <a:pt x="3637" y="2736"/>
                  </a:lnTo>
                  <a:lnTo>
                    <a:pt x="5471" y="2736"/>
                  </a:lnTo>
                  <a:lnTo>
                    <a:pt x="5471" y="2269"/>
                  </a:lnTo>
                  <a:close/>
                  <a:moveTo>
                    <a:pt x="3637" y="3203"/>
                  </a:moveTo>
                  <a:lnTo>
                    <a:pt x="3637" y="3637"/>
                  </a:lnTo>
                  <a:lnTo>
                    <a:pt x="5471" y="3637"/>
                  </a:lnTo>
                  <a:lnTo>
                    <a:pt x="5471" y="3203"/>
                  </a:lnTo>
                  <a:close/>
                  <a:moveTo>
                    <a:pt x="901" y="2269"/>
                  </a:moveTo>
                  <a:lnTo>
                    <a:pt x="901" y="4571"/>
                  </a:lnTo>
                  <a:lnTo>
                    <a:pt x="3203" y="4571"/>
                  </a:lnTo>
                  <a:lnTo>
                    <a:pt x="3203" y="2269"/>
                  </a:lnTo>
                  <a:close/>
                  <a:moveTo>
                    <a:pt x="3637" y="4104"/>
                  </a:moveTo>
                  <a:lnTo>
                    <a:pt x="3637" y="4571"/>
                  </a:lnTo>
                  <a:lnTo>
                    <a:pt x="5038" y="4571"/>
                  </a:lnTo>
                  <a:lnTo>
                    <a:pt x="5038" y="4104"/>
                  </a:lnTo>
                  <a:close/>
                  <a:moveTo>
                    <a:pt x="5938" y="434"/>
                  </a:moveTo>
                  <a:lnTo>
                    <a:pt x="5938" y="5004"/>
                  </a:lnTo>
                  <a:lnTo>
                    <a:pt x="434" y="5004"/>
                  </a:lnTo>
                  <a:lnTo>
                    <a:pt x="434" y="434"/>
                  </a:lnTo>
                  <a:close/>
                  <a:moveTo>
                    <a:pt x="1" y="1"/>
                  </a:moveTo>
                  <a:lnTo>
                    <a:pt x="1" y="5038"/>
                  </a:lnTo>
                  <a:cubicBezTo>
                    <a:pt x="1" y="5271"/>
                    <a:pt x="201" y="5471"/>
                    <a:pt x="468" y="5471"/>
                  </a:cubicBezTo>
                  <a:lnTo>
                    <a:pt x="6639" y="5471"/>
                  </a:lnTo>
                  <a:cubicBezTo>
                    <a:pt x="7006" y="5471"/>
                    <a:pt x="7306" y="5171"/>
                    <a:pt x="7306" y="4804"/>
                  </a:cubicBezTo>
                  <a:lnTo>
                    <a:pt x="7306" y="901"/>
                  </a:lnTo>
                  <a:lnTo>
                    <a:pt x="6405" y="901"/>
                  </a:lnTo>
                  <a:lnTo>
                    <a:pt x="6405"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6852725" y="4221650"/>
              <a:ext cx="169300" cy="169300"/>
            </a:xfrm>
            <a:custGeom>
              <a:avLst/>
              <a:gdLst/>
              <a:ahLst/>
              <a:cxnLst/>
              <a:rect l="l" t="t" r="r" b="b"/>
              <a:pathLst>
                <a:path w="6772" h="6772" extrusionOk="0">
                  <a:moveTo>
                    <a:pt x="1268" y="834"/>
                  </a:moveTo>
                  <a:lnTo>
                    <a:pt x="1268" y="1701"/>
                  </a:lnTo>
                  <a:lnTo>
                    <a:pt x="434" y="1701"/>
                  </a:lnTo>
                  <a:lnTo>
                    <a:pt x="434" y="834"/>
                  </a:lnTo>
                  <a:close/>
                  <a:moveTo>
                    <a:pt x="2969" y="834"/>
                  </a:moveTo>
                  <a:lnTo>
                    <a:pt x="2969" y="1701"/>
                  </a:lnTo>
                  <a:lnTo>
                    <a:pt x="2102" y="1701"/>
                  </a:lnTo>
                  <a:lnTo>
                    <a:pt x="2102" y="834"/>
                  </a:lnTo>
                  <a:close/>
                  <a:moveTo>
                    <a:pt x="3803" y="2102"/>
                  </a:moveTo>
                  <a:lnTo>
                    <a:pt x="3803" y="2535"/>
                  </a:lnTo>
                  <a:lnTo>
                    <a:pt x="6772" y="2535"/>
                  </a:lnTo>
                  <a:lnTo>
                    <a:pt x="6772" y="2102"/>
                  </a:lnTo>
                  <a:close/>
                  <a:moveTo>
                    <a:pt x="1268" y="2535"/>
                  </a:moveTo>
                  <a:lnTo>
                    <a:pt x="1268" y="3369"/>
                  </a:lnTo>
                  <a:lnTo>
                    <a:pt x="434" y="3369"/>
                  </a:lnTo>
                  <a:lnTo>
                    <a:pt x="434" y="2535"/>
                  </a:lnTo>
                  <a:close/>
                  <a:moveTo>
                    <a:pt x="2969" y="2535"/>
                  </a:moveTo>
                  <a:lnTo>
                    <a:pt x="2969" y="3369"/>
                  </a:lnTo>
                  <a:lnTo>
                    <a:pt x="2102" y="3369"/>
                  </a:lnTo>
                  <a:lnTo>
                    <a:pt x="2102" y="2535"/>
                  </a:lnTo>
                  <a:close/>
                  <a:moveTo>
                    <a:pt x="1268" y="4237"/>
                  </a:moveTo>
                  <a:lnTo>
                    <a:pt x="1268" y="5070"/>
                  </a:lnTo>
                  <a:lnTo>
                    <a:pt x="434" y="5070"/>
                  </a:lnTo>
                  <a:lnTo>
                    <a:pt x="434" y="4237"/>
                  </a:lnTo>
                  <a:close/>
                  <a:moveTo>
                    <a:pt x="2969" y="4237"/>
                  </a:moveTo>
                  <a:lnTo>
                    <a:pt x="2969" y="5070"/>
                  </a:lnTo>
                  <a:lnTo>
                    <a:pt x="2102" y="5070"/>
                  </a:lnTo>
                  <a:lnTo>
                    <a:pt x="2102" y="4237"/>
                  </a:lnTo>
                  <a:close/>
                  <a:moveTo>
                    <a:pt x="0" y="0"/>
                  </a:moveTo>
                  <a:lnTo>
                    <a:pt x="0" y="6772"/>
                  </a:lnTo>
                  <a:lnTo>
                    <a:pt x="3369" y="6772"/>
                  </a:lnTo>
                  <a:lnTo>
                    <a:pt x="3369" y="0"/>
                  </a:lnTo>
                  <a:close/>
                  <a:moveTo>
                    <a:pt x="3803" y="2969"/>
                  </a:moveTo>
                  <a:lnTo>
                    <a:pt x="3803" y="6772"/>
                  </a:lnTo>
                  <a:lnTo>
                    <a:pt x="4637" y="6772"/>
                  </a:lnTo>
                  <a:lnTo>
                    <a:pt x="4637" y="5070"/>
                  </a:lnTo>
                  <a:lnTo>
                    <a:pt x="5904" y="5070"/>
                  </a:lnTo>
                  <a:lnTo>
                    <a:pt x="5904" y="6772"/>
                  </a:lnTo>
                  <a:lnTo>
                    <a:pt x="6772" y="6772"/>
                  </a:lnTo>
                  <a:lnTo>
                    <a:pt x="6772"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6817700" y="4429300"/>
              <a:ext cx="180150" cy="180150"/>
            </a:xfrm>
            <a:custGeom>
              <a:avLst/>
              <a:gdLst/>
              <a:ahLst/>
              <a:cxnLst/>
              <a:rect l="l" t="t" r="r" b="b"/>
              <a:pathLst>
                <a:path w="7206" h="7206" extrusionOk="0">
                  <a:moveTo>
                    <a:pt x="5638" y="0"/>
                  </a:moveTo>
                  <a:lnTo>
                    <a:pt x="5171" y="467"/>
                  </a:lnTo>
                  <a:lnTo>
                    <a:pt x="6772" y="2035"/>
                  </a:lnTo>
                  <a:lnTo>
                    <a:pt x="7205" y="1568"/>
                  </a:lnTo>
                  <a:lnTo>
                    <a:pt x="5638" y="0"/>
                  </a:lnTo>
                  <a:close/>
                  <a:moveTo>
                    <a:pt x="4737" y="901"/>
                  </a:moveTo>
                  <a:lnTo>
                    <a:pt x="2269" y="1134"/>
                  </a:lnTo>
                  <a:cubicBezTo>
                    <a:pt x="2269" y="3136"/>
                    <a:pt x="0" y="6071"/>
                    <a:pt x="0" y="6071"/>
                  </a:cubicBezTo>
                  <a:lnTo>
                    <a:pt x="367" y="6438"/>
                  </a:lnTo>
                  <a:lnTo>
                    <a:pt x="2302" y="4537"/>
                  </a:lnTo>
                  <a:cubicBezTo>
                    <a:pt x="2269" y="4437"/>
                    <a:pt x="2269" y="4370"/>
                    <a:pt x="2269" y="4270"/>
                  </a:cubicBezTo>
                  <a:cubicBezTo>
                    <a:pt x="2269" y="3903"/>
                    <a:pt x="2569" y="3603"/>
                    <a:pt x="2936" y="3603"/>
                  </a:cubicBezTo>
                  <a:cubicBezTo>
                    <a:pt x="3303" y="3603"/>
                    <a:pt x="3603" y="3903"/>
                    <a:pt x="3603" y="4270"/>
                  </a:cubicBezTo>
                  <a:cubicBezTo>
                    <a:pt x="3603" y="4637"/>
                    <a:pt x="3303" y="4937"/>
                    <a:pt x="2936" y="4937"/>
                  </a:cubicBezTo>
                  <a:cubicBezTo>
                    <a:pt x="2836" y="4937"/>
                    <a:pt x="2769" y="4937"/>
                    <a:pt x="2669" y="4904"/>
                  </a:cubicBezTo>
                  <a:lnTo>
                    <a:pt x="767" y="6838"/>
                  </a:lnTo>
                  <a:lnTo>
                    <a:pt x="1134" y="7205"/>
                  </a:lnTo>
                  <a:cubicBezTo>
                    <a:pt x="1134" y="7205"/>
                    <a:pt x="4070" y="4937"/>
                    <a:pt x="6071" y="4937"/>
                  </a:cubicBezTo>
                  <a:lnTo>
                    <a:pt x="6305" y="2469"/>
                  </a:lnTo>
                  <a:lnTo>
                    <a:pt x="4737" y="9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6656750" y="4214975"/>
              <a:ext cx="162625" cy="162625"/>
            </a:xfrm>
            <a:custGeom>
              <a:avLst/>
              <a:gdLst/>
              <a:ahLst/>
              <a:cxnLst/>
              <a:rect l="l" t="t" r="r" b="b"/>
              <a:pathLst>
                <a:path w="6505" h="6505" extrusionOk="0">
                  <a:moveTo>
                    <a:pt x="3269" y="0"/>
                  </a:moveTo>
                  <a:cubicBezTo>
                    <a:pt x="2869" y="0"/>
                    <a:pt x="2502" y="67"/>
                    <a:pt x="2169" y="200"/>
                  </a:cubicBezTo>
                  <a:lnTo>
                    <a:pt x="4470" y="2502"/>
                  </a:lnTo>
                  <a:lnTo>
                    <a:pt x="4470" y="267"/>
                  </a:lnTo>
                  <a:cubicBezTo>
                    <a:pt x="4103" y="100"/>
                    <a:pt x="3703" y="0"/>
                    <a:pt x="3269" y="0"/>
                  </a:cubicBezTo>
                  <a:close/>
                  <a:moveTo>
                    <a:pt x="1702" y="401"/>
                  </a:moveTo>
                  <a:cubicBezTo>
                    <a:pt x="701" y="968"/>
                    <a:pt x="0" y="2035"/>
                    <a:pt x="0" y="3269"/>
                  </a:cubicBezTo>
                  <a:cubicBezTo>
                    <a:pt x="0" y="3536"/>
                    <a:pt x="34" y="3803"/>
                    <a:pt x="100" y="4037"/>
                  </a:cubicBezTo>
                  <a:lnTo>
                    <a:pt x="2702" y="1435"/>
                  </a:lnTo>
                  <a:lnTo>
                    <a:pt x="1702" y="401"/>
                  </a:lnTo>
                  <a:close/>
                  <a:moveTo>
                    <a:pt x="4870" y="434"/>
                  </a:moveTo>
                  <a:lnTo>
                    <a:pt x="4870" y="4470"/>
                  </a:lnTo>
                  <a:lnTo>
                    <a:pt x="6271" y="4470"/>
                  </a:lnTo>
                  <a:cubicBezTo>
                    <a:pt x="6438" y="4103"/>
                    <a:pt x="6505" y="3703"/>
                    <a:pt x="6505" y="3269"/>
                  </a:cubicBezTo>
                  <a:cubicBezTo>
                    <a:pt x="6505" y="2068"/>
                    <a:pt x="5871" y="1001"/>
                    <a:pt x="4870" y="434"/>
                  </a:cubicBezTo>
                  <a:close/>
                  <a:moveTo>
                    <a:pt x="1635" y="3203"/>
                  </a:moveTo>
                  <a:lnTo>
                    <a:pt x="267" y="4570"/>
                  </a:lnTo>
                  <a:cubicBezTo>
                    <a:pt x="567" y="5204"/>
                    <a:pt x="1034" y="5738"/>
                    <a:pt x="1635" y="6071"/>
                  </a:cubicBezTo>
                  <a:lnTo>
                    <a:pt x="1635" y="3203"/>
                  </a:lnTo>
                  <a:close/>
                  <a:moveTo>
                    <a:pt x="2035" y="4904"/>
                  </a:moveTo>
                  <a:lnTo>
                    <a:pt x="2035" y="6271"/>
                  </a:lnTo>
                  <a:cubicBezTo>
                    <a:pt x="2402" y="6438"/>
                    <a:pt x="2836" y="6505"/>
                    <a:pt x="3269" y="6505"/>
                  </a:cubicBezTo>
                  <a:cubicBezTo>
                    <a:pt x="4470" y="6505"/>
                    <a:pt x="5504" y="5871"/>
                    <a:pt x="6071" y="4904"/>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6654250" y="4406775"/>
              <a:ext cx="150950" cy="123450"/>
            </a:xfrm>
            <a:custGeom>
              <a:avLst/>
              <a:gdLst/>
              <a:ahLst/>
              <a:cxnLst/>
              <a:rect l="l" t="t" r="r" b="b"/>
              <a:pathLst>
                <a:path w="6038" h="4938" extrusionOk="0">
                  <a:moveTo>
                    <a:pt x="4704" y="768"/>
                  </a:moveTo>
                  <a:cubicBezTo>
                    <a:pt x="4403" y="768"/>
                    <a:pt x="4137" y="1035"/>
                    <a:pt x="4137" y="1335"/>
                  </a:cubicBezTo>
                  <a:cubicBezTo>
                    <a:pt x="4137" y="1635"/>
                    <a:pt x="4403" y="1902"/>
                    <a:pt x="4704" y="1902"/>
                  </a:cubicBezTo>
                  <a:cubicBezTo>
                    <a:pt x="5037" y="1902"/>
                    <a:pt x="5271" y="1635"/>
                    <a:pt x="5271" y="1335"/>
                  </a:cubicBezTo>
                  <a:cubicBezTo>
                    <a:pt x="5271" y="1035"/>
                    <a:pt x="5037" y="768"/>
                    <a:pt x="4704" y="768"/>
                  </a:cubicBezTo>
                  <a:close/>
                  <a:moveTo>
                    <a:pt x="1868" y="1135"/>
                  </a:moveTo>
                  <a:lnTo>
                    <a:pt x="734" y="4170"/>
                  </a:lnTo>
                  <a:lnTo>
                    <a:pt x="5304" y="4170"/>
                  </a:lnTo>
                  <a:lnTo>
                    <a:pt x="4137" y="2469"/>
                  </a:lnTo>
                  <a:lnTo>
                    <a:pt x="3403" y="3036"/>
                  </a:lnTo>
                  <a:lnTo>
                    <a:pt x="1868" y="1135"/>
                  </a:lnTo>
                  <a:close/>
                  <a:moveTo>
                    <a:pt x="5671" y="401"/>
                  </a:moveTo>
                  <a:lnTo>
                    <a:pt x="5671" y="4537"/>
                  </a:lnTo>
                  <a:lnTo>
                    <a:pt x="367" y="4537"/>
                  </a:lnTo>
                  <a:lnTo>
                    <a:pt x="367" y="401"/>
                  </a:lnTo>
                  <a:close/>
                  <a:moveTo>
                    <a:pt x="0" y="0"/>
                  </a:moveTo>
                  <a:lnTo>
                    <a:pt x="0" y="4937"/>
                  </a:lnTo>
                  <a:lnTo>
                    <a:pt x="6038" y="4937"/>
                  </a:lnTo>
                  <a:lnTo>
                    <a:pt x="603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6592525" y="4577725"/>
              <a:ext cx="160150" cy="175150"/>
            </a:xfrm>
            <a:custGeom>
              <a:avLst/>
              <a:gdLst/>
              <a:ahLst/>
              <a:cxnLst/>
              <a:rect l="l" t="t" r="r" b="b"/>
              <a:pathLst>
                <a:path w="6406" h="7006" extrusionOk="0">
                  <a:moveTo>
                    <a:pt x="4571" y="1"/>
                  </a:moveTo>
                  <a:cubicBezTo>
                    <a:pt x="3437" y="1902"/>
                    <a:pt x="2503" y="968"/>
                    <a:pt x="1168" y="2336"/>
                  </a:cubicBezTo>
                  <a:cubicBezTo>
                    <a:pt x="1" y="3537"/>
                    <a:pt x="401" y="5004"/>
                    <a:pt x="1402" y="5505"/>
                  </a:cubicBezTo>
                  <a:cubicBezTo>
                    <a:pt x="2369" y="5004"/>
                    <a:pt x="3370" y="3870"/>
                    <a:pt x="4137" y="2269"/>
                  </a:cubicBezTo>
                  <a:lnTo>
                    <a:pt x="4137" y="2269"/>
                  </a:lnTo>
                  <a:cubicBezTo>
                    <a:pt x="4137" y="2269"/>
                    <a:pt x="4804" y="4304"/>
                    <a:pt x="2736" y="6272"/>
                  </a:cubicBezTo>
                  <a:cubicBezTo>
                    <a:pt x="3057" y="6647"/>
                    <a:pt x="3451" y="6819"/>
                    <a:pt x="3853" y="6819"/>
                  </a:cubicBezTo>
                  <a:cubicBezTo>
                    <a:pt x="4702" y="6819"/>
                    <a:pt x="5588" y="6050"/>
                    <a:pt x="5905" y="4804"/>
                  </a:cubicBezTo>
                  <a:cubicBezTo>
                    <a:pt x="6405" y="2769"/>
                    <a:pt x="5071" y="735"/>
                    <a:pt x="4571" y="1"/>
                  </a:cubicBezTo>
                  <a:close/>
                  <a:moveTo>
                    <a:pt x="3970" y="3436"/>
                  </a:moveTo>
                  <a:cubicBezTo>
                    <a:pt x="2536" y="5938"/>
                    <a:pt x="501" y="6539"/>
                    <a:pt x="334" y="6605"/>
                  </a:cubicBezTo>
                  <a:cubicBezTo>
                    <a:pt x="334" y="6605"/>
                    <a:pt x="368" y="7006"/>
                    <a:pt x="868" y="7006"/>
                  </a:cubicBezTo>
                  <a:cubicBezTo>
                    <a:pt x="1202" y="7006"/>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6549175" y="3942275"/>
              <a:ext cx="216850" cy="162650"/>
            </a:xfrm>
            <a:custGeom>
              <a:avLst/>
              <a:gdLst/>
              <a:ahLst/>
              <a:cxnLst/>
              <a:rect l="l" t="t" r="r" b="b"/>
              <a:pathLst>
                <a:path w="8674" h="6506" extrusionOk="0">
                  <a:moveTo>
                    <a:pt x="3236" y="1602"/>
                  </a:moveTo>
                  <a:lnTo>
                    <a:pt x="5971" y="3236"/>
                  </a:lnTo>
                  <a:lnTo>
                    <a:pt x="3236" y="4871"/>
                  </a:lnTo>
                  <a:lnTo>
                    <a:pt x="3236" y="1602"/>
                  </a:lnTo>
                  <a:close/>
                  <a:moveTo>
                    <a:pt x="4337" y="0"/>
                  </a:moveTo>
                  <a:cubicBezTo>
                    <a:pt x="2902" y="0"/>
                    <a:pt x="1568" y="67"/>
                    <a:pt x="367" y="267"/>
                  </a:cubicBezTo>
                  <a:cubicBezTo>
                    <a:pt x="134" y="1168"/>
                    <a:pt x="0" y="2169"/>
                    <a:pt x="0" y="3236"/>
                  </a:cubicBezTo>
                  <a:cubicBezTo>
                    <a:pt x="0" y="4304"/>
                    <a:pt x="134" y="5304"/>
                    <a:pt x="367" y="6238"/>
                  </a:cubicBezTo>
                  <a:cubicBezTo>
                    <a:pt x="1568" y="6405"/>
                    <a:pt x="2902" y="6505"/>
                    <a:pt x="4337" y="6505"/>
                  </a:cubicBezTo>
                  <a:cubicBezTo>
                    <a:pt x="5738" y="6505"/>
                    <a:pt x="7105" y="6405"/>
                    <a:pt x="8306" y="6238"/>
                  </a:cubicBezTo>
                  <a:cubicBezTo>
                    <a:pt x="8540" y="5304"/>
                    <a:pt x="8673" y="4304"/>
                    <a:pt x="8673" y="3236"/>
                  </a:cubicBezTo>
                  <a:cubicBezTo>
                    <a:pt x="8673" y="2169"/>
                    <a:pt x="8540" y="1168"/>
                    <a:pt x="8306" y="267"/>
                  </a:cubicBezTo>
                  <a:cubicBezTo>
                    <a:pt x="7105" y="67"/>
                    <a:pt x="5738" y="0"/>
                    <a:pt x="43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6531650" y="4989700"/>
              <a:ext cx="241875" cy="241850"/>
            </a:xfrm>
            <a:custGeom>
              <a:avLst/>
              <a:gdLst/>
              <a:ahLst/>
              <a:cxnLst/>
              <a:rect l="l" t="t" r="r" b="b"/>
              <a:pathLst>
                <a:path w="9675" h="9674" extrusionOk="0">
                  <a:moveTo>
                    <a:pt x="7006" y="0"/>
                  </a:moveTo>
                  <a:lnTo>
                    <a:pt x="5338" y="1701"/>
                  </a:lnTo>
                  <a:lnTo>
                    <a:pt x="4237" y="601"/>
                  </a:lnTo>
                  <a:lnTo>
                    <a:pt x="3437" y="1434"/>
                  </a:lnTo>
                  <a:lnTo>
                    <a:pt x="8273" y="6271"/>
                  </a:lnTo>
                  <a:lnTo>
                    <a:pt x="9074" y="5437"/>
                  </a:lnTo>
                  <a:lnTo>
                    <a:pt x="8006" y="4370"/>
                  </a:lnTo>
                  <a:lnTo>
                    <a:pt x="9674" y="2669"/>
                  </a:lnTo>
                  <a:lnTo>
                    <a:pt x="8840" y="1801"/>
                  </a:lnTo>
                  <a:lnTo>
                    <a:pt x="7139" y="3503"/>
                  </a:lnTo>
                  <a:lnTo>
                    <a:pt x="6172" y="2535"/>
                  </a:lnTo>
                  <a:lnTo>
                    <a:pt x="7873" y="867"/>
                  </a:lnTo>
                  <a:lnTo>
                    <a:pt x="7006" y="0"/>
                  </a:lnTo>
                  <a:close/>
                  <a:moveTo>
                    <a:pt x="3303" y="2168"/>
                  </a:moveTo>
                  <a:cubicBezTo>
                    <a:pt x="2269" y="3436"/>
                    <a:pt x="1035" y="5504"/>
                    <a:pt x="2603" y="7072"/>
                  </a:cubicBezTo>
                  <a:cubicBezTo>
                    <a:pt x="3145" y="7614"/>
                    <a:pt x="3747" y="7825"/>
                    <a:pt x="4355" y="7825"/>
                  </a:cubicBezTo>
                  <a:cubicBezTo>
                    <a:pt x="5505" y="7825"/>
                    <a:pt x="6677" y="7070"/>
                    <a:pt x="7506" y="6371"/>
                  </a:cubicBezTo>
                  <a:lnTo>
                    <a:pt x="3303" y="2168"/>
                  </a:lnTo>
                  <a:close/>
                  <a:moveTo>
                    <a:pt x="1802" y="6672"/>
                  </a:moveTo>
                  <a:lnTo>
                    <a:pt x="1" y="8473"/>
                  </a:lnTo>
                  <a:lnTo>
                    <a:pt x="1202" y="9674"/>
                  </a:lnTo>
                  <a:lnTo>
                    <a:pt x="3036" y="7872"/>
                  </a:lnTo>
                  <a:lnTo>
                    <a:pt x="1802" y="6672"/>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6490800" y="5284900"/>
              <a:ext cx="180975" cy="206850"/>
            </a:xfrm>
            <a:custGeom>
              <a:avLst/>
              <a:gdLst/>
              <a:ahLst/>
              <a:cxnLst/>
              <a:rect l="l" t="t" r="r" b="b"/>
              <a:pathLst>
                <a:path w="7239" h="8274" extrusionOk="0">
                  <a:moveTo>
                    <a:pt x="3102" y="1"/>
                  </a:moveTo>
                  <a:lnTo>
                    <a:pt x="3102" y="4137"/>
                  </a:lnTo>
                  <a:lnTo>
                    <a:pt x="4137" y="4137"/>
                  </a:lnTo>
                  <a:lnTo>
                    <a:pt x="4137" y="1"/>
                  </a:lnTo>
                  <a:close/>
                  <a:moveTo>
                    <a:pt x="2602" y="1201"/>
                  </a:moveTo>
                  <a:cubicBezTo>
                    <a:pt x="1101" y="1635"/>
                    <a:pt x="0" y="3036"/>
                    <a:pt x="0" y="4671"/>
                  </a:cubicBezTo>
                  <a:cubicBezTo>
                    <a:pt x="0" y="6672"/>
                    <a:pt x="1635" y="8273"/>
                    <a:pt x="3636" y="8273"/>
                  </a:cubicBezTo>
                  <a:cubicBezTo>
                    <a:pt x="5638" y="8273"/>
                    <a:pt x="7239" y="6672"/>
                    <a:pt x="7239" y="4671"/>
                  </a:cubicBezTo>
                  <a:cubicBezTo>
                    <a:pt x="7239" y="3036"/>
                    <a:pt x="6171" y="1635"/>
                    <a:pt x="4670" y="1201"/>
                  </a:cubicBezTo>
                  <a:lnTo>
                    <a:pt x="4670" y="2302"/>
                  </a:lnTo>
                  <a:cubicBezTo>
                    <a:pt x="4970" y="2436"/>
                    <a:pt x="5237" y="2602"/>
                    <a:pt x="5471" y="2836"/>
                  </a:cubicBezTo>
                  <a:cubicBezTo>
                    <a:pt x="5938" y="3336"/>
                    <a:pt x="6205" y="3970"/>
                    <a:pt x="6205" y="4671"/>
                  </a:cubicBezTo>
                  <a:cubicBezTo>
                    <a:pt x="6205" y="5338"/>
                    <a:pt x="5938" y="6005"/>
                    <a:pt x="5471" y="6505"/>
                  </a:cubicBezTo>
                  <a:cubicBezTo>
                    <a:pt x="4970" y="6972"/>
                    <a:pt x="4303" y="7239"/>
                    <a:pt x="3636" y="7239"/>
                  </a:cubicBezTo>
                  <a:cubicBezTo>
                    <a:pt x="2936" y="7239"/>
                    <a:pt x="2302" y="6972"/>
                    <a:pt x="1802" y="6505"/>
                  </a:cubicBezTo>
                  <a:cubicBezTo>
                    <a:pt x="1301" y="6005"/>
                    <a:pt x="1034" y="5338"/>
                    <a:pt x="1034" y="4671"/>
                  </a:cubicBezTo>
                  <a:cubicBezTo>
                    <a:pt x="1034" y="3970"/>
                    <a:pt x="1301" y="3336"/>
                    <a:pt x="1802" y="2836"/>
                  </a:cubicBezTo>
                  <a:cubicBezTo>
                    <a:pt x="2035" y="2602"/>
                    <a:pt x="2302" y="2436"/>
                    <a:pt x="2602" y="2302"/>
                  </a:cubicBezTo>
                  <a:lnTo>
                    <a:pt x="2602" y="120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511650" y="4798725"/>
              <a:ext cx="98425" cy="168475"/>
            </a:xfrm>
            <a:custGeom>
              <a:avLst/>
              <a:gdLst/>
              <a:ahLst/>
              <a:cxnLst/>
              <a:rect l="l" t="t" r="r" b="b"/>
              <a:pathLst>
                <a:path w="3937" h="6739" extrusionOk="0">
                  <a:moveTo>
                    <a:pt x="0" y="0"/>
                  </a:moveTo>
                  <a:lnTo>
                    <a:pt x="0" y="6738"/>
                  </a:lnTo>
                  <a:lnTo>
                    <a:pt x="1134" y="6738"/>
                  </a:lnTo>
                  <a:lnTo>
                    <a:pt x="1134" y="3670"/>
                  </a:lnTo>
                  <a:lnTo>
                    <a:pt x="3936" y="6472"/>
                  </a:lnTo>
                  <a:lnTo>
                    <a:pt x="3936" y="267"/>
                  </a:lnTo>
                  <a:lnTo>
                    <a:pt x="1134" y="3103"/>
                  </a:lnTo>
                  <a:lnTo>
                    <a:pt x="11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6450775" y="4146575"/>
              <a:ext cx="186825" cy="163475"/>
            </a:xfrm>
            <a:custGeom>
              <a:avLst/>
              <a:gdLst/>
              <a:ahLst/>
              <a:cxnLst/>
              <a:rect l="l" t="t" r="r" b="b"/>
              <a:pathLst>
                <a:path w="7473" h="6539" extrusionOk="0">
                  <a:moveTo>
                    <a:pt x="1868" y="1"/>
                  </a:moveTo>
                  <a:lnTo>
                    <a:pt x="1868" y="935"/>
                  </a:lnTo>
                  <a:lnTo>
                    <a:pt x="5604" y="935"/>
                  </a:lnTo>
                  <a:lnTo>
                    <a:pt x="5604" y="1"/>
                  </a:lnTo>
                  <a:close/>
                  <a:moveTo>
                    <a:pt x="6772" y="1769"/>
                  </a:moveTo>
                  <a:cubicBezTo>
                    <a:pt x="6938" y="1769"/>
                    <a:pt x="7105" y="1902"/>
                    <a:pt x="7105" y="2102"/>
                  </a:cubicBezTo>
                  <a:cubicBezTo>
                    <a:pt x="7105" y="2303"/>
                    <a:pt x="6938" y="2436"/>
                    <a:pt x="6772" y="2436"/>
                  </a:cubicBezTo>
                  <a:cubicBezTo>
                    <a:pt x="6571" y="2436"/>
                    <a:pt x="6438" y="2303"/>
                    <a:pt x="6438" y="2102"/>
                  </a:cubicBezTo>
                  <a:cubicBezTo>
                    <a:pt x="6438" y="1902"/>
                    <a:pt x="6571" y="1769"/>
                    <a:pt x="6772" y="1769"/>
                  </a:cubicBezTo>
                  <a:close/>
                  <a:moveTo>
                    <a:pt x="5137" y="3737"/>
                  </a:moveTo>
                  <a:lnTo>
                    <a:pt x="5137" y="6072"/>
                  </a:lnTo>
                  <a:lnTo>
                    <a:pt x="2335" y="6072"/>
                  </a:lnTo>
                  <a:lnTo>
                    <a:pt x="2335" y="3737"/>
                  </a:lnTo>
                  <a:close/>
                  <a:moveTo>
                    <a:pt x="467" y="1402"/>
                  </a:moveTo>
                  <a:cubicBezTo>
                    <a:pt x="200" y="1402"/>
                    <a:pt x="0" y="1602"/>
                    <a:pt x="0" y="1869"/>
                  </a:cubicBezTo>
                  <a:lnTo>
                    <a:pt x="0" y="4204"/>
                  </a:lnTo>
                  <a:cubicBezTo>
                    <a:pt x="0" y="4471"/>
                    <a:pt x="200" y="4671"/>
                    <a:pt x="467" y="4671"/>
                  </a:cubicBezTo>
                  <a:lnTo>
                    <a:pt x="1868" y="4671"/>
                  </a:lnTo>
                  <a:lnTo>
                    <a:pt x="1868" y="6539"/>
                  </a:lnTo>
                  <a:lnTo>
                    <a:pt x="5604" y="6539"/>
                  </a:lnTo>
                  <a:lnTo>
                    <a:pt x="5604" y="4671"/>
                  </a:lnTo>
                  <a:lnTo>
                    <a:pt x="7005" y="4671"/>
                  </a:lnTo>
                  <a:cubicBezTo>
                    <a:pt x="7272" y="4671"/>
                    <a:pt x="7472" y="4471"/>
                    <a:pt x="7472" y="4204"/>
                  </a:cubicBezTo>
                  <a:lnTo>
                    <a:pt x="7472" y="1869"/>
                  </a:lnTo>
                  <a:cubicBezTo>
                    <a:pt x="7472" y="1602"/>
                    <a:pt x="7272" y="1402"/>
                    <a:pt x="7005" y="14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6458275" y="4344225"/>
              <a:ext cx="160125" cy="170975"/>
            </a:xfrm>
            <a:custGeom>
              <a:avLst/>
              <a:gdLst/>
              <a:ahLst/>
              <a:cxnLst/>
              <a:rect l="l" t="t" r="r" b="b"/>
              <a:pathLst>
                <a:path w="6405" h="6839" extrusionOk="0">
                  <a:moveTo>
                    <a:pt x="2802" y="1268"/>
                  </a:moveTo>
                  <a:cubicBezTo>
                    <a:pt x="2435" y="1268"/>
                    <a:pt x="2135" y="1568"/>
                    <a:pt x="2135" y="1935"/>
                  </a:cubicBezTo>
                  <a:cubicBezTo>
                    <a:pt x="2135" y="2269"/>
                    <a:pt x="2435" y="2569"/>
                    <a:pt x="2802" y="2569"/>
                  </a:cubicBezTo>
                  <a:cubicBezTo>
                    <a:pt x="3136" y="2569"/>
                    <a:pt x="3436" y="2269"/>
                    <a:pt x="3436" y="1935"/>
                  </a:cubicBezTo>
                  <a:cubicBezTo>
                    <a:pt x="3436" y="1568"/>
                    <a:pt x="3136" y="1268"/>
                    <a:pt x="2802" y="1268"/>
                  </a:cubicBezTo>
                  <a:close/>
                  <a:moveTo>
                    <a:pt x="2369" y="2569"/>
                  </a:moveTo>
                  <a:cubicBezTo>
                    <a:pt x="2002" y="2569"/>
                    <a:pt x="1735" y="2736"/>
                    <a:pt x="1735" y="2969"/>
                  </a:cubicBezTo>
                  <a:lnTo>
                    <a:pt x="1735" y="3403"/>
                  </a:lnTo>
                  <a:lnTo>
                    <a:pt x="3836" y="3403"/>
                  </a:lnTo>
                  <a:lnTo>
                    <a:pt x="3836" y="2969"/>
                  </a:lnTo>
                  <a:cubicBezTo>
                    <a:pt x="3836" y="2736"/>
                    <a:pt x="3570" y="2569"/>
                    <a:pt x="3203" y="2569"/>
                  </a:cubicBezTo>
                  <a:close/>
                  <a:moveTo>
                    <a:pt x="1702" y="3837"/>
                  </a:moveTo>
                  <a:lnTo>
                    <a:pt x="1702" y="4270"/>
                  </a:lnTo>
                  <a:lnTo>
                    <a:pt x="4704" y="4270"/>
                  </a:lnTo>
                  <a:lnTo>
                    <a:pt x="4704" y="3837"/>
                  </a:lnTo>
                  <a:close/>
                  <a:moveTo>
                    <a:pt x="1702" y="4704"/>
                  </a:moveTo>
                  <a:lnTo>
                    <a:pt x="1702" y="5104"/>
                  </a:lnTo>
                  <a:lnTo>
                    <a:pt x="4704" y="5104"/>
                  </a:lnTo>
                  <a:lnTo>
                    <a:pt x="4704" y="4704"/>
                  </a:lnTo>
                  <a:close/>
                  <a:moveTo>
                    <a:pt x="5571" y="835"/>
                  </a:moveTo>
                  <a:lnTo>
                    <a:pt x="5571" y="5972"/>
                  </a:lnTo>
                  <a:lnTo>
                    <a:pt x="868" y="5972"/>
                  </a:lnTo>
                  <a:lnTo>
                    <a:pt x="868" y="835"/>
                  </a:lnTo>
                  <a:close/>
                  <a:moveTo>
                    <a:pt x="634" y="1"/>
                  </a:moveTo>
                  <a:cubicBezTo>
                    <a:pt x="301" y="1"/>
                    <a:pt x="0" y="301"/>
                    <a:pt x="0" y="634"/>
                  </a:cubicBezTo>
                  <a:lnTo>
                    <a:pt x="0" y="6205"/>
                  </a:lnTo>
                  <a:cubicBezTo>
                    <a:pt x="0" y="6539"/>
                    <a:pt x="301" y="6839"/>
                    <a:pt x="634" y="6839"/>
                  </a:cubicBezTo>
                  <a:lnTo>
                    <a:pt x="5771" y="6839"/>
                  </a:lnTo>
                  <a:cubicBezTo>
                    <a:pt x="6138" y="6839"/>
                    <a:pt x="6405" y="6539"/>
                    <a:pt x="6405" y="6205"/>
                  </a:cubicBezTo>
                  <a:lnTo>
                    <a:pt x="6405" y="634"/>
                  </a:lnTo>
                  <a:cubicBezTo>
                    <a:pt x="6405" y="301"/>
                    <a:pt x="6138" y="1"/>
                    <a:pt x="5771"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600875" y="3750475"/>
              <a:ext cx="164300" cy="164300"/>
            </a:xfrm>
            <a:custGeom>
              <a:avLst/>
              <a:gdLst/>
              <a:ahLst/>
              <a:cxnLst/>
              <a:rect l="l" t="t" r="r" b="b"/>
              <a:pathLst>
                <a:path w="6572" h="6572" extrusionOk="0">
                  <a:moveTo>
                    <a:pt x="3903" y="1635"/>
                  </a:moveTo>
                  <a:lnTo>
                    <a:pt x="4337" y="2035"/>
                  </a:lnTo>
                  <a:lnTo>
                    <a:pt x="2869" y="3503"/>
                  </a:lnTo>
                  <a:lnTo>
                    <a:pt x="2469" y="3069"/>
                  </a:lnTo>
                  <a:lnTo>
                    <a:pt x="3903" y="1635"/>
                  </a:lnTo>
                  <a:close/>
                  <a:moveTo>
                    <a:pt x="3503" y="0"/>
                  </a:moveTo>
                  <a:lnTo>
                    <a:pt x="2869" y="601"/>
                  </a:lnTo>
                  <a:lnTo>
                    <a:pt x="3503" y="1235"/>
                  </a:lnTo>
                  <a:lnTo>
                    <a:pt x="2069" y="2869"/>
                  </a:lnTo>
                  <a:lnTo>
                    <a:pt x="634" y="2869"/>
                  </a:lnTo>
                  <a:lnTo>
                    <a:pt x="1768" y="4003"/>
                  </a:lnTo>
                  <a:lnTo>
                    <a:pt x="0" y="6305"/>
                  </a:lnTo>
                  <a:lnTo>
                    <a:pt x="0" y="6572"/>
                  </a:lnTo>
                  <a:lnTo>
                    <a:pt x="267" y="6572"/>
                  </a:lnTo>
                  <a:lnTo>
                    <a:pt x="2569" y="4837"/>
                  </a:lnTo>
                  <a:lnTo>
                    <a:pt x="3703" y="5971"/>
                  </a:lnTo>
                  <a:lnTo>
                    <a:pt x="3703" y="4504"/>
                  </a:lnTo>
                  <a:lnTo>
                    <a:pt x="5338" y="3069"/>
                  </a:lnTo>
                  <a:lnTo>
                    <a:pt x="5971" y="3703"/>
                  </a:lnTo>
                  <a:lnTo>
                    <a:pt x="6572" y="3069"/>
                  </a:lnTo>
                  <a:lnTo>
                    <a:pt x="3503"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6530000" y="3295150"/>
              <a:ext cx="162625" cy="111775"/>
            </a:xfrm>
            <a:custGeom>
              <a:avLst/>
              <a:gdLst/>
              <a:ahLst/>
              <a:cxnLst/>
              <a:rect l="l" t="t" r="r" b="b"/>
              <a:pathLst>
                <a:path w="6505" h="4471" extrusionOk="0">
                  <a:moveTo>
                    <a:pt x="2835" y="0"/>
                  </a:moveTo>
                  <a:cubicBezTo>
                    <a:pt x="1268" y="0"/>
                    <a:pt x="0" y="1268"/>
                    <a:pt x="0" y="2836"/>
                  </a:cubicBezTo>
                  <a:lnTo>
                    <a:pt x="0" y="3036"/>
                  </a:lnTo>
                  <a:cubicBezTo>
                    <a:pt x="0" y="3836"/>
                    <a:pt x="634" y="4470"/>
                    <a:pt x="1434" y="4470"/>
                  </a:cubicBezTo>
                  <a:cubicBezTo>
                    <a:pt x="2202" y="4470"/>
                    <a:pt x="2835" y="3836"/>
                    <a:pt x="2835" y="3036"/>
                  </a:cubicBezTo>
                  <a:cubicBezTo>
                    <a:pt x="2835" y="2269"/>
                    <a:pt x="2202" y="1635"/>
                    <a:pt x="1434" y="1635"/>
                  </a:cubicBezTo>
                  <a:lnTo>
                    <a:pt x="1201" y="1635"/>
                  </a:lnTo>
                  <a:cubicBezTo>
                    <a:pt x="1268" y="1568"/>
                    <a:pt x="1334" y="1468"/>
                    <a:pt x="1401" y="1401"/>
                  </a:cubicBezTo>
                  <a:cubicBezTo>
                    <a:pt x="1768" y="1034"/>
                    <a:pt x="2302" y="801"/>
                    <a:pt x="2835" y="801"/>
                  </a:cubicBezTo>
                  <a:lnTo>
                    <a:pt x="2835" y="0"/>
                  </a:lnTo>
                  <a:close/>
                  <a:moveTo>
                    <a:pt x="6471" y="0"/>
                  </a:moveTo>
                  <a:cubicBezTo>
                    <a:pt x="4904" y="0"/>
                    <a:pt x="3636" y="1268"/>
                    <a:pt x="3636" y="2836"/>
                  </a:cubicBezTo>
                  <a:lnTo>
                    <a:pt x="3669" y="3036"/>
                  </a:lnTo>
                  <a:cubicBezTo>
                    <a:pt x="3669" y="3836"/>
                    <a:pt x="4303" y="4470"/>
                    <a:pt x="5070" y="4470"/>
                  </a:cubicBezTo>
                  <a:cubicBezTo>
                    <a:pt x="5871" y="4470"/>
                    <a:pt x="6505" y="3836"/>
                    <a:pt x="6505" y="3036"/>
                  </a:cubicBezTo>
                  <a:cubicBezTo>
                    <a:pt x="6505" y="2269"/>
                    <a:pt x="5871" y="1635"/>
                    <a:pt x="5070" y="1635"/>
                  </a:cubicBezTo>
                  <a:lnTo>
                    <a:pt x="4837" y="1635"/>
                  </a:lnTo>
                  <a:cubicBezTo>
                    <a:pt x="4904" y="1568"/>
                    <a:pt x="4970" y="1468"/>
                    <a:pt x="5037" y="1401"/>
                  </a:cubicBezTo>
                  <a:cubicBezTo>
                    <a:pt x="5437" y="1034"/>
                    <a:pt x="5938" y="801"/>
                    <a:pt x="6471" y="801"/>
                  </a:cubicBezTo>
                  <a:lnTo>
                    <a:pt x="6471"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6494475" y="3571175"/>
              <a:ext cx="249025" cy="240200"/>
            </a:xfrm>
            <a:custGeom>
              <a:avLst/>
              <a:gdLst/>
              <a:ahLst/>
              <a:cxnLst/>
              <a:rect l="l" t="t" r="r" b="b"/>
              <a:pathLst>
                <a:path w="9961" h="9608" extrusionOk="0">
                  <a:moveTo>
                    <a:pt x="6758" y="1"/>
                  </a:moveTo>
                  <a:lnTo>
                    <a:pt x="6391" y="2469"/>
                  </a:lnTo>
                  <a:cubicBezTo>
                    <a:pt x="5904" y="2376"/>
                    <a:pt x="5451" y="2332"/>
                    <a:pt x="5030" y="2332"/>
                  </a:cubicBezTo>
                  <a:cubicBezTo>
                    <a:pt x="932" y="2332"/>
                    <a:pt x="1" y="6491"/>
                    <a:pt x="2088" y="9607"/>
                  </a:cubicBezTo>
                  <a:cubicBezTo>
                    <a:pt x="1375" y="7646"/>
                    <a:pt x="1535" y="4943"/>
                    <a:pt x="4669" y="4943"/>
                  </a:cubicBezTo>
                  <a:cubicBezTo>
                    <a:pt x="5053" y="4943"/>
                    <a:pt x="5481" y="4984"/>
                    <a:pt x="5958" y="5071"/>
                  </a:cubicBezTo>
                  <a:lnTo>
                    <a:pt x="5557" y="7573"/>
                  </a:lnTo>
                  <a:lnTo>
                    <a:pt x="9960" y="4404"/>
                  </a:lnTo>
                  <a:lnTo>
                    <a:pt x="675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6544175" y="3421900"/>
              <a:ext cx="159300" cy="166800"/>
            </a:xfrm>
            <a:custGeom>
              <a:avLst/>
              <a:gdLst/>
              <a:ahLst/>
              <a:cxnLst/>
              <a:rect l="l" t="t" r="r" b="b"/>
              <a:pathLst>
                <a:path w="6372" h="6672" extrusionOk="0">
                  <a:moveTo>
                    <a:pt x="0" y="1"/>
                  </a:moveTo>
                  <a:lnTo>
                    <a:pt x="0" y="6672"/>
                  </a:lnTo>
                  <a:lnTo>
                    <a:pt x="3036" y="3637"/>
                  </a:lnTo>
                  <a:lnTo>
                    <a:pt x="3036" y="6672"/>
                  </a:lnTo>
                  <a:lnTo>
                    <a:pt x="6371" y="3336"/>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6382375" y="4559375"/>
              <a:ext cx="200175" cy="200175"/>
            </a:xfrm>
            <a:custGeom>
              <a:avLst/>
              <a:gdLst/>
              <a:ahLst/>
              <a:cxnLst/>
              <a:rect l="l" t="t" r="r" b="b"/>
              <a:pathLst>
                <a:path w="8007" h="8007" extrusionOk="0">
                  <a:moveTo>
                    <a:pt x="4004" y="1"/>
                  </a:moveTo>
                  <a:cubicBezTo>
                    <a:pt x="1802" y="1"/>
                    <a:pt x="1" y="1802"/>
                    <a:pt x="1" y="4004"/>
                  </a:cubicBezTo>
                  <a:cubicBezTo>
                    <a:pt x="1" y="6239"/>
                    <a:pt x="1802" y="8007"/>
                    <a:pt x="4004" y="8007"/>
                  </a:cubicBezTo>
                  <a:cubicBezTo>
                    <a:pt x="5205" y="8007"/>
                    <a:pt x="6272" y="7473"/>
                    <a:pt x="7006" y="6639"/>
                  </a:cubicBezTo>
                  <a:lnTo>
                    <a:pt x="6272" y="6005"/>
                  </a:lnTo>
                  <a:cubicBezTo>
                    <a:pt x="6205" y="6038"/>
                    <a:pt x="6172" y="6105"/>
                    <a:pt x="6139" y="6139"/>
                  </a:cubicBezTo>
                  <a:cubicBezTo>
                    <a:pt x="5571" y="6706"/>
                    <a:pt x="4804" y="7006"/>
                    <a:pt x="4004" y="7006"/>
                  </a:cubicBezTo>
                  <a:cubicBezTo>
                    <a:pt x="3203" y="7006"/>
                    <a:pt x="2436" y="6706"/>
                    <a:pt x="1869" y="6139"/>
                  </a:cubicBezTo>
                  <a:cubicBezTo>
                    <a:pt x="1302" y="5571"/>
                    <a:pt x="1002" y="4804"/>
                    <a:pt x="1002" y="4004"/>
                  </a:cubicBezTo>
                  <a:cubicBezTo>
                    <a:pt x="1002" y="3203"/>
                    <a:pt x="1302" y="2469"/>
                    <a:pt x="1869" y="1902"/>
                  </a:cubicBezTo>
                  <a:cubicBezTo>
                    <a:pt x="2436" y="1335"/>
                    <a:pt x="3203" y="1002"/>
                    <a:pt x="4004" y="1002"/>
                  </a:cubicBezTo>
                  <a:cubicBezTo>
                    <a:pt x="4804" y="1002"/>
                    <a:pt x="5571" y="1335"/>
                    <a:pt x="6139" y="1902"/>
                  </a:cubicBezTo>
                  <a:lnTo>
                    <a:pt x="5004" y="3003"/>
                  </a:lnTo>
                  <a:lnTo>
                    <a:pt x="8007" y="3003"/>
                  </a:lnTo>
                  <a:lnTo>
                    <a:pt x="8007" y="1"/>
                  </a:lnTo>
                  <a:lnTo>
                    <a:pt x="6839" y="1168"/>
                  </a:lnTo>
                  <a:cubicBezTo>
                    <a:pt x="6105" y="468"/>
                    <a:pt x="5104" y="1"/>
                    <a:pt x="4004"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6289825" y="3898900"/>
              <a:ext cx="220175" cy="220200"/>
            </a:xfrm>
            <a:custGeom>
              <a:avLst/>
              <a:gdLst/>
              <a:ahLst/>
              <a:cxnLst/>
              <a:rect l="l" t="t" r="r" b="b"/>
              <a:pathLst>
                <a:path w="8807" h="8808" extrusionOk="0">
                  <a:moveTo>
                    <a:pt x="2402" y="5672"/>
                  </a:moveTo>
                  <a:cubicBezTo>
                    <a:pt x="2802" y="5672"/>
                    <a:pt x="3136" y="6005"/>
                    <a:pt x="3136" y="6405"/>
                  </a:cubicBezTo>
                  <a:cubicBezTo>
                    <a:pt x="3136" y="6839"/>
                    <a:pt x="2802" y="7173"/>
                    <a:pt x="2402" y="7173"/>
                  </a:cubicBezTo>
                  <a:cubicBezTo>
                    <a:pt x="2002" y="7173"/>
                    <a:pt x="1635" y="6806"/>
                    <a:pt x="1635" y="6405"/>
                  </a:cubicBezTo>
                  <a:cubicBezTo>
                    <a:pt x="1635" y="6005"/>
                    <a:pt x="1968" y="5672"/>
                    <a:pt x="2402" y="5672"/>
                  </a:cubicBezTo>
                  <a:close/>
                  <a:moveTo>
                    <a:pt x="1635" y="3437"/>
                  </a:moveTo>
                  <a:cubicBezTo>
                    <a:pt x="3703" y="3437"/>
                    <a:pt x="5371" y="5105"/>
                    <a:pt x="5371" y="7173"/>
                  </a:cubicBezTo>
                  <a:lnTo>
                    <a:pt x="4270" y="7173"/>
                  </a:lnTo>
                  <a:cubicBezTo>
                    <a:pt x="4270" y="6472"/>
                    <a:pt x="4003" y="5805"/>
                    <a:pt x="3503" y="5305"/>
                  </a:cubicBezTo>
                  <a:cubicBezTo>
                    <a:pt x="3002" y="4804"/>
                    <a:pt x="2335" y="4537"/>
                    <a:pt x="1635" y="4537"/>
                  </a:cubicBezTo>
                  <a:lnTo>
                    <a:pt x="1635" y="3437"/>
                  </a:lnTo>
                  <a:close/>
                  <a:moveTo>
                    <a:pt x="1668" y="1535"/>
                  </a:moveTo>
                  <a:cubicBezTo>
                    <a:pt x="4737" y="1535"/>
                    <a:pt x="7272" y="4070"/>
                    <a:pt x="7272" y="7173"/>
                  </a:cubicBezTo>
                  <a:lnTo>
                    <a:pt x="6205" y="7173"/>
                  </a:lnTo>
                  <a:cubicBezTo>
                    <a:pt x="6205" y="4671"/>
                    <a:pt x="4170" y="2636"/>
                    <a:pt x="1668" y="2636"/>
                  </a:cubicBezTo>
                  <a:lnTo>
                    <a:pt x="1668" y="1535"/>
                  </a:lnTo>
                  <a:close/>
                  <a:moveTo>
                    <a:pt x="1468" y="1"/>
                  </a:moveTo>
                  <a:cubicBezTo>
                    <a:pt x="667" y="1"/>
                    <a:pt x="0" y="668"/>
                    <a:pt x="0" y="1469"/>
                  </a:cubicBezTo>
                  <a:lnTo>
                    <a:pt x="0" y="7339"/>
                  </a:lnTo>
                  <a:cubicBezTo>
                    <a:pt x="0" y="8173"/>
                    <a:pt x="667" y="8807"/>
                    <a:pt x="1468" y="8807"/>
                  </a:cubicBezTo>
                  <a:lnTo>
                    <a:pt x="7339" y="8807"/>
                  </a:lnTo>
                  <a:cubicBezTo>
                    <a:pt x="8173" y="8807"/>
                    <a:pt x="8806" y="8173"/>
                    <a:pt x="8806" y="7339"/>
                  </a:cubicBezTo>
                  <a:lnTo>
                    <a:pt x="8806" y="1469"/>
                  </a:lnTo>
                  <a:cubicBezTo>
                    <a:pt x="8806" y="668"/>
                    <a:pt x="8139" y="1"/>
                    <a:pt x="733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6272300" y="4757850"/>
              <a:ext cx="201000" cy="215175"/>
            </a:xfrm>
            <a:custGeom>
              <a:avLst/>
              <a:gdLst/>
              <a:ahLst/>
              <a:cxnLst/>
              <a:rect l="l" t="t" r="r" b="b"/>
              <a:pathLst>
                <a:path w="8040" h="8607" extrusionOk="0">
                  <a:moveTo>
                    <a:pt x="3170" y="134"/>
                  </a:moveTo>
                  <a:cubicBezTo>
                    <a:pt x="3303" y="134"/>
                    <a:pt x="3403" y="168"/>
                    <a:pt x="3436" y="268"/>
                  </a:cubicBezTo>
                  <a:cubicBezTo>
                    <a:pt x="3436" y="334"/>
                    <a:pt x="3403" y="401"/>
                    <a:pt x="3336" y="434"/>
                  </a:cubicBezTo>
                  <a:cubicBezTo>
                    <a:pt x="3270" y="401"/>
                    <a:pt x="3203" y="401"/>
                    <a:pt x="3103" y="401"/>
                  </a:cubicBezTo>
                  <a:cubicBezTo>
                    <a:pt x="3036" y="434"/>
                    <a:pt x="2969" y="468"/>
                    <a:pt x="2936" y="535"/>
                  </a:cubicBezTo>
                  <a:cubicBezTo>
                    <a:pt x="2869" y="501"/>
                    <a:pt x="2803" y="468"/>
                    <a:pt x="2769" y="401"/>
                  </a:cubicBezTo>
                  <a:cubicBezTo>
                    <a:pt x="2769" y="301"/>
                    <a:pt x="2903" y="168"/>
                    <a:pt x="3070" y="134"/>
                  </a:cubicBezTo>
                  <a:close/>
                  <a:moveTo>
                    <a:pt x="4137" y="3770"/>
                  </a:moveTo>
                  <a:cubicBezTo>
                    <a:pt x="4204" y="3770"/>
                    <a:pt x="4270" y="3804"/>
                    <a:pt x="4337" y="3837"/>
                  </a:cubicBezTo>
                  <a:lnTo>
                    <a:pt x="3737" y="4271"/>
                  </a:lnTo>
                  <a:lnTo>
                    <a:pt x="3270" y="4871"/>
                  </a:lnTo>
                  <a:cubicBezTo>
                    <a:pt x="3270" y="4838"/>
                    <a:pt x="3236" y="4771"/>
                    <a:pt x="3236" y="4738"/>
                  </a:cubicBezTo>
                  <a:cubicBezTo>
                    <a:pt x="3136" y="4304"/>
                    <a:pt x="3403" y="3870"/>
                    <a:pt x="3870" y="3770"/>
                  </a:cubicBezTo>
                  <a:close/>
                  <a:moveTo>
                    <a:pt x="4771" y="4237"/>
                  </a:moveTo>
                  <a:cubicBezTo>
                    <a:pt x="4771" y="4304"/>
                    <a:pt x="4804" y="4337"/>
                    <a:pt x="4804" y="4404"/>
                  </a:cubicBezTo>
                  <a:cubicBezTo>
                    <a:pt x="4871" y="4738"/>
                    <a:pt x="4737" y="5071"/>
                    <a:pt x="4437" y="5238"/>
                  </a:cubicBezTo>
                  <a:cubicBezTo>
                    <a:pt x="4370" y="5305"/>
                    <a:pt x="4270" y="5338"/>
                    <a:pt x="4204" y="5338"/>
                  </a:cubicBezTo>
                  <a:cubicBezTo>
                    <a:pt x="4137" y="5371"/>
                    <a:pt x="4070" y="5371"/>
                    <a:pt x="4037" y="5371"/>
                  </a:cubicBezTo>
                  <a:lnTo>
                    <a:pt x="3903" y="5371"/>
                  </a:lnTo>
                  <a:cubicBezTo>
                    <a:pt x="3837" y="5338"/>
                    <a:pt x="3770" y="5338"/>
                    <a:pt x="3703" y="5305"/>
                  </a:cubicBezTo>
                  <a:lnTo>
                    <a:pt x="4304" y="4838"/>
                  </a:lnTo>
                  <a:lnTo>
                    <a:pt x="4771" y="4237"/>
                  </a:lnTo>
                  <a:close/>
                  <a:moveTo>
                    <a:pt x="6105" y="2469"/>
                  </a:moveTo>
                  <a:lnTo>
                    <a:pt x="4471" y="3737"/>
                  </a:lnTo>
                  <a:cubicBezTo>
                    <a:pt x="4337" y="3670"/>
                    <a:pt x="4204" y="3637"/>
                    <a:pt x="4070" y="3637"/>
                  </a:cubicBezTo>
                  <a:lnTo>
                    <a:pt x="3637" y="2736"/>
                  </a:lnTo>
                  <a:lnTo>
                    <a:pt x="3603" y="3737"/>
                  </a:lnTo>
                  <a:cubicBezTo>
                    <a:pt x="3503" y="3770"/>
                    <a:pt x="3403" y="3870"/>
                    <a:pt x="3303" y="3937"/>
                  </a:cubicBezTo>
                  <a:lnTo>
                    <a:pt x="2769" y="3770"/>
                  </a:lnTo>
                  <a:lnTo>
                    <a:pt x="3170" y="4170"/>
                  </a:lnTo>
                  <a:cubicBezTo>
                    <a:pt x="3103" y="4271"/>
                    <a:pt x="3103" y="4404"/>
                    <a:pt x="3070" y="4537"/>
                  </a:cubicBezTo>
                  <a:lnTo>
                    <a:pt x="2169" y="4971"/>
                  </a:lnTo>
                  <a:lnTo>
                    <a:pt x="3170" y="4971"/>
                  </a:lnTo>
                  <a:cubicBezTo>
                    <a:pt x="3170" y="5004"/>
                    <a:pt x="3203" y="5004"/>
                    <a:pt x="3203" y="5004"/>
                  </a:cubicBezTo>
                  <a:lnTo>
                    <a:pt x="1935" y="6672"/>
                  </a:lnTo>
                  <a:lnTo>
                    <a:pt x="3570" y="5405"/>
                  </a:lnTo>
                  <a:cubicBezTo>
                    <a:pt x="3703" y="5471"/>
                    <a:pt x="3837" y="5505"/>
                    <a:pt x="3970" y="5505"/>
                  </a:cubicBezTo>
                  <a:lnTo>
                    <a:pt x="4404" y="6405"/>
                  </a:lnTo>
                  <a:lnTo>
                    <a:pt x="4437" y="5405"/>
                  </a:lnTo>
                  <a:cubicBezTo>
                    <a:pt x="4537" y="5371"/>
                    <a:pt x="4637" y="5271"/>
                    <a:pt x="4737" y="5171"/>
                  </a:cubicBezTo>
                  <a:lnTo>
                    <a:pt x="5271" y="5371"/>
                  </a:lnTo>
                  <a:lnTo>
                    <a:pt x="4871" y="4971"/>
                  </a:lnTo>
                  <a:cubicBezTo>
                    <a:pt x="4938" y="4838"/>
                    <a:pt x="4971" y="4738"/>
                    <a:pt x="4971" y="4604"/>
                  </a:cubicBezTo>
                  <a:lnTo>
                    <a:pt x="5872" y="4170"/>
                  </a:lnTo>
                  <a:lnTo>
                    <a:pt x="4871" y="4137"/>
                  </a:lnTo>
                  <a:lnTo>
                    <a:pt x="6105" y="2469"/>
                  </a:lnTo>
                  <a:close/>
                  <a:moveTo>
                    <a:pt x="4037" y="1502"/>
                  </a:moveTo>
                  <a:cubicBezTo>
                    <a:pt x="4837" y="1502"/>
                    <a:pt x="5605" y="1835"/>
                    <a:pt x="6205" y="2403"/>
                  </a:cubicBezTo>
                  <a:cubicBezTo>
                    <a:pt x="6572" y="2769"/>
                    <a:pt x="6839" y="3203"/>
                    <a:pt x="6972" y="3703"/>
                  </a:cubicBezTo>
                  <a:lnTo>
                    <a:pt x="6372" y="4070"/>
                  </a:lnTo>
                  <a:lnTo>
                    <a:pt x="7072" y="4137"/>
                  </a:lnTo>
                  <a:cubicBezTo>
                    <a:pt x="7072" y="4271"/>
                    <a:pt x="7072" y="4437"/>
                    <a:pt x="7072" y="4571"/>
                  </a:cubicBezTo>
                  <a:cubicBezTo>
                    <a:pt x="7072" y="5371"/>
                    <a:pt x="6772" y="6139"/>
                    <a:pt x="6172" y="6739"/>
                  </a:cubicBezTo>
                  <a:cubicBezTo>
                    <a:pt x="5805" y="7106"/>
                    <a:pt x="5371" y="7373"/>
                    <a:pt x="4871" y="7506"/>
                  </a:cubicBezTo>
                  <a:lnTo>
                    <a:pt x="4537" y="6939"/>
                  </a:lnTo>
                  <a:lnTo>
                    <a:pt x="4437" y="7606"/>
                  </a:lnTo>
                  <a:cubicBezTo>
                    <a:pt x="4304" y="7606"/>
                    <a:pt x="4170" y="7640"/>
                    <a:pt x="4037" y="7640"/>
                  </a:cubicBezTo>
                  <a:cubicBezTo>
                    <a:pt x="3203" y="7640"/>
                    <a:pt x="2436" y="7306"/>
                    <a:pt x="1869" y="6739"/>
                  </a:cubicBezTo>
                  <a:cubicBezTo>
                    <a:pt x="1502" y="6372"/>
                    <a:pt x="1235" y="5905"/>
                    <a:pt x="1068" y="5438"/>
                  </a:cubicBezTo>
                  <a:lnTo>
                    <a:pt x="1669" y="5071"/>
                  </a:lnTo>
                  <a:lnTo>
                    <a:pt x="1001" y="4971"/>
                  </a:lnTo>
                  <a:cubicBezTo>
                    <a:pt x="968" y="4838"/>
                    <a:pt x="968" y="4704"/>
                    <a:pt x="968" y="4571"/>
                  </a:cubicBezTo>
                  <a:cubicBezTo>
                    <a:pt x="968" y="3737"/>
                    <a:pt x="1268" y="2970"/>
                    <a:pt x="1869" y="2403"/>
                  </a:cubicBezTo>
                  <a:cubicBezTo>
                    <a:pt x="2236" y="2036"/>
                    <a:pt x="2669" y="1769"/>
                    <a:pt x="3170" y="1635"/>
                  </a:cubicBezTo>
                  <a:lnTo>
                    <a:pt x="3537" y="2202"/>
                  </a:lnTo>
                  <a:lnTo>
                    <a:pt x="3603" y="1535"/>
                  </a:lnTo>
                  <a:cubicBezTo>
                    <a:pt x="3737" y="1502"/>
                    <a:pt x="3870" y="1502"/>
                    <a:pt x="4037" y="1502"/>
                  </a:cubicBezTo>
                  <a:close/>
                  <a:moveTo>
                    <a:pt x="3036" y="1"/>
                  </a:moveTo>
                  <a:cubicBezTo>
                    <a:pt x="2769" y="68"/>
                    <a:pt x="2603" y="234"/>
                    <a:pt x="2636" y="434"/>
                  </a:cubicBezTo>
                  <a:cubicBezTo>
                    <a:pt x="2669" y="535"/>
                    <a:pt x="2769" y="635"/>
                    <a:pt x="2903" y="668"/>
                  </a:cubicBezTo>
                  <a:cubicBezTo>
                    <a:pt x="1235" y="1168"/>
                    <a:pt x="1" y="2703"/>
                    <a:pt x="1" y="4571"/>
                  </a:cubicBezTo>
                  <a:cubicBezTo>
                    <a:pt x="1" y="6772"/>
                    <a:pt x="1802" y="8607"/>
                    <a:pt x="4004" y="8607"/>
                  </a:cubicBezTo>
                  <a:cubicBezTo>
                    <a:pt x="6238" y="8607"/>
                    <a:pt x="8040" y="6772"/>
                    <a:pt x="8040" y="4571"/>
                  </a:cubicBezTo>
                  <a:cubicBezTo>
                    <a:pt x="8040" y="2336"/>
                    <a:pt x="6238" y="535"/>
                    <a:pt x="4037" y="535"/>
                  </a:cubicBezTo>
                  <a:cubicBezTo>
                    <a:pt x="3837" y="535"/>
                    <a:pt x="3637" y="535"/>
                    <a:pt x="3436" y="568"/>
                  </a:cubicBezTo>
                  <a:lnTo>
                    <a:pt x="3403" y="568"/>
                  </a:lnTo>
                  <a:cubicBezTo>
                    <a:pt x="3537" y="468"/>
                    <a:pt x="3570" y="368"/>
                    <a:pt x="3570" y="234"/>
                  </a:cubicBezTo>
                  <a:cubicBezTo>
                    <a:pt x="3537" y="101"/>
                    <a:pt x="3370" y="1"/>
                    <a:pt x="31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6191425" y="4163275"/>
              <a:ext cx="226850" cy="226000"/>
            </a:xfrm>
            <a:custGeom>
              <a:avLst/>
              <a:gdLst/>
              <a:ahLst/>
              <a:cxnLst/>
              <a:rect l="l" t="t" r="r" b="b"/>
              <a:pathLst>
                <a:path w="9074" h="9040" extrusionOk="0">
                  <a:moveTo>
                    <a:pt x="7639" y="0"/>
                  </a:moveTo>
                  <a:cubicBezTo>
                    <a:pt x="6872" y="0"/>
                    <a:pt x="6238" y="634"/>
                    <a:pt x="6238" y="1401"/>
                  </a:cubicBezTo>
                  <a:cubicBezTo>
                    <a:pt x="6238" y="1468"/>
                    <a:pt x="6238" y="1568"/>
                    <a:pt x="6238" y="1635"/>
                  </a:cubicBezTo>
                  <a:lnTo>
                    <a:pt x="2435" y="3536"/>
                  </a:lnTo>
                  <a:cubicBezTo>
                    <a:pt x="2168" y="3269"/>
                    <a:pt x="1835" y="3102"/>
                    <a:pt x="1434" y="3102"/>
                  </a:cubicBezTo>
                  <a:cubicBezTo>
                    <a:pt x="634" y="3102"/>
                    <a:pt x="0" y="3736"/>
                    <a:pt x="0" y="4503"/>
                  </a:cubicBezTo>
                  <a:cubicBezTo>
                    <a:pt x="0" y="5304"/>
                    <a:pt x="634" y="5938"/>
                    <a:pt x="1434" y="5938"/>
                  </a:cubicBezTo>
                  <a:cubicBezTo>
                    <a:pt x="1835" y="5938"/>
                    <a:pt x="2168" y="5771"/>
                    <a:pt x="2435" y="5504"/>
                  </a:cubicBezTo>
                  <a:lnTo>
                    <a:pt x="6238" y="7405"/>
                  </a:lnTo>
                  <a:cubicBezTo>
                    <a:pt x="6238" y="7472"/>
                    <a:pt x="6238" y="7539"/>
                    <a:pt x="6238" y="7639"/>
                  </a:cubicBezTo>
                  <a:cubicBezTo>
                    <a:pt x="6238" y="8406"/>
                    <a:pt x="6872" y="9040"/>
                    <a:pt x="7639" y="9040"/>
                  </a:cubicBezTo>
                  <a:cubicBezTo>
                    <a:pt x="8439" y="9040"/>
                    <a:pt x="9073" y="8406"/>
                    <a:pt x="9073" y="7639"/>
                  </a:cubicBezTo>
                  <a:cubicBezTo>
                    <a:pt x="9040" y="6838"/>
                    <a:pt x="8406" y="6205"/>
                    <a:pt x="7639" y="6205"/>
                  </a:cubicBezTo>
                  <a:cubicBezTo>
                    <a:pt x="7239" y="6205"/>
                    <a:pt x="6872" y="6371"/>
                    <a:pt x="6638" y="6638"/>
                  </a:cubicBezTo>
                  <a:lnTo>
                    <a:pt x="2802" y="4737"/>
                  </a:lnTo>
                  <a:cubicBezTo>
                    <a:pt x="2835" y="4670"/>
                    <a:pt x="2835" y="4603"/>
                    <a:pt x="2835" y="4503"/>
                  </a:cubicBezTo>
                  <a:cubicBezTo>
                    <a:pt x="2835" y="4437"/>
                    <a:pt x="2835" y="4370"/>
                    <a:pt x="2802" y="4303"/>
                  </a:cubicBezTo>
                  <a:lnTo>
                    <a:pt x="6638" y="2402"/>
                  </a:lnTo>
                  <a:cubicBezTo>
                    <a:pt x="6872" y="2669"/>
                    <a:pt x="7239" y="2802"/>
                    <a:pt x="7639" y="2802"/>
                  </a:cubicBezTo>
                  <a:cubicBezTo>
                    <a:pt x="8406" y="2802"/>
                    <a:pt x="9073" y="2168"/>
                    <a:pt x="9073" y="1401"/>
                  </a:cubicBezTo>
                  <a:cubicBezTo>
                    <a:pt x="9073" y="634"/>
                    <a:pt x="8439" y="0"/>
                    <a:pt x="763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6264800" y="3632050"/>
              <a:ext cx="216850" cy="231850"/>
            </a:xfrm>
            <a:custGeom>
              <a:avLst/>
              <a:gdLst/>
              <a:ahLst/>
              <a:cxnLst/>
              <a:rect l="l" t="t" r="r" b="b"/>
              <a:pathLst>
                <a:path w="8674" h="9274" extrusionOk="0">
                  <a:moveTo>
                    <a:pt x="0" y="1"/>
                  </a:moveTo>
                  <a:lnTo>
                    <a:pt x="0" y="601"/>
                  </a:lnTo>
                  <a:cubicBezTo>
                    <a:pt x="301" y="601"/>
                    <a:pt x="568" y="835"/>
                    <a:pt x="568" y="1168"/>
                  </a:cubicBezTo>
                  <a:lnTo>
                    <a:pt x="1001" y="4904"/>
                  </a:lnTo>
                  <a:cubicBezTo>
                    <a:pt x="734" y="5104"/>
                    <a:pt x="568" y="5438"/>
                    <a:pt x="568" y="5805"/>
                  </a:cubicBezTo>
                  <a:cubicBezTo>
                    <a:pt x="568" y="6439"/>
                    <a:pt x="1101" y="6972"/>
                    <a:pt x="1735" y="6972"/>
                  </a:cubicBezTo>
                  <a:lnTo>
                    <a:pt x="8673" y="6972"/>
                  </a:lnTo>
                  <a:lnTo>
                    <a:pt x="8673" y="6405"/>
                  </a:lnTo>
                  <a:lnTo>
                    <a:pt x="1735" y="6405"/>
                  </a:lnTo>
                  <a:cubicBezTo>
                    <a:pt x="1401" y="6405"/>
                    <a:pt x="1135" y="6138"/>
                    <a:pt x="1135" y="5805"/>
                  </a:cubicBezTo>
                  <a:lnTo>
                    <a:pt x="8673" y="4637"/>
                  </a:lnTo>
                  <a:lnTo>
                    <a:pt x="8673" y="1168"/>
                  </a:lnTo>
                  <a:lnTo>
                    <a:pt x="1135" y="1168"/>
                  </a:lnTo>
                  <a:cubicBezTo>
                    <a:pt x="1135" y="534"/>
                    <a:pt x="634" y="1"/>
                    <a:pt x="0" y="1"/>
                  </a:cubicBezTo>
                  <a:close/>
                  <a:moveTo>
                    <a:pt x="2002" y="7539"/>
                  </a:moveTo>
                  <a:cubicBezTo>
                    <a:pt x="1535" y="7539"/>
                    <a:pt x="1135" y="7940"/>
                    <a:pt x="1135" y="8407"/>
                  </a:cubicBezTo>
                  <a:cubicBezTo>
                    <a:pt x="1135" y="8907"/>
                    <a:pt x="1535" y="9274"/>
                    <a:pt x="2002" y="9274"/>
                  </a:cubicBezTo>
                  <a:cubicBezTo>
                    <a:pt x="2502" y="9274"/>
                    <a:pt x="2869" y="8907"/>
                    <a:pt x="2869" y="8407"/>
                  </a:cubicBezTo>
                  <a:cubicBezTo>
                    <a:pt x="2869" y="7940"/>
                    <a:pt x="2502" y="7539"/>
                    <a:pt x="2002" y="7539"/>
                  </a:cubicBezTo>
                  <a:close/>
                  <a:moveTo>
                    <a:pt x="7806" y="7539"/>
                  </a:moveTo>
                  <a:cubicBezTo>
                    <a:pt x="7339" y="7539"/>
                    <a:pt x="6939" y="7940"/>
                    <a:pt x="6939" y="8407"/>
                  </a:cubicBezTo>
                  <a:cubicBezTo>
                    <a:pt x="6939" y="8907"/>
                    <a:pt x="7339" y="9274"/>
                    <a:pt x="7806" y="9274"/>
                  </a:cubicBezTo>
                  <a:cubicBezTo>
                    <a:pt x="8273" y="9274"/>
                    <a:pt x="8673" y="8907"/>
                    <a:pt x="8673" y="8407"/>
                  </a:cubicBezTo>
                  <a:cubicBezTo>
                    <a:pt x="8673" y="7940"/>
                    <a:pt x="8273" y="7539"/>
                    <a:pt x="7806" y="7539"/>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6324850" y="3449425"/>
              <a:ext cx="180975" cy="178475"/>
            </a:xfrm>
            <a:custGeom>
              <a:avLst/>
              <a:gdLst/>
              <a:ahLst/>
              <a:cxnLst/>
              <a:rect l="l" t="t" r="r" b="b"/>
              <a:pathLst>
                <a:path w="7239" h="7139" extrusionOk="0">
                  <a:moveTo>
                    <a:pt x="3536" y="1111"/>
                  </a:moveTo>
                  <a:cubicBezTo>
                    <a:pt x="4221" y="1111"/>
                    <a:pt x="4710" y="1330"/>
                    <a:pt x="5104" y="1668"/>
                  </a:cubicBezTo>
                  <a:cubicBezTo>
                    <a:pt x="5638" y="2135"/>
                    <a:pt x="5337" y="2636"/>
                    <a:pt x="5004" y="2669"/>
                  </a:cubicBezTo>
                  <a:cubicBezTo>
                    <a:pt x="4997" y="2670"/>
                    <a:pt x="4990" y="2670"/>
                    <a:pt x="4982" y="2670"/>
                  </a:cubicBezTo>
                  <a:cubicBezTo>
                    <a:pt x="4653" y="2670"/>
                    <a:pt x="4254" y="1934"/>
                    <a:pt x="3536" y="1902"/>
                  </a:cubicBezTo>
                  <a:cubicBezTo>
                    <a:pt x="2735" y="1902"/>
                    <a:pt x="2235" y="2702"/>
                    <a:pt x="3169" y="2936"/>
                  </a:cubicBezTo>
                  <a:cubicBezTo>
                    <a:pt x="4136" y="3169"/>
                    <a:pt x="5171" y="3269"/>
                    <a:pt x="5537" y="4137"/>
                  </a:cubicBezTo>
                  <a:cubicBezTo>
                    <a:pt x="5904" y="5037"/>
                    <a:pt x="4970" y="5971"/>
                    <a:pt x="3903" y="6005"/>
                  </a:cubicBezTo>
                  <a:cubicBezTo>
                    <a:pt x="3786" y="6012"/>
                    <a:pt x="3676" y="6016"/>
                    <a:pt x="3571" y="6016"/>
                  </a:cubicBezTo>
                  <a:cubicBezTo>
                    <a:pt x="2756" y="6016"/>
                    <a:pt x="2316" y="5789"/>
                    <a:pt x="1902" y="5404"/>
                  </a:cubicBezTo>
                  <a:cubicBezTo>
                    <a:pt x="1401" y="4937"/>
                    <a:pt x="1601" y="4404"/>
                    <a:pt x="2002" y="4370"/>
                  </a:cubicBezTo>
                  <a:cubicBezTo>
                    <a:pt x="2016" y="4369"/>
                    <a:pt x="2029" y="4369"/>
                    <a:pt x="2043" y="4369"/>
                  </a:cubicBezTo>
                  <a:cubicBezTo>
                    <a:pt x="2450" y="4369"/>
                    <a:pt x="2676" y="4841"/>
                    <a:pt x="2902" y="4971"/>
                  </a:cubicBezTo>
                  <a:cubicBezTo>
                    <a:pt x="3023" y="5051"/>
                    <a:pt x="3372" y="5204"/>
                    <a:pt x="3726" y="5204"/>
                  </a:cubicBezTo>
                  <a:cubicBezTo>
                    <a:pt x="3961" y="5204"/>
                    <a:pt x="4197" y="5137"/>
                    <a:pt x="4370" y="4937"/>
                  </a:cubicBezTo>
                  <a:cubicBezTo>
                    <a:pt x="4870" y="4370"/>
                    <a:pt x="4070" y="4103"/>
                    <a:pt x="3469" y="4003"/>
                  </a:cubicBezTo>
                  <a:cubicBezTo>
                    <a:pt x="2635" y="3870"/>
                    <a:pt x="1601" y="3436"/>
                    <a:pt x="1668" y="2536"/>
                  </a:cubicBezTo>
                  <a:cubicBezTo>
                    <a:pt x="1768" y="1635"/>
                    <a:pt x="2435" y="1201"/>
                    <a:pt x="3136" y="1135"/>
                  </a:cubicBezTo>
                  <a:cubicBezTo>
                    <a:pt x="3276" y="1119"/>
                    <a:pt x="3410" y="1111"/>
                    <a:pt x="3536" y="1111"/>
                  </a:cubicBezTo>
                  <a:close/>
                  <a:moveTo>
                    <a:pt x="1968" y="0"/>
                  </a:moveTo>
                  <a:cubicBezTo>
                    <a:pt x="901" y="0"/>
                    <a:pt x="0" y="901"/>
                    <a:pt x="0" y="2002"/>
                  </a:cubicBezTo>
                  <a:cubicBezTo>
                    <a:pt x="0" y="2369"/>
                    <a:pt x="134" y="2769"/>
                    <a:pt x="334" y="3069"/>
                  </a:cubicBezTo>
                  <a:cubicBezTo>
                    <a:pt x="300" y="3236"/>
                    <a:pt x="267" y="3403"/>
                    <a:pt x="267" y="3603"/>
                  </a:cubicBezTo>
                  <a:cubicBezTo>
                    <a:pt x="267" y="5404"/>
                    <a:pt x="1768" y="6905"/>
                    <a:pt x="3603" y="6905"/>
                  </a:cubicBezTo>
                  <a:cubicBezTo>
                    <a:pt x="3803" y="6905"/>
                    <a:pt x="4003" y="6872"/>
                    <a:pt x="4203" y="6839"/>
                  </a:cubicBezTo>
                  <a:cubicBezTo>
                    <a:pt x="4503" y="7039"/>
                    <a:pt x="4870" y="7139"/>
                    <a:pt x="5237" y="7139"/>
                  </a:cubicBezTo>
                  <a:cubicBezTo>
                    <a:pt x="6338" y="7139"/>
                    <a:pt x="7239" y="6238"/>
                    <a:pt x="7239" y="5171"/>
                  </a:cubicBezTo>
                  <a:cubicBezTo>
                    <a:pt x="7239" y="4737"/>
                    <a:pt x="7105" y="4337"/>
                    <a:pt x="6872" y="4037"/>
                  </a:cubicBezTo>
                  <a:cubicBezTo>
                    <a:pt x="6905" y="3903"/>
                    <a:pt x="6905" y="3736"/>
                    <a:pt x="6905" y="3603"/>
                  </a:cubicBezTo>
                  <a:cubicBezTo>
                    <a:pt x="6905" y="1768"/>
                    <a:pt x="5437" y="301"/>
                    <a:pt x="3603" y="301"/>
                  </a:cubicBezTo>
                  <a:cubicBezTo>
                    <a:pt x="3403" y="301"/>
                    <a:pt x="3236" y="301"/>
                    <a:pt x="3069" y="334"/>
                  </a:cubicBezTo>
                  <a:cubicBezTo>
                    <a:pt x="2735" y="134"/>
                    <a:pt x="2369" y="0"/>
                    <a:pt x="19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6403225" y="3295975"/>
              <a:ext cx="100100" cy="133450"/>
            </a:xfrm>
            <a:custGeom>
              <a:avLst/>
              <a:gdLst/>
              <a:ahLst/>
              <a:cxnLst/>
              <a:rect l="l" t="t" r="r" b="b"/>
              <a:pathLst>
                <a:path w="4004" h="5338" extrusionOk="0">
                  <a:moveTo>
                    <a:pt x="2636" y="334"/>
                  </a:moveTo>
                  <a:lnTo>
                    <a:pt x="2678" y="668"/>
                  </a:lnTo>
                  <a:lnTo>
                    <a:pt x="1339" y="668"/>
                  </a:lnTo>
                  <a:lnTo>
                    <a:pt x="1402" y="334"/>
                  </a:lnTo>
                  <a:close/>
                  <a:moveTo>
                    <a:pt x="1335" y="1"/>
                  </a:moveTo>
                  <a:cubicBezTo>
                    <a:pt x="1202" y="1"/>
                    <a:pt x="1068" y="101"/>
                    <a:pt x="1068" y="234"/>
                  </a:cubicBezTo>
                  <a:lnTo>
                    <a:pt x="1006" y="668"/>
                  </a:lnTo>
                  <a:lnTo>
                    <a:pt x="501" y="668"/>
                  </a:lnTo>
                  <a:cubicBezTo>
                    <a:pt x="234" y="668"/>
                    <a:pt x="1" y="901"/>
                    <a:pt x="1" y="1168"/>
                  </a:cubicBezTo>
                  <a:lnTo>
                    <a:pt x="1" y="1335"/>
                  </a:lnTo>
                  <a:lnTo>
                    <a:pt x="4004" y="1335"/>
                  </a:lnTo>
                  <a:lnTo>
                    <a:pt x="4004" y="1168"/>
                  </a:lnTo>
                  <a:cubicBezTo>
                    <a:pt x="4004" y="901"/>
                    <a:pt x="3803" y="668"/>
                    <a:pt x="3503" y="668"/>
                  </a:cubicBezTo>
                  <a:lnTo>
                    <a:pt x="3032" y="668"/>
                  </a:lnTo>
                  <a:lnTo>
                    <a:pt x="2970" y="234"/>
                  </a:lnTo>
                  <a:cubicBezTo>
                    <a:pt x="2936" y="101"/>
                    <a:pt x="2803" y="1"/>
                    <a:pt x="2669" y="1"/>
                  </a:cubicBezTo>
                  <a:close/>
                  <a:moveTo>
                    <a:pt x="1335" y="2336"/>
                  </a:moveTo>
                  <a:lnTo>
                    <a:pt x="1335" y="4671"/>
                  </a:lnTo>
                  <a:lnTo>
                    <a:pt x="835" y="4671"/>
                  </a:lnTo>
                  <a:lnTo>
                    <a:pt x="668" y="2336"/>
                  </a:lnTo>
                  <a:close/>
                  <a:moveTo>
                    <a:pt x="2336" y="2336"/>
                  </a:moveTo>
                  <a:lnTo>
                    <a:pt x="2336" y="4671"/>
                  </a:lnTo>
                  <a:lnTo>
                    <a:pt x="1669" y="4671"/>
                  </a:lnTo>
                  <a:lnTo>
                    <a:pt x="1669" y="2336"/>
                  </a:lnTo>
                  <a:close/>
                  <a:moveTo>
                    <a:pt x="3336" y="2336"/>
                  </a:moveTo>
                  <a:lnTo>
                    <a:pt x="3170" y="4671"/>
                  </a:lnTo>
                  <a:lnTo>
                    <a:pt x="2669" y="4671"/>
                  </a:lnTo>
                  <a:lnTo>
                    <a:pt x="2669" y="2336"/>
                  </a:lnTo>
                  <a:close/>
                  <a:moveTo>
                    <a:pt x="434" y="1668"/>
                  </a:moveTo>
                  <a:cubicBezTo>
                    <a:pt x="234" y="1668"/>
                    <a:pt x="101" y="1835"/>
                    <a:pt x="134" y="2002"/>
                  </a:cubicBezTo>
                  <a:lnTo>
                    <a:pt x="401" y="5004"/>
                  </a:lnTo>
                  <a:cubicBezTo>
                    <a:pt x="401" y="5204"/>
                    <a:pt x="568" y="5338"/>
                    <a:pt x="768" y="5338"/>
                  </a:cubicBezTo>
                  <a:lnTo>
                    <a:pt x="3270" y="5338"/>
                  </a:lnTo>
                  <a:cubicBezTo>
                    <a:pt x="3437" y="5338"/>
                    <a:pt x="3603" y="5204"/>
                    <a:pt x="3637" y="5004"/>
                  </a:cubicBezTo>
                  <a:lnTo>
                    <a:pt x="3904" y="2002"/>
                  </a:lnTo>
                  <a:cubicBezTo>
                    <a:pt x="3904" y="1835"/>
                    <a:pt x="3770" y="1668"/>
                    <a:pt x="3603" y="1668"/>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6106350" y="4376750"/>
              <a:ext cx="275225" cy="275225"/>
            </a:xfrm>
            <a:custGeom>
              <a:avLst/>
              <a:gdLst/>
              <a:ahLst/>
              <a:cxnLst/>
              <a:rect l="l" t="t" r="r" b="b"/>
              <a:pathLst>
                <a:path w="11009" h="11009" extrusionOk="0">
                  <a:moveTo>
                    <a:pt x="5505" y="3436"/>
                  </a:moveTo>
                  <a:cubicBezTo>
                    <a:pt x="4370" y="3436"/>
                    <a:pt x="3436" y="4370"/>
                    <a:pt x="3436" y="5505"/>
                  </a:cubicBezTo>
                  <a:cubicBezTo>
                    <a:pt x="3436" y="6639"/>
                    <a:pt x="4370" y="7573"/>
                    <a:pt x="5505" y="7573"/>
                  </a:cubicBezTo>
                  <a:cubicBezTo>
                    <a:pt x="6639" y="7573"/>
                    <a:pt x="7573" y="6639"/>
                    <a:pt x="7573" y="5505"/>
                  </a:cubicBezTo>
                  <a:cubicBezTo>
                    <a:pt x="7573" y="4370"/>
                    <a:pt x="6639" y="3436"/>
                    <a:pt x="5505" y="3436"/>
                  </a:cubicBezTo>
                  <a:close/>
                  <a:moveTo>
                    <a:pt x="5505" y="1368"/>
                  </a:moveTo>
                  <a:cubicBezTo>
                    <a:pt x="7773" y="1368"/>
                    <a:pt x="9641" y="3236"/>
                    <a:pt x="9641" y="5505"/>
                  </a:cubicBezTo>
                  <a:cubicBezTo>
                    <a:pt x="9641" y="7773"/>
                    <a:pt x="7773" y="9641"/>
                    <a:pt x="5505" y="9641"/>
                  </a:cubicBezTo>
                  <a:cubicBezTo>
                    <a:pt x="3236" y="9641"/>
                    <a:pt x="1368" y="7773"/>
                    <a:pt x="1368" y="5505"/>
                  </a:cubicBezTo>
                  <a:cubicBezTo>
                    <a:pt x="1368" y="3236"/>
                    <a:pt x="3236" y="1368"/>
                    <a:pt x="5505" y="1368"/>
                  </a:cubicBezTo>
                  <a:close/>
                  <a:moveTo>
                    <a:pt x="5505" y="1"/>
                  </a:moveTo>
                  <a:cubicBezTo>
                    <a:pt x="2469" y="1"/>
                    <a:pt x="1" y="2469"/>
                    <a:pt x="1" y="5505"/>
                  </a:cubicBezTo>
                  <a:cubicBezTo>
                    <a:pt x="1" y="8540"/>
                    <a:pt x="2469" y="11008"/>
                    <a:pt x="5505" y="11008"/>
                  </a:cubicBezTo>
                  <a:cubicBezTo>
                    <a:pt x="8540" y="11008"/>
                    <a:pt x="11008" y="8540"/>
                    <a:pt x="11008" y="5505"/>
                  </a:cubicBezTo>
                  <a:cubicBezTo>
                    <a:pt x="11008" y="2469"/>
                    <a:pt x="8540" y="1"/>
                    <a:pt x="55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5906200" y="3219250"/>
              <a:ext cx="456200" cy="200175"/>
            </a:xfrm>
            <a:custGeom>
              <a:avLst/>
              <a:gdLst/>
              <a:ahLst/>
              <a:cxnLst/>
              <a:rect l="l" t="t" r="r" b="b"/>
              <a:pathLst>
                <a:path w="18248" h="8007" extrusionOk="0">
                  <a:moveTo>
                    <a:pt x="301" y="4571"/>
                  </a:moveTo>
                  <a:lnTo>
                    <a:pt x="1" y="5738"/>
                  </a:lnTo>
                  <a:lnTo>
                    <a:pt x="301" y="6872"/>
                  </a:lnTo>
                  <a:lnTo>
                    <a:pt x="868" y="6872"/>
                  </a:lnTo>
                  <a:lnTo>
                    <a:pt x="1135" y="5738"/>
                  </a:lnTo>
                  <a:lnTo>
                    <a:pt x="868" y="4571"/>
                  </a:lnTo>
                  <a:close/>
                  <a:moveTo>
                    <a:pt x="2569" y="3437"/>
                  </a:moveTo>
                  <a:lnTo>
                    <a:pt x="2303" y="5738"/>
                  </a:lnTo>
                  <a:lnTo>
                    <a:pt x="2569" y="8007"/>
                  </a:lnTo>
                  <a:lnTo>
                    <a:pt x="3136" y="8007"/>
                  </a:lnTo>
                  <a:lnTo>
                    <a:pt x="3437" y="5738"/>
                  </a:lnTo>
                  <a:lnTo>
                    <a:pt x="3136" y="3437"/>
                  </a:lnTo>
                  <a:close/>
                  <a:moveTo>
                    <a:pt x="4871" y="2302"/>
                  </a:moveTo>
                  <a:lnTo>
                    <a:pt x="4571" y="5104"/>
                  </a:lnTo>
                  <a:lnTo>
                    <a:pt x="4871" y="8007"/>
                  </a:lnTo>
                  <a:lnTo>
                    <a:pt x="5438" y="8007"/>
                  </a:lnTo>
                  <a:lnTo>
                    <a:pt x="5705" y="5171"/>
                  </a:lnTo>
                  <a:lnTo>
                    <a:pt x="5438" y="2302"/>
                  </a:lnTo>
                  <a:close/>
                  <a:moveTo>
                    <a:pt x="7139" y="1"/>
                  </a:moveTo>
                  <a:lnTo>
                    <a:pt x="6872" y="4004"/>
                  </a:lnTo>
                  <a:lnTo>
                    <a:pt x="7139" y="8007"/>
                  </a:lnTo>
                  <a:lnTo>
                    <a:pt x="7706" y="8007"/>
                  </a:lnTo>
                  <a:lnTo>
                    <a:pt x="8007" y="4004"/>
                  </a:lnTo>
                  <a:lnTo>
                    <a:pt x="7706" y="1"/>
                  </a:lnTo>
                  <a:close/>
                  <a:moveTo>
                    <a:pt x="10875" y="34"/>
                  </a:moveTo>
                  <a:cubicBezTo>
                    <a:pt x="10342" y="34"/>
                    <a:pt x="9808" y="134"/>
                    <a:pt x="9374" y="301"/>
                  </a:cubicBezTo>
                  <a:cubicBezTo>
                    <a:pt x="9174" y="368"/>
                    <a:pt x="9141" y="434"/>
                    <a:pt x="9141" y="568"/>
                  </a:cubicBezTo>
                  <a:lnTo>
                    <a:pt x="9141" y="7740"/>
                  </a:lnTo>
                  <a:cubicBezTo>
                    <a:pt x="9141" y="7873"/>
                    <a:pt x="9241" y="8007"/>
                    <a:pt x="9374" y="8007"/>
                  </a:cubicBezTo>
                  <a:lnTo>
                    <a:pt x="15912" y="8007"/>
                  </a:lnTo>
                  <a:cubicBezTo>
                    <a:pt x="17213" y="8007"/>
                    <a:pt x="18247" y="7006"/>
                    <a:pt x="18247" y="5738"/>
                  </a:cubicBezTo>
                  <a:cubicBezTo>
                    <a:pt x="18247" y="4504"/>
                    <a:pt x="17213" y="3470"/>
                    <a:pt x="15912" y="3470"/>
                  </a:cubicBezTo>
                  <a:cubicBezTo>
                    <a:pt x="15579" y="3470"/>
                    <a:pt x="15278" y="3537"/>
                    <a:pt x="15012" y="3670"/>
                  </a:cubicBezTo>
                  <a:cubicBezTo>
                    <a:pt x="14811" y="1635"/>
                    <a:pt x="13044" y="34"/>
                    <a:pt x="10875" y="34"/>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5992950" y="3457750"/>
              <a:ext cx="252700" cy="224350"/>
            </a:xfrm>
            <a:custGeom>
              <a:avLst/>
              <a:gdLst/>
              <a:ahLst/>
              <a:cxnLst/>
              <a:rect l="l" t="t" r="r" b="b"/>
              <a:pathLst>
                <a:path w="10108" h="8974" extrusionOk="0">
                  <a:moveTo>
                    <a:pt x="4203" y="1"/>
                  </a:moveTo>
                  <a:cubicBezTo>
                    <a:pt x="1901" y="1"/>
                    <a:pt x="0" y="1502"/>
                    <a:pt x="33" y="3403"/>
                  </a:cubicBezTo>
                  <a:cubicBezTo>
                    <a:pt x="33" y="4471"/>
                    <a:pt x="634" y="5405"/>
                    <a:pt x="1568" y="6039"/>
                  </a:cubicBezTo>
                  <a:cubicBezTo>
                    <a:pt x="1601" y="6105"/>
                    <a:pt x="1601" y="6205"/>
                    <a:pt x="1601" y="6272"/>
                  </a:cubicBezTo>
                  <a:cubicBezTo>
                    <a:pt x="1601" y="6839"/>
                    <a:pt x="1134" y="7340"/>
                    <a:pt x="567" y="7640"/>
                  </a:cubicBezTo>
                  <a:lnTo>
                    <a:pt x="567" y="7840"/>
                  </a:lnTo>
                  <a:cubicBezTo>
                    <a:pt x="1601" y="7840"/>
                    <a:pt x="2669" y="7673"/>
                    <a:pt x="3569" y="6772"/>
                  </a:cubicBezTo>
                  <a:cubicBezTo>
                    <a:pt x="3769" y="6806"/>
                    <a:pt x="4003" y="6806"/>
                    <a:pt x="4203" y="6806"/>
                  </a:cubicBezTo>
                  <a:cubicBezTo>
                    <a:pt x="6538" y="6806"/>
                    <a:pt x="8439" y="5271"/>
                    <a:pt x="8439" y="3403"/>
                  </a:cubicBezTo>
                  <a:cubicBezTo>
                    <a:pt x="8439" y="1502"/>
                    <a:pt x="6538" y="1"/>
                    <a:pt x="4203" y="1"/>
                  </a:cubicBezTo>
                  <a:close/>
                  <a:moveTo>
                    <a:pt x="9073" y="3103"/>
                  </a:moveTo>
                  <a:cubicBezTo>
                    <a:pt x="9073" y="3203"/>
                    <a:pt x="9107" y="3303"/>
                    <a:pt x="9107" y="3403"/>
                  </a:cubicBezTo>
                  <a:cubicBezTo>
                    <a:pt x="9107" y="3970"/>
                    <a:pt x="8973" y="4504"/>
                    <a:pt x="8673" y="5038"/>
                  </a:cubicBezTo>
                  <a:cubicBezTo>
                    <a:pt x="8439" y="5505"/>
                    <a:pt x="8072" y="5939"/>
                    <a:pt x="7605" y="6305"/>
                  </a:cubicBezTo>
                  <a:cubicBezTo>
                    <a:pt x="6705" y="7039"/>
                    <a:pt x="5504" y="7440"/>
                    <a:pt x="4236" y="7473"/>
                  </a:cubicBezTo>
                  <a:cubicBezTo>
                    <a:pt x="4870" y="7840"/>
                    <a:pt x="5637" y="8073"/>
                    <a:pt x="6471" y="8073"/>
                  </a:cubicBezTo>
                  <a:cubicBezTo>
                    <a:pt x="6638" y="8073"/>
                    <a:pt x="6838" y="8040"/>
                    <a:pt x="7038" y="8040"/>
                  </a:cubicBezTo>
                  <a:cubicBezTo>
                    <a:pt x="7806" y="8807"/>
                    <a:pt x="8640" y="8941"/>
                    <a:pt x="9540" y="8974"/>
                  </a:cubicBezTo>
                  <a:lnTo>
                    <a:pt x="9540" y="8774"/>
                  </a:lnTo>
                  <a:cubicBezTo>
                    <a:pt x="9073" y="8540"/>
                    <a:pt x="8740" y="8107"/>
                    <a:pt x="8740" y="7606"/>
                  </a:cubicBezTo>
                  <a:cubicBezTo>
                    <a:pt x="8740" y="7540"/>
                    <a:pt x="8740" y="7473"/>
                    <a:pt x="8773" y="7406"/>
                  </a:cubicBezTo>
                  <a:cubicBezTo>
                    <a:pt x="9574" y="6873"/>
                    <a:pt x="10107" y="6072"/>
                    <a:pt x="10107" y="5138"/>
                  </a:cubicBezTo>
                  <a:cubicBezTo>
                    <a:pt x="10107" y="4371"/>
                    <a:pt x="9707" y="3637"/>
                    <a:pt x="9073" y="3103"/>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6018800" y="3708775"/>
              <a:ext cx="221850" cy="221850"/>
            </a:xfrm>
            <a:custGeom>
              <a:avLst/>
              <a:gdLst/>
              <a:ahLst/>
              <a:cxnLst/>
              <a:rect l="l" t="t" r="r" b="b"/>
              <a:pathLst>
                <a:path w="8874" h="8874" extrusionOk="0">
                  <a:moveTo>
                    <a:pt x="3870" y="0"/>
                  </a:moveTo>
                  <a:cubicBezTo>
                    <a:pt x="2335" y="201"/>
                    <a:pt x="1034" y="1168"/>
                    <a:pt x="400" y="2536"/>
                  </a:cubicBezTo>
                  <a:lnTo>
                    <a:pt x="2035" y="3036"/>
                  </a:lnTo>
                  <a:cubicBezTo>
                    <a:pt x="2402" y="2369"/>
                    <a:pt x="3069" y="1868"/>
                    <a:pt x="3870" y="1702"/>
                  </a:cubicBezTo>
                  <a:lnTo>
                    <a:pt x="3870" y="0"/>
                  </a:lnTo>
                  <a:close/>
                  <a:moveTo>
                    <a:pt x="5004" y="0"/>
                  </a:moveTo>
                  <a:lnTo>
                    <a:pt x="5004" y="1702"/>
                  </a:lnTo>
                  <a:cubicBezTo>
                    <a:pt x="5804" y="1868"/>
                    <a:pt x="6471" y="2369"/>
                    <a:pt x="6872" y="3036"/>
                  </a:cubicBezTo>
                  <a:lnTo>
                    <a:pt x="8473" y="2536"/>
                  </a:lnTo>
                  <a:cubicBezTo>
                    <a:pt x="7839" y="1168"/>
                    <a:pt x="6538" y="201"/>
                    <a:pt x="5004" y="0"/>
                  </a:cubicBezTo>
                  <a:close/>
                  <a:moveTo>
                    <a:pt x="67" y="3570"/>
                  </a:moveTo>
                  <a:cubicBezTo>
                    <a:pt x="33" y="3870"/>
                    <a:pt x="0" y="4137"/>
                    <a:pt x="0" y="4404"/>
                  </a:cubicBezTo>
                  <a:cubicBezTo>
                    <a:pt x="0" y="5705"/>
                    <a:pt x="534" y="6839"/>
                    <a:pt x="1401" y="7673"/>
                  </a:cubicBezTo>
                  <a:lnTo>
                    <a:pt x="2402" y="6305"/>
                  </a:lnTo>
                  <a:cubicBezTo>
                    <a:pt x="1935" y="5805"/>
                    <a:pt x="1668" y="5137"/>
                    <a:pt x="1668" y="4404"/>
                  </a:cubicBezTo>
                  <a:cubicBezTo>
                    <a:pt x="1668" y="4304"/>
                    <a:pt x="1668" y="4203"/>
                    <a:pt x="1668" y="4103"/>
                  </a:cubicBezTo>
                  <a:lnTo>
                    <a:pt x="67" y="3570"/>
                  </a:lnTo>
                  <a:close/>
                  <a:moveTo>
                    <a:pt x="8806" y="3570"/>
                  </a:moveTo>
                  <a:lnTo>
                    <a:pt x="7205" y="4103"/>
                  </a:lnTo>
                  <a:cubicBezTo>
                    <a:pt x="7205" y="4203"/>
                    <a:pt x="7205" y="4304"/>
                    <a:pt x="7205" y="4404"/>
                  </a:cubicBezTo>
                  <a:cubicBezTo>
                    <a:pt x="7205" y="5137"/>
                    <a:pt x="6938" y="5805"/>
                    <a:pt x="6505" y="6305"/>
                  </a:cubicBezTo>
                  <a:lnTo>
                    <a:pt x="7472" y="7673"/>
                  </a:lnTo>
                  <a:cubicBezTo>
                    <a:pt x="8339" y="6839"/>
                    <a:pt x="8873" y="5705"/>
                    <a:pt x="8873" y="4404"/>
                  </a:cubicBezTo>
                  <a:cubicBezTo>
                    <a:pt x="8873" y="4137"/>
                    <a:pt x="8873" y="3870"/>
                    <a:pt x="8806" y="3570"/>
                  </a:cubicBezTo>
                  <a:close/>
                  <a:moveTo>
                    <a:pt x="3302" y="6939"/>
                  </a:moveTo>
                  <a:lnTo>
                    <a:pt x="2302" y="8306"/>
                  </a:lnTo>
                  <a:cubicBezTo>
                    <a:pt x="2936" y="8673"/>
                    <a:pt x="3669" y="8873"/>
                    <a:pt x="4437" y="8873"/>
                  </a:cubicBezTo>
                  <a:cubicBezTo>
                    <a:pt x="5204" y="8873"/>
                    <a:pt x="5938" y="8673"/>
                    <a:pt x="6571" y="8306"/>
                  </a:cubicBezTo>
                  <a:lnTo>
                    <a:pt x="5604" y="6939"/>
                  </a:lnTo>
                  <a:cubicBezTo>
                    <a:pt x="5237" y="7106"/>
                    <a:pt x="4837" y="7206"/>
                    <a:pt x="4437" y="7206"/>
                  </a:cubicBezTo>
                  <a:cubicBezTo>
                    <a:pt x="4036" y="7206"/>
                    <a:pt x="3636" y="7106"/>
                    <a:pt x="3302" y="6939"/>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6032975" y="3977300"/>
              <a:ext cx="207675" cy="221850"/>
            </a:xfrm>
            <a:custGeom>
              <a:avLst/>
              <a:gdLst/>
              <a:ahLst/>
              <a:cxnLst/>
              <a:rect l="l" t="t" r="r" b="b"/>
              <a:pathLst>
                <a:path w="8307" h="8874" extrusionOk="0">
                  <a:moveTo>
                    <a:pt x="2769" y="3336"/>
                  </a:moveTo>
                  <a:lnTo>
                    <a:pt x="2769" y="4437"/>
                  </a:lnTo>
                  <a:lnTo>
                    <a:pt x="3903" y="4437"/>
                  </a:lnTo>
                  <a:lnTo>
                    <a:pt x="3903" y="3336"/>
                  </a:lnTo>
                  <a:close/>
                  <a:moveTo>
                    <a:pt x="4437" y="3336"/>
                  </a:moveTo>
                  <a:lnTo>
                    <a:pt x="4437" y="4437"/>
                  </a:lnTo>
                  <a:lnTo>
                    <a:pt x="5537" y="4437"/>
                  </a:lnTo>
                  <a:lnTo>
                    <a:pt x="5537" y="3336"/>
                  </a:lnTo>
                  <a:close/>
                  <a:moveTo>
                    <a:pt x="6105" y="3336"/>
                  </a:moveTo>
                  <a:lnTo>
                    <a:pt x="6105" y="4437"/>
                  </a:lnTo>
                  <a:lnTo>
                    <a:pt x="7205" y="4437"/>
                  </a:lnTo>
                  <a:lnTo>
                    <a:pt x="7205" y="3336"/>
                  </a:lnTo>
                  <a:close/>
                  <a:moveTo>
                    <a:pt x="1101" y="4971"/>
                  </a:moveTo>
                  <a:lnTo>
                    <a:pt x="1101" y="6105"/>
                  </a:lnTo>
                  <a:lnTo>
                    <a:pt x="2235" y="6105"/>
                  </a:lnTo>
                  <a:lnTo>
                    <a:pt x="2235" y="4971"/>
                  </a:lnTo>
                  <a:close/>
                  <a:moveTo>
                    <a:pt x="2769" y="4971"/>
                  </a:moveTo>
                  <a:lnTo>
                    <a:pt x="2769" y="6105"/>
                  </a:lnTo>
                  <a:lnTo>
                    <a:pt x="3903" y="6105"/>
                  </a:lnTo>
                  <a:lnTo>
                    <a:pt x="3903" y="4971"/>
                  </a:lnTo>
                  <a:close/>
                  <a:moveTo>
                    <a:pt x="4437" y="4971"/>
                  </a:moveTo>
                  <a:lnTo>
                    <a:pt x="4437" y="6105"/>
                  </a:lnTo>
                  <a:lnTo>
                    <a:pt x="5537" y="6105"/>
                  </a:lnTo>
                  <a:lnTo>
                    <a:pt x="5537" y="4971"/>
                  </a:lnTo>
                  <a:close/>
                  <a:moveTo>
                    <a:pt x="6105" y="4971"/>
                  </a:moveTo>
                  <a:lnTo>
                    <a:pt x="6105" y="6105"/>
                  </a:lnTo>
                  <a:lnTo>
                    <a:pt x="7205" y="6105"/>
                  </a:lnTo>
                  <a:lnTo>
                    <a:pt x="7205" y="4971"/>
                  </a:lnTo>
                  <a:close/>
                  <a:moveTo>
                    <a:pt x="1101" y="6639"/>
                  </a:moveTo>
                  <a:lnTo>
                    <a:pt x="1101" y="7773"/>
                  </a:lnTo>
                  <a:lnTo>
                    <a:pt x="2235" y="7773"/>
                  </a:lnTo>
                  <a:lnTo>
                    <a:pt x="2235" y="6639"/>
                  </a:lnTo>
                  <a:close/>
                  <a:moveTo>
                    <a:pt x="2769" y="6639"/>
                  </a:moveTo>
                  <a:lnTo>
                    <a:pt x="2769" y="7773"/>
                  </a:lnTo>
                  <a:lnTo>
                    <a:pt x="3903" y="7773"/>
                  </a:lnTo>
                  <a:lnTo>
                    <a:pt x="3903" y="6639"/>
                  </a:lnTo>
                  <a:close/>
                  <a:moveTo>
                    <a:pt x="4437" y="6639"/>
                  </a:moveTo>
                  <a:lnTo>
                    <a:pt x="4437" y="7773"/>
                  </a:lnTo>
                  <a:lnTo>
                    <a:pt x="5537" y="7773"/>
                  </a:lnTo>
                  <a:lnTo>
                    <a:pt x="5537" y="6639"/>
                  </a:lnTo>
                  <a:close/>
                  <a:moveTo>
                    <a:pt x="7772" y="2202"/>
                  </a:moveTo>
                  <a:lnTo>
                    <a:pt x="7772" y="8306"/>
                  </a:lnTo>
                  <a:lnTo>
                    <a:pt x="567" y="8306"/>
                  </a:lnTo>
                  <a:lnTo>
                    <a:pt x="567" y="2202"/>
                  </a:lnTo>
                  <a:close/>
                  <a:moveTo>
                    <a:pt x="0" y="0"/>
                  </a:moveTo>
                  <a:lnTo>
                    <a:pt x="0" y="8873"/>
                  </a:lnTo>
                  <a:lnTo>
                    <a:pt x="8306" y="8873"/>
                  </a:lnTo>
                  <a:lnTo>
                    <a:pt x="8306" y="0"/>
                  </a:lnTo>
                  <a:lnTo>
                    <a:pt x="7205" y="0"/>
                  </a:lnTo>
                  <a:lnTo>
                    <a:pt x="7205" y="568"/>
                  </a:lnTo>
                  <a:lnTo>
                    <a:pt x="6105" y="568"/>
                  </a:lnTo>
                  <a:lnTo>
                    <a:pt x="6105" y="0"/>
                  </a:lnTo>
                  <a:lnTo>
                    <a:pt x="2235" y="0"/>
                  </a:lnTo>
                  <a:lnTo>
                    <a:pt x="2235" y="568"/>
                  </a:lnTo>
                  <a:lnTo>
                    <a:pt x="1101" y="568"/>
                  </a:lnTo>
                  <a:lnTo>
                    <a:pt x="110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6364025" y="4998875"/>
              <a:ext cx="179325" cy="179300"/>
            </a:xfrm>
            <a:custGeom>
              <a:avLst/>
              <a:gdLst/>
              <a:ahLst/>
              <a:cxnLst/>
              <a:rect l="l" t="t" r="r" b="b"/>
              <a:pathLst>
                <a:path w="7173" h="7172" extrusionOk="0">
                  <a:moveTo>
                    <a:pt x="2236" y="2235"/>
                  </a:moveTo>
                  <a:lnTo>
                    <a:pt x="2236" y="4937"/>
                  </a:lnTo>
                  <a:lnTo>
                    <a:pt x="4938" y="4937"/>
                  </a:lnTo>
                  <a:lnTo>
                    <a:pt x="4938" y="2235"/>
                  </a:lnTo>
                  <a:close/>
                  <a:moveTo>
                    <a:pt x="3604" y="701"/>
                  </a:moveTo>
                  <a:cubicBezTo>
                    <a:pt x="5205" y="701"/>
                    <a:pt x="6506" y="2001"/>
                    <a:pt x="6506" y="3603"/>
                  </a:cubicBezTo>
                  <a:cubicBezTo>
                    <a:pt x="6506" y="5204"/>
                    <a:pt x="5205" y="6505"/>
                    <a:pt x="3604" y="6505"/>
                  </a:cubicBezTo>
                  <a:cubicBezTo>
                    <a:pt x="2002" y="6505"/>
                    <a:pt x="701" y="5204"/>
                    <a:pt x="701" y="3603"/>
                  </a:cubicBezTo>
                  <a:cubicBezTo>
                    <a:pt x="701" y="2001"/>
                    <a:pt x="2002" y="701"/>
                    <a:pt x="3604" y="701"/>
                  </a:cubicBezTo>
                  <a:close/>
                  <a:moveTo>
                    <a:pt x="3604" y="0"/>
                  </a:moveTo>
                  <a:cubicBezTo>
                    <a:pt x="1602" y="0"/>
                    <a:pt x="1" y="1601"/>
                    <a:pt x="1" y="3603"/>
                  </a:cubicBezTo>
                  <a:cubicBezTo>
                    <a:pt x="1" y="5571"/>
                    <a:pt x="1602" y="7172"/>
                    <a:pt x="3604" y="7172"/>
                  </a:cubicBezTo>
                  <a:cubicBezTo>
                    <a:pt x="5572" y="7172"/>
                    <a:pt x="7173" y="5571"/>
                    <a:pt x="7173" y="3603"/>
                  </a:cubicBezTo>
                  <a:cubicBezTo>
                    <a:pt x="7173" y="1601"/>
                    <a:pt x="5572" y="0"/>
                    <a:pt x="36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6107175" y="4973850"/>
              <a:ext cx="308600" cy="306200"/>
            </a:xfrm>
            <a:custGeom>
              <a:avLst/>
              <a:gdLst/>
              <a:ahLst/>
              <a:cxnLst/>
              <a:rect l="l" t="t" r="r" b="b"/>
              <a:pathLst>
                <a:path w="12344" h="12248" extrusionOk="0">
                  <a:moveTo>
                    <a:pt x="3804" y="2302"/>
                  </a:moveTo>
                  <a:lnTo>
                    <a:pt x="3804" y="3836"/>
                  </a:lnTo>
                  <a:lnTo>
                    <a:pt x="2269" y="3836"/>
                  </a:lnTo>
                  <a:lnTo>
                    <a:pt x="2269" y="5338"/>
                  </a:lnTo>
                  <a:lnTo>
                    <a:pt x="3804" y="5338"/>
                  </a:lnTo>
                  <a:lnTo>
                    <a:pt x="3804" y="6872"/>
                  </a:lnTo>
                  <a:lnTo>
                    <a:pt x="5338" y="6872"/>
                  </a:lnTo>
                  <a:lnTo>
                    <a:pt x="5338" y="5338"/>
                  </a:lnTo>
                  <a:lnTo>
                    <a:pt x="6873" y="5338"/>
                  </a:lnTo>
                  <a:lnTo>
                    <a:pt x="6873" y="3836"/>
                  </a:lnTo>
                  <a:lnTo>
                    <a:pt x="5338" y="3836"/>
                  </a:lnTo>
                  <a:lnTo>
                    <a:pt x="5338" y="2302"/>
                  </a:lnTo>
                  <a:close/>
                  <a:moveTo>
                    <a:pt x="4571" y="1535"/>
                  </a:moveTo>
                  <a:cubicBezTo>
                    <a:pt x="6272" y="1535"/>
                    <a:pt x="7640" y="2902"/>
                    <a:pt x="7640" y="4604"/>
                  </a:cubicBezTo>
                  <a:cubicBezTo>
                    <a:pt x="7640" y="6272"/>
                    <a:pt x="6272" y="7639"/>
                    <a:pt x="4571" y="7639"/>
                  </a:cubicBezTo>
                  <a:cubicBezTo>
                    <a:pt x="2903" y="7639"/>
                    <a:pt x="1502" y="6272"/>
                    <a:pt x="1502" y="4604"/>
                  </a:cubicBezTo>
                  <a:cubicBezTo>
                    <a:pt x="1502" y="2902"/>
                    <a:pt x="2903" y="1535"/>
                    <a:pt x="4571" y="1535"/>
                  </a:cubicBezTo>
                  <a:close/>
                  <a:moveTo>
                    <a:pt x="4571" y="0"/>
                  </a:moveTo>
                  <a:cubicBezTo>
                    <a:pt x="2036" y="0"/>
                    <a:pt x="1" y="2068"/>
                    <a:pt x="1" y="4604"/>
                  </a:cubicBezTo>
                  <a:cubicBezTo>
                    <a:pt x="1" y="7139"/>
                    <a:pt x="2036" y="9174"/>
                    <a:pt x="4571" y="9174"/>
                  </a:cubicBezTo>
                  <a:cubicBezTo>
                    <a:pt x="5705" y="9174"/>
                    <a:pt x="6772" y="8773"/>
                    <a:pt x="7573" y="8073"/>
                  </a:cubicBezTo>
                  <a:lnTo>
                    <a:pt x="7573" y="8073"/>
                  </a:lnTo>
                  <a:cubicBezTo>
                    <a:pt x="7540" y="8340"/>
                    <a:pt x="7673" y="8673"/>
                    <a:pt x="7940" y="8973"/>
                  </a:cubicBezTo>
                  <a:lnTo>
                    <a:pt x="10408" y="11876"/>
                  </a:lnTo>
                  <a:cubicBezTo>
                    <a:pt x="10637" y="12122"/>
                    <a:pt x="10931" y="12248"/>
                    <a:pt x="11221" y="12248"/>
                  </a:cubicBezTo>
                  <a:cubicBezTo>
                    <a:pt x="11481" y="12248"/>
                    <a:pt x="11738" y="12147"/>
                    <a:pt x="11943" y="11942"/>
                  </a:cubicBezTo>
                  <a:cubicBezTo>
                    <a:pt x="12343" y="11542"/>
                    <a:pt x="12310" y="10841"/>
                    <a:pt x="11843" y="10408"/>
                  </a:cubicBezTo>
                  <a:lnTo>
                    <a:pt x="8941" y="7939"/>
                  </a:lnTo>
                  <a:cubicBezTo>
                    <a:pt x="8640" y="7673"/>
                    <a:pt x="8340" y="7572"/>
                    <a:pt x="8073" y="7572"/>
                  </a:cubicBezTo>
                  <a:cubicBezTo>
                    <a:pt x="8774" y="6772"/>
                    <a:pt x="9174" y="5738"/>
                    <a:pt x="9174" y="4604"/>
                  </a:cubicBezTo>
                  <a:cubicBezTo>
                    <a:pt x="9174" y="2068"/>
                    <a:pt x="7106" y="0"/>
                    <a:pt x="457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6511650" y="5529250"/>
              <a:ext cx="181825" cy="180975"/>
            </a:xfrm>
            <a:custGeom>
              <a:avLst/>
              <a:gdLst/>
              <a:ahLst/>
              <a:cxnLst/>
              <a:rect l="l" t="t" r="r" b="b"/>
              <a:pathLst>
                <a:path w="7273" h="7239" extrusionOk="0">
                  <a:moveTo>
                    <a:pt x="3636" y="0"/>
                  </a:moveTo>
                  <a:cubicBezTo>
                    <a:pt x="1635" y="0"/>
                    <a:pt x="0" y="1601"/>
                    <a:pt x="0" y="3636"/>
                  </a:cubicBezTo>
                  <a:cubicBezTo>
                    <a:pt x="0" y="4070"/>
                    <a:pt x="67" y="4470"/>
                    <a:pt x="200" y="4870"/>
                  </a:cubicBezTo>
                  <a:cubicBezTo>
                    <a:pt x="67" y="5104"/>
                    <a:pt x="0" y="5371"/>
                    <a:pt x="0" y="5671"/>
                  </a:cubicBezTo>
                  <a:cubicBezTo>
                    <a:pt x="0" y="6305"/>
                    <a:pt x="367" y="6838"/>
                    <a:pt x="901" y="7105"/>
                  </a:cubicBezTo>
                  <a:lnTo>
                    <a:pt x="901" y="4237"/>
                  </a:lnTo>
                  <a:cubicBezTo>
                    <a:pt x="767" y="4303"/>
                    <a:pt x="634" y="4370"/>
                    <a:pt x="534" y="4470"/>
                  </a:cubicBezTo>
                  <a:cubicBezTo>
                    <a:pt x="467" y="4270"/>
                    <a:pt x="467" y="4070"/>
                    <a:pt x="467" y="3836"/>
                  </a:cubicBezTo>
                  <a:cubicBezTo>
                    <a:pt x="467" y="2102"/>
                    <a:pt x="1868" y="667"/>
                    <a:pt x="3636" y="667"/>
                  </a:cubicBezTo>
                  <a:cubicBezTo>
                    <a:pt x="5371" y="667"/>
                    <a:pt x="6805" y="2102"/>
                    <a:pt x="6805" y="3836"/>
                  </a:cubicBezTo>
                  <a:cubicBezTo>
                    <a:pt x="6805" y="4070"/>
                    <a:pt x="6772" y="4270"/>
                    <a:pt x="6738" y="4470"/>
                  </a:cubicBezTo>
                  <a:cubicBezTo>
                    <a:pt x="6638" y="4370"/>
                    <a:pt x="6505" y="4303"/>
                    <a:pt x="6338" y="4237"/>
                  </a:cubicBezTo>
                  <a:lnTo>
                    <a:pt x="6338" y="7105"/>
                  </a:lnTo>
                  <a:cubicBezTo>
                    <a:pt x="6905" y="6838"/>
                    <a:pt x="7272" y="6305"/>
                    <a:pt x="7272" y="5671"/>
                  </a:cubicBezTo>
                  <a:cubicBezTo>
                    <a:pt x="7272" y="5371"/>
                    <a:pt x="7172" y="5104"/>
                    <a:pt x="7039" y="4870"/>
                  </a:cubicBezTo>
                  <a:cubicBezTo>
                    <a:pt x="7172" y="4470"/>
                    <a:pt x="7272" y="4070"/>
                    <a:pt x="7272" y="3636"/>
                  </a:cubicBezTo>
                  <a:cubicBezTo>
                    <a:pt x="7272" y="1601"/>
                    <a:pt x="5638" y="0"/>
                    <a:pt x="3636" y="0"/>
                  </a:cubicBezTo>
                  <a:close/>
                  <a:moveTo>
                    <a:pt x="1601" y="4070"/>
                  </a:moveTo>
                  <a:cubicBezTo>
                    <a:pt x="1501" y="4070"/>
                    <a:pt x="1435" y="4070"/>
                    <a:pt x="1368" y="4103"/>
                  </a:cubicBezTo>
                  <a:lnTo>
                    <a:pt x="1368" y="7239"/>
                  </a:lnTo>
                  <a:lnTo>
                    <a:pt x="1801" y="7239"/>
                  </a:lnTo>
                  <a:lnTo>
                    <a:pt x="1801" y="4070"/>
                  </a:lnTo>
                  <a:close/>
                  <a:moveTo>
                    <a:pt x="5437" y="4070"/>
                  </a:moveTo>
                  <a:lnTo>
                    <a:pt x="5437" y="7239"/>
                  </a:lnTo>
                  <a:lnTo>
                    <a:pt x="5904" y="7239"/>
                  </a:lnTo>
                  <a:lnTo>
                    <a:pt x="5904" y="4103"/>
                  </a:lnTo>
                  <a:cubicBezTo>
                    <a:pt x="5804" y="4070"/>
                    <a:pt x="5738" y="4070"/>
                    <a:pt x="5671" y="407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6239775" y="5304925"/>
              <a:ext cx="220200" cy="221000"/>
            </a:xfrm>
            <a:custGeom>
              <a:avLst/>
              <a:gdLst/>
              <a:ahLst/>
              <a:cxnLst/>
              <a:rect l="l" t="t" r="r" b="b"/>
              <a:pathLst>
                <a:path w="8808" h="8840" extrusionOk="0">
                  <a:moveTo>
                    <a:pt x="4404" y="567"/>
                  </a:moveTo>
                  <a:cubicBezTo>
                    <a:pt x="4938" y="567"/>
                    <a:pt x="5438" y="667"/>
                    <a:pt x="5872" y="867"/>
                  </a:cubicBezTo>
                  <a:lnTo>
                    <a:pt x="5238" y="2402"/>
                  </a:lnTo>
                  <a:cubicBezTo>
                    <a:pt x="4971" y="2268"/>
                    <a:pt x="4704" y="2235"/>
                    <a:pt x="4404" y="2235"/>
                  </a:cubicBezTo>
                  <a:cubicBezTo>
                    <a:pt x="4104" y="2235"/>
                    <a:pt x="3803" y="2268"/>
                    <a:pt x="3537" y="2402"/>
                  </a:cubicBezTo>
                  <a:lnTo>
                    <a:pt x="3270" y="1668"/>
                  </a:lnTo>
                  <a:lnTo>
                    <a:pt x="2903" y="867"/>
                  </a:lnTo>
                  <a:cubicBezTo>
                    <a:pt x="3370" y="667"/>
                    <a:pt x="3870" y="567"/>
                    <a:pt x="4404" y="567"/>
                  </a:cubicBezTo>
                  <a:close/>
                  <a:moveTo>
                    <a:pt x="835" y="2936"/>
                  </a:moveTo>
                  <a:lnTo>
                    <a:pt x="1635" y="3269"/>
                  </a:lnTo>
                  <a:lnTo>
                    <a:pt x="2369" y="3569"/>
                  </a:lnTo>
                  <a:cubicBezTo>
                    <a:pt x="2269" y="3836"/>
                    <a:pt x="2202" y="4136"/>
                    <a:pt x="2202" y="4437"/>
                  </a:cubicBezTo>
                  <a:cubicBezTo>
                    <a:pt x="2202" y="4737"/>
                    <a:pt x="2269" y="5004"/>
                    <a:pt x="2369" y="5271"/>
                  </a:cubicBezTo>
                  <a:lnTo>
                    <a:pt x="835" y="5904"/>
                  </a:lnTo>
                  <a:cubicBezTo>
                    <a:pt x="635" y="5437"/>
                    <a:pt x="534" y="4937"/>
                    <a:pt x="534" y="4437"/>
                  </a:cubicBezTo>
                  <a:cubicBezTo>
                    <a:pt x="534" y="3903"/>
                    <a:pt x="635" y="3403"/>
                    <a:pt x="835" y="2936"/>
                  </a:cubicBezTo>
                  <a:close/>
                  <a:moveTo>
                    <a:pt x="7973" y="2936"/>
                  </a:moveTo>
                  <a:cubicBezTo>
                    <a:pt x="8140" y="3403"/>
                    <a:pt x="8240" y="3903"/>
                    <a:pt x="8240" y="4403"/>
                  </a:cubicBezTo>
                  <a:cubicBezTo>
                    <a:pt x="8273" y="4937"/>
                    <a:pt x="8173" y="5437"/>
                    <a:pt x="7973" y="5904"/>
                  </a:cubicBezTo>
                  <a:lnTo>
                    <a:pt x="6439" y="5271"/>
                  </a:lnTo>
                  <a:cubicBezTo>
                    <a:pt x="6539" y="5004"/>
                    <a:pt x="6605" y="4737"/>
                    <a:pt x="6605" y="4437"/>
                  </a:cubicBezTo>
                  <a:cubicBezTo>
                    <a:pt x="6605" y="4136"/>
                    <a:pt x="6539" y="3836"/>
                    <a:pt x="6439" y="3569"/>
                  </a:cubicBezTo>
                  <a:lnTo>
                    <a:pt x="7473" y="3136"/>
                  </a:lnTo>
                  <a:lnTo>
                    <a:pt x="7973" y="2936"/>
                  </a:lnTo>
                  <a:close/>
                  <a:moveTo>
                    <a:pt x="4404" y="2769"/>
                  </a:moveTo>
                  <a:cubicBezTo>
                    <a:pt x="5305" y="2769"/>
                    <a:pt x="6072" y="3503"/>
                    <a:pt x="6072" y="4437"/>
                  </a:cubicBezTo>
                  <a:cubicBezTo>
                    <a:pt x="6072" y="5337"/>
                    <a:pt x="5305" y="6071"/>
                    <a:pt x="4404" y="6071"/>
                  </a:cubicBezTo>
                  <a:cubicBezTo>
                    <a:pt x="3470" y="6071"/>
                    <a:pt x="2736" y="5337"/>
                    <a:pt x="2736" y="4437"/>
                  </a:cubicBezTo>
                  <a:cubicBezTo>
                    <a:pt x="2736" y="3503"/>
                    <a:pt x="3503" y="2769"/>
                    <a:pt x="4404" y="2769"/>
                  </a:cubicBezTo>
                  <a:close/>
                  <a:moveTo>
                    <a:pt x="5238" y="6471"/>
                  </a:moveTo>
                  <a:lnTo>
                    <a:pt x="5872" y="8006"/>
                  </a:lnTo>
                  <a:cubicBezTo>
                    <a:pt x="5438" y="8173"/>
                    <a:pt x="4938" y="8273"/>
                    <a:pt x="4404" y="8273"/>
                  </a:cubicBezTo>
                  <a:cubicBezTo>
                    <a:pt x="3870" y="8273"/>
                    <a:pt x="3370" y="8173"/>
                    <a:pt x="2936" y="8006"/>
                  </a:cubicBezTo>
                  <a:lnTo>
                    <a:pt x="3103" y="7506"/>
                  </a:lnTo>
                  <a:lnTo>
                    <a:pt x="3570" y="6471"/>
                  </a:lnTo>
                  <a:cubicBezTo>
                    <a:pt x="3803" y="6572"/>
                    <a:pt x="4104" y="6638"/>
                    <a:pt x="4404" y="6638"/>
                  </a:cubicBezTo>
                  <a:cubicBezTo>
                    <a:pt x="4704" y="6638"/>
                    <a:pt x="4971" y="6572"/>
                    <a:pt x="5238" y="6471"/>
                  </a:cubicBezTo>
                  <a:close/>
                  <a:moveTo>
                    <a:pt x="4404" y="0"/>
                  </a:moveTo>
                  <a:cubicBezTo>
                    <a:pt x="1969" y="0"/>
                    <a:pt x="1" y="2002"/>
                    <a:pt x="1" y="4437"/>
                  </a:cubicBezTo>
                  <a:cubicBezTo>
                    <a:pt x="1" y="6872"/>
                    <a:pt x="1969" y="8840"/>
                    <a:pt x="4404" y="8840"/>
                  </a:cubicBezTo>
                  <a:cubicBezTo>
                    <a:pt x="6839" y="8840"/>
                    <a:pt x="8807" y="6872"/>
                    <a:pt x="8807" y="4437"/>
                  </a:cubicBezTo>
                  <a:cubicBezTo>
                    <a:pt x="8807" y="2002"/>
                    <a:pt x="6839" y="0"/>
                    <a:pt x="44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6304825" y="5571775"/>
              <a:ext cx="254375" cy="254775"/>
            </a:xfrm>
            <a:custGeom>
              <a:avLst/>
              <a:gdLst/>
              <a:ahLst/>
              <a:cxnLst/>
              <a:rect l="l" t="t" r="r" b="b"/>
              <a:pathLst>
                <a:path w="10175" h="10191" extrusionOk="0">
                  <a:moveTo>
                    <a:pt x="1" y="0"/>
                  </a:moveTo>
                  <a:lnTo>
                    <a:pt x="1" y="5938"/>
                  </a:lnTo>
                  <a:cubicBezTo>
                    <a:pt x="1" y="6405"/>
                    <a:pt x="368" y="6805"/>
                    <a:pt x="835" y="6805"/>
                  </a:cubicBezTo>
                  <a:cubicBezTo>
                    <a:pt x="1302" y="6805"/>
                    <a:pt x="1702" y="6405"/>
                    <a:pt x="1702" y="5938"/>
                  </a:cubicBezTo>
                  <a:lnTo>
                    <a:pt x="1702" y="2903"/>
                  </a:lnTo>
                  <a:lnTo>
                    <a:pt x="8707" y="9941"/>
                  </a:lnTo>
                  <a:cubicBezTo>
                    <a:pt x="8874" y="10108"/>
                    <a:pt x="9090" y="10191"/>
                    <a:pt x="9307" y="10191"/>
                  </a:cubicBezTo>
                  <a:cubicBezTo>
                    <a:pt x="9524" y="10191"/>
                    <a:pt x="9741" y="10108"/>
                    <a:pt x="9908" y="9941"/>
                  </a:cubicBezTo>
                  <a:cubicBezTo>
                    <a:pt x="10074" y="9774"/>
                    <a:pt x="10175" y="9574"/>
                    <a:pt x="10175" y="9340"/>
                  </a:cubicBezTo>
                  <a:cubicBezTo>
                    <a:pt x="10175" y="9140"/>
                    <a:pt x="10074" y="8907"/>
                    <a:pt x="9908" y="8740"/>
                  </a:cubicBezTo>
                  <a:lnTo>
                    <a:pt x="2869" y="1702"/>
                  </a:lnTo>
                  <a:lnTo>
                    <a:pt x="5938" y="1702"/>
                  </a:lnTo>
                  <a:cubicBezTo>
                    <a:pt x="6405" y="1702"/>
                    <a:pt x="6772" y="1335"/>
                    <a:pt x="6772" y="868"/>
                  </a:cubicBezTo>
                  <a:cubicBezTo>
                    <a:pt x="6772" y="401"/>
                    <a:pt x="6405" y="0"/>
                    <a:pt x="5938"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5968750" y="4736175"/>
              <a:ext cx="266050" cy="216000"/>
            </a:xfrm>
            <a:custGeom>
              <a:avLst/>
              <a:gdLst/>
              <a:ahLst/>
              <a:cxnLst/>
              <a:rect l="l" t="t" r="r" b="b"/>
              <a:pathLst>
                <a:path w="10642" h="8640" extrusionOk="0">
                  <a:moveTo>
                    <a:pt x="8674" y="3003"/>
                  </a:moveTo>
                  <a:lnTo>
                    <a:pt x="9507" y="4671"/>
                  </a:lnTo>
                  <a:lnTo>
                    <a:pt x="7306" y="4671"/>
                  </a:lnTo>
                  <a:lnTo>
                    <a:pt x="7306" y="3003"/>
                  </a:lnTo>
                  <a:close/>
                  <a:moveTo>
                    <a:pt x="668" y="1"/>
                  </a:moveTo>
                  <a:cubicBezTo>
                    <a:pt x="301" y="1"/>
                    <a:pt x="1" y="301"/>
                    <a:pt x="1" y="668"/>
                  </a:cubicBezTo>
                  <a:lnTo>
                    <a:pt x="1" y="5971"/>
                  </a:lnTo>
                  <a:lnTo>
                    <a:pt x="668" y="6639"/>
                  </a:lnTo>
                  <a:lnTo>
                    <a:pt x="1502" y="6639"/>
                  </a:lnTo>
                  <a:cubicBezTo>
                    <a:pt x="1402" y="6839"/>
                    <a:pt x="1335" y="7072"/>
                    <a:pt x="1335" y="7306"/>
                  </a:cubicBezTo>
                  <a:cubicBezTo>
                    <a:pt x="1335" y="8040"/>
                    <a:pt x="1935" y="8640"/>
                    <a:pt x="2669" y="8640"/>
                  </a:cubicBezTo>
                  <a:cubicBezTo>
                    <a:pt x="3403" y="8640"/>
                    <a:pt x="4004" y="8040"/>
                    <a:pt x="4004" y="7306"/>
                  </a:cubicBezTo>
                  <a:cubicBezTo>
                    <a:pt x="4004" y="7072"/>
                    <a:pt x="3903" y="6839"/>
                    <a:pt x="3803" y="6639"/>
                  </a:cubicBezTo>
                  <a:lnTo>
                    <a:pt x="7473" y="6639"/>
                  </a:lnTo>
                  <a:cubicBezTo>
                    <a:pt x="7373" y="6839"/>
                    <a:pt x="7306" y="7072"/>
                    <a:pt x="7306" y="7306"/>
                  </a:cubicBezTo>
                  <a:cubicBezTo>
                    <a:pt x="7306" y="8040"/>
                    <a:pt x="7906" y="8640"/>
                    <a:pt x="8640" y="8640"/>
                  </a:cubicBezTo>
                  <a:cubicBezTo>
                    <a:pt x="9341" y="8640"/>
                    <a:pt x="9941" y="8040"/>
                    <a:pt x="9941" y="7306"/>
                  </a:cubicBezTo>
                  <a:cubicBezTo>
                    <a:pt x="9941" y="7072"/>
                    <a:pt x="9874" y="6839"/>
                    <a:pt x="9774" y="6639"/>
                  </a:cubicBezTo>
                  <a:lnTo>
                    <a:pt x="10608" y="6639"/>
                  </a:lnTo>
                  <a:lnTo>
                    <a:pt x="10608" y="4671"/>
                  </a:lnTo>
                  <a:lnTo>
                    <a:pt x="10642" y="4671"/>
                  </a:lnTo>
                  <a:lnTo>
                    <a:pt x="9307" y="2002"/>
                  </a:lnTo>
                  <a:lnTo>
                    <a:pt x="7306" y="2002"/>
                  </a:lnTo>
                  <a:lnTo>
                    <a:pt x="7306" y="668"/>
                  </a:lnTo>
                  <a:cubicBezTo>
                    <a:pt x="7306" y="301"/>
                    <a:pt x="7006" y="1"/>
                    <a:pt x="663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5852850" y="4481000"/>
              <a:ext cx="222675" cy="222675"/>
            </a:xfrm>
            <a:custGeom>
              <a:avLst/>
              <a:gdLst/>
              <a:ahLst/>
              <a:cxnLst/>
              <a:rect l="l" t="t" r="r" b="b"/>
              <a:pathLst>
                <a:path w="8907" h="8907" extrusionOk="0">
                  <a:moveTo>
                    <a:pt x="4470" y="3336"/>
                  </a:moveTo>
                  <a:cubicBezTo>
                    <a:pt x="5537" y="3336"/>
                    <a:pt x="6571" y="3403"/>
                    <a:pt x="7505" y="3536"/>
                  </a:cubicBezTo>
                  <a:cubicBezTo>
                    <a:pt x="7706" y="4137"/>
                    <a:pt x="7806" y="4837"/>
                    <a:pt x="7806" y="5571"/>
                  </a:cubicBezTo>
                  <a:cubicBezTo>
                    <a:pt x="7806" y="6305"/>
                    <a:pt x="7706" y="6972"/>
                    <a:pt x="7505" y="7606"/>
                  </a:cubicBezTo>
                  <a:cubicBezTo>
                    <a:pt x="6571" y="7739"/>
                    <a:pt x="5537" y="7806"/>
                    <a:pt x="4470" y="7806"/>
                  </a:cubicBezTo>
                  <a:cubicBezTo>
                    <a:pt x="3369" y="7806"/>
                    <a:pt x="2335" y="7739"/>
                    <a:pt x="1401" y="7606"/>
                  </a:cubicBezTo>
                  <a:cubicBezTo>
                    <a:pt x="1234" y="6972"/>
                    <a:pt x="1134" y="6305"/>
                    <a:pt x="1134" y="5571"/>
                  </a:cubicBezTo>
                  <a:cubicBezTo>
                    <a:pt x="1134" y="4837"/>
                    <a:pt x="1234" y="4137"/>
                    <a:pt x="1401" y="3536"/>
                  </a:cubicBezTo>
                  <a:cubicBezTo>
                    <a:pt x="2335" y="3403"/>
                    <a:pt x="3369" y="3336"/>
                    <a:pt x="4470" y="3336"/>
                  </a:cubicBezTo>
                  <a:close/>
                  <a:moveTo>
                    <a:pt x="2235" y="0"/>
                  </a:moveTo>
                  <a:lnTo>
                    <a:pt x="1668" y="567"/>
                  </a:lnTo>
                  <a:lnTo>
                    <a:pt x="3369" y="2235"/>
                  </a:lnTo>
                  <a:cubicBezTo>
                    <a:pt x="2302" y="2302"/>
                    <a:pt x="1301" y="2369"/>
                    <a:pt x="367" y="2502"/>
                  </a:cubicBezTo>
                  <a:cubicBezTo>
                    <a:pt x="133" y="3436"/>
                    <a:pt x="0" y="4470"/>
                    <a:pt x="0" y="5571"/>
                  </a:cubicBezTo>
                  <a:cubicBezTo>
                    <a:pt x="0" y="6638"/>
                    <a:pt x="133" y="7672"/>
                    <a:pt x="367" y="8606"/>
                  </a:cubicBezTo>
                  <a:cubicBezTo>
                    <a:pt x="1635" y="8807"/>
                    <a:pt x="3002" y="8907"/>
                    <a:pt x="4470" y="8907"/>
                  </a:cubicBezTo>
                  <a:cubicBezTo>
                    <a:pt x="5904" y="8907"/>
                    <a:pt x="7272" y="8807"/>
                    <a:pt x="8539" y="8606"/>
                  </a:cubicBezTo>
                  <a:cubicBezTo>
                    <a:pt x="8773" y="7672"/>
                    <a:pt x="8906" y="6638"/>
                    <a:pt x="8906" y="5571"/>
                  </a:cubicBezTo>
                  <a:cubicBezTo>
                    <a:pt x="8906" y="4470"/>
                    <a:pt x="8773" y="3436"/>
                    <a:pt x="8539" y="2502"/>
                  </a:cubicBezTo>
                  <a:cubicBezTo>
                    <a:pt x="7772" y="2402"/>
                    <a:pt x="6938" y="2302"/>
                    <a:pt x="6071" y="2269"/>
                  </a:cubicBezTo>
                  <a:lnTo>
                    <a:pt x="7505" y="834"/>
                  </a:lnTo>
                  <a:lnTo>
                    <a:pt x="6972" y="267"/>
                  </a:lnTo>
                  <a:lnTo>
                    <a:pt x="5004" y="2235"/>
                  </a:lnTo>
                  <a:lnTo>
                    <a:pt x="4470" y="2235"/>
                  </a:lnTo>
                  <a:lnTo>
                    <a:pt x="2235"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5868675" y="4226650"/>
              <a:ext cx="281900" cy="229350"/>
            </a:xfrm>
            <a:custGeom>
              <a:avLst/>
              <a:gdLst/>
              <a:ahLst/>
              <a:cxnLst/>
              <a:rect l="l" t="t" r="r" b="b"/>
              <a:pathLst>
                <a:path w="11276" h="9174" extrusionOk="0">
                  <a:moveTo>
                    <a:pt x="7806" y="0"/>
                  </a:moveTo>
                  <a:cubicBezTo>
                    <a:pt x="6539" y="0"/>
                    <a:pt x="5505" y="1034"/>
                    <a:pt x="5505" y="2302"/>
                  </a:cubicBezTo>
                  <a:cubicBezTo>
                    <a:pt x="5505" y="2502"/>
                    <a:pt x="5505" y="2669"/>
                    <a:pt x="5571" y="2836"/>
                  </a:cubicBezTo>
                  <a:cubicBezTo>
                    <a:pt x="3637" y="2736"/>
                    <a:pt x="1936" y="1802"/>
                    <a:pt x="768" y="401"/>
                  </a:cubicBezTo>
                  <a:cubicBezTo>
                    <a:pt x="568" y="768"/>
                    <a:pt x="468" y="1168"/>
                    <a:pt x="468" y="1568"/>
                  </a:cubicBezTo>
                  <a:cubicBezTo>
                    <a:pt x="468" y="2369"/>
                    <a:pt x="868" y="3103"/>
                    <a:pt x="1502" y="3503"/>
                  </a:cubicBezTo>
                  <a:cubicBezTo>
                    <a:pt x="1102" y="3503"/>
                    <a:pt x="768" y="3403"/>
                    <a:pt x="434" y="3203"/>
                  </a:cubicBezTo>
                  <a:lnTo>
                    <a:pt x="434" y="3236"/>
                  </a:lnTo>
                  <a:cubicBezTo>
                    <a:pt x="434" y="4370"/>
                    <a:pt x="1235" y="5304"/>
                    <a:pt x="2302" y="5504"/>
                  </a:cubicBezTo>
                  <a:cubicBezTo>
                    <a:pt x="2102" y="5571"/>
                    <a:pt x="1902" y="5604"/>
                    <a:pt x="1702" y="5604"/>
                  </a:cubicBezTo>
                  <a:cubicBezTo>
                    <a:pt x="1535" y="5604"/>
                    <a:pt x="1402" y="5604"/>
                    <a:pt x="1268" y="5571"/>
                  </a:cubicBezTo>
                  <a:lnTo>
                    <a:pt x="1268" y="5571"/>
                  </a:lnTo>
                  <a:cubicBezTo>
                    <a:pt x="1569" y="6472"/>
                    <a:pt x="2403" y="7139"/>
                    <a:pt x="3437" y="7172"/>
                  </a:cubicBezTo>
                  <a:cubicBezTo>
                    <a:pt x="2636" y="7806"/>
                    <a:pt x="1635" y="8173"/>
                    <a:pt x="535" y="8173"/>
                  </a:cubicBezTo>
                  <a:cubicBezTo>
                    <a:pt x="368" y="8173"/>
                    <a:pt x="168" y="8139"/>
                    <a:pt x="1" y="8139"/>
                  </a:cubicBezTo>
                  <a:cubicBezTo>
                    <a:pt x="1002" y="8773"/>
                    <a:pt x="2236" y="9174"/>
                    <a:pt x="3537" y="9174"/>
                  </a:cubicBezTo>
                  <a:cubicBezTo>
                    <a:pt x="7806" y="9174"/>
                    <a:pt x="10141" y="5638"/>
                    <a:pt x="10141" y="2569"/>
                  </a:cubicBezTo>
                  <a:cubicBezTo>
                    <a:pt x="10141" y="2469"/>
                    <a:pt x="10141" y="2369"/>
                    <a:pt x="10141" y="2269"/>
                  </a:cubicBezTo>
                  <a:cubicBezTo>
                    <a:pt x="10575" y="1935"/>
                    <a:pt x="10975" y="1535"/>
                    <a:pt x="11276" y="1068"/>
                  </a:cubicBezTo>
                  <a:lnTo>
                    <a:pt x="11276" y="1068"/>
                  </a:lnTo>
                  <a:cubicBezTo>
                    <a:pt x="10875" y="1268"/>
                    <a:pt x="10442" y="1368"/>
                    <a:pt x="9975" y="1435"/>
                  </a:cubicBezTo>
                  <a:cubicBezTo>
                    <a:pt x="10442" y="1168"/>
                    <a:pt x="10809" y="701"/>
                    <a:pt x="10975" y="167"/>
                  </a:cubicBezTo>
                  <a:lnTo>
                    <a:pt x="10975" y="167"/>
                  </a:lnTo>
                  <a:cubicBezTo>
                    <a:pt x="10542" y="434"/>
                    <a:pt x="10041" y="601"/>
                    <a:pt x="9508" y="734"/>
                  </a:cubicBezTo>
                  <a:cubicBezTo>
                    <a:pt x="9074" y="267"/>
                    <a:pt x="8474" y="0"/>
                    <a:pt x="780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5994600" y="5405825"/>
              <a:ext cx="274400" cy="257700"/>
            </a:xfrm>
            <a:custGeom>
              <a:avLst/>
              <a:gdLst/>
              <a:ahLst/>
              <a:cxnLst/>
              <a:rect l="l" t="t" r="r" b="b"/>
              <a:pathLst>
                <a:path w="10976" h="10308" extrusionOk="0">
                  <a:moveTo>
                    <a:pt x="5471" y="0"/>
                  </a:moveTo>
                  <a:lnTo>
                    <a:pt x="2736" y="2769"/>
                  </a:lnTo>
                  <a:lnTo>
                    <a:pt x="4804" y="2769"/>
                  </a:lnTo>
                  <a:lnTo>
                    <a:pt x="4804" y="5504"/>
                  </a:lnTo>
                  <a:lnTo>
                    <a:pt x="6172" y="5504"/>
                  </a:lnTo>
                  <a:lnTo>
                    <a:pt x="6172" y="2769"/>
                  </a:lnTo>
                  <a:lnTo>
                    <a:pt x="8207" y="2769"/>
                  </a:lnTo>
                  <a:lnTo>
                    <a:pt x="5471" y="0"/>
                  </a:lnTo>
                  <a:close/>
                  <a:moveTo>
                    <a:pt x="4104" y="3970"/>
                  </a:moveTo>
                  <a:lnTo>
                    <a:pt x="1" y="5504"/>
                  </a:lnTo>
                  <a:lnTo>
                    <a:pt x="1" y="8240"/>
                  </a:lnTo>
                  <a:lnTo>
                    <a:pt x="5471" y="10308"/>
                  </a:lnTo>
                  <a:lnTo>
                    <a:pt x="10975" y="8240"/>
                  </a:lnTo>
                  <a:lnTo>
                    <a:pt x="10975" y="5504"/>
                  </a:lnTo>
                  <a:lnTo>
                    <a:pt x="6839" y="3970"/>
                  </a:lnTo>
                  <a:lnTo>
                    <a:pt x="6839" y="5004"/>
                  </a:lnTo>
                  <a:lnTo>
                    <a:pt x="9975" y="6205"/>
                  </a:lnTo>
                  <a:lnTo>
                    <a:pt x="5471" y="7873"/>
                  </a:lnTo>
                  <a:lnTo>
                    <a:pt x="968" y="6205"/>
                  </a:lnTo>
                  <a:lnTo>
                    <a:pt x="4104" y="5004"/>
                  </a:lnTo>
                  <a:lnTo>
                    <a:pt x="4104" y="397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5982100" y="5685200"/>
              <a:ext cx="209325" cy="156800"/>
            </a:xfrm>
            <a:custGeom>
              <a:avLst/>
              <a:gdLst/>
              <a:ahLst/>
              <a:cxnLst/>
              <a:rect l="l" t="t" r="r" b="b"/>
              <a:pathLst>
                <a:path w="8373" h="6272" extrusionOk="0">
                  <a:moveTo>
                    <a:pt x="1335" y="0"/>
                  </a:moveTo>
                  <a:cubicBezTo>
                    <a:pt x="601" y="0"/>
                    <a:pt x="0" y="567"/>
                    <a:pt x="0" y="1301"/>
                  </a:cubicBezTo>
                  <a:cubicBezTo>
                    <a:pt x="0" y="2035"/>
                    <a:pt x="601" y="2602"/>
                    <a:pt x="1335" y="2602"/>
                  </a:cubicBezTo>
                  <a:cubicBezTo>
                    <a:pt x="2035" y="2602"/>
                    <a:pt x="2636" y="2035"/>
                    <a:pt x="2636" y="1301"/>
                  </a:cubicBezTo>
                  <a:cubicBezTo>
                    <a:pt x="2636" y="567"/>
                    <a:pt x="2035" y="0"/>
                    <a:pt x="1335" y="0"/>
                  </a:cubicBezTo>
                  <a:close/>
                  <a:moveTo>
                    <a:pt x="4470" y="0"/>
                  </a:moveTo>
                  <a:cubicBezTo>
                    <a:pt x="3736" y="0"/>
                    <a:pt x="3169" y="567"/>
                    <a:pt x="3169" y="1301"/>
                  </a:cubicBezTo>
                  <a:cubicBezTo>
                    <a:pt x="3169" y="2035"/>
                    <a:pt x="3736" y="2602"/>
                    <a:pt x="4470" y="2602"/>
                  </a:cubicBezTo>
                  <a:cubicBezTo>
                    <a:pt x="5171" y="2602"/>
                    <a:pt x="5771" y="2035"/>
                    <a:pt x="5771" y="1301"/>
                  </a:cubicBezTo>
                  <a:cubicBezTo>
                    <a:pt x="5771" y="567"/>
                    <a:pt x="5204" y="0"/>
                    <a:pt x="4470" y="0"/>
                  </a:cubicBezTo>
                  <a:close/>
                  <a:moveTo>
                    <a:pt x="5237" y="3669"/>
                  </a:moveTo>
                  <a:lnTo>
                    <a:pt x="5237" y="5237"/>
                  </a:lnTo>
                  <a:lnTo>
                    <a:pt x="1068" y="5237"/>
                  </a:lnTo>
                  <a:lnTo>
                    <a:pt x="1068" y="3669"/>
                  </a:lnTo>
                  <a:close/>
                  <a:moveTo>
                    <a:pt x="534" y="2602"/>
                  </a:moveTo>
                  <a:cubicBezTo>
                    <a:pt x="234" y="2602"/>
                    <a:pt x="0" y="2835"/>
                    <a:pt x="0" y="3136"/>
                  </a:cubicBezTo>
                  <a:lnTo>
                    <a:pt x="0" y="5737"/>
                  </a:lnTo>
                  <a:cubicBezTo>
                    <a:pt x="0" y="6038"/>
                    <a:pt x="234" y="6271"/>
                    <a:pt x="534" y="6271"/>
                  </a:cubicBezTo>
                  <a:lnTo>
                    <a:pt x="5771" y="6271"/>
                  </a:lnTo>
                  <a:cubicBezTo>
                    <a:pt x="6071" y="6271"/>
                    <a:pt x="6305" y="6038"/>
                    <a:pt x="6305" y="5737"/>
                  </a:cubicBezTo>
                  <a:lnTo>
                    <a:pt x="6305" y="4970"/>
                  </a:lnTo>
                  <a:lnTo>
                    <a:pt x="8373" y="6271"/>
                  </a:lnTo>
                  <a:lnTo>
                    <a:pt x="8373" y="2602"/>
                  </a:lnTo>
                  <a:lnTo>
                    <a:pt x="6305" y="3936"/>
                  </a:lnTo>
                  <a:lnTo>
                    <a:pt x="6305" y="3136"/>
                  </a:lnTo>
                  <a:cubicBezTo>
                    <a:pt x="6305" y="2835"/>
                    <a:pt x="6071" y="2602"/>
                    <a:pt x="5771" y="26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5932900" y="5168975"/>
              <a:ext cx="222675" cy="222700"/>
            </a:xfrm>
            <a:custGeom>
              <a:avLst/>
              <a:gdLst/>
              <a:ahLst/>
              <a:cxnLst/>
              <a:rect l="l" t="t" r="r" b="b"/>
              <a:pathLst>
                <a:path w="8907" h="8908" extrusionOk="0">
                  <a:moveTo>
                    <a:pt x="6290" y="2721"/>
                  </a:moveTo>
                  <a:cubicBezTo>
                    <a:pt x="6799" y="2721"/>
                    <a:pt x="7211" y="3065"/>
                    <a:pt x="7072" y="3837"/>
                  </a:cubicBezTo>
                  <a:cubicBezTo>
                    <a:pt x="6772" y="5472"/>
                    <a:pt x="5137" y="6906"/>
                    <a:pt x="4637" y="7206"/>
                  </a:cubicBezTo>
                  <a:cubicBezTo>
                    <a:pt x="4511" y="7290"/>
                    <a:pt x="4389" y="7325"/>
                    <a:pt x="4275" y="7325"/>
                  </a:cubicBezTo>
                  <a:cubicBezTo>
                    <a:pt x="3935" y="7325"/>
                    <a:pt x="3661" y="7014"/>
                    <a:pt x="3536" y="6739"/>
                  </a:cubicBezTo>
                  <a:cubicBezTo>
                    <a:pt x="3336" y="6372"/>
                    <a:pt x="2769" y="4237"/>
                    <a:pt x="2636" y="4071"/>
                  </a:cubicBezTo>
                  <a:cubicBezTo>
                    <a:pt x="2602" y="4037"/>
                    <a:pt x="2558" y="4024"/>
                    <a:pt x="2509" y="4024"/>
                  </a:cubicBezTo>
                  <a:cubicBezTo>
                    <a:pt x="2313" y="4024"/>
                    <a:pt x="2035" y="4237"/>
                    <a:pt x="2035" y="4237"/>
                  </a:cubicBezTo>
                  <a:lnTo>
                    <a:pt x="1802" y="3970"/>
                  </a:lnTo>
                  <a:cubicBezTo>
                    <a:pt x="1802" y="3970"/>
                    <a:pt x="2702" y="2903"/>
                    <a:pt x="3403" y="2770"/>
                  </a:cubicBezTo>
                  <a:cubicBezTo>
                    <a:pt x="3447" y="2759"/>
                    <a:pt x="3489" y="2755"/>
                    <a:pt x="3529" y="2755"/>
                  </a:cubicBezTo>
                  <a:cubicBezTo>
                    <a:pt x="4137" y="2755"/>
                    <a:pt x="4147" y="3913"/>
                    <a:pt x="4303" y="4571"/>
                  </a:cubicBezTo>
                  <a:cubicBezTo>
                    <a:pt x="4470" y="5238"/>
                    <a:pt x="4570" y="5638"/>
                    <a:pt x="4737" y="5638"/>
                  </a:cubicBezTo>
                  <a:cubicBezTo>
                    <a:pt x="4870" y="5638"/>
                    <a:pt x="5171" y="5271"/>
                    <a:pt x="5471" y="4671"/>
                  </a:cubicBezTo>
                  <a:cubicBezTo>
                    <a:pt x="5700" y="4239"/>
                    <a:pt x="5580" y="3845"/>
                    <a:pt x="5229" y="3845"/>
                  </a:cubicBezTo>
                  <a:cubicBezTo>
                    <a:pt x="5119" y="3845"/>
                    <a:pt x="4988" y="3883"/>
                    <a:pt x="4837" y="3970"/>
                  </a:cubicBezTo>
                  <a:cubicBezTo>
                    <a:pt x="4980" y="3182"/>
                    <a:pt x="5701" y="2721"/>
                    <a:pt x="6290" y="2721"/>
                  </a:cubicBezTo>
                  <a:close/>
                  <a:moveTo>
                    <a:pt x="4470" y="1"/>
                  </a:moveTo>
                  <a:cubicBezTo>
                    <a:pt x="2002" y="1"/>
                    <a:pt x="0" y="2002"/>
                    <a:pt x="0" y="4471"/>
                  </a:cubicBezTo>
                  <a:cubicBezTo>
                    <a:pt x="0" y="6939"/>
                    <a:pt x="2002" y="8907"/>
                    <a:pt x="4470" y="8907"/>
                  </a:cubicBezTo>
                  <a:cubicBezTo>
                    <a:pt x="6939" y="8907"/>
                    <a:pt x="8907" y="6939"/>
                    <a:pt x="8907" y="4471"/>
                  </a:cubicBezTo>
                  <a:cubicBezTo>
                    <a:pt x="8907" y="2002"/>
                    <a:pt x="6939" y="1"/>
                    <a:pt x="44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5863675" y="4972650"/>
              <a:ext cx="216850" cy="178425"/>
            </a:xfrm>
            <a:custGeom>
              <a:avLst/>
              <a:gdLst/>
              <a:ahLst/>
              <a:cxnLst/>
              <a:rect l="l" t="t" r="r" b="b"/>
              <a:pathLst>
                <a:path w="8674" h="7137" extrusionOk="0">
                  <a:moveTo>
                    <a:pt x="4370" y="1750"/>
                  </a:moveTo>
                  <a:cubicBezTo>
                    <a:pt x="4270" y="1750"/>
                    <a:pt x="4170" y="1783"/>
                    <a:pt x="4104" y="1850"/>
                  </a:cubicBezTo>
                  <a:cubicBezTo>
                    <a:pt x="3937" y="2016"/>
                    <a:pt x="3937" y="2250"/>
                    <a:pt x="4104" y="2417"/>
                  </a:cubicBezTo>
                  <a:cubicBezTo>
                    <a:pt x="4737" y="3050"/>
                    <a:pt x="4737" y="4085"/>
                    <a:pt x="4104" y="4752"/>
                  </a:cubicBezTo>
                  <a:cubicBezTo>
                    <a:pt x="3937" y="4885"/>
                    <a:pt x="3937" y="5152"/>
                    <a:pt x="4104" y="5285"/>
                  </a:cubicBezTo>
                  <a:cubicBezTo>
                    <a:pt x="4170" y="5352"/>
                    <a:pt x="4270" y="5386"/>
                    <a:pt x="4370" y="5386"/>
                  </a:cubicBezTo>
                  <a:cubicBezTo>
                    <a:pt x="4471" y="5386"/>
                    <a:pt x="4571" y="5352"/>
                    <a:pt x="4637" y="5285"/>
                  </a:cubicBezTo>
                  <a:cubicBezTo>
                    <a:pt x="5571" y="4351"/>
                    <a:pt x="5571" y="2817"/>
                    <a:pt x="4637" y="1850"/>
                  </a:cubicBezTo>
                  <a:cubicBezTo>
                    <a:pt x="4571" y="1783"/>
                    <a:pt x="4471" y="1750"/>
                    <a:pt x="4370" y="1750"/>
                  </a:cubicBezTo>
                  <a:close/>
                  <a:moveTo>
                    <a:pt x="5721" y="1024"/>
                  </a:moveTo>
                  <a:cubicBezTo>
                    <a:pt x="5621" y="1024"/>
                    <a:pt x="5521" y="1066"/>
                    <a:pt x="5438" y="1149"/>
                  </a:cubicBezTo>
                  <a:cubicBezTo>
                    <a:pt x="5304" y="1283"/>
                    <a:pt x="5304" y="1516"/>
                    <a:pt x="5438" y="1683"/>
                  </a:cubicBezTo>
                  <a:cubicBezTo>
                    <a:pt x="6505" y="2717"/>
                    <a:pt x="6505" y="4418"/>
                    <a:pt x="5438" y="5452"/>
                  </a:cubicBezTo>
                  <a:cubicBezTo>
                    <a:pt x="5304" y="5619"/>
                    <a:pt x="5304" y="5853"/>
                    <a:pt x="5438" y="6019"/>
                  </a:cubicBezTo>
                  <a:cubicBezTo>
                    <a:pt x="5538" y="6086"/>
                    <a:pt x="5638" y="6119"/>
                    <a:pt x="5738" y="6119"/>
                  </a:cubicBezTo>
                  <a:cubicBezTo>
                    <a:pt x="5838" y="6119"/>
                    <a:pt x="5905" y="6086"/>
                    <a:pt x="6005" y="5986"/>
                  </a:cubicBezTo>
                  <a:cubicBezTo>
                    <a:pt x="6639" y="5352"/>
                    <a:pt x="7006" y="4485"/>
                    <a:pt x="7006" y="3551"/>
                  </a:cubicBezTo>
                  <a:cubicBezTo>
                    <a:pt x="7006" y="2650"/>
                    <a:pt x="6639" y="1783"/>
                    <a:pt x="6005" y="1149"/>
                  </a:cubicBezTo>
                  <a:cubicBezTo>
                    <a:pt x="5922" y="1066"/>
                    <a:pt x="5822" y="1024"/>
                    <a:pt x="5721" y="1024"/>
                  </a:cubicBezTo>
                  <a:close/>
                  <a:moveTo>
                    <a:pt x="7085" y="315"/>
                  </a:moveTo>
                  <a:cubicBezTo>
                    <a:pt x="6989" y="315"/>
                    <a:pt x="6889" y="349"/>
                    <a:pt x="6806" y="415"/>
                  </a:cubicBezTo>
                  <a:cubicBezTo>
                    <a:pt x="6672" y="582"/>
                    <a:pt x="6672" y="816"/>
                    <a:pt x="6806" y="949"/>
                  </a:cubicBezTo>
                  <a:cubicBezTo>
                    <a:pt x="7506" y="1649"/>
                    <a:pt x="7906" y="2583"/>
                    <a:pt x="7906" y="3584"/>
                  </a:cubicBezTo>
                  <a:cubicBezTo>
                    <a:pt x="7906" y="4552"/>
                    <a:pt x="7506" y="5486"/>
                    <a:pt x="6806" y="6186"/>
                  </a:cubicBezTo>
                  <a:cubicBezTo>
                    <a:pt x="6672" y="6320"/>
                    <a:pt x="6672" y="6586"/>
                    <a:pt x="6806" y="6720"/>
                  </a:cubicBezTo>
                  <a:cubicBezTo>
                    <a:pt x="6872" y="6787"/>
                    <a:pt x="6972" y="6853"/>
                    <a:pt x="7072" y="6853"/>
                  </a:cubicBezTo>
                  <a:cubicBezTo>
                    <a:pt x="7172" y="6853"/>
                    <a:pt x="7273" y="6787"/>
                    <a:pt x="7339" y="6720"/>
                  </a:cubicBezTo>
                  <a:cubicBezTo>
                    <a:pt x="8207" y="5886"/>
                    <a:pt x="8674" y="4752"/>
                    <a:pt x="8674" y="3584"/>
                  </a:cubicBezTo>
                  <a:cubicBezTo>
                    <a:pt x="8674" y="2383"/>
                    <a:pt x="8207" y="1249"/>
                    <a:pt x="7339" y="415"/>
                  </a:cubicBezTo>
                  <a:cubicBezTo>
                    <a:pt x="7273" y="349"/>
                    <a:pt x="7181" y="315"/>
                    <a:pt x="7085" y="315"/>
                  </a:cubicBezTo>
                  <a:close/>
                  <a:moveTo>
                    <a:pt x="3411" y="1"/>
                  </a:moveTo>
                  <a:cubicBezTo>
                    <a:pt x="3352" y="1"/>
                    <a:pt x="3280" y="38"/>
                    <a:pt x="3203" y="115"/>
                  </a:cubicBezTo>
                  <a:lnTo>
                    <a:pt x="1268" y="2050"/>
                  </a:lnTo>
                  <a:lnTo>
                    <a:pt x="1" y="2050"/>
                  </a:lnTo>
                  <a:lnTo>
                    <a:pt x="1" y="5119"/>
                  </a:lnTo>
                  <a:lnTo>
                    <a:pt x="1268" y="5119"/>
                  </a:lnTo>
                  <a:lnTo>
                    <a:pt x="3203" y="7020"/>
                  </a:lnTo>
                  <a:cubicBezTo>
                    <a:pt x="3282" y="7099"/>
                    <a:pt x="3356" y="7136"/>
                    <a:pt x="3416" y="7136"/>
                  </a:cubicBezTo>
                  <a:cubicBezTo>
                    <a:pt x="3509" y="7136"/>
                    <a:pt x="3570" y="7048"/>
                    <a:pt x="3570" y="6887"/>
                  </a:cubicBezTo>
                  <a:lnTo>
                    <a:pt x="3570" y="282"/>
                  </a:lnTo>
                  <a:cubicBezTo>
                    <a:pt x="3570" y="97"/>
                    <a:pt x="3507" y="1"/>
                    <a:pt x="34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5676875" y="4734500"/>
              <a:ext cx="246875" cy="216850"/>
            </a:xfrm>
            <a:custGeom>
              <a:avLst/>
              <a:gdLst/>
              <a:ahLst/>
              <a:cxnLst/>
              <a:rect l="l" t="t" r="r" b="b"/>
              <a:pathLst>
                <a:path w="9875" h="8674" extrusionOk="0">
                  <a:moveTo>
                    <a:pt x="3070" y="801"/>
                  </a:moveTo>
                  <a:lnTo>
                    <a:pt x="3070" y="6872"/>
                  </a:lnTo>
                  <a:lnTo>
                    <a:pt x="601" y="7773"/>
                  </a:lnTo>
                  <a:lnTo>
                    <a:pt x="601" y="1669"/>
                  </a:lnTo>
                  <a:lnTo>
                    <a:pt x="3070" y="801"/>
                  </a:lnTo>
                  <a:close/>
                  <a:moveTo>
                    <a:pt x="3703" y="801"/>
                  </a:moveTo>
                  <a:lnTo>
                    <a:pt x="6172" y="1802"/>
                  </a:lnTo>
                  <a:lnTo>
                    <a:pt x="6172" y="7873"/>
                  </a:lnTo>
                  <a:lnTo>
                    <a:pt x="3703" y="6872"/>
                  </a:lnTo>
                  <a:lnTo>
                    <a:pt x="3703" y="801"/>
                  </a:lnTo>
                  <a:close/>
                  <a:moveTo>
                    <a:pt x="9241" y="901"/>
                  </a:moveTo>
                  <a:lnTo>
                    <a:pt x="9241" y="7006"/>
                  </a:lnTo>
                  <a:lnTo>
                    <a:pt x="6772" y="7873"/>
                  </a:lnTo>
                  <a:lnTo>
                    <a:pt x="6772" y="1802"/>
                  </a:lnTo>
                  <a:lnTo>
                    <a:pt x="9241" y="901"/>
                  </a:lnTo>
                  <a:close/>
                  <a:moveTo>
                    <a:pt x="3403" y="1"/>
                  </a:moveTo>
                  <a:lnTo>
                    <a:pt x="1" y="1235"/>
                  </a:lnTo>
                  <a:lnTo>
                    <a:pt x="1" y="8674"/>
                  </a:lnTo>
                  <a:lnTo>
                    <a:pt x="3403" y="7439"/>
                  </a:lnTo>
                  <a:lnTo>
                    <a:pt x="6472" y="8674"/>
                  </a:lnTo>
                  <a:lnTo>
                    <a:pt x="9874" y="7439"/>
                  </a:lnTo>
                  <a:lnTo>
                    <a:pt x="9874" y="1"/>
                  </a:lnTo>
                  <a:lnTo>
                    <a:pt x="6472" y="1235"/>
                  </a:lnTo>
                  <a:lnTo>
                    <a:pt x="3403"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5737750" y="3928100"/>
              <a:ext cx="270225" cy="269375"/>
            </a:xfrm>
            <a:custGeom>
              <a:avLst/>
              <a:gdLst/>
              <a:ahLst/>
              <a:cxnLst/>
              <a:rect l="l" t="t" r="r" b="b"/>
              <a:pathLst>
                <a:path w="10809" h="10775" extrusionOk="0">
                  <a:moveTo>
                    <a:pt x="8307" y="3203"/>
                  </a:moveTo>
                  <a:lnTo>
                    <a:pt x="8774" y="3703"/>
                  </a:lnTo>
                  <a:lnTo>
                    <a:pt x="4404" y="8773"/>
                  </a:lnTo>
                  <a:lnTo>
                    <a:pt x="2169" y="5838"/>
                  </a:lnTo>
                  <a:lnTo>
                    <a:pt x="3170" y="4804"/>
                  </a:lnTo>
                  <a:lnTo>
                    <a:pt x="4404" y="6405"/>
                  </a:lnTo>
                  <a:lnTo>
                    <a:pt x="8307" y="3203"/>
                  </a:lnTo>
                  <a:close/>
                  <a:moveTo>
                    <a:pt x="5405" y="0"/>
                  </a:moveTo>
                  <a:cubicBezTo>
                    <a:pt x="2436" y="0"/>
                    <a:pt x="1" y="2402"/>
                    <a:pt x="1" y="5371"/>
                  </a:cubicBezTo>
                  <a:cubicBezTo>
                    <a:pt x="1" y="8373"/>
                    <a:pt x="2436" y="10775"/>
                    <a:pt x="5405" y="10775"/>
                  </a:cubicBezTo>
                  <a:cubicBezTo>
                    <a:pt x="8407" y="10775"/>
                    <a:pt x="10808" y="8373"/>
                    <a:pt x="10808" y="5371"/>
                  </a:cubicBezTo>
                  <a:cubicBezTo>
                    <a:pt x="10808" y="2402"/>
                    <a:pt x="8407" y="0"/>
                    <a:pt x="540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6519150" y="5821950"/>
              <a:ext cx="203500" cy="203500"/>
            </a:xfrm>
            <a:custGeom>
              <a:avLst/>
              <a:gdLst/>
              <a:ahLst/>
              <a:cxnLst/>
              <a:rect l="l" t="t" r="r" b="b"/>
              <a:pathLst>
                <a:path w="8140" h="8140" extrusionOk="0">
                  <a:moveTo>
                    <a:pt x="3269" y="701"/>
                  </a:moveTo>
                  <a:lnTo>
                    <a:pt x="0" y="1168"/>
                  </a:lnTo>
                  <a:lnTo>
                    <a:pt x="0" y="3803"/>
                  </a:lnTo>
                  <a:lnTo>
                    <a:pt x="3269" y="3803"/>
                  </a:lnTo>
                  <a:lnTo>
                    <a:pt x="3269" y="701"/>
                  </a:lnTo>
                  <a:close/>
                  <a:moveTo>
                    <a:pt x="8140" y="1"/>
                  </a:moveTo>
                  <a:lnTo>
                    <a:pt x="3803" y="634"/>
                  </a:lnTo>
                  <a:lnTo>
                    <a:pt x="3803" y="3803"/>
                  </a:lnTo>
                  <a:lnTo>
                    <a:pt x="8140" y="3803"/>
                  </a:lnTo>
                  <a:lnTo>
                    <a:pt x="8140" y="1"/>
                  </a:lnTo>
                  <a:close/>
                  <a:moveTo>
                    <a:pt x="0" y="4337"/>
                  </a:moveTo>
                  <a:lnTo>
                    <a:pt x="0" y="7006"/>
                  </a:lnTo>
                  <a:lnTo>
                    <a:pt x="3269" y="7473"/>
                  </a:lnTo>
                  <a:lnTo>
                    <a:pt x="3269" y="4337"/>
                  </a:lnTo>
                  <a:close/>
                  <a:moveTo>
                    <a:pt x="3803" y="4337"/>
                  </a:moveTo>
                  <a:lnTo>
                    <a:pt x="3803" y="7539"/>
                  </a:lnTo>
                  <a:lnTo>
                    <a:pt x="8140" y="8140"/>
                  </a:lnTo>
                  <a:lnTo>
                    <a:pt x="8140" y="4337"/>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6298150" y="5777750"/>
              <a:ext cx="179325" cy="179325"/>
            </a:xfrm>
            <a:custGeom>
              <a:avLst/>
              <a:gdLst/>
              <a:ahLst/>
              <a:cxnLst/>
              <a:rect l="l" t="t" r="r" b="b"/>
              <a:pathLst>
                <a:path w="7173" h="7173" extrusionOk="0">
                  <a:moveTo>
                    <a:pt x="5371" y="1635"/>
                  </a:moveTo>
                  <a:cubicBezTo>
                    <a:pt x="5369" y="1635"/>
                    <a:pt x="5367" y="1635"/>
                    <a:pt x="5366" y="1635"/>
                  </a:cubicBezTo>
                  <a:lnTo>
                    <a:pt x="5366" y="1635"/>
                  </a:lnTo>
                  <a:cubicBezTo>
                    <a:pt x="5379" y="1646"/>
                    <a:pt x="5392" y="1657"/>
                    <a:pt x="5405" y="1669"/>
                  </a:cubicBezTo>
                  <a:cubicBezTo>
                    <a:pt x="5371" y="1635"/>
                    <a:pt x="5371" y="1635"/>
                    <a:pt x="5371" y="1635"/>
                  </a:cubicBezTo>
                  <a:close/>
                  <a:moveTo>
                    <a:pt x="3570" y="968"/>
                  </a:moveTo>
                  <a:cubicBezTo>
                    <a:pt x="2636" y="968"/>
                    <a:pt x="1802" y="1435"/>
                    <a:pt x="1335" y="2136"/>
                  </a:cubicBezTo>
                  <a:lnTo>
                    <a:pt x="1502" y="2136"/>
                  </a:lnTo>
                  <a:cubicBezTo>
                    <a:pt x="1769" y="2136"/>
                    <a:pt x="2236" y="2102"/>
                    <a:pt x="2236" y="2102"/>
                  </a:cubicBezTo>
                  <a:cubicBezTo>
                    <a:pt x="2369" y="2102"/>
                    <a:pt x="2369" y="2302"/>
                    <a:pt x="2236" y="2336"/>
                  </a:cubicBezTo>
                  <a:cubicBezTo>
                    <a:pt x="2236" y="2336"/>
                    <a:pt x="2102" y="2336"/>
                    <a:pt x="1935" y="2369"/>
                  </a:cubicBezTo>
                  <a:lnTo>
                    <a:pt x="2903" y="5204"/>
                  </a:lnTo>
                  <a:lnTo>
                    <a:pt x="3503" y="3470"/>
                  </a:lnTo>
                  <a:lnTo>
                    <a:pt x="3070" y="2369"/>
                  </a:lnTo>
                  <a:cubicBezTo>
                    <a:pt x="2936" y="2336"/>
                    <a:pt x="2803" y="2336"/>
                    <a:pt x="2803" y="2336"/>
                  </a:cubicBezTo>
                  <a:cubicBezTo>
                    <a:pt x="2636" y="2336"/>
                    <a:pt x="2669" y="2102"/>
                    <a:pt x="2803" y="2102"/>
                  </a:cubicBezTo>
                  <a:cubicBezTo>
                    <a:pt x="2803" y="2102"/>
                    <a:pt x="3270" y="2136"/>
                    <a:pt x="3537" y="2136"/>
                  </a:cubicBezTo>
                  <a:cubicBezTo>
                    <a:pt x="3803" y="2136"/>
                    <a:pt x="4237" y="2102"/>
                    <a:pt x="4237" y="2102"/>
                  </a:cubicBezTo>
                  <a:cubicBezTo>
                    <a:pt x="4371" y="2102"/>
                    <a:pt x="4404" y="2302"/>
                    <a:pt x="4270" y="2336"/>
                  </a:cubicBezTo>
                  <a:cubicBezTo>
                    <a:pt x="4270" y="2336"/>
                    <a:pt x="4104" y="2336"/>
                    <a:pt x="3937" y="2369"/>
                  </a:cubicBezTo>
                  <a:lnTo>
                    <a:pt x="4904" y="5171"/>
                  </a:lnTo>
                  <a:lnTo>
                    <a:pt x="5171" y="4304"/>
                  </a:lnTo>
                  <a:cubicBezTo>
                    <a:pt x="5305" y="3937"/>
                    <a:pt x="5405" y="3670"/>
                    <a:pt x="5405" y="3436"/>
                  </a:cubicBezTo>
                  <a:cubicBezTo>
                    <a:pt x="5405" y="3136"/>
                    <a:pt x="5271" y="2903"/>
                    <a:pt x="5171" y="2736"/>
                  </a:cubicBezTo>
                  <a:cubicBezTo>
                    <a:pt x="5038" y="2502"/>
                    <a:pt x="4904" y="2336"/>
                    <a:pt x="4904" y="2102"/>
                  </a:cubicBezTo>
                  <a:cubicBezTo>
                    <a:pt x="4904" y="1870"/>
                    <a:pt x="5102" y="1639"/>
                    <a:pt x="5366" y="1635"/>
                  </a:cubicBezTo>
                  <a:lnTo>
                    <a:pt x="5366" y="1635"/>
                  </a:lnTo>
                  <a:cubicBezTo>
                    <a:pt x="4871" y="1221"/>
                    <a:pt x="4252" y="968"/>
                    <a:pt x="3570" y="968"/>
                  </a:cubicBezTo>
                  <a:close/>
                  <a:moveTo>
                    <a:pt x="5938" y="2336"/>
                  </a:moveTo>
                  <a:cubicBezTo>
                    <a:pt x="5938" y="2402"/>
                    <a:pt x="5938" y="2502"/>
                    <a:pt x="5938" y="2603"/>
                  </a:cubicBezTo>
                  <a:cubicBezTo>
                    <a:pt x="5938" y="2869"/>
                    <a:pt x="5905" y="3170"/>
                    <a:pt x="5738" y="3537"/>
                  </a:cubicBezTo>
                  <a:lnTo>
                    <a:pt x="4938" y="5838"/>
                  </a:lnTo>
                  <a:cubicBezTo>
                    <a:pt x="5738" y="5371"/>
                    <a:pt x="6272" y="4537"/>
                    <a:pt x="6272" y="3570"/>
                  </a:cubicBezTo>
                  <a:cubicBezTo>
                    <a:pt x="6272" y="3136"/>
                    <a:pt x="6138" y="2703"/>
                    <a:pt x="5938" y="2336"/>
                  </a:cubicBezTo>
                  <a:close/>
                  <a:moveTo>
                    <a:pt x="1135" y="2502"/>
                  </a:moveTo>
                  <a:cubicBezTo>
                    <a:pt x="968" y="2836"/>
                    <a:pt x="901" y="3203"/>
                    <a:pt x="901" y="3570"/>
                  </a:cubicBezTo>
                  <a:cubicBezTo>
                    <a:pt x="901" y="4604"/>
                    <a:pt x="1502" y="5505"/>
                    <a:pt x="2402" y="5938"/>
                  </a:cubicBezTo>
                  <a:lnTo>
                    <a:pt x="1135" y="2502"/>
                  </a:lnTo>
                  <a:close/>
                  <a:moveTo>
                    <a:pt x="3637" y="3803"/>
                  </a:moveTo>
                  <a:lnTo>
                    <a:pt x="2803" y="6072"/>
                  </a:lnTo>
                  <a:cubicBezTo>
                    <a:pt x="3070" y="6172"/>
                    <a:pt x="3303" y="6205"/>
                    <a:pt x="3570" y="6205"/>
                  </a:cubicBezTo>
                  <a:cubicBezTo>
                    <a:pt x="3904" y="6205"/>
                    <a:pt x="4204" y="6138"/>
                    <a:pt x="4471" y="6038"/>
                  </a:cubicBezTo>
                  <a:cubicBezTo>
                    <a:pt x="4471" y="6038"/>
                    <a:pt x="4471" y="6005"/>
                    <a:pt x="4437" y="6005"/>
                  </a:cubicBezTo>
                  <a:lnTo>
                    <a:pt x="3637" y="3803"/>
                  </a:lnTo>
                  <a:close/>
                  <a:moveTo>
                    <a:pt x="3570" y="434"/>
                  </a:moveTo>
                  <a:cubicBezTo>
                    <a:pt x="5305" y="434"/>
                    <a:pt x="6706" y="1835"/>
                    <a:pt x="6706" y="3570"/>
                  </a:cubicBezTo>
                  <a:cubicBezTo>
                    <a:pt x="6706" y="5304"/>
                    <a:pt x="5305" y="6705"/>
                    <a:pt x="3570" y="6705"/>
                  </a:cubicBezTo>
                  <a:cubicBezTo>
                    <a:pt x="1835" y="6705"/>
                    <a:pt x="434" y="5304"/>
                    <a:pt x="434" y="3570"/>
                  </a:cubicBezTo>
                  <a:cubicBezTo>
                    <a:pt x="434" y="1835"/>
                    <a:pt x="1835" y="434"/>
                    <a:pt x="3570" y="434"/>
                  </a:cubicBezTo>
                  <a:close/>
                  <a:moveTo>
                    <a:pt x="3570" y="1"/>
                  </a:moveTo>
                  <a:cubicBezTo>
                    <a:pt x="1602" y="1"/>
                    <a:pt x="1" y="1602"/>
                    <a:pt x="1" y="3570"/>
                  </a:cubicBezTo>
                  <a:cubicBezTo>
                    <a:pt x="1" y="5538"/>
                    <a:pt x="1602" y="7172"/>
                    <a:pt x="3570" y="7172"/>
                  </a:cubicBezTo>
                  <a:cubicBezTo>
                    <a:pt x="5538" y="7172"/>
                    <a:pt x="7173" y="5538"/>
                    <a:pt x="7173" y="3570"/>
                  </a:cubicBezTo>
                  <a:cubicBezTo>
                    <a:pt x="7173" y="1602"/>
                    <a:pt x="5538" y="1"/>
                    <a:pt x="35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6519150" y="6107150"/>
              <a:ext cx="240200" cy="238650"/>
            </a:xfrm>
            <a:custGeom>
              <a:avLst/>
              <a:gdLst/>
              <a:ahLst/>
              <a:cxnLst/>
              <a:rect l="l" t="t" r="r" b="b"/>
              <a:pathLst>
                <a:path w="9608" h="9546" extrusionOk="0">
                  <a:moveTo>
                    <a:pt x="2669" y="1"/>
                  </a:moveTo>
                  <a:cubicBezTo>
                    <a:pt x="2402" y="1"/>
                    <a:pt x="2135" y="68"/>
                    <a:pt x="1902" y="134"/>
                  </a:cubicBezTo>
                  <a:lnTo>
                    <a:pt x="3436" y="1669"/>
                  </a:lnTo>
                  <a:cubicBezTo>
                    <a:pt x="3670" y="1902"/>
                    <a:pt x="3670" y="2269"/>
                    <a:pt x="3436" y="2503"/>
                  </a:cubicBezTo>
                  <a:lnTo>
                    <a:pt x="2502" y="3470"/>
                  </a:lnTo>
                  <a:cubicBezTo>
                    <a:pt x="2385" y="3587"/>
                    <a:pt x="2235" y="3645"/>
                    <a:pt x="2085" y="3645"/>
                  </a:cubicBezTo>
                  <a:cubicBezTo>
                    <a:pt x="1935" y="3645"/>
                    <a:pt x="1785" y="3587"/>
                    <a:pt x="1668" y="3470"/>
                  </a:cubicBezTo>
                  <a:lnTo>
                    <a:pt x="134" y="1902"/>
                  </a:lnTo>
                  <a:cubicBezTo>
                    <a:pt x="34" y="2169"/>
                    <a:pt x="0" y="2436"/>
                    <a:pt x="0" y="2703"/>
                  </a:cubicBezTo>
                  <a:cubicBezTo>
                    <a:pt x="0" y="4170"/>
                    <a:pt x="1201" y="5371"/>
                    <a:pt x="2669" y="5371"/>
                  </a:cubicBezTo>
                  <a:cubicBezTo>
                    <a:pt x="3136" y="5371"/>
                    <a:pt x="3570" y="5271"/>
                    <a:pt x="3937" y="5071"/>
                  </a:cubicBezTo>
                  <a:lnTo>
                    <a:pt x="7606" y="9341"/>
                  </a:lnTo>
                  <a:cubicBezTo>
                    <a:pt x="7726" y="9479"/>
                    <a:pt x="7874" y="9545"/>
                    <a:pt x="8020" y="9545"/>
                  </a:cubicBezTo>
                  <a:cubicBezTo>
                    <a:pt x="8157" y="9545"/>
                    <a:pt x="8294" y="9487"/>
                    <a:pt x="8406" y="9374"/>
                  </a:cubicBezTo>
                  <a:lnTo>
                    <a:pt x="9374" y="8440"/>
                  </a:lnTo>
                  <a:cubicBezTo>
                    <a:pt x="9607" y="8207"/>
                    <a:pt x="9574" y="7840"/>
                    <a:pt x="9340" y="7606"/>
                  </a:cubicBezTo>
                  <a:lnTo>
                    <a:pt x="5037" y="3937"/>
                  </a:lnTo>
                  <a:cubicBezTo>
                    <a:pt x="5237" y="3570"/>
                    <a:pt x="5371" y="3136"/>
                    <a:pt x="5371" y="2703"/>
                  </a:cubicBezTo>
                  <a:cubicBezTo>
                    <a:pt x="5371" y="1202"/>
                    <a:pt x="4170" y="1"/>
                    <a:pt x="266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5792800" y="5882975"/>
              <a:ext cx="237700" cy="359300"/>
            </a:xfrm>
            <a:custGeom>
              <a:avLst/>
              <a:gdLst/>
              <a:ahLst/>
              <a:cxnLst/>
              <a:rect l="l" t="t" r="r" b="b"/>
              <a:pathLst>
                <a:path w="9508" h="14372" extrusionOk="0">
                  <a:moveTo>
                    <a:pt x="7584" y="0"/>
                  </a:moveTo>
                  <a:cubicBezTo>
                    <a:pt x="7427" y="0"/>
                    <a:pt x="7266" y="20"/>
                    <a:pt x="7105" y="61"/>
                  </a:cubicBezTo>
                  <a:cubicBezTo>
                    <a:pt x="6705" y="161"/>
                    <a:pt x="6338" y="395"/>
                    <a:pt x="6105" y="695"/>
                  </a:cubicBezTo>
                  <a:lnTo>
                    <a:pt x="5538" y="1629"/>
                  </a:lnTo>
                  <a:lnTo>
                    <a:pt x="8773" y="3564"/>
                  </a:lnTo>
                  <a:lnTo>
                    <a:pt x="9340" y="2630"/>
                  </a:lnTo>
                  <a:cubicBezTo>
                    <a:pt x="9474" y="2263"/>
                    <a:pt x="9507" y="1863"/>
                    <a:pt x="9407" y="1429"/>
                  </a:cubicBezTo>
                  <a:cubicBezTo>
                    <a:pt x="9210" y="584"/>
                    <a:pt x="8441" y="0"/>
                    <a:pt x="7584" y="0"/>
                  </a:cubicBezTo>
                  <a:close/>
                  <a:moveTo>
                    <a:pt x="5638" y="4198"/>
                  </a:moveTo>
                  <a:lnTo>
                    <a:pt x="6438" y="4698"/>
                  </a:lnTo>
                  <a:lnTo>
                    <a:pt x="2569" y="11136"/>
                  </a:lnTo>
                  <a:lnTo>
                    <a:pt x="1768" y="10669"/>
                  </a:lnTo>
                  <a:lnTo>
                    <a:pt x="5638" y="4198"/>
                  </a:lnTo>
                  <a:close/>
                  <a:moveTo>
                    <a:pt x="5137" y="2330"/>
                  </a:moveTo>
                  <a:lnTo>
                    <a:pt x="0" y="10869"/>
                  </a:lnTo>
                  <a:lnTo>
                    <a:pt x="100" y="14372"/>
                  </a:lnTo>
                  <a:lnTo>
                    <a:pt x="3236" y="12804"/>
                  </a:lnTo>
                  <a:lnTo>
                    <a:pt x="8373" y="4264"/>
                  </a:lnTo>
                  <a:lnTo>
                    <a:pt x="5137" y="233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6076325" y="5892000"/>
              <a:ext cx="201000" cy="229350"/>
            </a:xfrm>
            <a:custGeom>
              <a:avLst/>
              <a:gdLst/>
              <a:ahLst/>
              <a:cxnLst/>
              <a:rect l="l" t="t" r="r" b="b"/>
              <a:pathLst>
                <a:path w="8040" h="9174" extrusionOk="0">
                  <a:moveTo>
                    <a:pt x="5738" y="801"/>
                  </a:moveTo>
                  <a:cubicBezTo>
                    <a:pt x="5772" y="835"/>
                    <a:pt x="5805" y="868"/>
                    <a:pt x="5838" y="901"/>
                  </a:cubicBezTo>
                  <a:lnTo>
                    <a:pt x="7139" y="2169"/>
                  </a:lnTo>
                  <a:cubicBezTo>
                    <a:pt x="7139" y="2202"/>
                    <a:pt x="7173" y="2236"/>
                    <a:pt x="7206" y="2269"/>
                  </a:cubicBezTo>
                  <a:lnTo>
                    <a:pt x="5738" y="2269"/>
                  </a:lnTo>
                  <a:lnTo>
                    <a:pt x="5738" y="801"/>
                  </a:lnTo>
                  <a:close/>
                  <a:moveTo>
                    <a:pt x="2869" y="4571"/>
                  </a:moveTo>
                  <a:lnTo>
                    <a:pt x="1135" y="6305"/>
                  </a:lnTo>
                  <a:lnTo>
                    <a:pt x="2869" y="8006"/>
                  </a:lnTo>
                  <a:lnTo>
                    <a:pt x="3437" y="7439"/>
                  </a:lnTo>
                  <a:lnTo>
                    <a:pt x="2302" y="6305"/>
                  </a:lnTo>
                  <a:lnTo>
                    <a:pt x="3437" y="5138"/>
                  </a:lnTo>
                  <a:lnTo>
                    <a:pt x="2869" y="4571"/>
                  </a:lnTo>
                  <a:close/>
                  <a:moveTo>
                    <a:pt x="5171" y="4571"/>
                  </a:moveTo>
                  <a:lnTo>
                    <a:pt x="4604" y="5171"/>
                  </a:lnTo>
                  <a:lnTo>
                    <a:pt x="5738" y="6305"/>
                  </a:lnTo>
                  <a:lnTo>
                    <a:pt x="4604" y="7439"/>
                  </a:lnTo>
                  <a:lnTo>
                    <a:pt x="5171" y="8040"/>
                  </a:lnTo>
                  <a:lnTo>
                    <a:pt x="6906" y="6305"/>
                  </a:lnTo>
                  <a:lnTo>
                    <a:pt x="5171" y="4571"/>
                  </a:lnTo>
                  <a:close/>
                  <a:moveTo>
                    <a:pt x="5171" y="568"/>
                  </a:moveTo>
                  <a:lnTo>
                    <a:pt x="5171" y="2869"/>
                  </a:lnTo>
                  <a:lnTo>
                    <a:pt x="7439" y="2869"/>
                  </a:lnTo>
                  <a:cubicBezTo>
                    <a:pt x="7439" y="2903"/>
                    <a:pt x="7473" y="2969"/>
                    <a:pt x="7473" y="3003"/>
                  </a:cubicBezTo>
                  <a:lnTo>
                    <a:pt x="7473" y="8440"/>
                  </a:lnTo>
                  <a:cubicBezTo>
                    <a:pt x="7473" y="8540"/>
                    <a:pt x="7406" y="8607"/>
                    <a:pt x="7306" y="8607"/>
                  </a:cubicBezTo>
                  <a:lnTo>
                    <a:pt x="735" y="8607"/>
                  </a:lnTo>
                  <a:cubicBezTo>
                    <a:pt x="635" y="8607"/>
                    <a:pt x="568" y="8540"/>
                    <a:pt x="568" y="8440"/>
                  </a:cubicBezTo>
                  <a:lnTo>
                    <a:pt x="568" y="701"/>
                  </a:lnTo>
                  <a:cubicBezTo>
                    <a:pt x="568" y="634"/>
                    <a:pt x="635" y="568"/>
                    <a:pt x="735" y="568"/>
                  </a:cubicBezTo>
                  <a:close/>
                  <a:moveTo>
                    <a:pt x="701" y="1"/>
                  </a:moveTo>
                  <a:cubicBezTo>
                    <a:pt x="334" y="1"/>
                    <a:pt x="1" y="301"/>
                    <a:pt x="1" y="701"/>
                  </a:cubicBezTo>
                  <a:lnTo>
                    <a:pt x="1" y="8440"/>
                  </a:lnTo>
                  <a:cubicBezTo>
                    <a:pt x="1" y="8840"/>
                    <a:pt x="334" y="9174"/>
                    <a:pt x="701" y="9174"/>
                  </a:cubicBezTo>
                  <a:lnTo>
                    <a:pt x="7306" y="9174"/>
                  </a:lnTo>
                  <a:cubicBezTo>
                    <a:pt x="7706" y="9174"/>
                    <a:pt x="8040" y="8840"/>
                    <a:pt x="8040" y="8440"/>
                  </a:cubicBezTo>
                  <a:lnTo>
                    <a:pt x="8040" y="3003"/>
                  </a:lnTo>
                  <a:cubicBezTo>
                    <a:pt x="8040" y="2602"/>
                    <a:pt x="7806" y="2069"/>
                    <a:pt x="7539" y="1769"/>
                  </a:cubicBezTo>
                  <a:lnTo>
                    <a:pt x="6239" y="501"/>
                  </a:lnTo>
                  <a:cubicBezTo>
                    <a:pt x="5972" y="201"/>
                    <a:pt x="5405" y="1"/>
                    <a:pt x="5038"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5706900" y="3677925"/>
              <a:ext cx="263550" cy="197650"/>
            </a:xfrm>
            <a:custGeom>
              <a:avLst/>
              <a:gdLst/>
              <a:ahLst/>
              <a:cxnLst/>
              <a:rect l="l" t="t" r="r" b="b"/>
              <a:pathLst>
                <a:path w="10542" h="7906" extrusionOk="0">
                  <a:moveTo>
                    <a:pt x="3970" y="1301"/>
                  </a:moveTo>
                  <a:lnTo>
                    <a:pt x="7239" y="3936"/>
                  </a:lnTo>
                  <a:lnTo>
                    <a:pt x="3970" y="6572"/>
                  </a:lnTo>
                  <a:lnTo>
                    <a:pt x="3970" y="1301"/>
                  </a:lnTo>
                  <a:close/>
                  <a:moveTo>
                    <a:pt x="1969" y="0"/>
                  </a:moveTo>
                  <a:cubicBezTo>
                    <a:pt x="901" y="0"/>
                    <a:pt x="1" y="901"/>
                    <a:pt x="1" y="1968"/>
                  </a:cubicBezTo>
                  <a:lnTo>
                    <a:pt x="1" y="5938"/>
                  </a:lnTo>
                  <a:cubicBezTo>
                    <a:pt x="1" y="7005"/>
                    <a:pt x="901" y="7906"/>
                    <a:pt x="1969" y="7906"/>
                  </a:cubicBezTo>
                  <a:lnTo>
                    <a:pt x="8573" y="7906"/>
                  </a:lnTo>
                  <a:cubicBezTo>
                    <a:pt x="9641" y="7906"/>
                    <a:pt x="10541" y="7005"/>
                    <a:pt x="10541" y="5938"/>
                  </a:cubicBezTo>
                  <a:lnTo>
                    <a:pt x="10541" y="1968"/>
                  </a:lnTo>
                  <a:cubicBezTo>
                    <a:pt x="10541" y="901"/>
                    <a:pt x="9641" y="0"/>
                    <a:pt x="8573"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5378325" y="5274900"/>
              <a:ext cx="139300" cy="139275"/>
            </a:xfrm>
            <a:custGeom>
              <a:avLst/>
              <a:gdLst/>
              <a:ahLst/>
              <a:cxnLst/>
              <a:rect l="l" t="t" r="r" b="b"/>
              <a:pathLst>
                <a:path w="5572" h="5571" extrusionOk="0">
                  <a:moveTo>
                    <a:pt x="4371" y="0"/>
                  </a:moveTo>
                  <a:lnTo>
                    <a:pt x="4004" y="334"/>
                  </a:lnTo>
                  <a:lnTo>
                    <a:pt x="5238" y="1568"/>
                  </a:lnTo>
                  <a:lnTo>
                    <a:pt x="5571" y="1201"/>
                  </a:lnTo>
                  <a:lnTo>
                    <a:pt x="4371" y="0"/>
                  </a:lnTo>
                  <a:close/>
                  <a:moveTo>
                    <a:pt x="3670" y="701"/>
                  </a:moveTo>
                  <a:lnTo>
                    <a:pt x="1735" y="868"/>
                  </a:lnTo>
                  <a:cubicBezTo>
                    <a:pt x="1735" y="2435"/>
                    <a:pt x="1" y="4704"/>
                    <a:pt x="1" y="4704"/>
                  </a:cubicBezTo>
                  <a:lnTo>
                    <a:pt x="301" y="5004"/>
                  </a:lnTo>
                  <a:lnTo>
                    <a:pt x="1769" y="3503"/>
                  </a:lnTo>
                  <a:cubicBezTo>
                    <a:pt x="1769" y="3436"/>
                    <a:pt x="1735" y="3369"/>
                    <a:pt x="1735" y="3303"/>
                  </a:cubicBezTo>
                  <a:cubicBezTo>
                    <a:pt x="1735" y="3036"/>
                    <a:pt x="1969" y="2802"/>
                    <a:pt x="2269" y="2802"/>
                  </a:cubicBezTo>
                  <a:cubicBezTo>
                    <a:pt x="2569" y="2802"/>
                    <a:pt x="2803" y="3036"/>
                    <a:pt x="2803" y="3303"/>
                  </a:cubicBezTo>
                  <a:cubicBezTo>
                    <a:pt x="2803" y="3603"/>
                    <a:pt x="2569" y="3836"/>
                    <a:pt x="2269" y="3836"/>
                  </a:cubicBezTo>
                  <a:cubicBezTo>
                    <a:pt x="2202" y="3836"/>
                    <a:pt x="2136" y="3836"/>
                    <a:pt x="2069" y="3803"/>
                  </a:cubicBezTo>
                  <a:lnTo>
                    <a:pt x="601" y="5271"/>
                  </a:lnTo>
                  <a:lnTo>
                    <a:pt x="868" y="5571"/>
                  </a:lnTo>
                  <a:cubicBezTo>
                    <a:pt x="868" y="5571"/>
                    <a:pt x="3136" y="3836"/>
                    <a:pt x="4704" y="3836"/>
                  </a:cubicBezTo>
                  <a:lnTo>
                    <a:pt x="4871" y="1902"/>
                  </a:lnTo>
                  <a:lnTo>
                    <a:pt x="3670" y="7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5614325" y="5110600"/>
              <a:ext cx="186000" cy="179325"/>
            </a:xfrm>
            <a:custGeom>
              <a:avLst/>
              <a:gdLst/>
              <a:ahLst/>
              <a:cxnLst/>
              <a:rect l="l" t="t" r="r" b="b"/>
              <a:pathLst>
                <a:path w="7440" h="7173" extrusionOk="0">
                  <a:moveTo>
                    <a:pt x="3737" y="1"/>
                  </a:moveTo>
                  <a:cubicBezTo>
                    <a:pt x="1735" y="1"/>
                    <a:pt x="2136" y="1936"/>
                    <a:pt x="2136" y="2236"/>
                  </a:cubicBezTo>
                  <a:cubicBezTo>
                    <a:pt x="1836" y="2503"/>
                    <a:pt x="2036" y="3270"/>
                    <a:pt x="2336" y="3270"/>
                  </a:cubicBezTo>
                  <a:cubicBezTo>
                    <a:pt x="2469" y="3970"/>
                    <a:pt x="3003" y="4504"/>
                    <a:pt x="3003" y="4504"/>
                  </a:cubicBezTo>
                  <a:cubicBezTo>
                    <a:pt x="3003" y="4504"/>
                    <a:pt x="3003" y="5005"/>
                    <a:pt x="2803" y="5038"/>
                  </a:cubicBezTo>
                  <a:cubicBezTo>
                    <a:pt x="2236" y="5138"/>
                    <a:pt x="1" y="6105"/>
                    <a:pt x="1" y="7173"/>
                  </a:cubicBezTo>
                  <a:lnTo>
                    <a:pt x="7440" y="7173"/>
                  </a:lnTo>
                  <a:cubicBezTo>
                    <a:pt x="7440" y="6105"/>
                    <a:pt x="5238" y="5138"/>
                    <a:pt x="4638" y="5038"/>
                  </a:cubicBezTo>
                  <a:cubicBezTo>
                    <a:pt x="4471" y="5005"/>
                    <a:pt x="4471" y="4504"/>
                    <a:pt x="4471" y="4504"/>
                  </a:cubicBezTo>
                  <a:cubicBezTo>
                    <a:pt x="4471" y="4504"/>
                    <a:pt x="5004" y="3970"/>
                    <a:pt x="5105" y="3270"/>
                  </a:cubicBezTo>
                  <a:cubicBezTo>
                    <a:pt x="5438" y="3270"/>
                    <a:pt x="5638" y="2503"/>
                    <a:pt x="5305" y="2236"/>
                  </a:cubicBezTo>
                  <a:cubicBezTo>
                    <a:pt x="5338" y="1936"/>
                    <a:pt x="5705" y="1"/>
                    <a:pt x="3737"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5051425" y="5419175"/>
              <a:ext cx="174325" cy="174300"/>
            </a:xfrm>
            <a:custGeom>
              <a:avLst/>
              <a:gdLst/>
              <a:ahLst/>
              <a:cxnLst/>
              <a:rect l="l" t="t" r="r" b="b"/>
              <a:pathLst>
                <a:path w="6973" h="6972" extrusionOk="0">
                  <a:moveTo>
                    <a:pt x="2202" y="767"/>
                  </a:moveTo>
                  <a:lnTo>
                    <a:pt x="2202" y="767"/>
                  </a:lnTo>
                  <a:cubicBezTo>
                    <a:pt x="1969" y="1068"/>
                    <a:pt x="1769" y="1434"/>
                    <a:pt x="1635" y="1868"/>
                  </a:cubicBezTo>
                  <a:lnTo>
                    <a:pt x="935" y="1868"/>
                  </a:lnTo>
                  <a:cubicBezTo>
                    <a:pt x="1068" y="1701"/>
                    <a:pt x="1202" y="1501"/>
                    <a:pt x="1368" y="1368"/>
                  </a:cubicBezTo>
                  <a:cubicBezTo>
                    <a:pt x="1602" y="1101"/>
                    <a:pt x="1869" y="934"/>
                    <a:pt x="2202" y="767"/>
                  </a:cubicBezTo>
                  <a:close/>
                  <a:moveTo>
                    <a:pt x="3270" y="500"/>
                  </a:moveTo>
                  <a:lnTo>
                    <a:pt x="3270" y="1868"/>
                  </a:lnTo>
                  <a:lnTo>
                    <a:pt x="2136" y="1868"/>
                  </a:lnTo>
                  <a:cubicBezTo>
                    <a:pt x="2202" y="1668"/>
                    <a:pt x="2302" y="1468"/>
                    <a:pt x="2403" y="1268"/>
                  </a:cubicBezTo>
                  <a:cubicBezTo>
                    <a:pt x="2569" y="1001"/>
                    <a:pt x="2769" y="801"/>
                    <a:pt x="2936" y="667"/>
                  </a:cubicBezTo>
                  <a:cubicBezTo>
                    <a:pt x="3070" y="601"/>
                    <a:pt x="3170" y="534"/>
                    <a:pt x="3270" y="500"/>
                  </a:cubicBezTo>
                  <a:close/>
                  <a:moveTo>
                    <a:pt x="3737" y="500"/>
                  </a:moveTo>
                  <a:cubicBezTo>
                    <a:pt x="3837" y="534"/>
                    <a:pt x="3937" y="601"/>
                    <a:pt x="4037" y="667"/>
                  </a:cubicBezTo>
                  <a:cubicBezTo>
                    <a:pt x="4237" y="801"/>
                    <a:pt x="4437" y="1001"/>
                    <a:pt x="4571" y="1268"/>
                  </a:cubicBezTo>
                  <a:cubicBezTo>
                    <a:pt x="4671" y="1434"/>
                    <a:pt x="4771" y="1635"/>
                    <a:pt x="4838" y="1868"/>
                  </a:cubicBezTo>
                  <a:lnTo>
                    <a:pt x="3737" y="1868"/>
                  </a:lnTo>
                  <a:lnTo>
                    <a:pt x="3737" y="500"/>
                  </a:lnTo>
                  <a:close/>
                  <a:moveTo>
                    <a:pt x="4804" y="767"/>
                  </a:moveTo>
                  <a:lnTo>
                    <a:pt x="4804" y="767"/>
                  </a:lnTo>
                  <a:cubicBezTo>
                    <a:pt x="5104" y="901"/>
                    <a:pt x="5371" y="1101"/>
                    <a:pt x="5638" y="1368"/>
                  </a:cubicBezTo>
                  <a:cubicBezTo>
                    <a:pt x="5772" y="1501"/>
                    <a:pt x="5938" y="1701"/>
                    <a:pt x="6038" y="1868"/>
                  </a:cubicBezTo>
                  <a:lnTo>
                    <a:pt x="5338" y="1868"/>
                  </a:lnTo>
                  <a:cubicBezTo>
                    <a:pt x="5205" y="1434"/>
                    <a:pt x="5038" y="1068"/>
                    <a:pt x="4804" y="767"/>
                  </a:cubicBezTo>
                  <a:close/>
                  <a:moveTo>
                    <a:pt x="1535" y="2335"/>
                  </a:moveTo>
                  <a:cubicBezTo>
                    <a:pt x="1469" y="2635"/>
                    <a:pt x="1435" y="2936"/>
                    <a:pt x="1402" y="3269"/>
                  </a:cubicBezTo>
                  <a:lnTo>
                    <a:pt x="501" y="3269"/>
                  </a:lnTo>
                  <a:cubicBezTo>
                    <a:pt x="501" y="2936"/>
                    <a:pt x="601" y="2635"/>
                    <a:pt x="701" y="2335"/>
                  </a:cubicBezTo>
                  <a:close/>
                  <a:moveTo>
                    <a:pt x="3270" y="2335"/>
                  </a:moveTo>
                  <a:lnTo>
                    <a:pt x="3270" y="3269"/>
                  </a:lnTo>
                  <a:lnTo>
                    <a:pt x="1869" y="3269"/>
                  </a:lnTo>
                  <a:cubicBezTo>
                    <a:pt x="1902" y="2936"/>
                    <a:pt x="1936" y="2635"/>
                    <a:pt x="2002" y="2335"/>
                  </a:cubicBezTo>
                  <a:close/>
                  <a:moveTo>
                    <a:pt x="5004" y="2335"/>
                  </a:moveTo>
                  <a:cubicBezTo>
                    <a:pt x="5071" y="2635"/>
                    <a:pt x="5104" y="2936"/>
                    <a:pt x="5104" y="3269"/>
                  </a:cubicBezTo>
                  <a:lnTo>
                    <a:pt x="3737" y="3269"/>
                  </a:lnTo>
                  <a:lnTo>
                    <a:pt x="3737" y="2335"/>
                  </a:lnTo>
                  <a:close/>
                  <a:moveTo>
                    <a:pt x="6272" y="2335"/>
                  </a:moveTo>
                  <a:cubicBezTo>
                    <a:pt x="6405" y="2635"/>
                    <a:pt x="6472" y="2936"/>
                    <a:pt x="6505" y="3269"/>
                  </a:cubicBezTo>
                  <a:lnTo>
                    <a:pt x="5571" y="3269"/>
                  </a:lnTo>
                  <a:cubicBezTo>
                    <a:pt x="5571" y="2936"/>
                    <a:pt x="5538" y="2635"/>
                    <a:pt x="5471" y="2335"/>
                  </a:cubicBezTo>
                  <a:close/>
                  <a:moveTo>
                    <a:pt x="1402" y="3736"/>
                  </a:moveTo>
                  <a:cubicBezTo>
                    <a:pt x="1435" y="4070"/>
                    <a:pt x="1469" y="4370"/>
                    <a:pt x="1535" y="4670"/>
                  </a:cubicBezTo>
                  <a:lnTo>
                    <a:pt x="701" y="4670"/>
                  </a:lnTo>
                  <a:cubicBezTo>
                    <a:pt x="568" y="4370"/>
                    <a:pt x="501" y="4036"/>
                    <a:pt x="501" y="3736"/>
                  </a:cubicBezTo>
                  <a:close/>
                  <a:moveTo>
                    <a:pt x="3270" y="3736"/>
                  </a:moveTo>
                  <a:lnTo>
                    <a:pt x="3270" y="4670"/>
                  </a:lnTo>
                  <a:lnTo>
                    <a:pt x="2002" y="4670"/>
                  </a:lnTo>
                  <a:cubicBezTo>
                    <a:pt x="1936" y="4370"/>
                    <a:pt x="1902" y="4036"/>
                    <a:pt x="1869" y="3736"/>
                  </a:cubicBezTo>
                  <a:close/>
                  <a:moveTo>
                    <a:pt x="5104" y="3736"/>
                  </a:moveTo>
                  <a:cubicBezTo>
                    <a:pt x="5104" y="4036"/>
                    <a:pt x="5071" y="4370"/>
                    <a:pt x="5004" y="4670"/>
                  </a:cubicBezTo>
                  <a:lnTo>
                    <a:pt x="3737" y="4670"/>
                  </a:lnTo>
                  <a:lnTo>
                    <a:pt x="3737" y="3736"/>
                  </a:lnTo>
                  <a:close/>
                  <a:moveTo>
                    <a:pt x="6505" y="3736"/>
                  </a:moveTo>
                  <a:cubicBezTo>
                    <a:pt x="6472" y="4036"/>
                    <a:pt x="6405" y="4370"/>
                    <a:pt x="6272" y="4670"/>
                  </a:cubicBezTo>
                  <a:lnTo>
                    <a:pt x="5471" y="4670"/>
                  </a:lnTo>
                  <a:cubicBezTo>
                    <a:pt x="5538" y="4370"/>
                    <a:pt x="5571" y="4070"/>
                    <a:pt x="5571" y="3736"/>
                  </a:cubicBezTo>
                  <a:close/>
                  <a:moveTo>
                    <a:pt x="6038" y="5104"/>
                  </a:moveTo>
                  <a:cubicBezTo>
                    <a:pt x="5938" y="5304"/>
                    <a:pt x="5772" y="5471"/>
                    <a:pt x="5638" y="5637"/>
                  </a:cubicBezTo>
                  <a:cubicBezTo>
                    <a:pt x="5371" y="5871"/>
                    <a:pt x="5104" y="6071"/>
                    <a:pt x="4804" y="6205"/>
                  </a:cubicBezTo>
                  <a:cubicBezTo>
                    <a:pt x="5038" y="5904"/>
                    <a:pt x="5205" y="5537"/>
                    <a:pt x="5338" y="5104"/>
                  </a:cubicBezTo>
                  <a:close/>
                  <a:moveTo>
                    <a:pt x="1635" y="5137"/>
                  </a:moveTo>
                  <a:cubicBezTo>
                    <a:pt x="1769" y="5537"/>
                    <a:pt x="1969" y="5938"/>
                    <a:pt x="2202" y="6238"/>
                  </a:cubicBezTo>
                  <a:cubicBezTo>
                    <a:pt x="1869" y="6071"/>
                    <a:pt x="1602" y="5871"/>
                    <a:pt x="1368" y="5637"/>
                  </a:cubicBezTo>
                  <a:cubicBezTo>
                    <a:pt x="1202" y="5471"/>
                    <a:pt x="1068" y="5304"/>
                    <a:pt x="935" y="5137"/>
                  </a:cubicBezTo>
                  <a:close/>
                  <a:moveTo>
                    <a:pt x="3270" y="5137"/>
                  </a:moveTo>
                  <a:lnTo>
                    <a:pt x="3270" y="6471"/>
                  </a:lnTo>
                  <a:cubicBezTo>
                    <a:pt x="3170" y="6438"/>
                    <a:pt x="3036" y="6405"/>
                    <a:pt x="2936" y="6338"/>
                  </a:cubicBezTo>
                  <a:cubicBezTo>
                    <a:pt x="2769" y="6205"/>
                    <a:pt x="2569" y="5971"/>
                    <a:pt x="2403" y="5738"/>
                  </a:cubicBezTo>
                  <a:cubicBezTo>
                    <a:pt x="2302" y="5537"/>
                    <a:pt x="2202" y="5337"/>
                    <a:pt x="2136" y="5137"/>
                  </a:cubicBezTo>
                  <a:close/>
                  <a:moveTo>
                    <a:pt x="4871" y="5104"/>
                  </a:moveTo>
                  <a:cubicBezTo>
                    <a:pt x="4771" y="5337"/>
                    <a:pt x="4671" y="5537"/>
                    <a:pt x="4571" y="5738"/>
                  </a:cubicBezTo>
                  <a:cubicBezTo>
                    <a:pt x="4437" y="5971"/>
                    <a:pt x="4237" y="6205"/>
                    <a:pt x="4037" y="6338"/>
                  </a:cubicBezTo>
                  <a:cubicBezTo>
                    <a:pt x="3937" y="6405"/>
                    <a:pt x="3837" y="6438"/>
                    <a:pt x="3737" y="6471"/>
                  </a:cubicBezTo>
                  <a:lnTo>
                    <a:pt x="3737" y="5104"/>
                  </a:lnTo>
                  <a:close/>
                  <a:moveTo>
                    <a:pt x="3503" y="0"/>
                  </a:moveTo>
                  <a:cubicBezTo>
                    <a:pt x="1569" y="0"/>
                    <a:pt x="1" y="1568"/>
                    <a:pt x="1" y="3503"/>
                  </a:cubicBezTo>
                  <a:cubicBezTo>
                    <a:pt x="1" y="5437"/>
                    <a:pt x="1569" y="6972"/>
                    <a:pt x="3503" y="6972"/>
                  </a:cubicBezTo>
                  <a:cubicBezTo>
                    <a:pt x="5438" y="6972"/>
                    <a:pt x="6972" y="5437"/>
                    <a:pt x="6972" y="3503"/>
                  </a:cubicBezTo>
                  <a:cubicBezTo>
                    <a:pt x="6972" y="1568"/>
                    <a:pt x="5405" y="0"/>
                    <a:pt x="350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5568475" y="4329225"/>
              <a:ext cx="145125" cy="155125"/>
            </a:xfrm>
            <a:custGeom>
              <a:avLst/>
              <a:gdLst/>
              <a:ahLst/>
              <a:cxnLst/>
              <a:rect l="l" t="t" r="r" b="b"/>
              <a:pathLst>
                <a:path w="5805" h="6205" extrusionOk="0">
                  <a:moveTo>
                    <a:pt x="1568" y="1935"/>
                  </a:moveTo>
                  <a:lnTo>
                    <a:pt x="1568" y="2335"/>
                  </a:lnTo>
                  <a:lnTo>
                    <a:pt x="4270" y="2335"/>
                  </a:lnTo>
                  <a:lnTo>
                    <a:pt x="4270" y="1935"/>
                  </a:lnTo>
                  <a:close/>
                  <a:moveTo>
                    <a:pt x="1568" y="2736"/>
                  </a:moveTo>
                  <a:lnTo>
                    <a:pt x="1568" y="3102"/>
                  </a:lnTo>
                  <a:lnTo>
                    <a:pt x="4270" y="3102"/>
                  </a:lnTo>
                  <a:lnTo>
                    <a:pt x="4270" y="2736"/>
                  </a:lnTo>
                  <a:close/>
                  <a:moveTo>
                    <a:pt x="1568" y="3503"/>
                  </a:moveTo>
                  <a:lnTo>
                    <a:pt x="1568" y="3870"/>
                  </a:lnTo>
                  <a:lnTo>
                    <a:pt x="4270" y="3870"/>
                  </a:lnTo>
                  <a:lnTo>
                    <a:pt x="4270" y="3503"/>
                  </a:lnTo>
                  <a:close/>
                  <a:moveTo>
                    <a:pt x="1568" y="4270"/>
                  </a:moveTo>
                  <a:lnTo>
                    <a:pt x="1568" y="4670"/>
                  </a:lnTo>
                  <a:lnTo>
                    <a:pt x="4270" y="4670"/>
                  </a:lnTo>
                  <a:lnTo>
                    <a:pt x="4270" y="4270"/>
                  </a:lnTo>
                  <a:close/>
                  <a:moveTo>
                    <a:pt x="5037" y="801"/>
                  </a:moveTo>
                  <a:lnTo>
                    <a:pt x="5037" y="5437"/>
                  </a:lnTo>
                  <a:lnTo>
                    <a:pt x="767" y="5437"/>
                  </a:lnTo>
                  <a:lnTo>
                    <a:pt x="767" y="801"/>
                  </a:lnTo>
                  <a:close/>
                  <a:moveTo>
                    <a:pt x="601" y="0"/>
                  </a:moveTo>
                  <a:cubicBezTo>
                    <a:pt x="267" y="0"/>
                    <a:pt x="0" y="267"/>
                    <a:pt x="0" y="601"/>
                  </a:cubicBezTo>
                  <a:lnTo>
                    <a:pt x="0" y="5638"/>
                  </a:lnTo>
                  <a:cubicBezTo>
                    <a:pt x="0" y="5938"/>
                    <a:pt x="267" y="6205"/>
                    <a:pt x="601" y="6205"/>
                  </a:cubicBezTo>
                  <a:lnTo>
                    <a:pt x="5237" y="6205"/>
                  </a:lnTo>
                  <a:cubicBezTo>
                    <a:pt x="5538" y="6205"/>
                    <a:pt x="5804" y="5938"/>
                    <a:pt x="5804" y="5638"/>
                  </a:cubicBezTo>
                  <a:lnTo>
                    <a:pt x="5804" y="601"/>
                  </a:lnTo>
                  <a:cubicBezTo>
                    <a:pt x="5804" y="267"/>
                    <a:pt x="5538" y="0"/>
                    <a:pt x="52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5686875" y="3407725"/>
              <a:ext cx="160150" cy="175150"/>
            </a:xfrm>
            <a:custGeom>
              <a:avLst/>
              <a:gdLst/>
              <a:ahLst/>
              <a:cxnLst/>
              <a:rect l="l" t="t" r="r" b="b"/>
              <a:pathLst>
                <a:path w="6406" h="7006" extrusionOk="0">
                  <a:moveTo>
                    <a:pt x="4571" y="1"/>
                  </a:moveTo>
                  <a:cubicBezTo>
                    <a:pt x="3403" y="1935"/>
                    <a:pt x="2503" y="968"/>
                    <a:pt x="1168" y="2369"/>
                  </a:cubicBezTo>
                  <a:cubicBezTo>
                    <a:pt x="1" y="3570"/>
                    <a:pt x="401" y="5037"/>
                    <a:pt x="1402" y="5538"/>
                  </a:cubicBezTo>
                  <a:cubicBezTo>
                    <a:pt x="2369" y="5037"/>
                    <a:pt x="3370" y="3903"/>
                    <a:pt x="4104" y="2302"/>
                  </a:cubicBezTo>
                  <a:lnTo>
                    <a:pt x="4104" y="2302"/>
                  </a:lnTo>
                  <a:cubicBezTo>
                    <a:pt x="4104" y="2303"/>
                    <a:pt x="4771" y="4337"/>
                    <a:pt x="2736" y="6305"/>
                  </a:cubicBezTo>
                  <a:cubicBezTo>
                    <a:pt x="3057" y="6679"/>
                    <a:pt x="3445" y="6851"/>
                    <a:pt x="3842" y="6851"/>
                  </a:cubicBezTo>
                  <a:cubicBezTo>
                    <a:pt x="4685" y="6851"/>
                    <a:pt x="5565" y="6074"/>
                    <a:pt x="5905" y="4804"/>
                  </a:cubicBezTo>
                  <a:cubicBezTo>
                    <a:pt x="6406" y="2803"/>
                    <a:pt x="5071" y="734"/>
                    <a:pt x="4571" y="1"/>
                  </a:cubicBezTo>
                  <a:close/>
                  <a:moveTo>
                    <a:pt x="3937" y="3470"/>
                  </a:moveTo>
                  <a:cubicBezTo>
                    <a:pt x="2536" y="5971"/>
                    <a:pt x="501" y="6572"/>
                    <a:pt x="335" y="6605"/>
                  </a:cubicBezTo>
                  <a:cubicBezTo>
                    <a:pt x="335" y="6639"/>
                    <a:pt x="368" y="7006"/>
                    <a:pt x="835" y="7006"/>
                  </a:cubicBezTo>
                  <a:cubicBezTo>
                    <a:pt x="1202" y="7006"/>
                    <a:pt x="3003" y="6038"/>
                    <a:pt x="3937" y="347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5478400" y="4617750"/>
              <a:ext cx="162650" cy="162650"/>
            </a:xfrm>
            <a:custGeom>
              <a:avLst/>
              <a:gdLst/>
              <a:ahLst/>
              <a:cxnLst/>
              <a:rect l="l" t="t" r="r" b="b"/>
              <a:pathLst>
                <a:path w="6506" h="6506" extrusionOk="0">
                  <a:moveTo>
                    <a:pt x="3270" y="1"/>
                  </a:moveTo>
                  <a:cubicBezTo>
                    <a:pt x="2869" y="1"/>
                    <a:pt x="2502" y="68"/>
                    <a:pt x="2169" y="168"/>
                  </a:cubicBezTo>
                  <a:lnTo>
                    <a:pt x="4471" y="2503"/>
                  </a:lnTo>
                  <a:lnTo>
                    <a:pt x="4471" y="234"/>
                  </a:lnTo>
                  <a:cubicBezTo>
                    <a:pt x="4104" y="68"/>
                    <a:pt x="3703" y="1"/>
                    <a:pt x="3270" y="1"/>
                  </a:cubicBezTo>
                  <a:close/>
                  <a:moveTo>
                    <a:pt x="1702" y="401"/>
                  </a:moveTo>
                  <a:cubicBezTo>
                    <a:pt x="701" y="935"/>
                    <a:pt x="1" y="2002"/>
                    <a:pt x="1" y="3236"/>
                  </a:cubicBezTo>
                  <a:cubicBezTo>
                    <a:pt x="1" y="3503"/>
                    <a:pt x="34" y="3770"/>
                    <a:pt x="101" y="4037"/>
                  </a:cubicBezTo>
                  <a:lnTo>
                    <a:pt x="2736" y="1402"/>
                  </a:lnTo>
                  <a:lnTo>
                    <a:pt x="1702" y="401"/>
                  </a:lnTo>
                  <a:close/>
                  <a:moveTo>
                    <a:pt x="4904" y="434"/>
                  </a:moveTo>
                  <a:lnTo>
                    <a:pt x="4904" y="4471"/>
                  </a:lnTo>
                  <a:lnTo>
                    <a:pt x="6272" y="4471"/>
                  </a:lnTo>
                  <a:cubicBezTo>
                    <a:pt x="6439" y="4070"/>
                    <a:pt x="6505" y="3670"/>
                    <a:pt x="6505" y="3236"/>
                  </a:cubicBezTo>
                  <a:cubicBezTo>
                    <a:pt x="6505" y="2036"/>
                    <a:pt x="5872" y="1002"/>
                    <a:pt x="4904" y="434"/>
                  </a:cubicBezTo>
                  <a:close/>
                  <a:moveTo>
                    <a:pt x="1635" y="3170"/>
                  </a:moveTo>
                  <a:lnTo>
                    <a:pt x="301" y="4537"/>
                  </a:lnTo>
                  <a:cubicBezTo>
                    <a:pt x="568" y="5171"/>
                    <a:pt x="1035" y="5705"/>
                    <a:pt x="1635" y="6072"/>
                  </a:cubicBezTo>
                  <a:lnTo>
                    <a:pt x="1635" y="3170"/>
                  </a:lnTo>
                  <a:close/>
                  <a:moveTo>
                    <a:pt x="2035" y="4871"/>
                  </a:moveTo>
                  <a:lnTo>
                    <a:pt x="2035" y="6272"/>
                  </a:lnTo>
                  <a:cubicBezTo>
                    <a:pt x="2436" y="6405"/>
                    <a:pt x="2836" y="6505"/>
                    <a:pt x="3270" y="6505"/>
                  </a:cubicBezTo>
                  <a:cubicBezTo>
                    <a:pt x="4471" y="6505"/>
                    <a:pt x="5505" y="5838"/>
                    <a:pt x="6072" y="487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5197375" y="5055575"/>
              <a:ext cx="151800" cy="132625"/>
            </a:xfrm>
            <a:custGeom>
              <a:avLst/>
              <a:gdLst/>
              <a:ahLst/>
              <a:cxnLst/>
              <a:rect l="l" t="t" r="r" b="b"/>
              <a:pathLst>
                <a:path w="6072" h="5305" extrusionOk="0">
                  <a:moveTo>
                    <a:pt x="1535" y="0"/>
                  </a:moveTo>
                  <a:lnTo>
                    <a:pt x="1535" y="768"/>
                  </a:lnTo>
                  <a:lnTo>
                    <a:pt x="4537" y="768"/>
                  </a:lnTo>
                  <a:lnTo>
                    <a:pt x="4537" y="0"/>
                  </a:lnTo>
                  <a:close/>
                  <a:moveTo>
                    <a:pt x="5504" y="1435"/>
                  </a:moveTo>
                  <a:cubicBezTo>
                    <a:pt x="5638" y="1435"/>
                    <a:pt x="5771" y="1568"/>
                    <a:pt x="5771" y="1735"/>
                  </a:cubicBezTo>
                  <a:cubicBezTo>
                    <a:pt x="5771" y="1868"/>
                    <a:pt x="5671" y="2002"/>
                    <a:pt x="5504" y="2002"/>
                  </a:cubicBezTo>
                  <a:cubicBezTo>
                    <a:pt x="5337" y="2002"/>
                    <a:pt x="5237" y="1868"/>
                    <a:pt x="5237" y="1735"/>
                  </a:cubicBezTo>
                  <a:cubicBezTo>
                    <a:pt x="5237" y="1568"/>
                    <a:pt x="5337" y="1435"/>
                    <a:pt x="5504" y="1435"/>
                  </a:cubicBezTo>
                  <a:close/>
                  <a:moveTo>
                    <a:pt x="4170" y="3036"/>
                  </a:moveTo>
                  <a:lnTo>
                    <a:pt x="4170" y="4937"/>
                  </a:lnTo>
                  <a:lnTo>
                    <a:pt x="1902" y="4937"/>
                  </a:lnTo>
                  <a:lnTo>
                    <a:pt x="1902" y="3036"/>
                  </a:lnTo>
                  <a:close/>
                  <a:moveTo>
                    <a:pt x="401" y="1168"/>
                  </a:moveTo>
                  <a:cubicBezTo>
                    <a:pt x="167" y="1168"/>
                    <a:pt x="0" y="1335"/>
                    <a:pt x="0" y="1535"/>
                  </a:cubicBezTo>
                  <a:lnTo>
                    <a:pt x="0" y="3436"/>
                  </a:lnTo>
                  <a:cubicBezTo>
                    <a:pt x="0" y="3636"/>
                    <a:pt x="167" y="3803"/>
                    <a:pt x="401" y="3803"/>
                  </a:cubicBezTo>
                  <a:lnTo>
                    <a:pt x="1535" y="3803"/>
                  </a:lnTo>
                  <a:lnTo>
                    <a:pt x="1535" y="5304"/>
                  </a:lnTo>
                  <a:lnTo>
                    <a:pt x="4537" y="5304"/>
                  </a:lnTo>
                  <a:lnTo>
                    <a:pt x="4537" y="3803"/>
                  </a:lnTo>
                  <a:lnTo>
                    <a:pt x="5671" y="3803"/>
                  </a:lnTo>
                  <a:cubicBezTo>
                    <a:pt x="5905" y="3803"/>
                    <a:pt x="6071" y="3636"/>
                    <a:pt x="6071" y="3436"/>
                  </a:cubicBezTo>
                  <a:lnTo>
                    <a:pt x="6071" y="1535"/>
                  </a:lnTo>
                  <a:cubicBezTo>
                    <a:pt x="6071" y="1335"/>
                    <a:pt x="5905" y="1168"/>
                    <a:pt x="5704" y="116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5430025" y="4932975"/>
              <a:ext cx="151800" cy="150975"/>
            </a:xfrm>
            <a:custGeom>
              <a:avLst/>
              <a:gdLst/>
              <a:ahLst/>
              <a:cxnLst/>
              <a:rect l="l" t="t" r="r" b="b"/>
              <a:pathLst>
                <a:path w="6072" h="6039" extrusionOk="0">
                  <a:moveTo>
                    <a:pt x="2670" y="1"/>
                  </a:moveTo>
                  <a:cubicBezTo>
                    <a:pt x="1602" y="134"/>
                    <a:pt x="735" y="801"/>
                    <a:pt x="301" y="1702"/>
                  </a:cubicBezTo>
                  <a:lnTo>
                    <a:pt x="1369" y="2069"/>
                  </a:lnTo>
                  <a:cubicBezTo>
                    <a:pt x="1635" y="1602"/>
                    <a:pt x="2102" y="1268"/>
                    <a:pt x="2670" y="1135"/>
                  </a:cubicBezTo>
                  <a:lnTo>
                    <a:pt x="2670" y="1"/>
                  </a:lnTo>
                  <a:close/>
                  <a:moveTo>
                    <a:pt x="3403" y="1"/>
                  </a:moveTo>
                  <a:lnTo>
                    <a:pt x="3403" y="1135"/>
                  </a:lnTo>
                  <a:cubicBezTo>
                    <a:pt x="3970" y="1268"/>
                    <a:pt x="4404" y="1602"/>
                    <a:pt x="4671" y="2069"/>
                  </a:cubicBezTo>
                  <a:lnTo>
                    <a:pt x="5772" y="1702"/>
                  </a:lnTo>
                  <a:cubicBezTo>
                    <a:pt x="5338" y="801"/>
                    <a:pt x="4471" y="134"/>
                    <a:pt x="3403" y="1"/>
                  </a:cubicBezTo>
                  <a:close/>
                  <a:moveTo>
                    <a:pt x="6005" y="2436"/>
                  </a:moveTo>
                  <a:lnTo>
                    <a:pt x="4938" y="2803"/>
                  </a:lnTo>
                  <a:cubicBezTo>
                    <a:pt x="4938" y="2870"/>
                    <a:pt x="4938" y="2936"/>
                    <a:pt x="4938" y="3003"/>
                  </a:cubicBezTo>
                  <a:cubicBezTo>
                    <a:pt x="4938" y="3503"/>
                    <a:pt x="4738" y="3937"/>
                    <a:pt x="4437" y="4271"/>
                  </a:cubicBezTo>
                  <a:lnTo>
                    <a:pt x="5105" y="5205"/>
                  </a:lnTo>
                  <a:cubicBezTo>
                    <a:pt x="5705" y="4671"/>
                    <a:pt x="6072" y="3870"/>
                    <a:pt x="6072" y="3003"/>
                  </a:cubicBezTo>
                  <a:cubicBezTo>
                    <a:pt x="6072" y="2803"/>
                    <a:pt x="6072" y="2636"/>
                    <a:pt x="6005" y="2436"/>
                  </a:cubicBezTo>
                  <a:close/>
                  <a:moveTo>
                    <a:pt x="68" y="2436"/>
                  </a:moveTo>
                  <a:cubicBezTo>
                    <a:pt x="34" y="2636"/>
                    <a:pt x="1" y="2803"/>
                    <a:pt x="1" y="3003"/>
                  </a:cubicBezTo>
                  <a:cubicBezTo>
                    <a:pt x="1" y="3870"/>
                    <a:pt x="368" y="4671"/>
                    <a:pt x="968" y="5238"/>
                  </a:cubicBezTo>
                  <a:lnTo>
                    <a:pt x="1635" y="4304"/>
                  </a:lnTo>
                  <a:cubicBezTo>
                    <a:pt x="1335" y="3937"/>
                    <a:pt x="1135" y="3503"/>
                    <a:pt x="1135" y="3003"/>
                  </a:cubicBezTo>
                  <a:cubicBezTo>
                    <a:pt x="1135" y="2936"/>
                    <a:pt x="1135" y="2870"/>
                    <a:pt x="1135" y="2803"/>
                  </a:cubicBezTo>
                  <a:lnTo>
                    <a:pt x="68" y="2436"/>
                  </a:lnTo>
                  <a:close/>
                  <a:moveTo>
                    <a:pt x="2236" y="4738"/>
                  </a:moveTo>
                  <a:lnTo>
                    <a:pt x="1569" y="5672"/>
                  </a:lnTo>
                  <a:cubicBezTo>
                    <a:pt x="2002" y="5905"/>
                    <a:pt x="2503" y="6038"/>
                    <a:pt x="3036" y="6038"/>
                  </a:cubicBezTo>
                  <a:cubicBezTo>
                    <a:pt x="3570" y="6038"/>
                    <a:pt x="4071" y="5905"/>
                    <a:pt x="4504" y="5672"/>
                  </a:cubicBezTo>
                  <a:lnTo>
                    <a:pt x="3837" y="4738"/>
                  </a:lnTo>
                  <a:cubicBezTo>
                    <a:pt x="3570" y="4838"/>
                    <a:pt x="3303" y="4904"/>
                    <a:pt x="3036" y="4904"/>
                  </a:cubicBezTo>
                  <a:cubicBezTo>
                    <a:pt x="2736" y="4904"/>
                    <a:pt x="2503" y="4838"/>
                    <a:pt x="2236" y="473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5739425" y="3108350"/>
              <a:ext cx="145125" cy="145125"/>
            </a:xfrm>
            <a:custGeom>
              <a:avLst/>
              <a:gdLst/>
              <a:ahLst/>
              <a:cxnLst/>
              <a:rect l="l" t="t" r="r" b="b"/>
              <a:pathLst>
                <a:path w="5805" h="5805" extrusionOk="0">
                  <a:moveTo>
                    <a:pt x="1802" y="2002"/>
                  </a:moveTo>
                  <a:lnTo>
                    <a:pt x="1802" y="3803"/>
                  </a:lnTo>
                  <a:lnTo>
                    <a:pt x="3069" y="2902"/>
                  </a:lnTo>
                  <a:lnTo>
                    <a:pt x="1802" y="2002"/>
                  </a:lnTo>
                  <a:close/>
                  <a:moveTo>
                    <a:pt x="3269" y="2002"/>
                  </a:moveTo>
                  <a:lnTo>
                    <a:pt x="3269" y="3803"/>
                  </a:lnTo>
                  <a:lnTo>
                    <a:pt x="4537" y="2902"/>
                  </a:lnTo>
                  <a:lnTo>
                    <a:pt x="3269" y="2002"/>
                  </a:lnTo>
                  <a:close/>
                  <a:moveTo>
                    <a:pt x="2903" y="567"/>
                  </a:moveTo>
                  <a:cubicBezTo>
                    <a:pt x="4203" y="567"/>
                    <a:pt x="5238" y="1601"/>
                    <a:pt x="5238" y="2902"/>
                  </a:cubicBezTo>
                  <a:cubicBezTo>
                    <a:pt x="5238" y="4203"/>
                    <a:pt x="4203" y="5237"/>
                    <a:pt x="2903" y="5237"/>
                  </a:cubicBezTo>
                  <a:cubicBezTo>
                    <a:pt x="1602" y="5237"/>
                    <a:pt x="568" y="4203"/>
                    <a:pt x="568" y="2902"/>
                  </a:cubicBezTo>
                  <a:cubicBezTo>
                    <a:pt x="568" y="1601"/>
                    <a:pt x="1602" y="567"/>
                    <a:pt x="2903" y="567"/>
                  </a:cubicBezTo>
                  <a:close/>
                  <a:moveTo>
                    <a:pt x="2903" y="0"/>
                  </a:moveTo>
                  <a:cubicBezTo>
                    <a:pt x="1301" y="0"/>
                    <a:pt x="0" y="1301"/>
                    <a:pt x="0" y="2902"/>
                  </a:cubicBezTo>
                  <a:cubicBezTo>
                    <a:pt x="0" y="4503"/>
                    <a:pt x="1301" y="5804"/>
                    <a:pt x="2903" y="5804"/>
                  </a:cubicBezTo>
                  <a:cubicBezTo>
                    <a:pt x="4504" y="5804"/>
                    <a:pt x="5805" y="4503"/>
                    <a:pt x="5805" y="2902"/>
                  </a:cubicBezTo>
                  <a:cubicBezTo>
                    <a:pt x="5805" y="1301"/>
                    <a:pt x="4504" y="0"/>
                    <a:pt x="29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5253250" y="4433450"/>
              <a:ext cx="159300" cy="167650"/>
            </a:xfrm>
            <a:custGeom>
              <a:avLst/>
              <a:gdLst/>
              <a:ahLst/>
              <a:cxnLst/>
              <a:rect l="l" t="t" r="r" b="b"/>
              <a:pathLst>
                <a:path w="6372" h="6706" extrusionOk="0">
                  <a:moveTo>
                    <a:pt x="0" y="1"/>
                  </a:moveTo>
                  <a:lnTo>
                    <a:pt x="0" y="6706"/>
                  </a:lnTo>
                  <a:lnTo>
                    <a:pt x="3036" y="3670"/>
                  </a:lnTo>
                  <a:lnTo>
                    <a:pt x="3036" y="6706"/>
                  </a:lnTo>
                  <a:lnTo>
                    <a:pt x="6371" y="3337"/>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407525" y="3848875"/>
              <a:ext cx="168475" cy="169300"/>
            </a:xfrm>
            <a:custGeom>
              <a:avLst/>
              <a:gdLst/>
              <a:ahLst/>
              <a:cxnLst/>
              <a:rect l="l" t="t" r="r" b="b"/>
              <a:pathLst>
                <a:path w="6739" h="6772" extrusionOk="0">
                  <a:moveTo>
                    <a:pt x="1268" y="868"/>
                  </a:moveTo>
                  <a:lnTo>
                    <a:pt x="1268" y="1702"/>
                  </a:lnTo>
                  <a:lnTo>
                    <a:pt x="401" y="1702"/>
                  </a:lnTo>
                  <a:lnTo>
                    <a:pt x="401" y="868"/>
                  </a:lnTo>
                  <a:close/>
                  <a:moveTo>
                    <a:pt x="2936" y="868"/>
                  </a:moveTo>
                  <a:lnTo>
                    <a:pt x="2936" y="1702"/>
                  </a:lnTo>
                  <a:lnTo>
                    <a:pt x="2102" y="1702"/>
                  </a:lnTo>
                  <a:lnTo>
                    <a:pt x="2102" y="868"/>
                  </a:lnTo>
                  <a:close/>
                  <a:moveTo>
                    <a:pt x="3803" y="2135"/>
                  </a:moveTo>
                  <a:lnTo>
                    <a:pt x="3803" y="2536"/>
                  </a:lnTo>
                  <a:lnTo>
                    <a:pt x="6738" y="2536"/>
                  </a:lnTo>
                  <a:lnTo>
                    <a:pt x="6738" y="2135"/>
                  </a:lnTo>
                  <a:close/>
                  <a:moveTo>
                    <a:pt x="1268" y="2536"/>
                  </a:moveTo>
                  <a:lnTo>
                    <a:pt x="1268" y="3403"/>
                  </a:lnTo>
                  <a:lnTo>
                    <a:pt x="401" y="3403"/>
                  </a:lnTo>
                  <a:lnTo>
                    <a:pt x="401" y="2536"/>
                  </a:lnTo>
                  <a:close/>
                  <a:moveTo>
                    <a:pt x="2936" y="2536"/>
                  </a:moveTo>
                  <a:lnTo>
                    <a:pt x="2936" y="3403"/>
                  </a:lnTo>
                  <a:lnTo>
                    <a:pt x="2102" y="3403"/>
                  </a:lnTo>
                  <a:lnTo>
                    <a:pt x="2102" y="2536"/>
                  </a:lnTo>
                  <a:close/>
                  <a:moveTo>
                    <a:pt x="1268" y="4237"/>
                  </a:moveTo>
                  <a:lnTo>
                    <a:pt x="1268" y="5071"/>
                  </a:lnTo>
                  <a:lnTo>
                    <a:pt x="401" y="5071"/>
                  </a:lnTo>
                  <a:lnTo>
                    <a:pt x="401" y="4237"/>
                  </a:lnTo>
                  <a:close/>
                  <a:moveTo>
                    <a:pt x="2936" y="4237"/>
                  </a:moveTo>
                  <a:lnTo>
                    <a:pt x="2936" y="5071"/>
                  </a:lnTo>
                  <a:lnTo>
                    <a:pt x="2102" y="5071"/>
                  </a:lnTo>
                  <a:lnTo>
                    <a:pt x="2102" y="4237"/>
                  </a:lnTo>
                  <a:close/>
                  <a:moveTo>
                    <a:pt x="0" y="0"/>
                  </a:moveTo>
                  <a:lnTo>
                    <a:pt x="0" y="6772"/>
                  </a:lnTo>
                  <a:lnTo>
                    <a:pt x="3369" y="6772"/>
                  </a:lnTo>
                  <a:lnTo>
                    <a:pt x="3369" y="0"/>
                  </a:lnTo>
                  <a:close/>
                  <a:moveTo>
                    <a:pt x="3803" y="2969"/>
                  </a:moveTo>
                  <a:lnTo>
                    <a:pt x="3803" y="6772"/>
                  </a:lnTo>
                  <a:lnTo>
                    <a:pt x="4637" y="6772"/>
                  </a:lnTo>
                  <a:lnTo>
                    <a:pt x="4637" y="5071"/>
                  </a:lnTo>
                  <a:lnTo>
                    <a:pt x="5905" y="5071"/>
                  </a:lnTo>
                  <a:lnTo>
                    <a:pt x="5905" y="6772"/>
                  </a:lnTo>
                  <a:lnTo>
                    <a:pt x="6738" y="6772"/>
                  </a:lnTo>
                  <a:lnTo>
                    <a:pt x="6738"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5480075" y="4134900"/>
              <a:ext cx="98425" cy="101775"/>
            </a:xfrm>
            <a:custGeom>
              <a:avLst/>
              <a:gdLst/>
              <a:ahLst/>
              <a:cxnLst/>
              <a:rect l="l" t="t" r="r" b="b"/>
              <a:pathLst>
                <a:path w="3937" h="4071" extrusionOk="0">
                  <a:moveTo>
                    <a:pt x="1968" y="1202"/>
                  </a:moveTo>
                  <a:cubicBezTo>
                    <a:pt x="2435" y="1202"/>
                    <a:pt x="2802" y="1569"/>
                    <a:pt x="2802" y="2036"/>
                  </a:cubicBezTo>
                  <a:cubicBezTo>
                    <a:pt x="2802" y="2503"/>
                    <a:pt x="2435" y="2870"/>
                    <a:pt x="1968" y="2870"/>
                  </a:cubicBezTo>
                  <a:cubicBezTo>
                    <a:pt x="1501" y="2870"/>
                    <a:pt x="1135" y="2503"/>
                    <a:pt x="1135" y="2036"/>
                  </a:cubicBezTo>
                  <a:cubicBezTo>
                    <a:pt x="1135" y="1569"/>
                    <a:pt x="1501" y="1202"/>
                    <a:pt x="1968" y="1202"/>
                  </a:cubicBezTo>
                  <a:close/>
                  <a:moveTo>
                    <a:pt x="1568" y="1"/>
                  </a:moveTo>
                  <a:cubicBezTo>
                    <a:pt x="1568" y="134"/>
                    <a:pt x="1535" y="268"/>
                    <a:pt x="1468" y="368"/>
                  </a:cubicBezTo>
                  <a:cubicBezTo>
                    <a:pt x="1331" y="619"/>
                    <a:pt x="1053" y="761"/>
                    <a:pt x="773" y="761"/>
                  </a:cubicBezTo>
                  <a:cubicBezTo>
                    <a:pt x="645" y="761"/>
                    <a:pt x="516" y="731"/>
                    <a:pt x="401" y="668"/>
                  </a:cubicBezTo>
                  <a:lnTo>
                    <a:pt x="0" y="1369"/>
                  </a:lnTo>
                  <a:cubicBezTo>
                    <a:pt x="134" y="1435"/>
                    <a:pt x="234" y="1535"/>
                    <a:pt x="301" y="1635"/>
                  </a:cubicBezTo>
                  <a:cubicBezTo>
                    <a:pt x="501" y="2002"/>
                    <a:pt x="367" y="2503"/>
                    <a:pt x="0" y="2703"/>
                  </a:cubicBezTo>
                  <a:lnTo>
                    <a:pt x="401" y="3403"/>
                  </a:lnTo>
                  <a:cubicBezTo>
                    <a:pt x="534" y="3337"/>
                    <a:pt x="668" y="3303"/>
                    <a:pt x="801" y="3303"/>
                  </a:cubicBezTo>
                  <a:cubicBezTo>
                    <a:pt x="1235" y="3303"/>
                    <a:pt x="1568" y="3637"/>
                    <a:pt x="1568" y="4071"/>
                  </a:cubicBezTo>
                  <a:lnTo>
                    <a:pt x="2369" y="4071"/>
                  </a:lnTo>
                  <a:cubicBezTo>
                    <a:pt x="2369" y="3937"/>
                    <a:pt x="2402" y="3804"/>
                    <a:pt x="2469" y="3704"/>
                  </a:cubicBezTo>
                  <a:cubicBezTo>
                    <a:pt x="2625" y="3437"/>
                    <a:pt x="2884" y="3303"/>
                    <a:pt x="3148" y="3303"/>
                  </a:cubicBezTo>
                  <a:cubicBezTo>
                    <a:pt x="3281" y="3303"/>
                    <a:pt x="3414" y="3337"/>
                    <a:pt x="3536" y="3403"/>
                  </a:cubicBezTo>
                  <a:lnTo>
                    <a:pt x="3937" y="2703"/>
                  </a:lnTo>
                  <a:cubicBezTo>
                    <a:pt x="3836" y="2636"/>
                    <a:pt x="3736" y="2536"/>
                    <a:pt x="3670" y="2436"/>
                  </a:cubicBezTo>
                  <a:cubicBezTo>
                    <a:pt x="3436" y="2069"/>
                    <a:pt x="3570" y="1569"/>
                    <a:pt x="3937" y="1369"/>
                  </a:cubicBezTo>
                  <a:lnTo>
                    <a:pt x="3536" y="668"/>
                  </a:lnTo>
                  <a:cubicBezTo>
                    <a:pt x="3436" y="735"/>
                    <a:pt x="3303" y="768"/>
                    <a:pt x="3136" y="768"/>
                  </a:cubicBezTo>
                  <a:cubicBezTo>
                    <a:pt x="2736" y="768"/>
                    <a:pt x="2369" y="401"/>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5153175" y="4124075"/>
              <a:ext cx="155975" cy="175975"/>
            </a:xfrm>
            <a:custGeom>
              <a:avLst/>
              <a:gdLst/>
              <a:ahLst/>
              <a:cxnLst/>
              <a:rect l="l" t="t" r="r" b="b"/>
              <a:pathLst>
                <a:path w="6239" h="7039" extrusionOk="0">
                  <a:moveTo>
                    <a:pt x="1501" y="667"/>
                  </a:moveTo>
                  <a:cubicBezTo>
                    <a:pt x="1635" y="667"/>
                    <a:pt x="1802" y="734"/>
                    <a:pt x="1935" y="868"/>
                  </a:cubicBezTo>
                  <a:cubicBezTo>
                    <a:pt x="2169" y="1101"/>
                    <a:pt x="2369" y="1468"/>
                    <a:pt x="2502" y="1968"/>
                  </a:cubicBezTo>
                  <a:cubicBezTo>
                    <a:pt x="2502" y="1968"/>
                    <a:pt x="2502" y="1968"/>
                    <a:pt x="2502" y="2002"/>
                  </a:cubicBezTo>
                  <a:cubicBezTo>
                    <a:pt x="2502" y="2002"/>
                    <a:pt x="2469" y="1968"/>
                    <a:pt x="2469" y="1968"/>
                  </a:cubicBezTo>
                  <a:cubicBezTo>
                    <a:pt x="2002" y="1835"/>
                    <a:pt x="1602" y="1668"/>
                    <a:pt x="1368" y="1435"/>
                  </a:cubicBezTo>
                  <a:cubicBezTo>
                    <a:pt x="1268" y="1301"/>
                    <a:pt x="1201" y="1168"/>
                    <a:pt x="1201" y="1034"/>
                  </a:cubicBezTo>
                  <a:cubicBezTo>
                    <a:pt x="1168" y="968"/>
                    <a:pt x="1201" y="834"/>
                    <a:pt x="1268" y="768"/>
                  </a:cubicBezTo>
                  <a:cubicBezTo>
                    <a:pt x="1335" y="701"/>
                    <a:pt x="1435" y="667"/>
                    <a:pt x="1501" y="667"/>
                  </a:cubicBezTo>
                  <a:close/>
                  <a:moveTo>
                    <a:pt x="4904" y="501"/>
                  </a:moveTo>
                  <a:cubicBezTo>
                    <a:pt x="4971" y="501"/>
                    <a:pt x="5071" y="501"/>
                    <a:pt x="5137" y="601"/>
                  </a:cubicBezTo>
                  <a:cubicBezTo>
                    <a:pt x="5338" y="768"/>
                    <a:pt x="5237" y="1201"/>
                    <a:pt x="4937" y="1501"/>
                  </a:cubicBezTo>
                  <a:cubicBezTo>
                    <a:pt x="4637" y="1802"/>
                    <a:pt x="4203" y="2002"/>
                    <a:pt x="3836" y="2135"/>
                  </a:cubicBezTo>
                  <a:lnTo>
                    <a:pt x="3503" y="2135"/>
                  </a:lnTo>
                  <a:cubicBezTo>
                    <a:pt x="3636" y="1735"/>
                    <a:pt x="3870" y="1201"/>
                    <a:pt x="4237" y="801"/>
                  </a:cubicBezTo>
                  <a:cubicBezTo>
                    <a:pt x="4437" y="601"/>
                    <a:pt x="4670" y="501"/>
                    <a:pt x="4904" y="501"/>
                  </a:cubicBezTo>
                  <a:close/>
                  <a:moveTo>
                    <a:pt x="2669" y="2602"/>
                  </a:moveTo>
                  <a:lnTo>
                    <a:pt x="2669" y="3469"/>
                  </a:lnTo>
                  <a:lnTo>
                    <a:pt x="467" y="3469"/>
                  </a:lnTo>
                  <a:lnTo>
                    <a:pt x="467" y="2602"/>
                  </a:lnTo>
                  <a:close/>
                  <a:moveTo>
                    <a:pt x="5805" y="2602"/>
                  </a:moveTo>
                  <a:lnTo>
                    <a:pt x="5805" y="3469"/>
                  </a:lnTo>
                  <a:lnTo>
                    <a:pt x="3570" y="3469"/>
                  </a:lnTo>
                  <a:lnTo>
                    <a:pt x="3570" y="2602"/>
                  </a:lnTo>
                  <a:close/>
                  <a:moveTo>
                    <a:pt x="2669" y="3703"/>
                  </a:moveTo>
                  <a:lnTo>
                    <a:pt x="2669" y="6605"/>
                  </a:lnTo>
                  <a:lnTo>
                    <a:pt x="901" y="6605"/>
                  </a:lnTo>
                  <a:lnTo>
                    <a:pt x="901" y="3703"/>
                  </a:lnTo>
                  <a:close/>
                  <a:moveTo>
                    <a:pt x="5338" y="3703"/>
                  </a:moveTo>
                  <a:lnTo>
                    <a:pt x="5338" y="6605"/>
                  </a:lnTo>
                  <a:lnTo>
                    <a:pt x="3570" y="6605"/>
                  </a:lnTo>
                  <a:lnTo>
                    <a:pt x="3570" y="3703"/>
                  </a:lnTo>
                  <a:close/>
                  <a:moveTo>
                    <a:pt x="4904" y="0"/>
                  </a:moveTo>
                  <a:cubicBezTo>
                    <a:pt x="4537" y="0"/>
                    <a:pt x="4170" y="167"/>
                    <a:pt x="3903" y="467"/>
                  </a:cubicBezTo>
                  <a:cubicBezTo>
                    <a:pt x="3436" y="901"/>
                    <a:pt x="3169" y="1568"/>
                    <a:pt x="3003" y="2002"/>
                  </a:cubicBezTo>
                  <a:cubicBezTo>
                    <a:pt x="2902" y="1535"/>
                    <a:pt x="2702" y="934"/>
                    <a:pt x="2269" y="501"/>
                  </a:cubicBezTo>
                  <a:cubicBezTo>
                    <a:pt x="2069" y="301"/>
                    <a:pt x="1768" y="167"/>
                    <a:pt x="1501" y="167"/>
                  </a:cubicBezTo>
                  <a:cubicBezTo>
                    <a:pt x="1268" y="167"/>
                    <a:pt x="1068" y="267"/>
                    <a:pt x="901" y="401"/>
                  </a:cubicBezTo>
                  <a:cubicBezTo>
                    <a:pt x="567" y="768"/>
                    <a:pt x="601" y="1368"/>
                    <a:pt x="1001" y="1768"/>
                  </a:cubicBezTo>
                  <a:cubicBezTo>
                    <a:pt x="1168" y="1935"/>
                    <a:pt x="1335" y="2035"/>
                    <a:pt x="1501" y="2135"/>
                  </a:cubicBezTo>
                  <a:lnTo>
                    <a:pt x="0" y="2135"/>
                  </a:lnTo>
                  <a:lnTo>
                    <a:pt x="0" y="3903"/>
                  </a:lnTo>
                  <a:lnTo>
                    <a:pt x="434" y="3903"/>
                  </a:lnTo>
                  <a:lnTo>
                    <a:pt x="434" y="7039"/>
                  </a:lnTo>
                  <a:lnTo>
                    <a:pt x="5771" y="7039"/>
                  </a:lnTo>
                  <a:lnTo>
                    <a:pt x="5771" y="3936"/>
                  </a:lnTo>
                  <a:lnTo>
                    <a:pt x="6238" y="3936"/>
                  </a:lnTo>
                  <a:lnTo>
                    <a:pt x="6238" y="2135"/>
                  </a:lnTo>
                  <a:lnTo>
                    <a:pt x="4937" y="2135"/>
                  </a:lnTo>
                  <a:cubicBezTo>
                    <a:pt x="5037" y="2068"/>
                    <a:pt x="5171" y="1968"/>
                    <a:pt x="5271" y="1835"/>
                  </a:cubicBezTo>
                  <a:cubicBezTo>
                    <a:pt x="5504" y="1601"/>
                    <a:pt x="5671" y="1335"/>
                    <a:pt x="5704" y="1034"/>
                  </a:cubicBezTo>
                  <a:cubicBezTo>
                    <a:pt x="5771" y="734"/>
                    <a:pt x="5704" y="434"/>
                    <a:pt x="5504" y="234"/>
                  </a:cubicBezTo>
                  <a:cubicBezTo>
                    <a:pt x="5338" y="67"/>
                    <a:pt x="5137" y="0"/>
                    <a:pt x="4904"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5270750" y="4753275"/>
              <a:ext cx="73425" cy="132875"/>
            </a:xfrm>
            <a:custGeom>
              <a:avLst/>
              <a:gdLst/>
              <a:ahLst/>
              <a:cxnLst/>
              <a:rect l="l" t="t" r="r" b="b"/>
              <a:pathLst>
                <a:path w="2937" h="5315" extrusionOk="0">
                  <a:moveTo>
                    <a:pt x="1156" y="1"/>
                  </a:moveTo>
                  <a:cubicBezTo>
                    <a:pt x="1094" y="1"/>
                    <a:pt x="1031" y="6"/>
                    <a:pt x="968" y="17"/>
                  </a:cubicBezTo>
                  <a:lnTo>
                    <a:pt x="968" y="50"/>
                  </a:lnTo>
                  <a:cubicBezTo>
                    <a:pt x="401" y="150"/>
                    <a:pt x="1" y="684"/>
                    <a:pt x="134" y="1251"/>
                  </a:cubicBezTo>
                  <a:lnTo>
                    <a:pt x="368" y="2586"/>
                  </a:lnTo>
                  <a:cubicBezTo>
                    <a:pt x="484" y="3049"/>
                    <a:pt x="901" y="3412"/>
                    <a:pt x="1381" y="3412"/>
                  </a:cubicBezTo>
                  <a:cubicBezTo>
                    <a:pt x="1453" y="3412"/>
                    <a:pt x="1527" y="3404"/>
                    <a:pt x="1602" y="3386"/>
                  </a:cubicBezTo>
                  <a:lnTo>
                    <a:pt x="1635" y="3386"/>
                  </a:lnTo>
                  <a:cubicBezTo>
                    <a:pt x="1669" y="3386"/>
                    <a:pt x="1735" y="3353"/>
                    <a:pt x="1769" y="3353"/>
                  </a:cubicBezTo>
                  <a:lnTo>
                    <a:pt x="1669" y="2852"/>
                  </a:lnTo>
                  <a:cubicBezTo>
                    <a:pt x="1635" y="2886"/>
                    <a:pt x="1602" y="2919"/>
                    <a:pt x="1535" y="2919"/>
                  </a:cubicBezTo>
                  <a:lnTo>
                    <a:pt x="1502" y="2919"/>
                  </a:lnTo>
                  <a:cubicBezTo>
                    <a:pt x="1463" y="2928"/>
                    <a:pt x="1424" y="2932"/>
                    <a:pt x="1385" y="2932"/>
                  </a:cubicBezTo>
                  <a:cubicBezTo>
                    <a:pt x="1128" y="2932"/>
                    <a:pt x="897" y="2747"/>
                    <a:pt x="868" y="2485"/>
                  </a:cubicBezTo>
                  <a:lnTo>
                    <a:pt x="601" y="1151"/>
                  </a:lnTo>
                  <a:cubicBezTo>
                    <a:pt x="534" y="851"/>
                    <a:pt x="735" y="551"/>
                    <a:pt x="1035" y="517"/>
                  </a:cubicBezTo>
                  <a:lnTo>
                    <a:pt x="1068" y="484"/>
                  </a:lnTo>
                  <a:cubicBezTo>
                    <a:pt x="1090" y="482"/>
                    <a:pt x="1112" y="480"/>
                    <a:pt x="1134" y="480"/>
                  </a:cubicBezTo>
                  <a:cubicBezTo>
                    <a:pt x="1411" y="480"/>
                    <a:pt x="1673" y="673"/>
                    <a:pt x="1735" y="951"/>
                  </a:cubicBezTo>
                  <a:lnTo>
                    <a:pt x="1835" y="1551"/>
                  </a:lnTo>
                  <a:cubicBezTo>
                    <a:pt x="2036" y="1585"/>
                    <a:pt x="2236" y="1652"/>
                    <a:pt x="2369" y="1785"/>
                  </a:cubicBezTo>
                  <a:lnTo>
                    <a:pt x="2202" y="851"/>
                  </a:lnTo>
                  <a:cubicBezTo>
                    <a:pt x="2113" y="347"/>
                    <a:pt x="1655" y="1"/>
                    <a:pt x="1156" y="1"/>
                  </a:cubicBezTo>
                  <a:close/>
                  <a:moveTo>
                    <a:pt x="1570" y="1924"/>
                  </a:moveTo>
                  <a:cubicBezTo>
                    <a:pt x="1493" y="1924"/>
                    <a:pt x="1414" y="1933"/>
                    <a:pt x="1335" y="1952"/>
                  </a:cubicBezTo>
                  <a:cubicBezTo>
                    <a:pt x="1268" y="1952"/>
                    <a:pt x="1235" y="1952"/>
                    <a:pt x="1168" y="1985"/>
                  </a:cubicBezTo>
                  <a:lnTo>
                    <a:pt x="1268" y="2452"/>
                  </a:lnTo>
                  <a:cubicBezTo>
                    <a:pt x="1302" y="2452"/>
                    <a:pt x="1368" y="2419"/>
                    <a:pt x="1402" y="2419"/>
                  </a:cubicBezTo>
                  <a:lnTo>
                    <a:pt x="1435" y="2419"/>
                  </a:lnTo>
                  <a:cubicBezTo>
                    <a:pt x="1474" y="2410"/>
                    <a:pt x="1513" y="2406"/>
                    <a:pt x="1552" y="2406"/>
                  </a:cubicBezTo>
                  <a:cubicBezTo>
                    <a:pt x="1810" y="2406"/>
                    <a:pt x="2044" y="2591"/>
                    <a:pt x="2102" y="2852"/>
                  </a:cubicBezTo>
                  <a:lnTo>
                    <a:pt x="2336" y="4153"/>
                  </a:lnTo>
                  <a:cubicBezTo>
                    <a:pt x="2402" y="4454"/>
                    <a:pt x="2202" y="4754"/>
                    <a:pt x="1902" y="4820"/>
                  </a:cubicBezTo>
                  <a:lnTo>
                    <a:pt x="1869" y="4820"/>
                  </a:lnTo>
                  <a:cubicBezTo>
                    <a:pt x="1830" y="4829"/>
                    <a:pt x="1791" y="4833"/>
                    <a:pt x="1752" y="4833"/>
                  </a:cubicBezTo>
                  <a:cubicBezTo>
                    <a:pt x="1494" y="4833"/>
                    <a:pt x="1260" y="4648"/>
                    <a:pt x="1202" y="4387"/>
                  </a:cubicBezTo>
                  <a:lnTo>
                    <a:pt x="1102" y="3786"/>
                  </a:lnTo>
                  <a:cubicBezTo>
                    <a:pt x="901" y="3753"/>
                    <a:pt x="735" y="3686"/>
                    <a:pt x="568" y="3553"/>
                  </a:cubicBezTo>
                  <a:lnTo>
                    <a:pt x="568" y="3553"/>
                  </a:lnTo>
                  <a:lnTo>
                    <a:pt x="735" y="4487"/>
                  </a:lnTo>
                  <a:cubicBezTo>
                    <a:pt x="849" y="4975"/>
                    <a:pt x="1261" y="5315"/>
                    <a:pt x="1735" y="5315"/>
                  </a:cubicBezTo>
                  <a:cubicBezTo>
                    <a:pt x="1812" y="5315"/>
                    <a:pt x="1890" y="5306"/>
                    <a:pt x="1969" y="5287"/>
                  </a:cubicBezTo>
                  <a:lnTo>
                    <a:pt x="2002" y="5287"/>
                  </a:lnTo>
                  <a:cubicBezTo>
                    <a:pt x="2569" y="5187"/>
                    <a:pt x="2936" y="4654"/>
                    <a:pt x="2836" y="4087"/>
                  </a:cubicBezTo>
                  <a:lnTo>
                    <a:pt x="2569" y="2752"/>
                  </a:lnTo>
                  <a:cubicBezTo>
                    <a:pt x="2483" y="2264"/>
                    <a:pt x="2051" y="1924"/>
                    <a:pt x="1570" y="192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323300" y="3432750"/>
              <a:ext cx="194325" cy="195150"/>
            </a:xfrm>
            <a:custGeom>
              <a:avLst/>
              <a:gdLst/>
              <a:ahLst/>
              <a:cxnLst/>
              <a:rect l="l" t="t" r="r" b="b"/>
              <a:pathLst>
                <a:path w="7773" h="7806" extrusionOk="0">
                  <a:moveTo>
                    <a:pt x="7772" y="0"/>
                  </a:moveTo>
                  <a:lnTo>
                    <a:pt x="2435" y="1468"/>
                  </a:lnTo>
                  <a:lnTo>
                    <a:pt x="2435" y="2936"/>
                  </a:lnTo>
                  <a:lnTo>
                    <a:pt x="2435" y="5471"/>
                  </a:lnTo>
                  <a:cubicBezTo>
                    <a:pt x="2202" y="5404"/>
                    <a:pt x="1968" y="5371"/>
                    <a:pt x="1701" y="5371"/>
                  </a:cubicBezTo>
                  <a:cubicBezTo>
                    <a:pt x="767" y="5371"/>
                    <a:pt x="0" y="5904"/>
                    <a:pt x="0" y="6572"/>
                  </a:cubicBezTo>
                  <a:cubicBezTo>
                    <a:pt x="0" y="7239"/>
                    <a:pt x="767" y="7806"/>
                    <a:pt x="1701" y="7806"/>
                  </a:cubicBezTo>
                  <a:cubicBezTo>
                    <a:pt x="2635" y="7806"/>
                    <a:pt x="3403" y="7239"/>
                    <a:pt x="3403" y="6572"/>
                  </a:cubicBezTo>
                  <a:lnTo>
                    <a:pt x="3403" y="2936"/>
                  </a:lnTo>
                  <a:lnTo>
                    <a:pt x="6805" y="2002"/>
                  </a:lnTo>
                  <a:lnTo>
                    <a:pt x="6805" y="4503"/>
                  </a:lnTo>
                  <a:cubicBezTo>
                    <a:pt x="6605" y="4437"/>
                    <a:pt x="6338" y="4403"/>
                    <a:pt x="6071" y="4403"/>
                  </a:cubicBezTo>
                  <a:cubicBezTo>
                    <a:pt x="5137" y="4403"/>
                    <a:pt x="4370" y="4937"/>
                    <a:pt x="4370" y="5604"/>
                  </a:cubicBezTo>
                  <a:cubicBezTo>
                    <a:pt x="4370" y="6271"/>
                    <a:pt x="5137" y="6838"/>
                    <a:pt x="6071" y="6838"/>
                  </a:cubicBezTo>
                  <a:cubicBezTo>
                    <a:pt x="7005" y="6838"/>
                    <a:pt x="7772" y="6271"/>
                    <a:pt x="7772" y="5604"/>
                  </a:cubicBezTo>
                  <a:lnTo>
                    <a:pt x="7772" y="1468"/>
                  </a:lnTo>
                  <a:lnTo>
                    <a:pt x="7772" y="501"/>
                  </a:lnTo>
                  <a:lnTo>
                    <a:pt x="7772"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4870475" y="5106450"/>
              <a:ext cx="150125" cy="133450"/>
            </a:xfrm>
            <a:custGeom>
              <a:avLst/>
              <a:gdLst/>
              <a:ahLst/>
              <a:cxnLst/>
              <a:rect l="l" t="t" r="r" b="b"/>
              <a:pathLst>
                <a:path w="6005" h="5338" extrusionOk="0">
                  <a:moveTo>
                    <a:pt x="2502" y="0"/>
                  </a:moveTo>
                  <a:cubicBezTo>
                    <a:pt x="1134" y="0"/>
                    <a:pt x="0" y="901"/>
                    <a:pt x="0" y="2035"/>
                  </a:cubicBezTo>
                  <a:cubicBezTo>
                    <a:pt x="0" y="2669"/>
                    <a:pt x="367" y="3236"/>
                    <a:pt x="934" y="3603"/>
                  </a:cubicBezTo>
                  <a:cubicBezTo>
                    <a:pt x="934" y="3636"/>
                    <a:pt x="934" y="3703"/>
                    <a:pt x="934" y="3736"/>
                  </a:cubicBezTo>
                  <a:cubicBezTo>
                    <a:pt x="934" y="4070"/>
                    <a:pt x="667" y="4370"/>
                    <a:pt x="334" y="4537"/>
                  </a:cubicBezTo>
                  <a:lnTo>
                    <a:pt x="334" y="4670"/>
                  </a:lnTo>
                  <a:cubicBezTo>
                    <a:pt x="968" y="4637"/>
                    <a:pt x="1568" y="4570"/>
                    <a:pt x="2102" y="4036"/>
                  </a:cubicBezTo>
                  <a:lnTo>
                    <a:pt x="2502" y="4036"/>
                  </a:lnTo>
                  <a:cubicBezTo>
                    <a:pt x="3870" y="4036"/>
                    <a:pt x="5004" y="3136"/>
                    <a:pt x="5004" y="2035"/>
                  </a:cubicBezTo>
                  <a:cubicBezTo>
                    <a:pt x="5004" y="901"/>
                    <a:pt x="3870" y="0"/>
                    <a:pt x="2502" y="0"/>
                  </a:cubicBezTo>
                  <a:close/>
                  <a:moveTo>
                    <a:pt x="5371" y="1868"/>
                  </a:moveTo>
                  <a:cubicBezTo>
                    <a:pt x="5404" y="1902"/>
                    <a:pt x="5404" y="1968"/>
                    <a:pt x="5404" y="2035"/>
                  </a:cubicBezTo>
                  <a:cubicBezTo>
                    <a:pt x="5404" y="2369"/>
                    <a:pt x="5304" y="2702"/>
                    <a:pt x="5137" y="3002"/>
                  </a:cubicBezTo>
                  <a:cubicBezTo>
                    <a:pt x="5004" y="3303"/>
                    <a:pt x="4804" y="3536"/>
                    <a:pt x="4504" y="3770"/>
                  </a:cubicBezTo>
                  <a:cubicBezTo>
                    <a:pt x="3970" y="4203"/>
                    <a:pt x="3269" y="4437"/>
                    <a:pt x="2502" y="4437"/>
                  </a:cubicBezTo>
                  <a:cubicBezTo>
                    <a:pt x="2869" y="4670"/>
                    <a:pt x="3336" y="4804"/>
                    <a:pt x="3836" y="4804"/>
                  </a:cubicBezTo>
                  <a:cubicBezTo>
                    <a:pt x="3970" y="4804"/>
                    <a:pt x="4070" y="4804"/>
                    <a:pt x="4170" y="4770"/>
                  </a:cubicBezTo>
                  <a:cubicBezTo>
                    <a:pt x="4637" y="5237"/>
                    <a:pt x="5137" y="5337"/>
                    <a:pt x="5671" y="5337"/>
                  </a:cubicBezTo>
                  <a:lnTo>
                    <a:pt x="5671" y="5237"/>
                  </a:lnTo>
                  <a:cubicBezTo>
                    <a:pt x="5371" y="5070"/>
                    <a:pt x="5171" y="4837"/>
                    <a:pt x="5171" y="4537"/>
                  </a:cubicBezTo>
                  <a:cubicBezTo>
                    <a:pt x="5171" y="4503"/>
                    <a:pt x="5204" y="4470"/>
                    <a:pt x="5204" y="4403"/>
                  </a:cubicBezTo>
                  <a:cubicBezTo>
                    <a:pt x="5671" y="4103"/>
                    <a:pt x="6005" y="3603"/>
                    <a:pt x="6005" y="3069"/>
                  </a:cubicBezTo>
                  <a:cubicBezTo>
                    <a:pt x="6005" y="2602"/>
                    <a:pt x="5771" y="2168"/>
                    <a:pt x="5371" y="186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4991400" y="4823750"/>
              <a:ext cx="136775" cy="136775"/>
            </a:xfrm>
            <a:custGeom>
              <a:avLst/>
              <a:gdLst/>
              <a:ahLst/>
              <a:cxnLst/>
              <a:rect l="l" t="t" r="r" b="b"/>
              <a:pathLst>
                <a:path w="5471" h="5471" extrusionOk="0">
                  <a:moveTo>
                    <a:pt x="2735" y="0"/>
                  </a:moveTo>
                  <a:cubicBezTo>
                    <a:pt x="1234" y="0"/>
                    <a:pt x="0" y="1234"/>
                    <a:pt x="0" y="2735"/>
                  </a:cubicBezTo>
                  <a:cubicBezTo>
                    <a:pt x="0" y="4236"/>
                    <a:pt x="1234" y="5471"/>
                    <a:pt x="2735" y="5471"/>
                  </a:cubicBezTo>
                  <a:cubicBezTo>
                    <a:pt x="3569" y="5471"/>
                    <a:pt x="4303" y="5104"/>
                    <a:pt x="4804" y="4537"/>
                  </a:cubicBezTo>
                  <a:lnTo>
                    <a:pt x="4270" y="4103"/>
                  </a:lnTo>
                  <a:cubicBezTo>
                    <a:pt x="4270" y="4136"/>
                    <a:pt x="4236" y="4170"/>
                    <a:pt x="4203" y="4203"/>
                  </a:cubicBezTo>
                  <a:cubicBezTo>
                    <a:pt x="3803" y="4570"/>
                    <a:pt x="3302" y="4803"/>
                    <a:pt x="2735" y="4803"/>
                  </a:cubicBezTo>
                  <a:cubicBezTo>
                    <a:pt x="2202" y="4803"/>
                    <a:pt x="1668" y="4570"/>
                    <a:pt x="1301" y="4203"/>
                  </a:cubicBezTo>
                  <a:cubicBezTo>
                    <a:pt x="901" y="3803"/>
                    <a:pt x="701" y="3302"/>
                    <a:pt x="701" y="2735"/>
                  </a:cubicBezTo>
                  <a:cubicBezTo>
                    <a:pt x="701" y="2202"/>
                    <a:pt x="901" y="1668"/>
                    <a:pt x="1301" y="1301"/>
                  </a:cubicBezTo>
                  <a:cubicBezTo>
                    <a:pt x="1668" y="901"/>
                    <a:pt x="2202" y="701"/>
                    <a:pt x="2735" y="701"/>
                  </a:cubicBezTo>
                  <a:cubicBezTo>
                    <a:pt x="3302" y="701"/>
                    <a:pt x="3803" y="901"/>
                    <a:pt x="4203" y="1301"/>
                  </a:cubicBezTo>
                  <a:lnTo>
                    <a:pt x="3436" y="2068"/>
                  </a:lnTo>
                  <a:lnTo>
                    <a:pt x="5471" y="2068"/>
                  </a:lnTo>
                  <a:lnTo>
                    <a:pt x="5471" y="0"/>
                  </a:lnTo>
                  <a:lnTo>
                    <a:pt x="4670" y="801"/>
                  </a:lnTo>
                  <a:cubicBezTo>
                    <a:pt x="4170" y="300"/>
                    <a:pt x="3503" y="0"/>
                    <a:pt x="273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5082300" y="3740475"/>
              <a:ext cx="200150" cy="174950"/>
            </a:xfrm>
            <a:custGeom>
              <a:avLst/>
              <a:gdLst/>
              <a:ahLst/>
              <a:cxnLst/>
              <a:rect l="l" t="t" r="r" b="b"/>
              <a:pathLst>
                <a:path w="8006" h="6998" extrusionOk="0">
                  <a:moveTo>
                    <a:pt x="6738" y="1901"/>
                  </a:moveTo>
                  <a:cubicBezTo>
                    <a:pt x="6738" y="1901"/>
                    <a:pt x="6705" y="1935"/>
                    <a:pt x="6671" y="1968"/>
                  </a:cubicBezTo>
                  <a:cubicBezTo>
                    <a:pt x="6638" y="2001"/>
                    <a:pt x="6605" y="2068"/>
                    <a:pt x="6571" y="2135"/>
                  </a:cubicBezTo>
                  <a:cubicBezTo>
                    <a:pt x="6505" y="2335"/>
                    <a:pt x="6471" y="2569"/>
                    <a:pt x="6471" y="2835"/>
                  </a:cubicBezTo>
                  <a:cubicBezTo>
                    <a:pt x="6471" y="3102"/>
                    <a:pt x="6505" y="3369"/>
                    <a:pt x="6571" y="3536"/>
                  </a:cubicBezTo>
                  <a:cubicBezTo>
                    <a:pt x="6605" y="3636"/>
                    <a:pt x="6638" y="3703"/>
                    <a:pt x="6671" y="3736"/>
                  </a:cubicBezTo>
                  <a:cubicBezTo>
                    <a:pt x="6705" y="3769"/>
                    <a:pt x="6738" y="3769"/>
                    <a:pt x="6738" y="3769"/>
                  </a:cubicBezTo>
                  <a:cubicBezTo>
                    <a:pt x="6772" y="3769"/>
                    <a:pt x="6805" y="3769"/>
                    <a:pt x="6838" y="3736"/>
                  </a:cubicBezTo>
                  <a:cubicBezTo>
                    <a:pt x="6872" y="3703"/>
                    <a:pt x="6905" y="3636"/>
                    <a:pt x="6938" y="3536"/>
                  </a:cubicBezTo>
                  <a:cubicBezTo>
                    <a:pt x="7005" y="3369"/>
                    <a:pt x="7038" y="3102"/>
                    <a:pt x="7038" y="2835"/>
                  </a:cubicBezTo>
                  <a:cubicBezTo>
                    <a:pt x="7038" y="2569"/>
                    <a:pt x="7005" y="2335"/>
                    <a:pt x="6938" y="2135"/>
                  </a:cubicBezTo>
                  <a:cubicBezTo>
                    <a:pt x="6905" y="2068"/>
                    <a:pt x="6872" y="2001"/>
                    <a:pt x="6838" y="1968"/>
                  </a:cubicBezTo>
                  <a:cubicBezTo>
                    <a:pt x="6805" y="1935"/>
                    <a:pt x="6772" y="1901"/>
                    <a:pt x="6738" y="1901"/>
                  </a:cubicBezTo>
                  <a:close/>
                  <a:moveTo>
                    <a:pt x="2068" y="1701"/>
                  </a:moveTo>
                  <a:lnTo>
                    <a:pt x="2068" y="1701"/>
                  </a:lnTo>
                  <a:cubicBezTo>
                    <a:pt x="1668" y="1735"/>
                    <a:pt x="1368" y="1768"/>
                    <a:pt x="967" y="1768"/>
                  </a:cubicBezTo>
                  <a:lnTo>
                    <a:pt x="434" y="1768"/>
                  </a:lnTo>
                  <a:lnTo>
                    <a:pt x="0" y="2502"/>
                  </a:lnTo>
                  <a:lnTo>
                    <a:pt x="0" y="3202"/>
                  </a:lnTo>
                  <a:lnTo>
                    <a:pt x="434" y="3936"/>
                  </a:lnTo>
                  <a:lnTo>
                    <a:pt x="967" y="3936"/>
                  </a:lnTo>
                  <a:cubicBezTo>
                    <a:pt x="1368" y="3936"/>
                    <a:pt x="1668" y="3970"/>
                    <a:pt x="2068" y="4003"/>
                  </a:cubicBezTo>
                  <a:cubicBezTo>
                    <a:pt x="2001" y="3636"/>
                    <a:pt x="1968" y="3269"/>
                    <a:pt x="1968" y="2835"/>
                  </a:cubicBezTo>
                  <a:cubicBezTo>
                    <a:pt x="1968" y="2435"/>
                    <a:pt x="2001" y="2035"/>
                    <a:pt x="2068" y="1701"/>
                  </a:cubicBezTo>
                  <a:close/>
                  <a:moveTo>
                    <a:pt x="6738" y="434"/>
                  </a:moveTo>
                  <a:cubicBezTo>
                    <a:pt x="6838" y="434"/>
                    <a:pt x="6905" y="500"/>
                    <a:pt x="6938" y="534"/>
                  </a:cubicBezTo>
                  <a:cubicBezTo>
                    <a:pt x="7038" y="667"/>
                    <a:pt x="7138" y="834"/>
                    <a:pt x="7205" y="1034"/>
                  </a:cubicBezTo>
                  <a:cubicBezTo>
                    <a:pt x="7405" y="1534"/>
                    <a:pt x="7505" y="2168"/>
                    <a:pt x="7505" y="2835"/>
                  </a:cubicBezTo>
                  <a:cubicBezTo>
                    <a:pt x="7505" y="3536"/>
                    <a:pt x="7405" y="4170"/>
                    <a:pt x="7205" y="4670"/>
                  </a:cubicBezTo>
                  <a:cubicBezTo>
                    <a:pt x="7138" y="4870"/>
                    <a:pt x="7038" y="5037"/>
                    <a:pt x="6938" y="5137"/>
                  </a:cubicBezTo>
                  <a:cubicBezTo>
                    <a:pt x="6905" y="5204"/>
                    <a:pt x="6838" y="5270"/>
                    <a:pt x="6738" y="5270"/>
                  </a:cubicBezTo>
                  <a:cubicBezTo>
                    <a:pt x="6671" y="5270"/>
                    <a:pt x="6605" y="5204"/>
                    <a:pt x="6571" y="5137"/>
                  </a:cubicBezTo>
                  <a:cubicBezTo>
                    <a:pt x="6471" y="5037"/>
                    <a:pt x="6371" y="4870"/>
                    <a:pt x="6271" y="4670"/>
                  </a:cubicBezTo>
                  <a:cubicBezTo>
                    <a:pt x="6104" y="4170"/>
                    <a:pt x="6004" y="3536"/>
                    <a:pt x="6004" y="2835"/>
                  </a:cubicBezTo>
                  <a:cubicBezTo>
                    <a:pt x="6004" y="2168"/>
                    <a:pt x="6104" y="1534"/>
                    <a:pt x="6271" y="1034"/>
                  </a:cubicBezTo>
                  <a:cubicBezTo>
                    <a:pt x="6371" y="834"/>
                    <a:pt x="6471" y="667"/>
                    <a:pt x="6571" y="534"/>
                  </a:cubicBezTo>
                  <a:cubicBezTo>
                    <a:pt x="6605" y="500"/>
                    <a:pt x="6671" y="434"/>
                    <a:pt x="6738" y="434"/>
                  </a:cubicBezTo>
                  <a:close/>
                  <a:moveTo>
                    <a:pt x="6338" y="0"/>
                  </a:moveTo>
                  <a:cubicBezTo>
                    <a:pt x="6338" y="0"/>
                    <a:pt x="4803" y="1134"/>
                    <a:pt x="2635" y="1601"/>
                  </a:cubicBezTo>
                  <a:cubicBezTo>
                    <a:pt x="2569" y="1935"/>
                    <a:pt x="2502" y="2368"/>
                    <a:pt x="2502" y="2869"/>
                  </a:cubicBezTo>
                  <a:cubicBezTo>
                    <a:pt x="2502" y="3336"/>
                    <a:pt x="2569" y="3769"/>
                    <a:pt x="2635" y="4103"/>
                  </a:cubicBezTo>
                  <a:cubicBezTo>
                    <a:pt x="4803" y="4570"/>
                    <a:pt x="6338" y="5704"/>
                    <a:pt x="6338" y="5704"/>
                  </a:cubicBezTo>
                  <a:lnTo>
                    <a:pt x="6972" y="5704"/>
                  </a:lnTo>
                  <a:cubicBezTo>
                    <a:pt x="7539" y="5704"/>
                    <a:pt x="8006" y="4403"/>
                    <a:pt x="8006" y="2835"/>
                  </a:cubicBezTo>
                  <a:cubicBezTo>
                    <a:pt x="8006" y="1268"/>
                    <a:pt x="7539" y="0"/>
                    <a:pt x="6972" y="0"/>
                  </a:cubicBezTo>
                  <a:close/>
                  <a:moveTo>
                    <a:pt x="1868" y="4336"/>
                  </a:moveTo>
                  <a:lnTo>
                    <a:pt x="2502" y="6838"/>
                  </a:lnTo>
                  <a:cubicBezTo>
                    <a:pt x="2526" y="6936"/>
                    <a:pt x="2604" y="6998"/>
                    <a:pt x="2697" y="6998"/>
                  </a:cubicBezTo>
                  <a:cubicBezTo>
                    <a:pt x="2731" y="6998"/>
                    <a:pt x="2766" y="6990"/>
                    <a:pt x="2802" y="6972"/>
                  </a:cubicBezTo>
                  <a:lnTo>
                    <a:pt x="3736" y="6605"/>
                  </a:lnTo>
                  <a:cubicBezTo>
                    <a:pt x="3836" y="6571"/>
                    <a:pt x="3903" y="6405"/>
                    <a:pt x="3836" y="6305"/>
                  </a:cubicBezTo>
                  <a:lnTo>
                    <a:pt x="2869" y="4503"/>
                  </a:lnTo>
                  <a:lnTo>
                    <a:pt x="1868" y="4336"/>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5491750" y="3170050"/>
              <a:ext cx="112600" cy="113450"/>
            </a:xfrm>
            <a:custGeom>
              <a:avLst/>
              <a:gdLst/>
              <a:ahLst/>
              <a:cxnLst/>
              <a:rect l="l" t="t" r="r" b="b"/>
              <a:pathLst>
                <a:path w="4504" h="4538" extrusionOk="0">
                  <a:moveTo>
                    <a:pt x="2202" y="868"/>
                  </a:moveTo>
                  <a:lnTo>
                    <a:pt x="2069" y="2836"/>
                  </a:lnTo>
                  <a:cubicBezTo>
                    <a:pt x="2035" y="2869"/>
                    <a:pt x="1968" y="2903"/>
                    <a:pt x="1968" y="2969"/>
                  </a:cubicBezTo>
                  <a:lnTo>
                    <a:pt x="1968" y="3270"/>
                  </a:lnTo>
                  <a:cubicBezTo>
                    <a:pt x="1968" y="3336"/>
                    <a:pt x="2035" y="3403"/>
                    <a:pt x="2102" y="3403"/>
                  </a:cubicBezTo>
                  <a:lnTo>
                    <a:pt x="2402" y="3403"/>
                  </a:lnTo>
                  <a:cubicBezTo>
                    <a:pt x="2469" y="3403"/>
                    <a:pt x="2536" y="3336"/>
                    <a:pt x="2536" y="3270"/>
                  </a:cubicBezTo>
                  <a:lnTo>
                    <a:pt x="2536" y="2969"/>
                  </a:lnTo>
                  <a:cubicBezTo>
                    <a:pt x="2536" y="2903"/>
                    <a:pt x="2502" y="2869"/>
                    <a:pt x="2435" y="2836"/>
                  </a:cubicBezTo>
                  <a:lnTo>
                    <a:pt x="2335" y="868"/>
                  </a:lnTo>
                  <a:close/>
                  <a:moveTo>
                    <a:pt x="2269" y="568"/>
                  </a:moveTo>
                  <a:cubicBezTo>
                    <a:pt x="2702" y="568"/>
                    <a:pt x="3136" y="768"/>
                    <a:pt x="3470" y="1068"/>
                  </a:cubicBezTo>
                  <a:cubicBezTo>
                    <a:pt x="3736" y="1335"/>
                    <a:pt x="3903" y="1702"/>
                    <a:pt x="3937" y="2069"/>
                  </a:cubicBezTo>
                  <a:cubicBezTo>
                    <a:pt x="3436" y="2236"/>
                    <a:pt x="3103" y="2703"/>
                    <a:pt x="3103" y="3270"/>
                  </a:cubicBezTo>
                  <a:cubicBezTo>
                    <a:pt x="3103" y="3403"/>
                    <a:pt x="3136" y="3570"/>
                    <a:pt x="3169" y="3703"/>
                  </a:cubicBezTo>
                  <a:cubicBezTo>
                    <a:pt x="2902" y="3870"/>
                    <a:pt x="2602" y="3970"/>
                    <a:pt x="2269" y="3970"/>
                  </a:cubicBezTo>
                  <a:cubicBezTo>
                    <a:pt x="1935" y="3970"/>
                    <a:pt x="1602" y="3870"/>
                    <a:pt x="1335" y="3703"/>
                  </a:cubicBezTo>
                  <a:cubicBezTo>
                    <a:pt x="1401" y="3570"/>
                    <a:pt x="1401" y="3403"/>
                    <a:pt x="1401" y="3270"/>
                  </a:cubicBezTo>
                  <a:cubicBezTo>
                    <a:pt x="1401" y="2703"/>
                    <a:pt x="1068" y="2236"/>
                    <a:pt x="567" y="2069"/>
                  </a:cubicBezTo>
                  <a:cubicBezTo>
                    <a:pt x="634" y="1702"/>
                    <a:pt x="801" y="1335"/>
                    <a:pt x="1068" y="1068"/>
                  </a:cubicBezTo>
                  <a:cubicBezTo>
                    <a:pt x="1401" y="768"/>
                    <a:pt x="1802" y="568"/>
                    <a:pt x="2269" y="568"/>
                  </a:cubicBezTo>
                  <a:close/>
                  <a:moveTo>
                    <a:pt x="2269" y="1"/>
                  </a:moveTo>
                  <a:cubicBezTo>
                    <a:pt x="1001" y="1"/>
                    <a:pt x="0" y="1035"/>
                    <a:pt x="0" y="2269"/>
                  </a:cubicBezTo>
                  <a:cubicBezTo>
                    <a:pt x="0" y="3537"/>
                    <a:pt x="1001" y="4537"/>
                    <a:pt x="2269" y="4537"/>
                  </a:cubicBezTo>
                  <a:cubicBezTo>
                    <a:pt x="3503" y="4537"/>
                    <a:pt x="4504" y="3537"/>
                    <a:pt x="4504" y="2269"/>
                  </a:cubicBezTo>
                  <a:cubicBezTo>
                    <a:pt x="4504" y="1035"/>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4538575" y="2597150"/>
              <a:ext cx="507050" cy="1963400"/>
            </a:xfrm>
            <a:custGeom>
              <a:avLst/>
              <a:gdLst/>
              <a:ahLst/>
              <a:cxnLst/>
              <a:rect l="l" t="t" r="r" b="b"/>
              <a:pathLst>
                <a:path w="20282" h="78536" extrusionOk="0">
                  <a:moveTo>
                    <a:pt x="6338" y="0"/>
                  </a:moveTo>
                  <a:lnTo>
                    <a:pt x="1968" y="1168"/>
                  </a:lnTo>
                  <a:lnTo>
                    <a:pt x="1968" y="2369"/>
                  </a:lnTo>
                  <a:lnTo>
                    <a:pt x="1968" y="4470"/>
                  </a:lnTo>
                  <a:cubicBezTo>
                    <a:pt x="1801" y="4403"/>
                    <a:pt x="1601" y="4370"/>
                    <a:pt x="1401" y="4370"/>
                  </a:cubicBezTo>
                  <a:cubicBezTo>
                    <a:pt x="634" y="4370"/>
                    <a:pt x="0" y="4804"/>
                    <a:pt x="0" y="5337"/>
                  </a:cubicBezTo>
                  <a:cubicBezTo>
                    <a:pt x="0" y="5905"/>
                    <a:pt x="634" y="6338"/>
                    <a:pt x="1401" y="6338"/>
                  </a:cubicBezTo>
                  <a:cubicBezTo>
                    <a:pt x="2135" y="6338"/>
                    <a:pt x="2769" y="5905"/>
                    <a:pt x="2769" y="5337"/>
                  </a:cubicBezTo>
                  <a:lnTo>
                    <a:pt x="2769" y="2369"/>
                  </a:lnTo>
                  <a:lnTo>
                    <a:pt x="5571" y="1601"/>
                  </a:lnTo>
                  <a:lnTo>
                    <a:pt x="5571" y="3670"/>
                  </a:lnTo>
                  <a:cubicBezTo>
                    <a:pt x="5371" y="3603"/>
                    <a:pt x="5171" y="3570"/>
                    <a:pt x="4970" y="3570"/>
                  </a:cubicBezTo>
                  <a:cubicBezTo>
                    <a:pt x="4203" y="3570"/>
                    <a:pt x="3569" y="4003"/>
                    <a:pt x="3569" y="4570"/>
                  </a:cubicBezTo>
                  <a:cubicBezTo>
                    <a:pt x="3569" y="5104"/>
                    <a:pt x="4203" y="5538"/>
                    <a:pt x="4970" y="5538"/>
                  </a:cubicBezTo>
                  <a:cubicBezTo>
                    <a:pt x="5738" y="5538"/>
                    <a:pt x="6338" y="5104"/>
                    <a:pt x="6338" y="4570"/>
                  </a:cubicBezTo>
                  <a:lnTo>
                    <a:pt x="6338" y="1168"/>
                  </a:lnTo>
                  <a:lnTo>
                    <a:pt x="6338" y="367"/>
                  </a:lnTo>
                  <a:lnTo>
                    <a:pt x="6338" y="0"/>
                  </a:lnTo>
                  <a:close/>
                  <a:moveTo>
                    <a:pt x="19314" y="77122"/>
                  </a:moveTo>
                  <a:cubicBezTo>
                    <a:pt x="19481" y="77122"/>
                    <a:pt x="19581" y="77256"/>
                    <a:pt x="19581" y="77389"/>
                  </a:cubicBezTo>
                  <a:cubicBezTo>
                    <a:pt x="19581" y="77556"/>
                    <a:pt x="19447" y="77656"/>
                    <a:pt x="19314" y="77656"/>
                  </a:cubicBezTo>
                  <a:cubicBezTo>
                    <a:pt x="19181" y="77656"/>
                    <a:pt x="19047" y="77522"/>
                    <a:pt x="19047" y="77389"/>
                  </a:cubicBezTo>
                  <a:cubicBezTo>
                    <a:pt x="19080" y="77222"/>
                    <a:pt x="19181" y="77122"/>
                    <a:pt x="19314" y="77122"/>
                  </a:cubicBezTo>
                  <a:close/>
                  <a:moveTo>
                    <a:pt x="16687" y="71448"/>
                  </a:moveTo>
                  <a:cubicBezTo>
                    <a:pt x="16707" y="71448"/>
                    <a:pt x="16726" y="71449"/>
                    <a:pt x="16745" y="71451"/>
                  </a:cubicBezTo>
                  <a:cubicBezTo>
                    <a:pt x="17012" y="71451"/>
                    <a:pt x="17246" y="71685"/>
                    <a:pt x="17212" y="71918"/>
                  </a:cubicBezTo>
                  <a:cubicBezTo>
                    <a:pt x="17179" y="72953"/>
                    <a:pt x="17579" y="73553"/>
                    <a:pt x="18313" y="74120"/>
                  </a:cubicBezTo>
                  <a:cubicBezTo>
                    <a:pt x="18447" y="74220"/>
                    <a:pt x="18547" y="74287"/>
                    <a:pt x="18680" y="74354"/>
                  </a:cubicBezTo>
                  <a:lnTo>
                    <a:pt x="18580" y="77055"/>
                  </a:lnTo>
                  <a:cubicBezTo>
                    <a:pt x="17813" y="77089"/>
                    <a:pt x="17546" y="77322"/>
                    <a:pt x="17313" y="77556"/>
                  </a:cubicBezTo>
                  <a:cubicBezTo>
                    <a:pt x="17123" y="77746"/>
                    <a:pt x="16903" y="78025"/>
                    <a:pt x="16027" y="78025"/>
                  </a:cubicBezTo>
                  <a:cubicBezTo>
                    <a:pt x="15980" y="78025"/>
                    <a:pt x="15930" y="78025"/>
                    <a:pt x="15878" y="78023"/>
                  </a:cubicBezTo>
                  <a:lnTo>
                    <a:pt x="15478" y="78023"/>
                  </a:lnTo>
                  <a:lnTo>
                    <a:pt x="15344" y="77989"/>
                  </a:lnTo>
                  <a:cubicBezTo>
                    <a:pt x="15111" y="77989"/>
                    <a:pt x="14944" y="77789"/>
                    <a:pt x="14978" y="77589"/>
                  </a:cubicBezTo>
                  <a:cubicBezTo>
                    <a:pt x="14978" y="77522"/>
                    <a:pt x="14978" y="77422"/>
                    <a:pt x="15011" y="77389"/>
                  </a:cubicBezTo>
                  <a:lnTo>
                    <a:pt x="15144" y="77189"/>
                  </a:lnTo>
                  <a:lnTo>
                    <a:pt x="14944" y="77022"/>
                  </a:lnTo>
                  <a:cubicBezTo>
                    <a:pt x="14844" y="76955"/>
                    <a:pt x="14777" y="76822"/>
                    <a:pt x="14777" y="76689"/>
                  </a:cubicBezTo>
                  <a:cubicBezTo>
                    <a:pt x="14777" y="76622"/>
                    <a:pt x="14811" y="76555"/>
                    <a:pt x="14844" y="76488"/>
                  </a:cubicBezTo>
                  <a:lnTo>
                    <a:pt x="14978" y="76288"/>
                  </a:lnTo>
                  <a:lnTo>
                    <a:pt x="14777" y="76155"/>
                  </a:lnTo>
                  <a:cubicBezTo>
                    <a:pt x="14677" y="76055"/>
                    <a:pt x="14611" y="75955"/>
                    <a:pt x="14611" y="75788"/>
                  </a:cubicBezTo>
                  <a:cubicBezTo>
                    <a:pt x="14611" y="75603"/>
                    <a:pt x="14782" y="75417"/>
                    <a:pt x="14966" y="75417"/>
                  </a:cubicBezTo>
                  <a:cubicBezTo>
                    <a:pt x="14981" y="75417"/>
                    <a:pt x="14996" y="75418"/>
                    <a:pt x="15011" y="75421"/>
                  </a:cubicBezTo>
                  <a:lnTo>
                    <a:pt x="15078" y="75421"/>
                  </a:lnTo>
                  <a:lnTo>
                    <a:pt x="15078" y="74887"/>
                  </a:lnTo>
                  <a:lnTo>
                    <a:pt x="15044" y="74887"/>
                  </a:lnTo>
                  <a:lnTo>
                    <a:pt x="13009" y="74821"/>
                  </a:lnTo>
                  <a:cubicBezTo>
                    <a:pt x="12743" y="74787"/>
                    <a:pt x="12509" y="74554"/>
                    <a:pt x="12542" y="74287"/>
                  </a:cubicBezTo>
                  <a:cubicBezTo>
                    <a:pt x="12542" y="74006"/>
                    <a:pt x="12747" y="73783"/>
                    <a:pt x="13019" y="73783"/>
                  </a:cubicBezTo>
                  <a:cubicBezTo>
                    <a:pt x="13038" y="73783"/>
                    <a:pt x="13057" y="73784"/>
                    <a:pt x="13076" y="73786"/>
                  </a:cubicBezTo>
                  <a:lnTo>
                    <a:pt x="16579" y="73920"/>
                  </a:lnTo>
                  <a:cubicBezTo>
                    <a:pt x="16545" y="73753"/>
                    <a:pt x="16512" y="73586"/>
                    <a:pt x="16479" y="73386"/>
                  </a:cubicBezTo>
                  <a:cubicBezTo>
                    <a:pt x="16312" y="72752"/>
                    <a:pt x="16212" y="72586"/>
                    <a:pt x="16245" y="71885"/>
                  </a:cubicBezTo>
                  <a:cubicBezTo>
                    <a:pt x="16245" y="71638"/>
                    <a:pt x="16446" y="71448"/>
                    <a:pt x="16687" y="71448"/>
                  </a:cubicBezTo>
                  <a:close/>
                  <a:moveTo>
                    <a:pt x="16745" y="70818"/>
                  </a:moveTo>
                  <a:cubicBezTo>
                    <a:pt x="16145" y="70818"/>
                    <a:pt x="15645" y="71285"/>
                    <a:pt x="15611" y="71852"/>
                  </a:cubicBezTo>
                  <a:cubicBezTo>
                    <a:pt x="15611" y="72552"/>
                    <a:pt x="15678" y="72719"/>
                    <a:pt x="15845" y="73386"/>
                  </a:cubicBezTo>
                  <a:lnTo>
                    <a:pt x="13043" y="73253"/>
                  </a:lnTo>
                  <a:cubicBezTo>
                    <a:pt x="12476" y="73253"/>
                    <a:pt x="11975" y="73686"/>
                    <a:pt x="11975" y="74253"/>
                  </a:cubicBezTo>
                  <a:cubicBezTo>
                    <a:pt x="11942" y="74821"/>
                    <a:pt x="12376" y="75288"/>
                    <a:pt x="12943" y="75321"/>
                  </a:cubicBezTo>
                  <a:lnTo>
                    <a:pt x="14144" y="75354"/>
                  </a:lnTo>
                  <a:cubicBezTo>
                    <a:pt x="14077" y="75488"/>
                    <a:pt x="14044" y="75621"/>
                    <a:pt x="14044" y="75755"/>
                  </a:cubicBezTo>
                  <a:cubicBezTo>
                    <a:pt x="14010" y="76021"/>
                    <a:pt x="14110" y="76222"/>
                    <a:pt x="14244" y="76422"/>
                  </a:cubicBezTo>
                  <a:cubicBezTo>
                    <a:pt x="14244" y="76488"/>
                    <a:pt x="14210" y="76588"/>
                    <a:pt x="14210" y="76655"/>
                  </a:cubicBezTo>
                  <a:cubicBezTo>
                    <a:pt x="14210" y="76889"/>
                    <a:pt x="14277" y="77122"/>
                    <a:pt x="14444" y="77289"/>
                  </a:cubicBezTo>
                  <a:cubicBezTo>
                    <a:pt x="14410" y="77389"/>
                    <a:pt x="14410" y="77456"/>
                    <a:pt x="14410" y="77556"/>
                  </a:cubicBezTo>
                  <a:cubicBezTo>
                    <a:pt x="14377" y="78056"/>
                    <a:pt x="14744" y="78490"/>
                    <a:pt x="15244" y="78523"/>
                  </a:cubicBezTo>
                  <a:lnTo>
                    <a:pt x="15778" y="78523"/>
                  </a:lnTo>
                  <a:cubicBezTo>
                    <a:pt x="15912" y="78531"/>
                    <a:pt x="16037" y="78535"/>
                    <a:pt x="16153" y="78535"/>
                  </a:cubicBezTo>
                  <a:cubicBezTo>
                    <a:pt x="16530" y="78535"/>
                    <a:pt x="16824" y="78492"/>
                    <a:pt x="17079" y="78390"/>
                  </a:cubicBezTo>
                  <a:cubicBezTo>
                    <a:pt x="17379" y="78290"/>
                    <a:pt x="17546" y="78123"/>
                    <a:pt x="17679" y="77989"/>
                  </a:cubicBezTo>
                  <a:cubicBezTo>
                    <a:pt x="17880" y="77823"/>
                    <a:pt x="18013" y="77689"/>
                    <a:pt x="18513" y="77656"/>
                  </a:cubicBezTo>
                  <a:lnTo>
                    <a:pt x="18513" y="78123"/>
                  </a:lnTo>
                  <a:lnTo>
                    <a:pt x="20048" y="78190"/>
                  </a:lnTo>
                  <a:lnTo>
                    <a:pt x="20281" y="73053"/>
                  </a:lnTo>
                  <a:lnTo>
                    <a:pt x="18714" y="72986"/>
                  </a:lnTo>
                  <a:lnTo>
                    <a:pt x="18680" y="73686"/>
                  </a:lnTo>
                  <a:cubicBezTo>
                    <a:pt x="18680" y="73686"/>
                    <a:pt x="18647" y="73653"/>
                    <a:pt x="18647" y="73653"/>
                  </a:cubicBezTo>
                  <a:cubicBezTo>
                    <a:pt x="18046" y="73186"/>
                    <a:pt x="17746" y="72786"/>
                    <a:pt x="17780" y="71952"/>
                  </a:cubicBezTo>
                  <a:cubicBezTo>
                    <a:pt x="17813" y="71351"/>
                    <a:pt x="17346" y="70851"/>
                    <a:pt x="16745" y="7081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4861300" y="4007325"/>
              <a:ext cx="157625" cy="157625"/>
            </a:xfrm>
            <a:custGeom>
              <a:avLst/>
              <a:gdLst/>
              <a:ahLst/>
              <a:cxnLst/>
              <a:rect l="l" t="t" r="r" b="b"/>
              <a:pathLst>
                <a:path w="6305" h="6305" extrusionOk="0">
                  <a:moveTo>
                    <a:pt x="1968" y="0"/>
                  </a:moveTo>
                  <a:lnTo>
                    <a:pt x="1968" y="3169"/>
                  </a:lnTo>
                  <a:lnTo>
                    <a:pt x="0" y="3169"/>
                  </a:lnTo>
                  <a:lnTo>
                    <a:pt x="3169" y="6305"/>
                  </a:lnTo>
                  <a:lnTo>
                    <a:pt x="6305" y="3169"/>
                  </a:lnTo>
                  <a:lnTo>
                    <a:pt x="4337" y="3169"/>
                  </a:lnTo>
                  <a:lnTo>
                    <a:pt x="4337"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4688675" y="4701975"/>
              <a:ext cx="131775" cy="131800"/>
            </a:xfrm>
            <a:custGeom>
              <a:avLst/>
              <a:gdLst/>
              <a:ahLst/>
              <a:cxnLst/>
              <a:rect l="l" t="t" r="r" b="b"/>
              <a:pathLst>
                <a:path w="5271" h="5272" extrusionOk="0">
                  <a:moveTo>
                    <a:pt x="2636" y="401"/>
                  </a:moveTo>
                  <a:cubicBezTo>
                    <a:pt x="3203" y="401"/>
                    <a:pt x="3736" y="601"/>
                    <a:pt x="4137" y="968"/>
                  </a:cubicBezTo>
                  <a:cubicBezTo>
                    <a:pt x="4103" y="1002"/>
                    <a:pt x="3770" y="1469"/>
                    <a:pt x="2969" y="1769"/>
                  </a:cubicBezTo>
                  <a:cubicBezTo>
                    <a:pt x="2602" y="1102"/>
                    <a:pt x="2169" y="535"/>
                    <a:pt x="2135" y="468"/>
                  </a:cubicBezTo>
                  <a:cubicBezTo>
                    <a:pt x="2302" y="401"/>
                    <a:pt x="2469" y="401"/>
                    <a:pt x="2636" y="401"/>
                  </a:cubicBezTo>
                  <a:close/>
                  <a:moveTo>
                    <a:pt x="1702" y="601"/>
                  </a:moveTo>
                  <a:cubicBezTo>
                    <a:pt x="1735" y="701"/>
                    <a:pt x="2169" y="1235"/>
                    <a:pt x="2536" y="1902"/>
                  </a:cubicBezTo>
                  <a:cubicBezTo>
                    <a:pt x="1468" y="2169"/>
                    <a:pt x="534" y="2169"/>
                    <a:pt x="434" y="2169"/>
                  </a:cubicBezTo>
                  <a:cubicBezTo>
                    <a:pt x="601" y="1469"/>
                    <a:pt x="1068" y="902"/>
                    <a:pt x="1702" y="601"/>
                  </a:cubicBezTo>
                  <a:close/>
                  <a:moveTo>
                    <a:pt x="4370" y="1235"/>
                  </a:moveTo>
                  <a:cubicBezTo>
                    <a:pt x="4704" y="1602"/>
                    <a:pt x="4904" y="2102"/>
                    <a:pt x="4904" y="2603"/>
                  </a:cubicBezTo>
                  <a:cubicBezTo>
                    <a:pt x="4827" y="2603"/>
                    <a:pt x="4375" y="2504"/>
                    <a:pt x="3836" y="2504"/>
                  </a:cubicBezTo>
                  <a:cubicBezTo>
                    <a:pt x="3675" y="2504"/>
                    <a:pt x="3506" y="2513"/>
                    <a:pt x="3336" y="2536"/>
                  </a:cubicBezTo>
                  <a:cubicBezTo>
                    <a:pt x="3303" y="2503"/>
                    <a:pt x="3303" y="2469"/>
                    <a:pt x="3269" y="2436"/>
                  </a:cubicBezTo>
                  <a:cubicBezTo>
                    <a:pt x="3236" y="2336"/>
                    <a:pt x="3203" y="2202"/>
                    <a:pt x="3136" y="2102"/>
                  </a:cubicBezTo>
                  <a:cubicBezTo>
                    <a:pt x="3970" y="1769"/>
                    <a:pt x="4337" y="1268"/>
                    <a:pt x="4370" y="1235"/>
                  </a:cubicBezTo>
                  <a:close/>
                  <a:moveTo>
                    <a:pt x="2702" y="2269"/>
                  </a:moveTo>
                  <a:cubicBezTo>
                    <a:pt x="2769" y="2369"/>
                    <a:pt x="2836" y="2503"/>
                    <a:pt x="2903" y="2636"/>
                  </a:cubicBezTo>
                  <a:lnTo>
                    <a:pt x="2802" y="2669"/>
                  </a:lnTo>
                  <a:cubicBezTo>
                    <a:pt x="1635" y="3036"/>
                    <a:pt x="1035" y="4070"/>
                    <a:pt x="968" y="4137"/>
                  </a:cubicBezTo>
                  <a:cubicBezTo>
                    <a:pt x="634" y="3737"/>
                    <a:pt x="401" y="3203"/>
                    <a:pt x="401" y="2636"/>
                  </a:cubicBezTo>
                  <a:lnTo>
                    <a:pt x="401" y="2569"/>
                  </a:lnTo>
                  <a:cubicBezTo>
                    <a:pt x="417" y="2569"/>
                    <a:pt x="462" y="2570"/>
                    <a:pt x="530" y="2570"/>
                  </a:cubicBezTo>
                  <a:cubicBezTo>
                    <a:pt x="868" y="2570"/>
                    <a:pt x="1785" y="2547"/>
                    <a:pt x="2702" y="2269"/>
                  </a:cubicBezTo>
                  <a:close/>
                  <a:moveTo>
                    <a:pt x="3928" y="2871"/>
                  </a:moveTo>
                  <a:cubicBezTo>
                    <a:pt x="4427" y="2871"/>
                    <a:pt x="4819" y="2977"/>
                    <a:pt x="4871" y="3003"/>
                  </a:cubicBezTo>
                  <a:cubicBezTo>
                    <a:pt x="4771" y="3637"/>
                    <a:pt x="4404" y="4171"/>
                    <a:pt x="3903" y="4504"/>
                  </a:cubicBezTo>
                  <a:cubicBezTo>
                    <a:pt x="3870" y="4371"/>
                    <a:pt x="3770" y="3704"/>
                    <a:pt x="3470" y="2903"/>
                  </a:cubicBezTo>
                  <a:cubicBezTo>
                    <a:pt x="3628" y="2880"/>
                    <a:pt x="3782" y="2871"/>
                    <a:pt x="3928" y="2871"/>
                  </a:cubicBezTo>
                  <a:close/>
                  <a:moveTo>
                    <a:pt x="3036" y="3003"/>
                  </a:moveTo>
                  <a:cubicBezTo>
                    <a:pt x="3370" y="3837"/>
                    <a:pt x="3503" y="4504"/>
                    <a:pt x="3536" y="4704"/>
                  </a:cubicBezTo>
                  <a:cubicBezTo>
                    <a:pt x="3269" y="4838"/>
                    <a:pt x="2969" y="4904"/>
                    <a:pt x="2636" y="4904"/>
                  </a:cubicBezTo>
                  <a:cubicBezTo>
                    <a:pt x="2135" y="4904"/>
                    <a:pt x="1635" y="4704"/>
                    <a:pt x="1268" y="4404"/>
                  </a:cubicBezTo>
                  <a:cubicBezTo>
                    <a:pt x="1301" y="4337"/>
                    <a:pt x="1768" y="3437"/>
                    <a:pt x="3036" y="3003"/>
                  </a:cubicBezTo>
                  <a:close/>
                  <a:moveTo>
                    <a:pt x="2636" y="1"/>
                  </a:moveTo>
                  <a:cubicBezTo>
                    <a:pt x="1201" y="1"/>
                    <a:pt x="0" y="1202"/>
                    <a:pt x="0" y="2636"/>
                  </a:cubicBezTo>
                  <a:cubicBezTo>
                    <a:pt x="0" y="4104"/>
                    <a:pt x="1201" y="5271"/>
                    <a:pt x="2636" y="5271"/>
                  </a:cubicBezTo>
                  <a:cubicBezTo>
                    <a:pt x="4103" y="5271"/>
                    <a:pt x="5271" y="4104"/>
                    <a:pt x="5271" y="2636"/>
                  </a:cubicBezTo>
                  <a:cubicBezTo>
                    <a:pt x="5271" y="1202"/>
                    <a:pt x="4103" y="1"/>
                    <a:pt x="26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4645300" y="540247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770" y="4071"/>
                  </a:lnTo>
                  <a:lnTo>
                    <a:pt x="2736" y="4037"/>
                  </a:lnTo>
                  <a:lnTo>
                    <a:pt x="968" y="2269"/>
                  </a:lnTo>
                  <a:cubicBezTo>
                    <a:pt x="801" y="2102"/>
                    <a:pt x="701" y="1869"/>
                    <a:pt x="701" y="1602"/>
                  </a:cubicBezTo>
                  <a:cubicBezTo>
                    <a:pt x="701" y="1102"/>
                    <a:pt x="1102" y="701"/>
                    <a:pt x="1602" y="701"/>
                  </a:cubicBezTo>
                  <a:cubicBezTo>
                    <a:pt x="1836" y="701"/>
                    <a:pt x="2102" y="802"/>
                    <a:pt x="2269" y="1002"/>
                  </a:cubicBezTo>
                  <a:lnTo>
                    <a:pt x="2770" y="1569"/>
                  </a:lnTo>
                  <a:lnTo>
                    <a:pt x="3303" y="1002"/>
                  </a:lnTo>
                  <a:cubicBezTo>
                    <a:pt x="3470" y="802"/>
                    <a:pt x="3704" y="701"/>
                    <a:pt x="3970" y="701"/>
                  </a:cubicBezTo>
                  <a:close/>
                  <a:moveTo>
                    <a:pt x="1602" y="1"/>
                  </a:moveTo>
                  <a:cubicBezTo>
                    <a:pt x="701" y="1"/>
                    <a:pt x="1" y="735"/>
                    <a:pt x="1" y="1602"/>
                  </a:cubicBezTo>
                  <a:cubicBezTo>
                    <a:pt x="1" y="2069"/>
                    <a:pt x="201" y="2503"/>
                    <a:pt x="535" y="2803"/>
                  </a:cubicBezTo>
                  <a:lnTo>
                    <a:pt x="501" y="2803"/>
                  </a:lnTo>
                  <a:lnTo>
                    <a:pt x="2269" y="4538"/>
                  </a:lnTo>
                  <a:cubicBezTo>
                    <a:pt x="2436" y="4704"/>
                    <a:pt x="2603" y="4871"/>
                    <a:pt x="2770" y="4871"/>
                  </a:cubicBezTo>
                  <a:cubicBezTo>
                    <a:pt x="2970" y="4871"/>
                    <a:pt x="3136" y="4704"/>
                    <a:pt x="3303" y="4538"/>
                  </a:cubicBezTo>
                  <a:lnTo>
                    <a:pt x="5038" y="2803"/>
                  </a:lnTo>
                  <a:cubicBezTo>
                    <a:pt x="5371" y="2503"/>
                    <a:pt x="5572" y="2069"/>
                    <a:pt x="5572" y="1602"/>
                  </a:cubicBezTo>
                  <a:cubicBezTo>
                    <a:pt x="5572" y="735"/>
                    <a:pt x="4838" y="1"/>
                    <a:pt x="3970" y="1"/>
                  </a:cubicBezTo>
                  <a:cubicBezTo>
                    <a:pt x="3503" y="1"/>
                    <a:pt x="3070" y="201"/>
                    <a:pt x="2770" y="535"/>
                  </a:cubicBezTo>
                  <a:cubicBezTo>
                    <a:pt x="2469"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4512725" y="5020550"/>
              <a:ext cx="135100" cy="100925"/>
            </a:xfrm>
            <a:custGeom>
              <a:avLst/>
              <a:gdLst/>
              <a:ahLst/>
              <a:cxnLst/>
              <a:rect l="l" t="t" r="r" b="b"/>
              <a:pathLst>
                <a:path w="5404" h="4037" extrusionOk="0">
                  <a:moveTo>
                    <a:pt x="667" y="1001"/>
                  </a:moveTo>
                  <a:lnTo>
                    <a:pt x="667" y="1335"/>
                  </a:lnTo>
                  <a:lnTo>
                    <a:pt x="4036" y="1335"/>
                  </a:lnTo>
                  <a:lnTo>
                    <a:pt x="4036" y="1001"/>
                  </a:lnTo>
                  <a:close/>
                  <a:moveTo>
                    <a:pt x="2702" y="1668"/>
                  </a:moveTo>
                  <a:lnTo>
                    <a:pt x="2702" y="2002"/>
                  </a:lnTo>
                  <a:lnTo>
                    <a:pt x="4036" y="2002"/>
                  </a:lnTo>
                  <a:lnTo>
                    <a:pt x="4036" y="1668"/>
                  </a:lnTo>
                  <a:close/>
                  <a:moveTo>
                    <a:pt x="2702" y="2369"/>
                  </a:moveTo>
                  <a:lnTo>
                    <a:pt x="2702" y="2702"/>
                  </a:lnTo>
                  <a:lnTo>
                    <a:pt x="4036" y="2702"/>
                  </a:lnTo>
                  <a:lnTo>
                    <a:pt x="4036" y="2369"/>
                  </a:lnTo>
                  <a:close/>
                  <a:moveTo>
                    <a:pt x="667" y="1668"/>
                  </a:moveTo>
                  <a:lnTo>
                    <a:pt x="667" y="3369"/>
                  </a:lnTo>
                  <a:lnTo>
                    <a:pt x="2368" y="3369"/>
                  </a:lnTo>
                  <a:lnTo>
                    <a:pt x="2368" y="1668"/>
                  </a:lnTo>
                  <a:close/>
                  <a:moveTo>
                    <a:pt x="2702" y="3036"/>
                  </a:moveTo>
                  <a:lnTo>
                    <a:pt x="2702" y="3369"/>
                  </a:lnTo>
                  <a:lnTo>
                    <a:pt x="3703" y="3369"/>
                  </a:lnTo>
                  <a:lnTo>
                    <a:pt x="3703" y="3036"/>
                  </a:lnTo>
                  <a:close/>
                  <a:moveTo>
                    <a:pt x="4403" y="334"/>
                  </a:moveTo>
                  <a:lnTo>
                    <a:pt x="4403" y="3703"/>
                  </a:lnTo>
                  <a:lnTo>
                    <a:pt x="334" y="3703"/>
                  </a:lnTo>
                  <a:lnTo>
                    <a:pt x="334" y="334"/>
                  </a:lnTo>
                  <a:close/>
                  <a:moveTo>
                    <a:pt x="0" y="0"/>
                  </a:moveTo>
                  <a:lnTo>
                    <a:pt x="0" y="3703"/>
                  </a:lnTo>
                  <a:cubicBezTo>
                    <a:pt x="0" y="3870"/>
                    <a:pt x="167" y="4037"/>
                    <a:pt x="334" y="4037"/>
                  </a:cubicBezTo>
                  <a:lnTo>
                    <a:pt x="4904" y="4037"/>
                  </a:lnTo>
                  <a:cubicBezTo>
                    <a:pt x="5170" y="4037"/>
                    <a:pt x="5404" y="3803"/>
                    <a:pt x="5404" y="3536"/>
                  </a:cubicBezTo>
                  <a:lnTo>
                    <a:pt x="5404" y="667"/>
                  </a:lnTo>
                  <a:lnTo>
                    <a:pt x="4737" y="667"/>
                  </a:lnTo>
                  <a:lnTo>
                    <a:pt x="4737"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4845450" y="5678525"/>
              <a:ext cx="98425" cy="101750"/>
            </a:xfrm>
            <a:custGeom>
              <a:avLst/>
              <a:gdLst/>
              <a:ahLst/>
              <a:cxnLst/>
              <a:rect l="l" t="t" r="r" b="b"/>
              <a:pathLst>
                <a:path w="3937" h="4070" extrusionOk="0">
                  <a:moveTo>
                    <a:pt x="1969" y="1201"/>
                  </a:moveTo>
                  <a:cubicBezTo>
                    <a:pt x="2402" y="1201"/>
                    <a:pt x="2769" y="1568"/>
                    <a:pt x="2769" y="2035"/>
                  </a:cubicBezTo>
                  <a:cubicBezTo>
                    <a:pt x="2769" y="2502"/>
                    <a:pt x="2402" y="2869"/>
                    <a:pt x="1969" y="2869"/>
                  </a:cubicBezTo>
                  <a:cubicBezTo>
                    <a:pt x="1502" y="2869"/>
                    <a:pt x="1135" y="2502"/>
                    <a:pt x="1135" y="2035"/>
                  </a:cubicBezTo>
                  <a:cubicBezTo>
                    <a:pt x="1135" y="1568"/>
                    <a:pt x="1502" y="1201"/>
                    <a:pt x="1969" y="1201"/>
                  </a:cubicBezTo>
                  <a:close/>
                  <a:moveTo>
                    <a:pt x="1568" y="0"/>
                  </a:moveTo>
                  <a:cubicBezTo>
                    <a:pt x="1568" y="134"/>
                    <a:pt x="1535" y="267"/>
                    <a:pt x="1468" y="400"/>
                  </a:cubicBezTo>
                  <a:cubicBezTo>
                    <a:pt x="1314" y="643"/>
                    <a:pt x="1058" y="769"/>
                    <a:pt x="796" y="769"/>
                  </a:cubicBezTo>
                  <a:cubicBezTo>
                    <a:pt x="662" y="769"/>
                    <a:pt x="526" y="735"/>
                    <a:pt x="401" y="667"/>
                  </a:cubicBezTo>
                  <a:lnTo>
                    <a:pt x="1" y="1368"/>
                  </a:lnTo>
                  <a:cubicBezTo>
                    <a:pt x="101" y="1435"/>
                    <a:pt x="201" y="1535"/>
                    <a:pt x="267" y="1635"/>
                  </a:cubicBezTo>
                  <a:cubicBezTo>
                    <a:pt x="501" y="2002"/>
                    <a:pt x="368" y="2502"/>
                    <a:pt x="1" y="2702"/>
                  </a:cubicBezTo>
                  <a:lnTo>
                    <a:pt x="401" y="3403"/>
                  </a:lnTo>
                  <a:cubicBezTo>
                    <a:pt x="501" y="3336"/>
                    <a:pt x="634" y="3303"/>
                    <a:pt x="768" y="3303"/>
                  </a:cubicBezTo>
                  <a:cubicBezTo>
                    <a:pt x="1201" y="3303"/>
                    <a:pt x="1568" y="3636"/>
                    <a:pt x="1568" y="4070"/>
                  </a:cubicBezTo>
                  <a:lnTo>
                    <a:pt x="2369" y="4070"/>
                  </a:lnTo>
                  <a:cubicBezTo>
                    <a:pt x="2369" y="3936"/>
                    <a:pt x="2402" y="3803"/>
                    <a:pt x="2469" y="3703"/>
                  </a:cubicBezTo>
                  <a:cubicBezTo>
                    <a:pt x="2606" y="3451"/>
                    <a:pt x="2869" y="3310"/>
                    <a:pt x="3149" y="3310"/>
                  </a:cubicBezTo>
                  <a:cubicBezTo>
                    <a:pt x="3278" y="3310"/>
                    <a:pt x="3410" y="3340"/>
                    <a:pt x="3536" y="3403"/>
                  </a:cubicBezTo>
                  <a:lnTo>
                    <a:pt x="3937" y="2702"/>
                  </a:lnTo>
                  <a:cubicBezTo>
                    <a:pt x="3803" y="2635"/>
                    <a:pt x="3703" y="2535"/>
                    <a:pt x="3637" y="2435"/>
                  </a:cubicBezTo>
                  <a:cubicBezTo>
                    <a:pt x="3436" y="2068"/>
                    <a:pt x="3570" y="1568"/>
                    <a:pt x="3937" y="1368"/>
                  </a:cubicBezTo>
                  <a:lnTo>
                    <a:pt x="3536" y="667"/>
                  </a:lnTo>
                  <a:cubicBezTo>
                    <a:pt x="3403" y="734"/>
                    <a:pt x="3270" y="767"/>
                    <a:pt x="3136" y="767"/>
                  </a:cubicBezTo>
                  <a:cubicBezTo>
                    <a:pt x="2703" y="767"/>
                    <a:pt x="2369" y="434"/>
                    <a:pt x="23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4290050" y="5649325"/>
              <a:ext cx="165150" cy="164300"/>
            </a:xfrm>
            <a:custGeom>
              <a:avLst/>
              <a:gdLst/>
              <a:ahLst/>
              <a:cxnLst/>
              <a:rect l="l" t="t" r="r" b="b"/>
              <a:pathLst>
                <a:path w="6606" h="6572" extrusionOk="0">
                  <a:moveTo>
                    <a:pt x="3904" y="1635"/>
                  </a:moveTo>
                  <a:lnTo>
                    <a:pt x="4337" y="2069"/>
                  </a:lnTo>
                  <a:lnTo>
                    <a:pt x="2903" y="3503"/>
                  </a:lnTo>
                  <a:lnTo>
                    <a:pt x="2469" y="3070"/>
                  </a:lnTo>
                  <a:lnTo>
                    <a:pt x="3904" y="1635"/>
                  </a:lnTo>
                  <a:close/>
                  <a:moveTo>
                    <a:pt x="3503" y="1"/>
                  </a:moveTo>
                  <a:lnTo>
                    <a:pt x="2903" y="634"/>
                  </a:lnTo>
                  <a:lnTo>
                    <a:pt x="3503" y="1235"/>
                  </a:lnTo>
                  <a:lnTo>
                    <a:pt x="2069" y="2869"/>
                  </a:lnTo>
                  <a:lnTo>
                    <a:pt x="635" y="2869"/>
                  </a:lnTo>
                  <a:lnTo>
                    <a:pt x="1769" y="4004"/>
                  </a:lnTo>
                  <a:lnTo>
                    <a:pt x="1" y="6339"/>
                  </a:lnTo>
                  <a:lnTo>
                    <a:pt x="1" y="6572"/>
                  </a:lnTo>
                  <a:lnTo>
                    <a:pt x="268" y="6572"/>
                  </a:lnTo>
                  <a:lnTo>
                    <a:pt x="2569" y="4837"/>
                  </a:lnTo>
                  <a:lnTo>
                    <a:pt x="3703" y="5972"/>
                  </a:lnTo>
                  <a:lnTo>
                    <a:pt x="3703" y="4537"/>
                  </a:lnTo>
                  <a:lnTo>
                    <a:pt x="5371" y="3103"/>
                  </a:lnTo>
                  <a:lnTo>
                    <a:pt x="5972" y="3703"/>
                  </a:lnTo>
                  <a:lnTo>
                    <a:pt x="6605" y="3103"/>
                  </a:lnTo>
                  <a:lnTo>
                    <a:pt x="350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4277550" y="5270725"/>
              <a:ext cx="120950" cy="120950"/>
            </a:xfrm>
            <a:custGeom>
              <a:avLst/>
              <a:gdLst/>
              <a:ahLst/>
              <a:cxnLst/>
              <a:rect l="l" t="t" r="r" b="b"/>
              <a:pathLst>
                <a:path w="4838" h="4838" extrusionOk="0">
                  <a:moveTo>
                    <a:pt x="2431" y="901"/>
                  </a:moveTo>
                  <a:cubicBezTo>
                    <a:pt x="2352" y="901"/>
                    <a:pt x="2269" y="935"/>
                    <a:pt x="2202" y="1001"/>
                  </a:cubicBezTo>
                  <a:lnTo>
                    <a:pt x="1001" y="2202"/>
                  </a:lnTo>
                  <a:cubicBezTo>
                    <a:pt x="934" y="2269"/>
                    <a:pt x="901" y="2369"/>
                    <a:pt x="901" y="2436"/>
                  </a:cubicBezTo>
                  <a:cubicBezTo>
                    <a:pt x="901" y="2502"/>
                    <a:pt x="934" y="2602"/>
                    <a:pt x="1001" y="2636"/>
                  </a:cubicBezTo>
                  <a:cubicBezTo>
                    <a:pt x="1068" y="2702"/>
                    <a:pt x="1143" y="2736"/>
                    <a:pt x="1218" y="2736"/>
                  </a:cubicBezTo>
                  <a:cubicBezTo>
                    <a:pt x="1293" y="2736"/>
                    <a:pt x="1368" y="2702"/>
                    <a:pt x="1435" y="2636"/>
                  </a:cubicBezTo>
                  <a:lnTo>
                    <a:pt x="2135" y="1935"/>
                  </a:lnTo>
                  <a:lnTo>
                    <a:pt x="2135" y="3636"/>
                  </a:lnTo>
                  <a:cubicBezTo>
                    <a:pt x="2135" y="3803"/>
                    <a:pt x="2269" y="3937"/>
                    <a:pt x="2435" y="3937"/>
                  </a:cubicBezTo>
                  <a:cubicBezTo>
                    <a:pt x="2602" y="3937"/>
                    <a:pt x="2736" y="3803"/>
                    <a:pt x="2736" y="3636"/>
                  </a:cubicBezTo>
                  <a:lnTo>
                    <a:pt x="2736" y="1935"/>
                  </a:lnTo>
                  <a:lnTo>
                    <a:pt x="3436" y="2636"/>
                  </a:lnTo>
                  <a:cubicBezTo>
                    <a:pt x="3486" y="2702"/>
                    <a:pt x="3561" y="2736"/>
                    <a:pt x="3640" y="2736"/>
                  </a:cubicBezTo>
                  <a:cubicBezTo>
                    <a:pt x="3720" y="2736"/>
                    <a:pt x="3803" y="2702"/>
                    <a:pt x="3870" y="2636"/>
                  </a:cubicBezTo>
                  <a:cubicBezTo>
                    <a:pt x="3970" y="2536"/>
                    <a:pt x="3970" y="2336"/>
                    <a:pt x="3870" y="2202"/>
                  </a:cubicBezTo>
                  <a:lnTo>
                    <a:pt x="2636" y="1001"/>
                  </a:lnTo>
                  <a:cubicBezTo>
                    <a:pt x="2586" y="935"/>
                    <a:pt x="2511" y="901"/>
                    <a:pt x="2431" y="901"/>
                  </a:cubicBezTo>
                  <a:close/>
                  <a:moveTo>
                    <a:pt x="2435" y="468"/>
                  </a:moveTo>
                  <a:cubicBezTo>
                    <a:pt x="3503" y="468"/>
                    <a:pt x="4404" y="1335"/>
                    <a:pt x="4404" y="2436"/>
                  </a:cubicBezTo>
                  <a:cubicBezTo>
                    <a:pt x="4404" y="3503"/>
                    <a:pt x="3503" y="4404"/>
                    <a:pt x="2435" y="4404"/>
                  </a:cubicBezTo>
                  <a:cubicBezTo>
                    <a:pt x="1335" y="4404"/>
                    <a:pt x="467" y="3503"/>
                    <a:pt x="467" y="2436"/>
                  </a:cubicBezTo>
                  <a:cubicBezTo>
                    <a:pt x="467" y="1335"/>
                    <a:pt x="1335" y="468"/>
                    <a:pt x="2435" y="468"/>
                  </a:cubicBezTo>
                  <a:close/>
                  <a:moveTo>
                    <a:pt x="2435" y="1"/>
                  </a:moveTo>
                  <a:cubicBezTo>
                    <a:pt x="1101" y="1"/>
                    <a:pt x="0" y="1101"/>
                    <a:pt x="0" y="2436"/>
                  </a:cubicBezTo>
                  <a:cubicBezTo>
                    <a:pt x="0" y="3770"/>
                    <a:pt x="1101" y="4837"/>
                    <a:pt x="2435" y="4837"/>
                  </a:cubicBezTo>
                  <a:cubicBezTo>
                    <a:pt x="3770" y="4837"/>
                    <a:pt x="4837" y="3770"/>
                    <a:pt x="4837" y="2436"/>
                  </a:cubicBezTo>
                  <a:cubicBezTo>
                    <a:pt x="4837" y="1101"/>
                    <a:pt x="3770" y="1"/>
                    <a:pt x="24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5063100" y="3291800"/>
              <a:ext cx="162650" cy="162650"/>
            </a:xfrm>
            <a:custGeom>
              <a:avLst/>
              <a:gdLst/>
              <a:ahLst/>
              <a:cxnLst/>
              <a:rect l="l" t="t" r="r" b="b"/>
              <a:pathLst>
                <a:path w="6506" h="6506" extrusionOk="0">
                  <a:moveTo>
                    <a:pt x="5438" y="801"/>
                  </a:moveTo>
                  <a:cubicBezTo>
                    <a:pt x="5571" y="801"/>
                    <a:pt x="5638" y="901"/>
                    <a:pt x="5638" y="1002"/>
                  </a:cubicBezTo>
                  <a:lnTo>
                    <a:pt x="5638" y="1402"/>
                  </a:lnTo>
                  <a:cubicBezTo>
                    <a:pt x="5638" y="1502"/>
                    <a:pt x="5571" y="1602"/>
                    <a:pt x="5438" y="1602"/>
                  </a:cubicBezTo>
                  <a:lnTo>
                    <a:pt x="5038" y="1602"/>
                  </a:lnTo>
                  <a:cubicBezTo>
                    <a:pt x="4938" y="1602"/>
                    <a:pt x="4838" y="1535"/>
                    <a:pt x="4838" y="1402"/>
                  </a:cubicBezTo>
                  <a:lnTo>
                    <a:pt x="4838" y="1002"/>
                  </a:lnTo>
                  <a:cubicBezTo>
                    <a:pt x="4838" y="901"/>
                    <a:pt x="4938" y="801"/>
                    <a:pt x="5038" y="801"/>
                  </a:cubicBezTo>
                  <a:close/>
                  <a:moveTo>
                    <a:pt x="4404" y="2836"/>
                  </a:moveTo>
                  <a:cubicBezTo>
                    <a:pt x="4437" y="2936"/>
                    <a:pt x="4471" y="3103"/>
                    <a:pt x="4471" y="3237"/>
                  </a:cubicBezTo>
                  <a:cubicBezTo>
                    <a:pt x="4471" y="3904"/>
                    <a:pt x="3937" y="4471"/>
                    <a:pt x="3236" y="4471"/>
                  </a:cubicBezTo>
                  <a:cubicBezTo>
                    <a:pt x="2569" y="4471"/>
                    <a:pt x="2002" y="3937"/>
                    <a:pt x="2002" y="3237"/>
                  </a:cubicBezTo>
                  <a:cubicBezTo>
                    <a:pt x="2002" y="3103"/>
                    <a:pt x="2036" y="2970"/>
                    <a:pt x="2069" y="2836"/>
                  </a:cubicBezTo>
                  <a:close/>
                  <a:moveTo>
                    <a:pt x="5672" y="2836"/>
                  </a:moveTo>
                  <a:lnTo>
                    <a:pt x="5672" y="4437"/>
                  </a:lnTo>
                  <a:lnTo>
                    <a:pt x="5672" y="5238"/>
                  </a:lnTo>
                  <a:cubicBezTo>
                    <a:pt x="5672" y="5471"/>
                    <a:pt x="5505" y="5638"/>
                    <a:pt x="5271" y="5672"/>
                  </a:cubicBezTo>
                  <a:lnTo>
                    <a:pt x="1235" y="5672"/>
                  </a:lnTo>
                  <a:cubicBezTo>
                    <a:pt x="1002" y="5672"/>
                    <a:pt x="835" y="5505"/>
                    <a:pt x="835" y="5271"/>
                  </a:cubicBezTo>
                  <a:lnTo>
                    <a:pt x="835" y="4471"/>
                  </a:lnTo>
                  <a:lnTo>
                    <a:pt x="801" y="2870"/>
                  </a:lnTo>
                  <a:lnTo>
                    <a:pt x="1435" y="2870"/>
                  </a:lnTo>
                  <a:cubicBezTo>
                    <a:pt x="1402" y="2970"/>
                    <a:pt x="1402" y="3136"/>
                    <a:pt x="1402" y="3270"/>
                  </a:cubicBezTo>
                  <a:cubicBezTo>
                    <a:pt x="1402" y="4251"/>
                    <a:pt x="2204" y="5072"/>
                    <a:pt x="3178" y="5072"/>
                  </a:cubicBezTo>
                  <a:cubicBezTo>
                    <a:pt x="3198" y="5072"/>
                    <a:pt x="3217" y="5072"/>
                    <a:pt x="3236" y="5071"/>
                  </a:cubicBezTo>
                  <a:cubicBezTo>
                    <a:pt x="4271" y="5071"/>
                    <a:pt x="5104" y="4237"/>
                    <a:pt x="5071" y="3237"/>
                  </a:cubicBezTo>
                  <a:cubicBezTo>
                    <a:pt x="5071" y="3103"/>
                    <a:pt x="5071" y="2970"/>
                    <a:pt x="5038" y="2836"/>
                  </a:cubicBezTo>
                  <a:close/>
                  <a:moveTo>
                    <a:pt x="5371" y="1"/>
                  </a:moveTo>
                  <a:lnTo>
                    <a:pt x="1068" y="34"/>
                  </a:lnTo>
                  <a:cubicBezTo>
                    <a:pt x="468" y="34"/>
                    <a:pt x="1" y="501"/>
                    <a:pt x="1" y="1102"/>
                  </a:cubicBezTo>
                  <a:lnTo>
                    <a:pt x="1" y="5438"/>
                  </a:lnTo>
                  <a:cubicBezTo>
                    <a:pt x="34" y="6005"/>
                    <a:pt x="501" y="6506"/>
                    <a:pt x="1102" y="6506"/>
                  </a:cubicBezTo>
                  <a:lnTo>
                    <a:pt x="5438" y="6472"/>
                  </a:lnTo>
                  <a:cubicBezTo>
                    <a:pt x="6005" y="6472"/>
                    <a:pt x="6505" y="5972"/>
                    <a:pt x="6505" y="5371"/>
                  </a:cubicBezTo>
                  <a:lnTo>
                    <a:pt x="6472" y="1068"/>
                  </a:lnTo>
                  <a:cubicBezTo>
                    <a:pt x="6472" y="468"/>
                    <a:pt x="5972" y="1"/>
                    <a:pt x="53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4757050" y="3533650"/>
              <a:ext cx="166825" cy="125100"/>
            </a:xfrm>
            <a:custGeom>
              <a:avLst/>
              <a:gdLst/>
              <a:ahLst/>
              <a:cxnLst/>
              <a:rect l="l" t="t" r="r" b="b"/>
              <a:pathLst>
                <a:path w="6673" h="5004" extrusionOk="0">
                  <a:moveTo>
                    <a:pt x="2503" y="1235"/>
                  </a:moveTo>
                  <a:lnTo>
                    <a:pt x="4571" y="2502"/>
                  </a:lnTo>
                  <a:lnTo>
                    <a:pt x="2503" y="3736"/>
                  </a:lnTo>
                  <a:lnTo>
                    <a:pt x="2503" y="1235"/>
                  </a:lnTo>
                  <a:close/>
                  <a:moveTo>
                    <a:pt x="3336" y="0"/>
                  </a:moveTo>
                  <a:cubicBezTo>
                    <a:pt x="2236" y="0"/>
                    <a:pt x="1202" y="67"/>
                    <a:pt x="268" y="201"/>
                  </a:cubicBezTo>
                  <a:cubicBezTo>
                    <a:pt x="101" y="901"/>
                    <a:pt x="1" y="1668"/>
                    <a:pt x="1" y="2502"/>
                  </a:cubicBezTo>
                  <a:cubicBezTo>
                    <a:pt x="1" y="3303"/>
                    <a:pt x="101" y="4103"/>
                    <a:pt x="268" y="4804"/>
                  </a:cubicBezTo>
                  <a:cubicBezTo>
                    <a:pt x="1202" y="4937"/>
                    <a:pt x="2236" y="5004"/>
                    <a:pt x="3336" y="5004"/>
                  </a:cubicBezTo>
                  <a:cubicBezTo>
                    <a:pt x="4404" y="5004"/>
                    <a:pt x="5438" y="4937"/>
                    <a:pt x="6372" y="4804"/>
                  </a:cubicBezTo>
                  <a:cubicBezTo>
                    <a:pt x="6572" y="4103"/>
                    <a:pt x="6672" y="3303"/>
                    <a:pt x="6672" y="2502"/>
                  </a:cubicBezTo>
                  <a:cubicBezTo>
                    <a:pt x="6672" y="1668"/>
                    <a:pt x="6572" y="901"/>
                    <a:pt x="6372" y="201"/>
                  </a:cubicBezTo>
                  <a:cubicBezTo>
                    <a:pt x="5438" y="67"/>
                    <a:pt x="4404" y="0"/>
                    <a:pt x="3336"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4373450" y="3260950"/>
              <a:ext cx="162650" cy="132625"/>
            </a:xfrm>
            <a:custGeom>
              <a:avLst/>
              <a:gdLst/>
              <a:ahLst/>
              <a:cxnLst/>
              <a:rect l="l" t="t" r="r" b="b"/>
              <a:pathLst>
                <a:path w="6506" h="5305" extrusionOk="0">
                  <a:moveTo>
                    <a:pt x="4504" y="1"/>
                  </a:moveTo>
                  <a:cubicBezTo>
                    <a:pt x="3770" y="1"/>
                    <a:pt x="3169" y="601"/>
                    <a:pt x="3169" y="1335"/>
                  </a:cubicBezTo>
                  <a:cubicBezTo>
                    <a:pt x="3169" y="1468"/>
                    <a:pt x="3203" y="1535"/>
                    <a:pt x="3203" y="1668"/>
                  </a:cubicBezTo>
                  <a:cubicBezTo>
                    <a:pt x="2102" y="1602"/>
                    <a:pt x="1135" y="1068"/>
                    <a:pt x="467" y="267"/>
                  </a:cubicBezTo>
                  <a:cubicBezTo>
                    <a:pt x="334" y="468"/>
                    <a:pt x="267" y="668"/>
                    <a:pt x="267" y="935"/>
                  </a:cubicBezTo>
                  <a:cubicBezTo>
                    <a:pt x="267" y="1402"/>
                    <a:pt x="501" y="1802"/>
                    <a:pt x="868" y="2035"/>
                  </a:cubicBezTo>
                  <a:cubicBezTo>
                    <a:pt x="668" y="2035"/>
                    <a:pt x="467" y="1969"/>
                    <a:pt x="267" y="1869"/>
                  </a:cubicBezTo>
                  <a:lnTo>
                    <a:pt x="267" y="1902"/>
                  </a:lnTo>
                  <a:cubicBezTo>
                    <a:pt x="267" y="2536"/>
                    <a:pt x="734" y="3069"/>
                    <a:pt x="1335" y="3203"/>
                  </a:cubicBezTo>
                  <a:cubicBezTo>
                    <a:pt x="1235" y="3236"/>
                    <a:pt x="1101" y="3236"/>
                    <a:pt x="1001" y="3236"/>
                  </a:cubicBezTo>
                  <a:cubicBezTo>
                    <a:pt x="901" y="3236"/>
                    <a:pt x="801" y="3236"/>
                    <a:pt x="734" y="3203"/>
                  </a:cubicBezTo>
                  <a:lnTo>
                    <a:pt x="734" y="3203"/>
                  </a:lnTo>
                  <a:cubicBezTo>
                    <a:pt x="901" y="3737"/>
                    <a:pt x="1401" y="4137"/>
                    <a:pt x="2002" y="4137"/>
                  </a:cubicBezTo>
                  <a:cubicBezTo>
                    <a:pt x="1535" y="4504"/>
                    <a:pt x="968" y="4704"/>
                    <a:pt x="334" y="4704"/>
                  </a:cubicBezTo>
                  <a:lnTo>
                    <a:pt x="0" y="4704"/>
                  </a:lnTo>
                  <a:cubicBezTo>
                    <a:pt x="601" y="5071"/>
                    <a:pt x="1301" y="5304"/>
                    <a:pt x="2069" y="5304"/>
                  </a:cubicBezTo>
                  <a:cubicBezTo>
                    <a:pt x="4504" y="5304"/>
                    <a:pt x="5838" y="3270"/>
                    <a:pt x="5838" y="1502"/>
                  </a:cubicBezTo>
                  <a:cubicBezTo>
                    <a:pt x="5838" y="1435"/>
                    <a:pt x="5838" y="1402"/>
                    <a:pt x="5838" y="1335"/>
                  </a:cubicBezTo>
                  <a:cubicBezTo>
                    <a:pt x="6105" y="1135"/>
                    <a:pt x="6338" y="901"/>
                    <a:pt x="6505" y="634"/>
                  </a:cubicBezTo>
                  <a:lnTo>
                    <a:pt x="6505" y="634"/>
                  </a:lnTo>
                  <a:cubicBezTo>
                    <a:pt x="6272" y="734"/>
                    <a:pt x="6005" y="835"/>
                    <a:pt x="5738" y="835"/>
                  </a:cubicBezTo>
                  <a:cubicBezTo>
                    <a:pt x="6005" y="668"/>
                    <a:pt x="6238" y="434"/>
                    <a:pt x="6338" y="101"/>
                  </a:cubicBezTo>
                  <a:lnTo>
                    <a:pt x="6338" y="101"/>
                  </a:lnTo>
                  <a:cubicBezTo>
                    <a:pt x="6071" y="267"/>
                    <a:pt x="5805" y="368"/>
                    <a:pt x="5471" y="434"/>
                  </a:cubicBezTo>
                  <a:cubicBezTo>
                    <a:pt x="5238" y="167"/>
                    <a:pt x="4904" y="1"/>
                    <a:pt x="4504"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4586925" y="4179100"/>
              <a:ext cx="143475" cy="143475"/>
            </a:xfrm>
            <a:custGeom>
              <a:avLst/>
              <a:gdLst/>
              <a:ahLst/>
              <a:cxnLst/>
              <a:rect l="l" t="t" r="r" b="b"/>
              <a:pathLst>
                <a:path w="5739" h="5739" extrusionOk="0">
                  <a:moveTo>
                    <a:pt x="1802" y="1802"/>
                  </a:moveTo>
                  <a:lnTo>
                    <a:pt x="1802" y="3937"/>
                  </a:lnTo>
                  <a:lnTo>
                    <a:pt x="3937" y="3937"/>
                  </a:lnTo>
                  <a:lnTo>
                    <a:pt x="3937" y="1802"/>
                  </a:lnTo>
                  <a:close/>
                  <a:moveTo>
                    <a:pt x="2870" y="535"/>
                  </a:moveTo>
                  <a:cubicBezTo>
                    <a:pt x="4171" y="535"/>
                    <a:pt x="5205" y="1569"/>
                    <a:pt x="5205" y="2870"/>
                  </a:cubicBezTo>
                  <a:cubicBezTo>
                    <a:pt x="5205" y="4137"/>
                    <a:pt x="4171" y="5205"/>
                    <a:pt x="2870" y="5205"/>
                  </a:cubicBezTo>
                  <a:cubicBezTo>
                    <a:pt x="1602" y="5205"/>
                    <a:pt x="568" y="4137"/>
                    <a:pt x="568" y="2870"/>
                  </a:cubicBezTo>
                  <a:cubicBezTo>
                    <a:pt x="568" y="1569"/>
                    <a:pt x="1602" y="535"/>
                    <a:pt x="2870" y="535"/>
                  </a:cubicBezTo>
                  <a:close/>
                  <a:moveTo>
                    <a:pt x="2870" y="1"/>
                  </a:moveTo>
                  <a:cubicBezTo>
                    <a:pt x="1302" y="1"/>
                    <a:pt x="1" y="1268"/>
                    <a:pt x="1" y="2870"/>
                  </a:cubicBezTo>
                  <a:cubicBezTo>
                    <a:pt x="1" y="4437"/>
                    <a:pt x="1302" y="5738"/>
                    <a:pt x="2870" y="5738"/>
                  </a:cubicBezTo>
                  <a:cubicBezTo>
                    <a:pt x="4471" y="5738"/>
                    <a:pt x="5738" y="4437"/>
                    <a:pt x="5738" y="2870"/>
                  </a:cubicBezTo>
                  <a:cubicBezTo>
                    <a:pt x="5738" y="1268"/>
                    <a:pt x="4471" y="1"/>
                    <a:pt x="28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4526900" y="3767150"/>
              <a:ext cx="163475" cy="163475"/>
            </a:xfrm>
            <a:custGeom>
              <a:avLst/>
              <a:gdLst/>
              <a:ahLst/>
              <a:cxnLst/>
              <a:rect l="l" t="t" r="r" b="b"/>
              <a:pathLst>
                <a:path w="6539" h="6539" extrusionOk="0">
                  <a:moveTo>
                    <a:pt x="3269" y="401"/>
                  </a:moveTo>
                  <a:cubicBezTo>
                    <a:pt x="3669" y="401"/>
                    <a:pt x="4036" y="467"/>
                    <a:pt x="4370" y="634"/>
                  </a:cubicBezTo>
                  <a:lnTo>
                    <a:pt x="3903" y="1768"/>
                  </a:lnTo>
                  <a:cubicBezTo>
                    <a:pt x="3703" y="1668"/>
                    <a:pt x="3503" y="1635"/>
                    <a:pt x="3269" y="1635"/>
                  </a:cubicBezTo>
                  <a:cubicBezTo>
                    <a:pt x="3036" y="1635"/>
                    <a:pt x="2836" y="1668"/>
                    <a:pt x="2635" y="1768"/>
                  </a:cubicBezTo>
                  <a:lnTo>
                    <a:pt x="2435" y="1235"/>
                  </a:lnTo>
                  <a:lnTo>
                    <a:pt x="2168" y="634"/>
                  </a:lnTo>
                  <a:cubicBezTo>
                    <a:pt x="2502" y="467"/>
                    <a:pt x="2869" y="401"/>
                    <a:pt x="3269" y="401"/>
                  </a:cubicBezTo>
                  <a:close/>
                  <a:moveTo>
                    <a:pt x="601" y="2169"/>
                  </a:moveTo>
                  <a:lnTo>
                    <a:pt x="1234" y="2436"/>
                  </a:lnTo>
                  <a:lnTo>
                    <a:pt x="1768" y="2636"/>
                  </a:lnTo>
                  <a:cubicBezTo>
                    <a:pt x="1668" y="2836"/>
                    <a:pt x="1635" y="3036"/>
                    <a:pt x="1635" y="3269"/>
                  </a:cubicBezTo>
                  <a:cubicBezTo>
                    <a:pt x="1635" y="3503"/>
                    <a:pt x="1668" y="3703"/>
                    <a:pt x="1768" y="3903"/>
                  </a:cubicBezTo>
                  <a:lnTo>
                    <a:pt x="601" y="4370"/>
                  </a:lnTo>
                  <a:cubicBezTo>
                    <a:pt x="467" y="4037"/>
                    <a:pt x="400" y="3670"/>
                    <a:pt x="400" y="3269"/>
                  </a:cubicBezTo>
                  <a:cubicBezTo>
                    <a:pt x="400" y="2869"/>
                    <a:pt x="467" y="2502"/>
                    <a:pt x="601" y="2169"/>
                  </a:cubicBezTo>
                  <a:close/>
                  <a:moveTo>
                    <a:pt x="5938" y="2169"/>
                  </a:moveTo>
                  <a:cubicBezTo>
                    <a:pt x="6071" y="2502"/>
                    <a:pt x="6138" y="2869"/>
                    <a:pt x="6138" y="3269"/>
                  </a:cubicBezTo>
                  <a:cubicBezTo>
                    <a:pt x="6138" y="3670"/>
                    <a:pt x="6071" y="4037"/>
                    <a:pt x="5938" y="4370"/>
                  </a:cubicBezTo>
                  <a:lnTo>
                    <a:pt x="4804" y="3903"/>
                  </a:lnTo>
                  <a:cubicBezTo>
                    <a:pt x="4870" y="3703"/>
                    <a:pt x="4904" y="3503"/>
                    <a:pt x="4904" y="3269"/>
                  </a:cubicBezTo>
                  <a:cubicBezTo>
                    <a:pt x="4904" y="3036"/>
                    <a:pt x="4870" y="2836"/>
                    <a:pt x="4804" y="2636"/>
                  </a:cubicBezTo>
                  <a:lnTo>
                    <a:pt x="5571" y="2302"/>
                  </a:lnTo>
                  <a:lnTo>
                    <a:pt x="5938" y="2169"/>
                  </a:lnTo>
                  <a:close/>
                  <a:moveTo>
                    <a:pt x="3269" y="2035"/>
                  </a:moveTo>
                  <a:cubicBezTo>
                    <a:pt x="3936" y="2035"/>
                    <a:pt x="4503" y="2602"/>
                    <a:pt x="4503" y="3269"/>
                  </a:cubicBezTo>
                  <a:cubicBezTo>
                    <a:pt x="4503" y="3937"/>
                    <a:pt x="3936" y="4504"/>
                    <a:pt x="3269" y="4504"/>
                  </a:cubicBezTo>
                  <a:cubicBezTo>
                    <a:pt x="2602" y="4504"/>
                    <a:pt x="2035" y="3970"/>
                    <a:pt x="2035" y="3269"/>
                  </a:cubicBezTo>
                  <a:cubicBezTo>
                    <a:pt x="2035" y="2602"/>
                    <a:pt x="2602" y="2035"/>
                    <a:pt x="3269" y="2035"/>
                  </a:cubicBezTo>
                  <a:close/>
                  <a:moveTo>
                    <a:pt x="3903" y="4804"/>
                  </a:moveTo>
                  <a:lnTo>
                    <a:pt x="4370" y="5938"/>
                  </a:lnTo>
                  <a:cubicBezTo>
                    <a:pt x="4036" y="6071"/>
                    <a:pt x="3669" y="6138"/>
                    <a:pt x="3269" y="6138"/>
                  </a:cubicBezTo>
                  <a:cubicBezTo>
                    <a:pt x="2869" y="6138"/>
                    <a:pt x="2502" y="6071"/>
                    <a:pt x="2168" y="5938"/>
                  </a:cubicBezTo>
                  <a:lnTo>
                    <a:pt x="2302" y="5571"/>
                  </a:lnTo>
                  <a:lnTo>
                    <a:pt x="2635" y="4804"/>
                  </a:lnTo>
                  <a:cubicBezTo>
                    <a:pt x="2836" y="4871"/>
                    <a:pt x="3036" y="4904"/>
                    <a:pt x="3269" y="4904"/>
                  </a:cubicBezTo>
                  <a:cubicBezTo>
                    <a:pt x="3503" y="4904"/>
                    <a:pt x="3703" y="4871"/>
                    <a:pt x="3903" y="4804"/>
                  </a:cubicBezTo>
                  <a:close/>
                  <a:moveTo>
                    <a:pt x="3269" y="0"/>
                  </a:moveTo>
                  <a:cubicBezTo>
                    <a:pt x="1468" y="0"/>
                    <a:pt x="0" y="1468"/>
                    <a:pt x="0" y="3269"/>
                  </a:cubicBezTo>
                  <a:cubicBezTo>
                    <a:pt x="0" y="5071"/>
                    <a:pt x="1468" y="6538"/>
                    <a:pt x="3269" y="6538"/>
                  </a:cubicBezTo>
                  <a:cubicBezTo>
                    <a:pt x="5070" y="6538"/>
                    <a:pt x="6538" y="5071"/>
                    <a:pt x="6538" y="3269"/>
                  </a:cubicBezTo>
                  <a:cubicBezTo>
                    <a:pt x="6538" y="1468"/>
                    <a:pt x="5070" y="0"/>
                    <a:pt x="32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4338425" y="4547550"/>
              <a:ext cx="189325" cy="106100"/>
            </a:xfrm>
            <a:custGeom>
              <a:avLst/>
              <a:gdLst/>
              <a:ahLst/>
              <a:cxnLst/>
              <a:rect l="l" t="t" r="r" b="b"/>
              <a:pathLst>
                <a:path w="7573" h="4244" extrusionOk="0">
                  <a:moveTo>
                    <a:pt x="1435" y="907"/>
                  </a:moveTo>
                  <a:lnTo>
                    <a:pt x="4103" y="1475"/>
                  </a:lnTo>
                  <a:lnTo>
                    <a:pt x="4003" y="1841"/>
                  </a:lnTo>
                  <a:lnTo>
                    <a:pt x="1368" y="1308"/>
                  </a:lnTo>
                  <a:lnTo>
                    <a:pt x="1435" y="907"/>
                  </a:lnTo>
                  <a:close/>
                  <a:moveTo>
                    <a:pt x="6283" y="1032"/>
                  </a:moveTo>
                  <a:cubicBezTo>
                    <a:pt x="6302" y="1032"/>
                    <a:pt x="6321" y="1035"/>
                    <a:pt x="6338" y="1041"/>
                  </a:cubicBezTo>
                  <a:lnTo>
                    <a:pt x="6705" y="1108"/>
                  </a:lnTo>
                  <a:cubicBezTo>
                    <a:pt x="6805" y="1141"/>
                    <a:pt x="6905" y="1241"/>
                    <a:pt x="6872" y="1341"/>
                  </a:cubicBezTo>
                  <a:lnTo>
                    <a:pt x="6372" y="3643"/>
                  </a:lnTo>
                  <a:cubicBezTo>
                    <a:pt x="6372" y="3725"/>
                    <a:pt x="6281" y="3785"/>
                    <a:pt x="6194" y="3785"/>
                  </a:cubicBezTo>
                  <a:cubicBezTo>
                    <a:pt x="6175" y="3785"/>
                    <a:pt x="6156" y="3782"/>
                    <a:pt x="6138" y="3776"/>
                  </a:cubicBezTo>
                  <a:lnTo>
                    <a:pt x="5771" y="3709"/>
                  </a:lnTo>
                  <a:cubicBezTo>
                    <a:pt x="5671" y="3676"/>
                    <a:pt x="5571" y="3576"/>
                    <a:pt x="5604" y="3476"/>
                  </a:cubicBezTo>
                  <a:lnTo>
                    <a:pt x="6105" y="1174"/>
                  </a:lnTo>
                  <a:cubicBezTo>
                    <a:pt x="6105" y="1092"/>
                    <a:pt x="6195" y="1032"/>
                    <a:pt x="6283" y="1032"/>
                  </a:cubicBezTo>
                  <a:close/>
                  <a:moveTo>
                    <a:pt x="5195" y="0"/>
                  </a:moveTo>
                  <a:cubicBezTo>
                    <a:pt x="5037" y="0"/>
                    <a:pt x="4876" y="86"/>
                    <a:pt x="4804" y="207"/>
                  </a:cubicBezTo>
                  <a:lnTo>
                    <a:pt x="4304" y="1041"/>
                  </a:lnTo>
                  <a:cubicBezTo>
                    <a:pt x="4304" y="1074"/>
                    <a:pt x="4304" y="1108"/>
                    <a:pt x="4270" y="1141"/>
                  </a:cubicBezTo>
                  <a:lnTo>
                    <a:pt x="1268" y="507"/>
                  </a:lnTo>
                  <a:lnTo>
                    <a:pt x="0" y="1074"/>
                  </a:lnTo>
                  <a:lnTo>
                    <a:pt x="634" y="2075"/>
                  </a:lnTo>
                  <a:lnTo>
                    <a:pt x="968" y="1875"/>
                  </a:lnTo>
                  <a:lnTo>
                    <a:pt x="1401" y="2509"/>
                  </a:lnTo>
                  <a:lnTo>
                    <a:pt x="2035" y="2075"/>
                  </a:lnTo>
                  <a:lnTo>
                    <a:pt x="2469" y="2742"/>
                  </a:lnTo>
                  <a:lnTo>
                    <a:pt x="3136" y="2308"/>
                  </a:lnTo>
                  <a:lnTo>
                    <a:pt x="3570" y="2976"/>
                  </a:lnTo>
                  <a:lnTo>
                    <a:pt x="3937" y="2742"/>
                  </a:lnTo>
                  <a:cubicBezTo>
                    <a:pt x="3937" y="2775"/>
                    <a:pt x="3937" y="2809"/>
                    <a:pt x="3937" y="2876"/>
                  </a:cubicBezTo>
                  <a:lnTo>
                    <a:pt x="4037" y="3810"/>
                  </a:lnTo>
                  <a:cubicBezTo>
                    <a:pt x="4070" y="4043"/>
                    <a:pt x="4270" y="4210"/>
                    <a:pt x="4470" y="4210"/>
                  </a:cubicBezTo>
                  <a:lnTo>
                    <a:pt x="6505" y="4243"/>
                  </a:lnTo>
                  <a:cubicBezTo>
                    <a:pt x="6739" y="4243"/>
                    <a:pt x="6939" y="4076"/>
                    <a:pt x="7005" y="3876"/>
                  </a:cubicBezTo>
                  <a:lnTo>
                    <a:pt x="7172" y="3009"/>
                  </a:lnTo>
                  <a:cubicBezTo>
                    <a:pt x="7206" y="2809"/>
                    <a:pt x="7306" y="2442"/>
                    <a:pt x="7339" y="2242"/>
                  </a:cubicBezTo>
                  <a:lnTo>
                    <a:pt x="7506" y="1374"/>
                  </a:lnTo>
                  <a:cubicBezTo>
                    <a:pt x="7573" y="1174"/>
                    <a:pt x="7439" y="941"/>
                    <a:pt x="7239" y="841"/>
                  </a:cubicBezTo>
                  <a:lnTo>
                    <a:pt x="5371" y="40"/>
                  </a:lnTo>
                  <a:cubicBezTo>
                    <a:pt x="5316" y="13"/>
                    <a:pt x="5256" y="0"/>
                    <a:pt x="519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4826275" y="2944050"/>
              <a:ext cx="135950" cy="135950"/>
            </a:xfrm>
            <a:custGeom>
              <a:avLst/>
              <a:gdLst/>
              <a:ahLst/>
              <a:cxnLst/>
              <a:rect l="l" t="t" r="r" b="b"/>
              <a:pathLst>
                <a:path w="5438" h="5438" extrusionOk="0">
                  <a:moveTo>
                    <a:pt x="1702" y="601"/>
                  </a:moveTo>
                  <a:lnTo>
                    <a:pt x="1702" y="601"/>
                  </a:lnTo>
                  <a:cubicBezTo>
                    <a:pt x="1535" y="835"/>
                    <a:pt x="1401" y="1135"/>
                    <a:pt x="1268" y="1469"/>
                  </a:cubicBezTo>
                  <a:lnTo>
                    <a:pt x="734" y="1469"/>
                  </a:lnTo>
                  <a:cubicBezTo>
                    <a:pt x="834" y="1302"/>
                    <a:pt x="934" y="1168"/>
                    <a:pt x="1068" y="1068"/>
                  </a:cubicBezTo>
                  <a:cubicBezTo>
                    <a:pt x="1268" y="868"/>
                    <a:pt x="1468" y="701"/>
                    <a:pt x="1702" y="601"/>
                  </a:cubicBezTo>
                  <a:close/>
                  <a:moveTo>
                    <a:pt x="2536" y="401"/>
                  </a:moveTo>
                  <a:lnTo>
                    <a:pt x="2536" y="1469"/>
                  </a:lnTo>
                  <a:lnTo>
                    <a:pt x="1668" y="1469"/>
                  </a:lnTo>
                  <a:cubicBezTo>
                    <a:pt x="1735" y="1268"/>
                    <a:pt x="1802" y="1135"/>
                    <a:pt x="1868" y="1002"/>
                  </a:cubicBezTo>
                  <a:cubicBezTo>
                    <a:pt x="2002" y="768"/>
                    <a:pt x="2169" y="635"/>
                    <a:pt x="2302" y="501"/>
                  </a:cubicBezTo>
                  <a:cubicBezTo>
                    <a:pt x="2369" y="468"/>
                    <a:pt x="2469" y="435"/>
                    <a:pt x="2536" y="401"/>
                  </a:cubicBezTo>
                  <a:close/>
                  <a:moveTo>
                    <a:pt x="2902" y="401"/>
                  </a:moveTo>
                  <a:cubicBezTo>
                    <a:pt x="3003" y="435"/>
                    <a:pt x="3069" y="468"/>
                    <a:pt x="3136" y="501"/>
                  </a:cubicBezTo>
                  <a:cubicBezTo>
                    <a:pt x="3303" y="635"/>
                    <a:pt x="3436" y="801"/>
                    <a:pt x="3570" y="1002"/>
                  </a:cubicBezTo>
                  <a:cubicBezTo>
                    <a:pt x="3636" y="1135"/>
                    <a:pt x="3736" y="1268"/>
                    <a:pt x="3770" y="1469"/>
                  </a:cubicBezTo>
                  <a:lnTo>
                    <a:pt x="2902" y="1469"/>
                  </a:lnTo>
                  <a:lnTo>
                    <a:pt x="2902" y="401"/>
                  </a:lnTo>
                  <a:close/>
                  <a:moveTo>
                    <a:pt x="3736" y="601"/>
                  </a:moveTo>
                  <a:cubicBezTo>
                    <a:pt x="3970" y="701"/>
                    <a:pt x="4203" y="868"/>
                    <a:pt x="4370" y="1068"/>
                  </a:cubicBezTo>
                  <a:cubicBezTo>
                    <a:pt x="4504" y="1168"/>
                    <a:pt x="4604" y="1302"/>
                    <a:pt x="4704" y="1469"/>
                  </a:cubicBezTo>
                  <a:lnTo>
                    <a:pt x="4170" y="1469"/>
                  </a:lnTo>
                  <a:cubicBezTo>
                    <a:pt x="4070" y="1135"/>
                    <a:pt x="3903" y="835"/>
                    <a:pt x="3736" y="601"/>
                  </a:cubicBezTo>
                  <a:close/>
                  <a:moveTo>
                    <a:pt x="1201" y="1802"/>
                  </a:moveTo>
                  <a:cubicBezTo>
                    <a:pt x="1135" y="2036"/>
                    <a:pt x="1101" y="2303"/>
                    <a:pt x="1101" y="2536"/>
                  </a:cubicBezTo>
                  <a:lnTo>
                    <a:pt x="367" y="2536"/>
                  </a:lnTo>
                  <a:cubicBezTo>
                    <a:pt x="401" y="2303"/>
                    <a:pt x="467" y="2036"/>
                    <a:pt x="567" y="1802"/>
                  </a:cubicBezTo>
                  <a:close/>
                  <a:moveTo>
                    <a:pt x="2536" y="1802"/>
                  </a:moveTo>
                  <a:lnTo>
                    <a:pt x="2536" y="2536"/>
                  </a:lnTo>
                  <a:lnTo>
                    <a:pt x="1468" y="2536"/>
                  </a:lnTo>
                  <a:cubicBezTo>
                    <a:pt x="1468" y="2303"/>
                    <a:pt x="1501" y="2036"/>
                    <a:pt x="1568" y="1802"/>
                  </a:cubicBezTo>
                  <a:close/>
                  <a:moveTo>
                    <a:pt x="3903" y="1802"/>
                  </a:moveTo>
                  <a:cubicBezTo>
                    <a:pt x="3937" y="2036"/>
                    <a:pt x="3970" y="2303"/>
                    <a:pt x="3970" y="2536"/>
                  </a:cubicBezTo>
                  <a:lnTo>
                    <a:pt x="2902" y="2536"/>
                  </a:lnTo>
                  <a:lnTo>
                    <a:pt x="2902" y="1802"/>
                  </a:lnTo>
                  <a:close/>
                  <a:moveTo>
                    <a:pt x="4904" y="1802"/>
                  </a:moveTo>
                  <a:cubicBezTo>
                    <a:pt x="5004" y="2036"/>
                    <a:pt x="5037" y="2303"/>
                    <a:pt x="5071" y="2536"/>
                  </a:cubicBezTo>
                  <a:lnTo>
                    <a:pt x="4337" y="2536"/>
                  </a:lnTo>
                  <a:cubicBezTo>
                    <a:pt x="4337" y="2303"/>
                    <a:pt x="4303" y="2036"/>
                    <a:pt x="4270" y="1802"/>
                  </a:cubicBezTo>
                  <a:close/>
                  <a:moveTo>
                    <a:pt x="1101" y="2903"/>
                  </a:moveTo>
                  <a:cubicBezTo>
                    <a:pt x="1101" y="3136"/>
                    <a:pt x="1135" y="3403"/>
                    <a:pt x="1201" y="3637"/>
                  </a:cubicBezTo>
                  <a:lnTo>
                    <a:pt x="567" y="3637"/>
                  </a:lnTo>
                  <a:cubicBezTo>
                    <a:pt x="467" y="3403"/>
                    <a:pt x="401" y="3136"/>
                    <a:pt x="367" y="2903"/>
                  </a:cubicBezTo>
                  <a:close/>
                  <a:moveTo>
                    <a:pt x="2536" y="2903"/>
                  </a:moveTo>
                  <a:lnTo>
                    <a:pt x="2536" y="3637"/>
                  </a:lnTo>
                  <a:lnTo>
                    <a:pt x="1568" y="3637"/>
                  </a:lnTo>
                  <a:cubicBezTo>
                    <a:pt x="1501" y="3403"/>
                    <a:pt x="1468" y="3136"/>
                    <a:pt x="1468" y="2903"/>
                  </a:cubicBezTo>
                  <a:close/>
                  <a:moveTo>
                    <a:pt x="3970" y="2903"/>
                  </a:moveTo>
                  <a:cubicBezTo>
                    <a:pt x="3970" y="3136"/>
                    <a:pt x="3937" y="3403"/>
                    <a:pt x="3903" y="3637"/>
                  </a:cubicBezTo>
                  <a:lnTo>
                    <a:pt x="2902" y="3637"/>
                  </a:lnTo>
                  <a:lnTo>
                    <a:pt x="2902" y="2903"/>
                  </a:lnTo>
                  <a:close/>
                  <a:moveTo>
                    <a:pt x="5071" y="2903"/>
                  </a:moveTo>
                  <a:cubicBezTo>
                    <a:pt x="5037" y="3136"/>
                    <a:pt x="5004" y="3403"/>
                    <a:pt x="4904" y="3637"/>
                  </a:cubicBezTo>
                  <a:lnTo>
                    <a:pt x="4270" y="3637"/>
                  </a:lnTo>
                  <a:cubicBezTo>
                    <a:pt x="4303" y="3403"/>
                    <a:pt x="4337" y="3136"/>
                    <a:pt x="4337" y="2903"/>
                  </a:cubicBezTo>
                  <a:close/>
                  <a:moveTo>
                    <a:pt x="1268" y="3970"/>
                  </a:moveTo>
                  <a:cubicBezTo>
                    <a:pt x="1401" y="4304"/>
                    <a:pt x="1535" y="4604"/>
                    <a:pt x="1702" y="4838"/>
                  </a:cubicBezTo>
                  <a:cubicBezTo>
                    <a:pt x="1468" y="4738"/>
                    <a:pt x="1235" y="4571"/>
                    <a:pt x="1068" y="4371"/>
                  </a:cubicBezTo>
                  <a:cubicBezTo>
                    <a:pt x="934" y="4271"/>
                    <a:pt x="834" y="4137"/>
                    <a:pt x="734" y="3970"/>
                  </a:cubicBezTo>
                  <a:close/>
                  <a:moveTo>
                    <a:pt x="4704" y="3970"/>
                  </a:moveTo>
                  <a:cubicBezTo>
                    <a:pt x="4604" y="4137"/>
                    <a:pt x="4504" y="4271"/>
                    <a:pt x="4370" y="4371"/>
                  </a:cubicBezTo>
                  <a:cubicBezTo>
                    <a:pt x="4203" y="4571"/>
                    <a:pt x="3970" y="4738"/>
                    <a:pt x="3736" y="4838"/>
                  </a:cubicBezTo>
                  <a:cubicBezTo>
                    <a:pt x="3903" y="4604"/>
                    <a:pt x="4070" y="4304"/>
                    <a:pt x="4170" y="3970"/>
                  </a:cubicBezTo>
                  <a:close/>
                  <a:moveTo>
                    <a:pt x="2536" y="3970"/>
                  </a:moveTo>
                  <a:lnTo>
                    <a:pt x="2536" y="5038"/>
                  </a:lnTo>
                  <a:cubicBezTo>
                    <a:pt x="2469" y="5004"/>
                    <a:pt x="2369" y="4971"/>
                    <a:pt x="2302" y="4938"/>
                  </a:cubicBezTo>
                  <a:cubicBezTo>
                    <a:pt x="2135" y="4804"/>
                    <a:pt x="2002" y="4638"/>
                    <a:pt x="1868" y="4437"/>
                  </a:cubicBezTo>
                  <a:cubicBezTo>
                    <a:pt x="1802" y="4304"/>
                    <a:pt x="1735" y="4137"/>
                    <a:pt x="1668" y="3970"/>
                  </a:cubicBezTo>
                  <a:close/>
                  <a:moveTo>
                    <a:pt x="3770" y="3970"/>
                  </a:moveTo>
                  <a:cubicBezTo>
                    <a:pt x="3736" y="4171"/>
                    <a:pt x="3636" y="4304"/>
                    <a:pt x="3570" y="4437"/>
                  </a:cubicBezTo>
                  <a:cubicBezTo>
                    <a:pt x="3436" y="4671"/>
                    <a:pt x="3303" y="4804"/>
                    <a:pt x="3136" y="4938"/>
                  </a:cubicBezTo>
                  <a:cubicBezTo>
                    <a:pt x="3069" y="4971"/>
                    <a:pt x="2969" y="5004"/>
                    <a:pt x="2902" y="5038"/>
                  </a:cubicBezTo>
                  <a:lnTo>
                    <a:pt x="2902" y="3970"/>
                  </a:lnTo>
                  <a:close/>
                  <a:moveTo>
                    <a:pt x="2736" y="1"/>
                  </a:moveTo>
                  <a:cubicBezTo>
                    <a:pt x="1235" y="1"/>
                    <a:pt x="0" y="1235"/>
                    <a:pt x="0" y="2736"/>
                  </a:cubicBezTo>
                  <a:cubicBezTo>
                    <a:pt x="0" y="4204"/>
                    <a:pt x="1235" y="5438"/>
                    <a:pt x="2736" y="5438"/>
                  </a:cubicBezTo>
                  <a:cubicBezTo>
                    <a:pt x="4237" y="5438"/>
                    <a:pt x="5438" y="4237"/>
                    <a:pt x="5438" y="2736"/>
                  </a:cubicBezTo>
                  <a:cubicBezTo>
                    <a:pt x="5438" y="1235"/>
                    <a:pt x="4237" y="1"/>
                    <a:pt x="2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4111600" y="3900575"/>
              <a:ext cx="140125" cy="113450"/>
            </a:xfrm>
            <a:custGeom>
              <a:avLst/>
              <a:gdLst/>
              <a:ahLst/>
              <a:cxnLst/>
              <a:rect l="l" t="t" r="r" b="b"/>
              <a:pathLst>
                <a:path w="5605" h="4538" extrusionOk="0">
                  <a:moveTo>
                    <a:pt x="4570" y="1568"/>
                  </a:moveTo>
                  <a:lnTo>
                    <a:pt x="5004" y="2469"/>
                  </a:lnTo>
                  <a:lnTo>
                    <a:pt x="3836" y="2469"/>
                  </a:lnTo>
                  <a:lnTo>
                    <a:pt x="3836" y="1568"/>
                  </a:lnTo>
                  <a:close/>
                  <a:moveTo>
                    <a:pt x="367" y="1"/>
                  </a:moveTo>
                  <a:cubicBezTo>
                    <a:pt x="167" y="1"/>
                    <a:pt x="0" y="167"/>
                    <a:pt x="0" y="368"/>
                  </a:cubicBezTo>
                  <a:lnTo>
                    <a:pt x="0" y="3170"/>
                  </a:lnTo>
                  <a:lnTo>
                    <a:pt x="367" y="3503"/>
                  </a:lnTo>
                  <a:lnTo>
                    <a:pt x="801" y="3503"/>
                  </a:lnTo>
                  <a:cubicBezTo>
                    <a:pt x="734" y="3603"/>
                    <a:pt x="701" y="3737"/>
                    <a:pt x="701" y="3870"/>
                  </a:cubicBezTo>
                  <a:cubicBezTo>
                    <a:pt x="701" y="4237"/>
                    <a:pt x="1034" y="4537"/>
                    <a:pt x="1401" y="4537"/>
                  </a:cubicBezTo>
                  <a:cubicBezTo>
                    <a:pt x="1802" y="4537"/>
                    <a:pt x="2102" y="4237"/>
                    <a:pt x="2102" y="3870"/>
                  </a:cubicBezTo>
                  <a:cubicBezTo>
                    <a:pt x="2102" y="3737"/>
                    <a:pt x="2068" y="3603"/>
                    <a:pt x="2002" y="3503"/>
                  </a:cubicBezTo>
                  <a:lnTo>
                    <a:pt x="3936" y="3503"/>
                  </a:lnTo>
                  <a:cubicBezTo>
                    <a:pt x="3870" y="3603"/>
                    <a:pt x="3870" y="3737"/>
                    <a:pt x="3870" y="3870"/>
                  </a:cubicBezTo>
                  <a:cubicBezTo>
                    <a:pt x="3870" y="4237"/>
                    <a:pt x="4170" y="4537"/>
                    <a:pt x="4537" y="4537"/>
                  </a:cubicBezTo>
                  <a:cubicBezTo>
                    <a:pt x="4937" y="4537"/>
                    <a:pt x="5237" y="4237"/>
                    <a:pt x="5237" y="3870"/>
                  </a:cubicBezTo>
                  <a:cubicBezTo>
                    <a:pt x="5237" y="3737"/>
                    <a:pt x="5204" y="3603"/>
                    <a:pt x="5171" y="3503"/>
                  </a:cubicBezTo>
                  <a:lnTo>
                    <a:pt x="5604" y="3503"/>
                  </a:lnTo>
                  <a:lnTo>
                    <a:pt x="5604" y="2469"/>
                  </a:lnTo>
                  <a:lnTo>
                    <a:pt x="4904" y="1068"/>
                  </a:lnTo>
                  <a:lnTo>
                    <a:pt x="3836" y="1068"/>
                  </a:lnTo>
                  <a:lnTo>
                    <a:pt x="3836" y="368"/>
                  </a:lnTo>
                  <a:cubicBezTo>
                    <a:pt x="3836" y="167"/>
                    <a:pt x="3703" y="1"/>
                    <a:pt x="3503"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4084075" y="4770375"/>
              <a:ext cx="151800" cy="151800"/>
            </a:xfrm>
            <a:custGeom>
              <a:avLst/>
              <a:gdLst/>
              <a:ahLst/>
              <a:cxnLst/>
              <a:rect l="l" t="t" r="r" b="b"/>
              <a:pathLst>
                <a:path w="6072" h="6072" extrusionOk="0">
                  <a:moveTo>
                    <a:pt x="4297" y="1847"/>
                  </a:moveTo>
                  <a:cubicBezTo>
                    <a:pt x="4646" y="1847"/>
                    <a:pt x="4930" y="2079"/>
                    <a:pt x="4837" y="2602"/>
                  </a:cubicBezTo>
                  <a:cubicBezTo>
                    <a:pt x="4637" y="3736"/>
                    <a:pt x="3503" y="4704"/>
                    <a:pt x="3169" y="4904"/>
                  </a:cubicBezTo>
                  <a:cubicBezTo>
                    <a:pt x="3084" y="4963"/>
                    <a:pt x="2999" y="4988"/>
                    <a:pt x="2918" y="4988"/>
                  </a:cubicBezTo>
                  <a:cubicBezTo>
                    <a:pt x="2681" y="4988"/>
                    <a:pt x="2477" y="4777"/>
                    <a:pt x="2402" y="4603"/>
                  </a:cubicBezTo>
                  <a:cubicBezTo>
                    <a:pt x="2269" y="4337"/>
                    <a:pt x="1869" y="2902"/>
                    <a:pt x="1768" y="2769"/>
                  </a:cubicBezTo>
                  <a:cubicBezTo>
                    <a:pt x="1748" y="2742"/>
                    <a:pt x="1720" y="2731"/>
                    <a:pt x="1688" y="2731"/>
                  </a:cubicBezTo>
                  <a:cubicBezTo>
                    <a:pt x="1560" y="2731"/>
                    <a:pt x="1368" y="2902"/>
                    <a:pt x="1368" y="2902"/>
                  </a:cubicBezTo>
                  <a:lnTo>
                    <a:pt x="1235" y="2702"/>
                  </a:lnTo>
                  <a:cubicBezTo>
                    <a:pt x="1235" y="2702"/>
                    <a:pt x="1835" y="1968"/>
                    <a:pt x="2302" y="1868"/>
                  </a:cubicBezTo>
                  <a:cubicBezTo>
                    <a:pt x="2329" y="1863"/>
                    <a:pt x="2355" y="1860"/>
                    <a:pt x="2379" y="1860"/>
                  </a:cubicBezTo>
                  <a:cubicBezTo>
                    <a:pt x="2803" y="1860"/>
                    <a:pt x="2810" y="2661"/>
                    <a:pt x="2936" y="3102"/>
                  </a:cubicBezTo>
                  <a:cubicBezTo>
                    <a:pt x="3036" y="3569"/>
                    <a:pt x="3136" y="3836"/>
                    <a:pt x="3236" y="3836"/>
                  </a:cubicBezTo>
                  <a:cubicBezTo>
                    <a:pt x="3336" y="3836"/>
                    <a:pt x="3503" y="3569"/>
                    <a:pt x="3737" y="3202"/>
                  </a:cubicBezTo>
                  <a:cubicBezTo>
                    <a:pt x="3889" y="2897"/>
                    <a:pt x="3809" y="2611"/>
                    <a:pt x="3570" y="2611"/>
                  </a:cubicBezTo>
                  <a:cubicBezTo>
                    <a:pt x="3495" y="2611"/>
                    <a:pt x="3406" y="2639"/>
                    <a:pt x="3303" y="2702"/>
                  </a:cubicBezTo>
                  <a:cubicBezTo>
                    <a:pt x="3393" y="2163"/>
                    <a:pt x="3889" y="1847"/>
                    <a:pt x="4297" y="1847"/>
                  </a:cubicBezTo>
                  <a:close/>
                  <a:moveTo>
                    <a:pt x="3036" y="0"/>
                  </a:moveTo>
                  <a:cubicBezTo>
                    <a:pt x="1368" y="0"/>
                    <a:pt x="1" y="1368"/>
                    <a:pt x="1" y="3036"/>
                  </a:cubicBezTo>
                  <a:cubicBezTo>
                    <a:pt x="1" y="4704"/>
                    <a:pt x="1368" y="6071"/>
                    <a:pt x="3036" y="6071"/>
                  </a:cubicBezTo>
                  <a:cubicBezTo>
                    <a:pt x="4704" y="6071"/>
                    <a:pt x="6072" y="4704"/>
                    <a:pt x="6072" y="3036"/>
                  </a:cubicBezTo>
                  <a:cubicBezTo>
                    <a:pt x="6072" y="1368"/>
                    <a:pt x="4737" y="0"/>
                    <a:pt x="303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3850575" y="6012925"/>
              <a:ext cx="100100" cy="100100"/>
            </a:xfrm>
            <a:custGeom>
              <a:avLst/>
              <a:gdLst/>
              <a:ahLst/>
              <a:cxnLst/>
              <a:rect l="l" t="t" r="r" b="b"/>
              <a:pathLst>
                <a:path w="4004" h="4004" extrusionOk="0">
                  <a:moveTo>
                    <a:pt x="2002" y="501"/>
                  </a:moveTo>
                  <a:lnTo>
                    <a:pt x="2002" y="3503"/>
                  </a:lnTo>
                  <a:cubicBezTo>
                    <a:pt x="1168" y="3503"/>
                    <a:pt x="501" y="2802"/>
                    <a:pt x="501" y="2002"/>
                  </a:cubicBezTo>
                  <a:cubicBezTo>
                    <a:pt x="501" y="1168"/>
                    <a:pt x="1168" y="501"/>
                    <a:pt x="2002" y="501"/>
                  </a:cubicBezTo>
                  <a:close/>
                  <a:moveTo>
                    <a:pt x="2002" y="0"/>
                  </a:moveTo>
                  <a:cubicBezTo>
                    <a:pt x="868" y="0"/>
                    <a:pt x="1" y="868"/>
                    <a:pt x="1" y="2002"/>
                  </a:cubicBezTo>
                  <a:cubicBezTo>
                    <a:pt x="1" y="3103"/>
                    <a:pt x="868" y="4003"/>
                    <a:pt x="2002" y="4003"/>
                  </a:cubicBezTo>
                  <a:cubicBezTo>
                    <a:pt x="3103" y="4003"/>
                    <a:pt x="4003" y="3103"/>
                    <a:pt x="4003" y="2002"/>
                  </a:cubicBezTo>
                  <a:cubicBezTo>
                    <a:pt x="4003" y="868"/>
                    <a:pt x="3103" y="0"/>
                    <a:pt x="2002"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3889775" y="5491725"/>
              <a:ext cx="140950" cy="132600"/>
            </a:xfrm>
            <a:custGeom>
              <a:avLst/>
              <a:gdLst/>
              <a:ahLst/>
              <a:cxnLst/>
              <a:rect l="l" t="t" r="r" b="b"/>
              <a:pathLst>
                <a:path w="5638" h="5304" extrusionOk="0">
                  <a:moveTo>
                    <a:pt x="2802" y="701"/>
                  </a:moveTo>
                  <a:cubicBezTo>
                    <a:pt x="3103" y="701"/>
                    <a:pt x="3403" y="767"/>
                    <a:pt x="3670" y="867"/>
                  </a:cubicBezTo>
                  <a:cubicBezTo>
                    <a:pt x="3936" y="934"/>
                    <a:pt x="4170" y="1068"/>
                    <a:pt x="4370" y="1234"/>
                  </a:cubicBezTo>
                  <a:cubicBezTo>
                    <a:pt x="4737" y="1535"/>
                    <a:pt x="4937" y="1902"/>
                    <a:pt x="4937" y="2302"/>
                  </a:cubicBezTo>
                  <a:cubicBezTo>
                    <a:pt x="4937" y="2702"/>
                    <a:pt x="4737" y="3069"/>
                    <a:pt x="4370" y="3369"/>
                  </a:cubicBezTo>
                  <a:cubicBezTo>
                    <a:pt x="4170" y="3536"/>
                    <a:pt x="3936" y="3669"/>
                    <a:pt x="3670" y="3736"/>
                  </a:cubicBezTo>
                  <a:cubicBezTo>
                    <a:pt x="3403" y="3836"/>
                    <a:pt x="3103" y="3903"/>
                    <a:pt x="2802" y="3903"/>
                  </a:cubicBezTo>
                  <a:cubicBezTo>
                    <a:pt x="2669" y="3903"/>
                    <a:pt x="2569" y="3903"/>
                    <a:pt x="2435" y="3870"/>
                  </a:cubicBezTo>
                  <a:lnTo>
                    <a:pt x="2369" y="3870"/>
                  </a:lnTo>
                  <a:cubicBezTo>
                    <a:pt x="2169" y="3870"/>
                    <a:pt x="2002" y="3936"/>
                    <a:pt x="1868" y="4070"/>
                  </a:cubicBezTo>
                  <a:cubicBezTo>
                    <a:pt x="1835" y="4103"/>
                    <a:pt x="1768" y="4136"/>
                    <a:pt x="1735" y="4170"/>
                  </a:cubicBezTo>
                  <a:cubicBezTo>
                    <a:pt x="1735" y="4103"/>
                    <a:pt x="1735" y="4036"/>
                    <a:pt x="1735" y="3970"/>
                  </a:cubicBezTo>
                  <a:cubicBezTo>
                    <a:pt x="1702" y="3803"/>
                    <a:pt x="1601" y="3603"/>
                    <a:pt x="1401" y="3503"/>
                  </a:cubicBezTo>
                  <a:cubicBezTo>
                    <a:pt x="1168" y="3336"/>
                    <a:pt x="1001" y="3169"/>
                    <a:pt x="868" y="2936"/>
                  </a:cubicBezTo>
                  <a:cubicBezTo>
                    <a:pt x="768" y="2735"/>
                    <a:pt x="701" y="2535"/>
                    <a:pt x="701" y="2302"/>
                  </a:cubicBezTo>
                  <a:cubicBezTo>
                    <a:pt x="701" y="1902"/>
                    <a:pt x="901" y="1535"/>
                    <a:pt x="1268" y="1234"/>
                  </a:cubicBezTo>
                  <a:cubicBezTo>
                    <a:pt x="1435" y="1068"/>
                    <a:pt x="1668" y="934"/>
                    <a:pt x="1935" y="867"/>
                  </a:cubicBezTo>
                  <a:cubicBezTo>
                    <a:pt x="2202" y="767"/>
                    <a:pt x="2502" y="701"/>
                    <a:pt x="2802" y="701"/>
                  </a:cubicBezTo>
                  <a:close/>
                  <a:moveTo>
                    <a:pt x="2802" y="0"/>
                  </a:moveTo>
                  <a:cubicBezTo>
                    <a:pt x="1235" y="0"/>
                    <a:pt x="0" y="1034"/>
                    <a:pt x="0" y="2302"/>
                  </a:cubicBezTo>
                  <a:cubicBezTo>
                    <a:pt x="0" y="3002"/>
                    <a:pt x="401" y="3669"/>
                    <a:pt x="1034" y="4070"/>
                  </a:cubicBezTo>
                  <a:cubicBezTo>
                    <a:pt x="1034" y="4136"/>
                    <a:pt x="1034" y="4170"/>
                    <a:pt x="1034" y="4237"/>
                  </a:cubicBezTo>
                  <a:cubicBezTo>
                    <a:pt x="1034" y="4637"/>
                    <a:pt x="734" y="4970"/>
                    <a:pt x="334" y="5137"/>
                  </a:cubicBezTo>
                  <a:lnTo>
                    <a:pt x="334" y="5304"/>
                  </a:lnTo>
                  <a:cubicBezTo>
                    <a:pt x="1034" y="5271"/>
                    <a:pt x="1768" y="5171"/>
                    <a:pt x="2369" y="4570"/>
                  </a:cubicBezTo>
                  <a:cubicBezTo>
                    <a:pt x="2502" y="4603"/>
                    <a:pt x="2669" y="4603"/>
                    <a:pt x="2802" y="4603"/>
                  </a:cubicBezTo>
                  <a:cubicBezTo>
                    <a:pt x="4370" y="4603"/>
                    <a:pt x="5638" y="3569"/>
                    <a:pt x="5638" y="2302"/>
                  </a:cubicBezTo>
                  <a:cubicBezTo>
                    <a:pt x="5638" y="1034"/>
                    <a:pt x="4370" y="0"/>
                    <a:pt x="280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3910625" y="4300025"/>
              <a:ext cx="137625" cy="135950"/>
            </a:xfrm>
            <a:custGeom>
              <a:avLst/>
              <a:gdLst/>
              <a:ahLst/>
              <a:cxnLst/>
              <a:rect l="l" t="t" r="r" b="b"/>
              <a:pathLst>
                <a:path w="5505" h="5438" extrusionOk="0">
                  <a:moveTo>
                    <a:pt x="2684" y="853"/>
                  </a:moveTo>
                  <a:cubicBezTo>
                    <a:pt x="3204" y="853"/>
                    <a:pt x="3585" y="1012"/>
                    <a:pt x="3870" y="1268"/>
                  </a:cubicBezTo>
                  <a:cubicBezTo>
                    <a:pt x="4303" y="1602"/>
                    <a:pt x="4070" y="2002"/>
                    <a:pt x="3803" y="2036"/>
                  </a:cubicBezTo>
                  <a:cubicBezTo>
                    <a:pt x="3796" y="2036"/>
                    <a:pt x="3789" y="2037"/>
                    <a:pt x="3781" y="2037"/>
                  </a:cubicBezTo>
                  <a:cubicBezTo>
                    <a:pt x="3520" y="2037"/>
                    <a:pt x="3221" y="1468"/>
                    <a:pt x="2669" y="1468"/>
                  </a:cubicBezTo>
                  <a:cubicBezTo>
                    <a:pt x="2654" y="1468"/>
                    <a:pt x="2640" y="1467"/>
                    <a:pt x="2626" y="1467"/>
                  </a:cubicBezTo>
                  <a:cubicBezTo>
                    <a:pt x="2082" y="1467"/>
                    <a:pt x="1719" y="2073"/>
                    <a:pt x="2402" y="2236"/>
                  </a:cubicBezTo>
                  <a:cubicBezTo>
                    <a:pt x="3136" y="2436"/>
                    <a:pt x="3936" y="2503"/>
                    <a:pt x="4203" y="3170"/>
                  </a:cubicBezTo>
                  <a:cubicBezTo>
                    <a:pt x="4503" y="3837"/>
                    <a:pt x="3770" y="4537"/>
                    <a:pt x="2969" y="4571"/>
                  </a:cubicBezTo>
                  <a:cubicBezTo>
                    <a:pt x="2865" y="4579"/>
                    <a:pt x="2768" y="4584"/>
                    <a:pt x="2677" y="4584"/>
                  </a:cubicBezTo>
                  <a:cubicBezTo>
                    <a:pt x="2073" y="4584"/>
                    <a:pt x="1754" y="4398"/>
                    <a:pt x="1435" y="4137"/>
                  </a:cubicBezTo>
                  <a:cubicBezTo>
                    <a:pt x="1068" y="3770"/>
                    <a:pt x="1234" y="3370"/>
                    <a:pt x="1535" y="3336"/>
                  </a:cubicBezTo>
                  <a:cubicBezTo>
                    <a:pt x="1547" y="3335"/>
                    <a:pt x="1558" y="3334"/>
                    <a:pt x="1570" y="3334"/>
                  </a:cubicBezTo>
                  <a:cubicBezTo>
                    <a:pt x="1851" y="3334"/>
                    <a:pt x="2042" y="3707"/>
                    <a:pt x="2202" y="3803"/>
                  </a:cubicBezTo>
                  <a:cubicBezTo>
                    <a:pt x="2298" y="3861"/>
                    <a:pt x="2548" y="3963"/>
                    <a:pt x="2807" y="3963"/>
                  </a:cubicBezTo>
                  <a:cubicBezTo>
                    <a:pt x="2998" y="3963"/>
                    <a:pt x="3194" y="3907"/>
                    <a:pt x="3336" y="3737"/>
                  </a:cubicBezTo>
                  <a:cubicBezTo>
                    <a:pt x="3703" y="3336"/>
                    <a:pt x="3102" y="3103"/>
                    <a:pt x="2635" y="3036"/>
                  </a:cubicBezTo>
                  <a:cubicBezTo>
                    <a:pt x="2002" y="2970"/>
                    <a:pt x="1201" y="2603"/>
                    <a:pt x="1268" y="1935"/>
                  </a:cubicBezTo>
                  <a:cubicBezTo>
                    <a:pt x="1335" y="1268"/>
                    <a:pt x="1835" y="901"/>
                    <a:pt x="2402" y="868"/>
                  </a:cubicBezTo>
                  <a:cubicBezTo>
                    <a:pt x="2500" y="858"/>
                    <a:pt x="2594" y="853"/>
                    <a:pt x="2684" y="853"/>
                  </a:cubicBezTo>
                  <a:close/>
                  <a:moveTo>
                    <a:pt x="1501" y="1"/>
                  </a:moveTo>
                  <a:cubicBezTo>
                    <a:pt x="667" y="1"/>
                    <a:pt x="0" y="668"/>
                    <a:pt x="0" y="1502"/>
                  </a:cubicBezTo>
                  <a:cubicBezTo>
                    <a:pt x="0" y="1802"/>
                    <a:pt x="100" y="2102"/>
                    <a:pt x="234" y="2336"/>
                  </a:cubicBezTo>
                  <a:cubicBezTo>
                    <a:pt x="234" y="2469"/>
                    <a:pt x="200" y="2603"/>
                    <a:pt x="200" y="2736"/>
                  </a:cubicBezTo>
                  <a:cubicBezTo>
                    <a:pt x="200" y="4104"/>
                    <a:pt x="1335" y="5238"/>
                    <a:pt x="2736" y="5238"/>
                  </a:cubicBezTo>
                  <a:cubicBezTo>
                    <a:pt x="2902" y="5238"/>
                    <a:pt x="3036" y="5238"/>
                    <a:pt x="3203" y="5204"/>
                  </a:cubicBezTo>
                  <a:cubicBezTo>
                    <a:pt x="3436" y="5338"/>
                    <a:pt x="3703" y="5438"/>
                    <a:pt x="4003" y="5438"/>
                  </a:cubicBezTo>
                  <a:cubicBezTo>
                    <a:pt x="4837" y="5438"/>
                    <a:pt x="5504" y="4737"/>
                    <a:pt x="5504" y="3904"/>
                  </a:cubicBezTo>
                  <a:cubicBezTo>
                    <a:pt x="5504" y="3603"/>
                    <a:pt x="5404" y="3303"/>
                    <a:pt x="5237" y="3070"/>
                  </a:cubicBezTo>
                  <a:cubicBezTo>
                    <a:pt x="5271" y="2970"/>
                    <a:pt x="5271" y="2836"/>
                    <a:pt x="5271" y="2736"/>
                  </a:cubicBezTo>
                  <a:cubicBezTo>
                    <a:pt x="5271" y="1335"/>
                    <a:pt x="4137" y="201"/>
                    <a:pt x="2736" y="201"/>
                  </a:cubicBezTo>
                  <a:cubicBezTo>
                    <a:pt x="2602" y="201"/>
                    <a:pt x="2469" y="234"/>
                    <a:pt x="2335" y="234"/>
                  </a:cubicBezTo>
                  <a:cubicBezTo>
                    <a:pt x="2102" y="101"/>
                    <a:pt x="1802" y="1"/>
                    <a:pt x="1501"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3613750" y="4992200"/>
              <a:ext cx="139275" cy="138450"/>
            </a:xfrm>
            <a:custGeom>
              <a:avLst/>
              <a:gdLst/>
              <a:ahLst/>
              <a:cxnLst/>
              <a:rect l="l" t="t" r="r" b="b"/>
              <a:pathLst>
                <a:path w="5571" h="5538" extrusionOk="0">
                  <a:moveTo>
                    <a:pt x="4337" y="0"/>
                  </a:moveTo>
                  <a:lnTo>
                    <a:pt x="4003" y="334"/>
                  </a:lnTo>
                  <a:lnTo>
                    <a:pt x="5204" y="1535"/>
                  </a:lnTo>
                  <a:lnTo>
                    <a:pt x="5571" y="1201"/>
                  </a:lnTo>
                  <a:lnTo>
                    <a:pt x="4337" y="0"/>
                  </a:lnTo>
                  <a:close/>
                  <a:moveTo>
                    <a:pt x="3636" y="667"/>
                  </a:moveTo>
                  <a:lnTo>
                    <a:pt x="1735" y="867"/>
                  </a:lnTo>
                  <a:cubicBezTo>
                    <a:pt x="1735" y="2402"/>
                    <a:pt x="0" y="4670"/>
                    <a:pt x="0" y="4670"/>
                  </a:cubicBezTo>
                  <a:lnTo>
                    <a:pt x="300" y="4970"/>
                  </a:lnTo>
                  <a:lnTo>
                    <a:pt x="1768" y="3469"/>
                  </a:lnTo>
                  <a:cubicBezTo>
                    <a:pt x="1735" y="3403"/>
                    <a:pt x="1735" y="3336"/>
                    <a:pt x="1735" y="3269"/>
                  </a:cubicBezTo>
                  <a:cubicBezTo>
                    <a:pt x="1735" y="3002"/>
                    <a:pt x="1968" y="2769"/>
                    <a:pt x="2268" y="2769"/>
                  </a:cubicBezTo>
                  <a:cubicBezTo>
                    <a:pt x="2535" y="2769"/>
                    <a:pt x="2769" y="3002"/>
                    <a:pt x="2769" y="3269"/>
                  </a:cubicBezTo>
                  <a:cubicBezTo>
                    <a:pt x="2769" y="3569"/>
                    <a:pt x="2535" y="3803"/>
                    <a:pt x="2268" y="3803"/>
                  </a:cubicBezTo>
                  <a:cubicBezTo>
                    <a:pt x="2202" y="3803"/>
                    <a:pt x="2135" y="3803"/>
                    <a:pt x="2068" y="3770"/>
                  </a:cubicBezTo>
                  <a:lnTo>
                    <a:pt x="567" y="5237"/>
                  </a:lnTo>
                  <a:lnTo>
                    <a:pt x="867" y="5538"/>
                  </a:lnTo>
                  <a:cubicBezTo>
                    <a:pt x="867" y="5538"/>
                    <a:pt x="3136" y="3803"/>
                    <a:pt x="4670" y="3803"/>
                  </a:cubicBezTo>
                  <a:lnTo>
                    <a:pt x="4870" y="1902"/>
                  </a:lnTo>
                  <a:lnTo>
                    <a:pt x="3636" y="667"/>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3443625" y="4579400"/>
              <a:ext cx="80075" cy="106750"/>
            </a:xfrm>
            <a:custGeom>
              <a:avLst/>
              <a:gdLst/>
              <a:ahLst/>
              <a:cxnLst/>
              <a:rect l="l" t="t" r="r" b="b"/>
              <a:pathLst>
                <a:path w="3203" h="4270" extrusionOk="0">
                  <a:moveTo>
                    <a:pt x="2402" y="1802"/>
                  </a:moveTo>
                  <a:cubicBezTo>
                    <a:pt x="2569" y="2102"/>
                    <a:pt x="2669" y="2402"/>
                    <a:pt x="2669" y="2636"/>
                  </a:cubicBezTo>
                  <a:lnTo>
                    <a:pt x="2669" y="2669"/>
                  </a:lnTo>
                  <a:lnTo>
                    <a:pt x="2669" y="2702"/>
                  </a:lnTo>
                  <a:cubicBezTo>
                    <a:pt x="2669" y="2969"/>
                    <a:pt x="2535" y="3236"/>
                    <a:pt x="2335" y="3436"/>
                  </a:cubicBezTo>
                  <a:cubicBezTo>
                    <a:pt x="2135" y="3636"/>
                    <a:pt x="1902" y="3736"/>
                    <a:pt x="1601" y="3736"/>
                  </a:cubicBezTo>
                  <a:lnTo>
                    <a:pt x="1468" y="3736"/>
                  </a:lnTo>
                  <a:cubicBezTo>
                    <a:pt x="2035" y="3403"/>
                    <a:pt x="2435" y="2769"/>
                    <a:pt x="2435" y="2035"/>
                  </a:cubicBezTo>
                  <a:cubicBezTo>
                    <a:pt x="2435" y="1968"/>
                    <a:pt x="2402" y="1868"/>
                    <a:pt x="2402" y="1802"/>
                  </a:cubicBezTo>
                  <a:close/>
                  <a:moveTo>
                    <a:pt x="1601" y="0"/>
                  </a:moveTo>
                  <a:cubicBezTo>
                    <a:pt x="1601" y="0"/>
                    <a:pt x="34" y="1301"/>
                    <a:pt x="0" y="2636"/>
                  </a:cubicBezTo>
                  <a:lnTo>
                    <a:pt x="0" y="2669"/>
                  </a:lnTo>
                  <a:lnTo>
                    <a:pt x="0" y="2702"/>
                  </a:lnTo>
                  <a:cubicBezTo>
                    <a:pt x="34" y="3570"/>
                    <a:pt x="734" y="4270"/>
                    <a:pt x="1601" y="4270"/>
                  </a:cubicBezTo>
                  <a:cubicBezTo>
                    <a:pt x="2469" y="4270"/>
                    <a:pt x="3203" y="3570"/>
                    <a:pt x="3203" y="2702"/>
                  </a:cubicBezTo>
                  <a:lnTo>
                    <a:pt x="3203" y="2669"/>
                  </a:lnTo>
                  <a:lnTo>
                    <a:pt x="3203" y="2636"/>
                  </a:lnTo>
                  <a:cubicBezTo>
                    <a:pt x="3169" y="1301"/>
                    <a:pt x="1601" y="0"/>
                    <a:pt x="160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5169025" y="5729375"/>
              <a:ext cx="129275" cy="128450"/>
            </a:xfrm>
            <a:custGeom>
              <a:avLst/>
              <a:gdLst/>
              <a:ahLst/>
              <a:cxnLst/>
              <a:rect l="l" t="t" r="r" b="b"/>
              <a:pathLst>
                <a:path w="5171" h="5138" extrusionOk="0">
                  <a:moveTo>
                    <a:pt x="2268" y="1302"/>
                  </a:moveTo>
                  <a:lnTo>
                    <a:pt x="2268" y="1936"/>
                  </a:lnTo>
                  <a:lnTo>
                    <a:pt x="2902" y="1936"/>
                  </a:lnTo>
                  <a:lnTo>
                    <a:pt x="2902" y="1302"/>
                  </a:lnTo>
                  <a:close/>
                  <a:moveTo>
                    <a:pt x="1935" y="2269"/>
                  </a:moveTo>
                  <a:lnTo>
                    <a:pt x="1935" y="2569"/>
                  </a:lnTo>
                  <a:lnTo>
                    <a:pt x="2268" y="2569"/>
                  </a:lnTo>
                  <a:lnTo>
                    <a:pt x="2268" y="3537"/>
                  </a:lnTo>
                  <a:lnTo>
                    <a:pt x="1935" y="3537"/>
                  </a:lnTo>
                  <a:lnTo>
                    <a:pt x="1935" y="3870"/>
                  </a:lnTo>
                  <a:lnTo>
                    <a:pt x="3236" y="3870"/>
                  </a:lnTo>
                  <a:lnTo>
                    <a:pt x="3236" y="3537"/>
                  </a:lnTo>
                  <a:lnTo>
                    <a:pt x="2902" y="3537"/>
                  </a:lnTo>
                  <a:lnTo>
                    <a:pt x="2902" y="2269"/>
                  </a:lnTo>
                  <a:close/>
                  <a:moveTo>
                    <a:pt x="2602" y="468"/>
                  </a:moveTo>
                  <a:cubicBezTo>
                    <a:pt x="3736" y="468"/>
                    <a:pt x="4670" y="1402"/>
                    <a:pt x="4670" y="2569"/>
                  </a:cubicBezTo>
                  <a:cubicBezTo>
                    <a:pt x="4670" y="3737"/>
                    <a:pt x="3736" y="4671"/>
                    <a:pt x="2602" y="4671"/>
                  </a:cubicBezTo>
                  <a:cubicBezTo>
                    <a:pt x="1435" y="4671"/>
                    <a:pt x="501" y="3737"/>
                    <a:pt x="501" y="2569"/>
                  </a:cubicBezTo>
                  <a:cubicBezTo>
                    <a:pt x="501" y="1402"/>
                    <a:pt x="1435" y="468"/>
                    <a:pt x="2602" y="468"/>
                  </a:cubicBezTo>
                  <a:close/>
                  <a:moveTo>
                    <a:pt x="2602" y="1"/>
                  </a:moveTo>
                  <a:cubicBezTo>
                    <a:pt x="1168" y="1"/>
                    <a:pt x="0" y="1168"/>
                    <a:pt x="0" y="2569"/>
                  </a:cubicBezTo>
                  <a:cubicBezTo>
                    <a:pt x="0" y="4004"/>
                    <a:pt x="1168" y="5138"/>
                    <a:pt x="2602" y="5138"/>
                  </a:cubicBezTo>
                  <a:cubicBezTo>
                    <a:pt x="4003" y="5138"/>
                    <a:pt x="5171" y="4004"/>
                    <a:pt x="5171" y="2569"/>
                  </a:cubicBezTo>
                  <a:cubicBezTo>
                    <a:pt x="5171" y="1168"/>
                    <a:pt x="4003" y="1"/>
                    <a:pt x="26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3397750" y="5519675"/>
              <a:ext cx="171825" cy="180950"/>
            </a:xfrm>
            <a:custGeom>
              <a:avLst/>
              <a:gdLst/>
              <a:ahLst/>
              <a:cxnLst/>
              <a:rect l="l" t="t" r="r" b="b"/>
              <a:pathLst>
                <a:path w="6873" h="7238" extrusionOk="0">
                  <a:moveTo>
                    <a:pt x="4537" y="717"/>
                  </a:moveTo>
                  <a:lnTo>
                    <a:pt x="5871" y="1684"/>
                  </a:lnTo>
                  <a:lnTo>
                    <a:pt x="5738" y="1851"/>
                  </a:lnTo>
                  <a:lnTo>
                    <a:pt x="4404" y="884"/>
                  </a:lnTo>
                  <a:lnTo>
                    <a:pt x="4537" y="717"/>
                  </a:lnTo>
                  <a:close/>
                  <a:moveTo>
                    <a:pt x="3570" y="650"/>
                  </a:moveTo>
                  <a:lnTo>
                    <a:pt x="6238" y="2585"/>
                  </a:lnTo>
                  <a:lnTo>
                    <a:pt x="3803" y="5921"/>
                  </a:lnTo>
                  <a:lnTo>
                    <a:pt x="1135" y="3986"/>
                  </a:lnTo>
                  <a:lnTo>
                    <a:pt x="3570" y="650"/>
                  </a:lnTo>
                  <a:close/>
                  <a:moveTo>
                    <a:pt x="1977" y="5204"/>
                  </a:moveTo>
                  <a:cubicBezTo>
                    <a:pt x="2063" y="5204"/>
                    <a:pt x="2152" y="5231"/>
                    <a:pt x="2236" y="5287"/>
                  </a:cubicBezTo>
                  <a:cubicBezTo>
                    <a:pt x="2402" y="5420"/>
                    <a:pt x="2469" y="5654"/>
                    <a:pt x="2302" y="5854"/>
                  </a:cubicBezTo>
                  <a:cubicBezTo>
                    <a:pt x="2222" y="5974"/>
                    <a:pt x="2106" y="6034"/>
                    <a:pt x="1983" y="6034"/>
                  </a:cubicBezTo>
                  <a:cubicBezTo>
                    <a:pt x="1901" y="6034"/>
                    <a:pt x="1815" y="6007"/>
                    <a:pt x="1735" y="5954"/>
                  </a:cubicBezTo>
                  <a:cubicBezTo>
                    <a:pt x="1568" y="5820"/>
                    <a:pt x="1502" y="5554"/>
                    <a:pt x="1668" y="5353"/>
                  </a:cubicBezTo>
                  <a:cubicBezTo>
                    <a:pt x="1746" y="5256"/>
                    <a:pt x="1858" y="5204"/>
                    <a:pt x="1977" y="5204"/>
                  </a:cubicBezTo>
                  <a:close/>
                  <a:moveTo>
                    <a:pt x="3857" y="0"/>
                  </a:moveTo>
                  <a:cubicBezTo>
                    <a:pt x="3673" y="0"/>
                    <a:pt x="3491" y="88"/>
                    <a:pt x="3370" y="250"/>
                  </a:cubicBezTo>
                  <a:lnTo>
                    <a:pt x="201" y="4553"/>
                  </a:lnTo>
                  <a:cubicBezTo>
                    <a:pt x="1" y="4853"/>
                    <a:pt x="67" y="5220"/>
                    <a:pt x="334" y="5420"/>
                  </a:cubicBezTo>
                  <a:lnTo>
                    <a:pt x="2669" y="7121"/>
                  </a:lnTo>
                  <a:cubicBezTo>
                    <a:pt x="2774" y="7200"/>
                    <a:pt x="2900" y="7238"/>
                    <a:pt x="3027" y="7238"/>
                  </a:cubicBezTo>
                  <a:cubicBezTo>
                    <a:pt x="3221" y="7238"/>
                    <a:pt x="3415" y="7150"/>
                    <a:pt x="3536" y="6988"/>
                  </a:cubicBezTo>
                  <a:lnTo>
                    <a:pt x="6672" y="2652"/>
                  </a:lnTo>
                  <a:cubicBezTo>
                    <a:pt x="6872" y="2385"/>
                    <a:pt x="6805" y="2018"/>
                    <a:pt x="6539" y="1818"/>
                  </a:cubicBezTo>
                  <a:lnTo>
                    <a:pt x="4204" y="116"/>
                  </a:lnTo>
                  <a:cubicBezTo>
                    <a:pt x="4098" y="37"/>
                    <a:pt x="3978" y="0"/>
                    <a:pt x="38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4422650" y="6011250"/>
              <a:ext cx="145125" cy="145125"/>
            </a:xfrm>
            <a:custGeom>
              <a:avLst/>
              <a:gdLst/>
              <a:ahLst/>
              <a:cxnLst/>
              <a:rect l="l" t="t" r="r" b="b"/>
              <a:pathLst>
                <a:path w="5805" h="5805" extrusionOk="0">
                  <a:moveTo>
                    <a:pt x="4113" y="1763"/>
                  </a:moveTo>
                  <a:cubicBezTo>
                    <a:pt x="4436" y="1763"/>
                    <a:pt x="4696" y="1979"/>
                    <a:pt x="4604" y="2469"/>
                  </a:cubicBezTo>
                  <a:cubicBezTo>
                    <a:pt x="4437" y="3570"/>
                    <a:pt x="3336" y="4471"/>
                    <a:pt x="3036" y="4704"/>
                  </a:cubicBezTo>
                  <a:cubicBezTo>
                    <a:pt x="2959" y="4751"/>
                    <a:pt x="2883" y="4770"/>
                    <a:pt x="2811" y="4770"/>
                  </a:cubicBezTo>
                  <a:cubicBezTo>
                    <a:pt x="2574" y="4770"/>
                    <a:pt x="2379" y="4557"/>
                    <a:pt x="2302" y="4404"/>
                  </a:cubicBezTo>
                  <a:cubicBezTo>
                    <a:pt x="2169" y="4137"/>
                    <a:pt x="1802" y="2769"/>
                    <a:pt x="1702" y="2636"/>
                  </a:cubicBezTo>
                  <a:cubicBezTo>
                    <a:pt x="1684" y="2618"/>
                    <a:pt x="1661" y="2611"/>
                    <a:pt x="1636" y="2611"/>
                  </a:cubicBezTo>
                  <a:cubicBezTo>
                    <a:pt x="1516" y="2611"/>
                    <a:pt x="1335" y="2769"/>
                    <a:pt x="1335" y="2769"/>
                  </a:cubicBezTo>
                  <a:lnTo>
                    <a:pt x="1201" y="2569"/>
                  </a:lnTo>
                  <a:cubicBezTo>
                    <a:pt x="1201" y="2569"/>
                    <a:pt x="1768" y="1869"/>
                    <a:pt x="2235" y="1802"/>
                  </a:cubicBezTo>
                  <a:cubicBezTo>
                    <a:pt x="2262" y="1796"/>
                    <a:pt x="2288" y="1793"/>
                    <a:pt x="2312" y="1793"/>
                  </a:cubicBezTo>
                  <a:cubicBezTo>
                    <a:pt x="2703" y="1793"/>
                    <a:pt x="2708" y="2530"/>
                    <a:pt x="2803" y="2970"/>
                  </a:cubicBezTo>
                  <a:cubicBezTo>
                    <a:pt x="2903" y="3403"/>
                    <a:pt x="3003" y="3670"/>
                    <a:pt x="3103" y="3670"/>
                  </a:cubicBezTo>
                  <a:cubicBezTo>
                    <a:pt x="3203" y="3670"/>
                    <a:pt x="3370" y="3403"/>
                    <a:pt x="3570" y="3036"/>
                  </a:cubicBezTo>
                  <a:cubicBezTo>
                    <a:pt x="3724" y="2754"/>
                    <a:pt x="3641" y="2492"/>
                    <a:pt x="3412" y="2492"/>
                  </a:cubicBezTo>
                  <a:cubicBezTo>
                    <a:pt x="3344" y="2492"/>
                    <a:pt x="3262" y="2515"/>
                    <a:pt x="3169" y="2569"/>
                  </a:cubicBezTo>
                  <a:cubicBezTo>
                    <a:pt x="3260" y="2064"/>
                    <a:pt x="3731" y="1763"/>
                    <a:pt x="4113" y="1763"/>
                  </a:cubicBezTo>
                  <a:close/>
                  <a:moveTo>
                    <a:pt x="2903" y="1"/>
                  </a:moveTo>
                  <a:cubicBezTo>
                    <a:pt x="1301" y="1"/>
                    <a:pt x="1" y="1302"/>
                    <a:pt x="1" y="2903"/>
                  </a:cubicBezTo>
                  <a:cubicBezTo>
                    <a:pt x="1" y="4504"/>
                    <a:pt x="1301" y="5805"/>
                    <a:pt x="2903" y="5805"/>
                  </a:cubicBezTo>
                  <a:cubicBezTo>
                    <a:pt x="4504" y="5805"/>
                    <a:pt x="5805" y="4504"/>
                    <a:pt x="5805" y="2903"/>
                  </a:cubicBezTo>
                  <a:cubicBezTo>
                    <a:pt x="5805" y="1302"/>
                    <a:pt x="4504" y="1"/>
                    <a:pt x="290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3863075" y="346942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803" y="4071"/>
                  </a:lnTo>
                  <a:lnTo>
                    <a:pt x="2770" y="4037"/>
                  </a:lnTo>
                  <a:lnTo>
                    <a:pt x="1002" y="2269"/>
                  </a:lnTo>
                  <a:cubicBezTo>
                    <a:pt x="801" y="2102"/>
                    <a:pt x="701" y="1869"/>
                    <a:pt x="701" y="1602"/>
                  </a:cubicBezTo>
                  <a:cubicBezTo>
                    <a:pt x="701" y="1102"/>
                    <a:pt x="1102" y="701"/>
                    <a:pt x="1602" y="701"/>
                  </a:cubicBezTo>
                  <a:cubicBezTo>
                    <a:pt x="1869" y="701"/>
                    <a:pt x="2102" y="802"/>
                    <a:pt x="2269" y="1002"/>
                  </a:cubicBezTo>
                  <a:lnTo>
                    <a:pt x="2803" y="1569"/>
                  </a:lnTo>
                  <a:lnTo>
                    <a:pt x="3303" y="1002"/>
                  </a:lnTo>
                  <a:cubicBezTo>
                    <a:pt x="3503" y="802"/>
                    <a:pt x="3737" y="701"/>
                    <a:pt x="3970" y="701"/>
                  </a:cubicBezTo>
                  <a:close/>
                  <a:moveTo>
                    <a:pt x="1602" y="1"/>
                  </a:moveTo>
                  <a:cubicBezTo>
                    <a:pt x="735" y="1"/>
                    <a:pt x="1" y="701"/>
                    <a:pt x="1" y="1602"/>
                  </a:cubicBezTo>
                  <a:cubicBezTo>
                    <a:pt x="1" y="2069"/>
                    <a:pt x="201" y="2503"/>
                    <a:pt x="535" y="2770"/>
                  </a:cubicBezTo>
                  <a:lnTo>
                    <a:pt x="2269" y="4538"/>
                  </a:lnTo>
                  <a:cubicBezTo>
                    <a:pt x="2436" y="4704"/>
                    <a:pt x="2636" y="4871"/>
                    <a:pt x="2803" y="4871"/>
                  </a:cubicBezTo>
                  <a:cubicBezTo>
                    <a:pt x="2970" y="4871"/>
                    <a:pt x="3136" y="4704"/>
                    <a:pt x="3303" y="4538"/>
                  </a:cubicBezTo>
                  <a:lnTo>
                    <a:pt x="5071" y="2770"/>
                  </a:lnTo>
                  <a:lnTo>
                    <a:pt x="5038" y="2770"/>
                  </a:lnTo>
                  <a:cubicBezTo>
                    <a:pt x="5371" y="2503"/>
                    <a:pt x="5572" y="2069"/>
                    <a:pt x="5572" y="1602"/>
                  </a:cubicBezTo>
                  <a:cubicBezTo>
                    <a:pt x="5572" y="701"/>
                    <a:pt x="4871" y="1"/>
                    <a:pt x="3970" y="1"/>
                  </a:cubicBezTo>
                  <a:cubicBezTo>
                    <a:pt x="3503" y="1"/>
                    <a:pt x="3070" y="201"/>
                    <a:pt x="2803" y="535"/>
                  </a:cubicBezTo>
                  <a:cubicBezTo>
                    <a:pt x="2503"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3444450" y="3846375"/>
              <a:ext cx="160150" cy="175150"/>
            </a:xfrm>
            <a:custGeom>
              <a:avLst/>
              <a:gdLst/>
              <a:ahLst/>
              <a:cxnLst/>
              <a:rect l="l" t="t" r="r" b="b"/>
              <a:pathLst>
                <a:path w="6406" h="7006" extrusionOk="0">
                  <a:moveTo>
                    <a:pt x="4571" y="0"/>
                  </a:moveTo>
                  <a:cubicBezTo>
                    <a:pt x="3436" y="1902"/>
                    <a:pt x="2502" y="968"/>
                    <a:pt x="1168" y="2335"/>
                  </a:cubicBezTo>
                  <a:cubicBezTo>
                    <a:pt x="1" y="3536"/>
                    <a:pt x="401" y="5004"/>
                    <a:pt x="1402" y="5504"/>
                  </a:cubicBezTo>
                  <a:cubicBezTo>
                    <a:pt x="2369" y="5004"/>
                    <a:pt x="3370" y="3870"/>
                    <a:pt x="4137" y="2269"/>
                  </a:cubicBezTo>
                  <a:lnTo>
                    <a:pt x="4137" y="2269"/>
                  </a:lnTo>
                  <a:cubicBezTo>
                    <a:pt x="4137" y="2269"/>
                    <a:pt x="4804" y="4304"/>
                    <a:pt x="2736" y="6272"/>
                  </a:cubicBezTo>
                  <a:cubicBezTo>
                    <a:pt x="3056" y="6645"/>
                    <a:pt x="3448" y="6817"/>
                    <a:pt x="3849" y="6817"/>
                  </a:cubicBezTo>
                  <a:cubicBezTo>
                    <a:pt x="4699" y="6817"/>
                    <a:pt x="5587" y="6041"/>
                    <a:pt x="5905" y="4770"/>
                  </a:cubicBezTo>
                  <a:cubicBezTo>
                    <a:pt x="6405" y="2769"/>
                    <a:pt x="5071" y="734"/>
                    <a:pt x="4571" y="0"/>
                  </a:cubicBezTo>
                  <a:close/>
                  <a:moveTo>
                    <a:pt x="3970" y="3436"/>
                  </a:moveTo>
                  <a:lnTo>
                    <a:pt x="3970" y="3436"/>
                  </a:lnTo>
                  <a:cubicBezTo>
                    <a:pt x="2536" y="5938"/>
                    <a:pt x="501" y="6538"/>
                    <a:pt x="334" y="6605"/>
                  </a:cubicBezTo>
                  <a:cubicBezTo>
                    <a:pt x="334" y="6605"/>
                    <a:pt x="368" y="7005"/>
                    <a:pt x="835" y="7005"/>
                  </a:cubicBezTo>
                  <a:cubicBezTo>
                    <a:pt x="1201" y="7005"/>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452900" y="5656825"/>
              <a:ext cx="107600" cy="106775"/>
            </a:xfrm>
            <a:custGeom>
              <a:avLst/>
              <a:gdLst/>
              <a:ahLst/>
              <a:cxnLst/>
              <a:rect l="l" t="t" r="r" b="b"/>
              <a:pathLst>
                <a:path w="4304" h="4271" extrusionOk="0">
                  <a:moveTo>
                    <a:pt x="2136" y="568"/>
                  </a:moveTo>
                  <a:cubicBezTo>
                    <a:pt x="1569" y="568"/>
                    <a:pt x="1102" y="868"/>
                    <a:pt x="802" y="1268"/>
                  </a:cubicBezTo>
                  <a:lnTo>
                    <a:pt x="1335" y="1268"/>
                  </a:lnTo>
                  <a:cubicBezTo>
                    <a:pt x="1435" y="1268"/>
                    <a:pt x="1435" y="1369"/>
                    <a:pt x="1335" y="1402"/>
                  </a:cubicBezTo>
                  <a:lnTo>
                    <a:pt x="1168" y="1402"/>
                  </a:lnTo>
                  <a:lnTo>
                    <a:pt x="1736" y="3103"/>
                  </a:lnTo>
                  <a:lnTo>
                    <a:pt x="2102" y="2069"/>
                  </a:lnTo>
                  <a:lnTo>
                    <a:pt x="1869" y="1402"/>
                  </a:lnTo>
                  <a:lnTo>
                    <a:pt x="1702" y="1402"/>
                  </a:lnTo>
                  <a:cubicBezTo>
                    <a:pt x="1602" y="1402"/>
                    <a:pt x="1602" y="1268"/>
                    <a:pt x="1702" y="1268"/>
                  </a:cubicBezTo>
                  <a:lnTo>
                    <a:pt x="2536" y="1268"/>
                  </a:lnTo>
                  <a:cubicBezTo>
                    <a:pt x="2636" y="1268"/>
                    <a:pt x="2636" y="1369"/>
                    <a:pt x="2569" y="1402"/>
                  </a:cubicBezTo>
                  <a:lnTo>
                    <a:pt x="2369" y="1402"/>
                  </a:lnTo>
                  <a:lnTo>
                    <a:pt x="2970" y="3103"/>
                  </a:lnTo>
                  <a:lnTo>
                    <a:pt x="3103" y="2569"/>
                  </a:lnTo>
                  <a:cubicBezTo>
                    <a:pt x="3170" y="2369"/>
                    <a:pt x="3237" y="2202"/>
                    <a:pt x="3237" y="2069"/>
                  </a:cubicBezTo>
                  <a:cubicBezTo>
                    <a:pt x="3237" y="1869"/>
                    <a:pt x="3170" y="1735"/>
                    <a:pt x="3103" y="1635"/>
                  </a:cubicBezTo>
                  <a:cubicBezTo>
                    <a:pt x="3003" y="1502"/>
                    <a:pt x="2936" y="1402"/>
                    <a:pt x="2936" y="1268"/>
                  </a:cubicBezTo>
                  <a:cubicBezTo>
                    <a:pt x="2936" y="1135"/>
                    <a:pt x="3070" y="1002"/>
                    <a:pt x="3203" y="1002"/>
                  </a:cubicBezTo>
                  <a:lnTo>
                    <a:pt x="3237" y="1002"/>
                  </a:lnTo>
                  <a:cubicBezTo>
                    <a:pt x="2936" y="735"/>
                    <a:pt x="2569" y="568"/>
                    <a:pt x="2136" y="568"/>
                  </a:cubicBezTo>
                  <a:close/>
                  <a:moveTo>
                    <a:pt x="3570" y="1402"/>
                  </a:moveTo>
                  <a:cubicBezTo>
                    <a:pt x="3570" y="1435"/>
                    <a:pt x="3570" y="1502"/>
                    <a:pt x="3570" y="1569"/>
                  </a:cubicBezTo>
                  <a:cubicBezTo>
                    <a:pt x="3570" y="1735"/>
                    <a:pt x="3537" y="1902"/>
                    <a:pt x="3437" y="2136"/>
                  </a:cubicBezTo>
                  <a:lnTo>
                    <a:pt x="2970" y="3503"/>
                  </a:lnTo>
                  <a:cubicBezTo>
                    <a:pt x="3437" y="3237"/>
                    <a:pt x="3770" y="2736"/>
                    <a:pt x="3770" y="2169"/>
                  </a:cubicBezTo>
                  <a:cubicBezTo>
                    <a:pt x="3770" y="1869"/>
                    <a:pt x="3670" y="1635"/>
                    <a:pt x="3570" y="1402"/>
                  </a:cubicBezTo>
                  <a:close/>
                  <a:moveTo>
                    <a:pt x="668" y="1502"/>
                  </a:moveTo>
                  <a:cubicBezTo>
                    <a:pt x="601" y="1702"/>
                    <a:pt x="535" y="1936"/>
                    <a:pt x="535" y="2136"/>
                  </a:cubicBezTo>
                  <a:cubicBezTo>
                    <a:pt x="535" y="2770"/>
                    <a:pt x="902" y="3303"/>
                    <a:pt x="1435" y="3570"/>
                  </a:cubicBezTo>
                  <a:lnTo>
                    <a:pt x="668" y="1502"/>
                  </a:lnTo>
                  <a:close/>
                  <a:moveTo>
                    <a:pt x="2169" y="2303"/>
                  </a:moveTo>
                  <a:lnTo>
                    <a:pt x="1702" y="3670"/>
                  </a:lnTo>
                  <a:cubicBezTo>
                    <a:pt x="1836" y="3704"/>
                    <a:pt x="2002" y="3704"/>
                    <a:pt x="2136" y="3704"/>
                  </a:cubicBezTo>
                  <a:cubicBezTo>
                    <a:pt x="2336" y="3704"/>
                    <a:pt x="2503" y="3670"/>
                    <a:pt x="2670" y="3637"/>
                  </a:cubicBezTo>
                  <a:cubicBezTo>
                    <a:pt x="2670" y="3637"/>
                    <a:pt x="2670" y="3603"/>
                    <a:pt x="2670" y="3603"/>
                  </a:cubicBezTo>
                  <a:lnTo>
                    <a:pt x="2169" y="2303"/>
                  </a:lnTo>
                  <a:close/>
                  <a:moveTo>
                    <a:pt x="2136" y="268"/>
                  </a:moveTo>
                  <a:cubicBezTo>
                    <a:pt x="3170" y="268"/>
                    <a:pt x="4037" y="1102"/>
                    <a:pt x="4037" y="2136"/>
                  </a:cubicBezTo>
                  <a:cubicBezTo>
                    <a:pt x="4037" y="3170"/>
                    <a:pt x="3203" y="4037"/>
                    <a:pt x="2136" y="4037"/>
                  </a:cubicBezTo>
                  <a:cubicBezTo>
                    <a:pt x="1102" y="4037"/>
                    <a:pt x="268" y="3170"/>
                    <a:pt x="268" y="2136"/>
                  </a:cubicBezTo>
                  <a:cubicBezTo>
                    <a:pt x="268" y="1102"/>
                    <a:pt x="1102" y="268"/>
                    <a:pt x="2136" y="268"/>
                  </a:cubicBezTo>
                  <a:close/>
                  <a:moveTo>
                    <a:pt x="2136" y="1"/>
                  </a:moveTo>
                  <a:cubicBezTo>
                    <a:pt x="968" y="1"/>
                    <a:pt x="1" y="968"/>
                    <a:pt x="1" y="2136"/>
                  </a:cubicBezTo>
                  <a:cubicBezTo>
                    <a:pt x="1" y="3337"/>
                    <a:pt x="968" y="4271"/>
                    <a:pt x="2136" y="4271"/>
                  </a:cubicBezTo>
                  <a:cubicBezTo>
                    <a:pt x="3337" y="4271"/>
                    <a:pt x="4304" y="3337"/>
                    <a:pt x="4304" y="2136"/>
                  </a:cubicBezTo>
                  <a:cubicBezTo>
                    <a:pt x="4304" y="968"/>
                    <a:pt x="3337" y="1"/>
                    <a:pt x="2136"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813175" y="4377575"/>
              <a:ext cx="174300" cy="173100"/>
            </a:xfrm>
            <a:custGeom>
              <a:avLst/>
              <a:gdLst/>
              <a:ahLst/>
              <a:cxnLst/>
              <a:rect l="l" t="t" r="r" b="b"/>
              <a:pathLst>
                <a:path w="6972" h="6924" extrusionOk="0">
                  <a:moveTo>
                    <a:pt x="2569" y="868"/>
                  </a:moveTo>
                  <a:cubicBezTo>
                    <a:pt x="3536" y="868"/>
                    <a:pt x="4303" y="1635"/>
                    <a:pt x="4303" y="2603"/>
                  </a:cubicBezTo>
                  <a:cubicBezTo>
                    <a:pt x="4303" y="3570"/>
                    <a:pt x="3536" y="4337"/>
                    <a:pt x="2569" y="4337"/>
                  </a:cubicBezTo>
                  <a:cubicBezTo>
                    <a:pt x="1635" y="4337"/>
                    <a:pt x="868" y="3570"/>
                    <a:pt x="868" y="2603"/>
                  </a:cubicBezTo>
                  <a:cubicBezTo>
                    <a:pt x="868" y="1635"/>
                    <a:pt x="1635" y="868"/>
                    <a:pt x="2569" y="868"/>
                  </a:cubicBezTo>
                  <a:close/>
                  <a:moveTo>
                    <a:pt x="2569" y="1"/>
                  </a:moveTo>
                  <a:cubicBezTo>
                    <a:pt x="1168" y="1"/>
                    <a:pt x="0" y="1168"/>
                    <a:pt x="0" y="2603"/>
                  </a:cubicBezTo>
                  <a:cubicBezTo>
                    <a:pt x="0" y="4037"/>
                    <a:pt x="1168" y="5205"/>
                    <a:pt x="2569" y="5205"/>
                  </a:cubicBezTo>
                  <a:cubicBezTo>
                    <a:pt x="3236" y="5205"/>
                    <a:pt x="3803" y="4971"/>
                    <a:pt x="4270" y="4571"/>
                  </a:cubicBezTo>
                  <a:cubicBezTo>
                    <a:pt x="4270" y="4704"/>
                    <a:pt x="4337" y="4904"/>
                    <a:pt x="4470" y="5071"/>
                  </a:cubicBezTo>
                  <a:lnTo>
                    <a:pt x="5871" y="6706"/>
                  </a:lnTo>
                  <a:cubicBezTo>
                    <a:pt x="5995" y="6847"/>
                    <a:pt x="6166" y="6923"/>
                    <a:pt x="6334" y="6923"/>
                  </a:cubicBezTo>
                  <a:cubicBezTo>
                    <a:pt x="6483" y="6923"/>
                    <a:pt x="6629" y="6864"/>
                    <a:pt x="6738" y="6739"/>
                  </a:cubicBezTo>
                  <a:cubicBezTo>
                    <a:pt x="6972" y="6506"/>
                    <a:pt x="6939" y="6139"/>
                    <a:pt x="6672" y="5905"/>
                  </a:cubicBezTo>
                  <a:lnTo>
                    <a:pt x="5037" y="4504"/>
                  </a:lnTo>
                  <a:cubicBezTo>
                    <a:pt x="4870" y="4337"/>
                    <a:pt x="4704" y="4271"/>
                    <a:pt x="4537" y="4271"/>
                  </a:cubicBezTo>
                  <a:cubicBezTo>
                    <a:pt x="4937" y="3837"/>
                    <a:pt x="5171" y="3237"/>
                    <a:pt x="5171" y="2603"/>
                  </a:cubicBezTo>
                  <a:cubicBezTo>
                    <a:pt x="5171" y="1168"/>
                    <a:pt x="4003" y="1"/>
                    <a:pt x="2569"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3443625" y="3127525"/>
              <a:ext cx="130950" cy="125950"/>
            </a:xfrm>
            <a:custGeom>
              <a:avLst/>
              <a:gdLst/>
              <a:ahLst/>
              <a:cxnLst/>
              <a:rect l="l" t="t" r="r" b="b"/>
              <a:pathLst>
                <a:path w="5238" h="5038" extrusionOk="0">
                  <a:moveTo>
                    <a:pt x="2602" y="0"/>
                  </a:moveTo>
                  <a:cubicBezTo>
                    <a:pt x="1201" y="0"/>
                    <a:pt x="1501" y="1335"/>
                    <a:pt x="1501" y="1535"/>
                  </a:cubicBezTo>
                  <a:cubicBezTo>
                    <a:pt x="1268" y="1735"/>
                    <a:pt x="1401" y="2269"/>
                    <a:pt x="1635" y="2269"/>
                  </a:cubicBezTo>
                  <a:cubicBezTo>
                    <a:pt x="1735" y="2769"/>
                    <a:pt x="2102" y="3136"/>
                    <a:pt x="2102" y="3136"/>
                  </a:cubicBezTo>
                  <a:cubicBezTo>
                    <a:pt x="2102" y="3136"/>
                    <a:pt x="2102" y="3503"/>
                    <a:pt x="1968" y="3536"/>
                  </a:cubicBezTo>
                  <a:cubicBezTo>
                    <a:pt x="1535" y="3603"/>
                    <a:pt x="0" y="4270"/>
                    <a:pt x="0" y="5037"/>
                  </a:cubicBezTo>
                  <a:lnTo>
                    <a:pt x="5237" y="5037"/>
                  </a:lnTo>
                  <a:cubicBezTo>
                    <a:pt x="5237" y="4270"/>
                    <a:pt x="3670" y="3603"/>
                    <a:pt x="3269" y="3536"/>
                  </a:cubicBezTo>
                  <a:cubicBezTo>
                    <a:pt x="3136" y="3503"/>
                    <a:pt x="3136" y="3136"/>
                    <a:pt x="3136" y="3136"/>
                  </a:cubicBezTo>
                  <a:cubicBezTo>
                    <a:pt x="3136" y="3136"/>
                    <a:pt x="3503" y="2769"/>
                    <a:pt x="3603" y="2269"/>
                  </a:cubicBezTo>
                  <a:cubicBezTo>
                    <a:pt x="3803" y="2269"/>
                    <a:pt x="3936" y="1735"/>
                    <a:pt x="3736" y="1535"/>
                  </a:cubicBezTo>
                  <a:cubicBezTo>
                    <a:pt x="3736" y="1335"/>
                    <a:pt x="4003" y="0"/>
                    <a:pt x="260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540475" y="3426900"/>
              <a:ext cx="159300" cy="158475"/>
            </a:xfrm>
            <a:custGeom>
              <a:avLst/>
              <a:gdLst/>
              <a:ahLst/>
              <a:cxnLst/>
              <a:rect l="l" t="t" r="r" b="b"/>
              <a:pathLst>
                <a:path w="6372" h="6339" extrusionOk="0">
                  <a:moveTo>
                    <a:pt x="6372" y="1"/>
                  </a:moveTo>
                  <a:lnTo>
                    <a:pt x="2002" y="1168"/>
                  </a:lnTo>
                  <a:lnTo>
                    <a:pt x="2002" y="2369"/>
                  </a:lnTo>
                  <a:lnTo>
                    <a:pt x="2002" y="4437"/>
                  </a:lnTo>
                  <a:cubicBezTo>
                    <a:pt x="1802" y="4404"/>
                    <a:pt x="1602" y="4371"/>
                    <a:pt x="1401" y="4371"/>
                  </a:cubicBezTo>
                  <a:cubicBezTo>
                    <a:pt x="634" y="4371"/>
                    <a:pt x="0" y="4804"/>
                    <a:pt x="0" y="5338"/>
                  </a:cubicBezTo>
                  <a:cubicBezTo>
                    <a:pt x="0" y="5905"/>
                    <a:pt x="634" y="6339"/>
                    <a:pt x="1401" y="6339"/>
                  </a:cubicBezTo>
                  <a:cubicBezTo>
                    <a:pt x="2169" y="6339"/>
                    <a:pt x="2802" y="5905"/>
                    <a:pt x="2802" y="5338"/>
                  </a:cubicBezTo>
                  <a:lnTo>
                    <a:pt x="2802" y="2369"/>
                  </a:lnTo>
                  <a:lnTo>
                    <a:pt x="5571" y="1602"/>
                  </a:lnTo>
                  <a:lnTo>
                    <a:pt x="5571" y="3670"/>
                  </a:lnTo>
                  <a:cubicBezTo>
                    <a:pt x="5404" y="3603"/>
                    <a:pt x="5204" y="3570"/>
                    <a:pt x="4971" y="3570"/>
                  </a:cubicBezTo>
                  <a:cubicBezTo>
                    <a:pt x="4203" y="3570"/>
                    <a:pt x="3603" y="4004"/>
                    <a:pt x="3603" y="4537"/>
                  </a:cubicBezTo>
                  <a:cubicBezTo>
                    <a:pt x="3603" y="5104"/>
                    <a:pt x="4203" y="5538"/>
                    <a:pt x="4971" y="5538"/>
                  </a:cubicBezTo>
                  <a:cubicBezTo>
                    <a:pt x="5738" y="5538"/>
                    <a:pt x="6372" y="5104"/>
                    <a:pt x="6372" y="4537"/>
                  </a:cubicBezTo>
                  <a:lnTo>
                    <a:pt x="6372" y="1168"/>
                  </a:lnTo>
                  <a:lnTo>
                    <a:pt x="6372" y="368"/>
                  </a:lnTo>
                  <a:lnTo>
                    <a:pt x="6372"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917525" y="3857225"/>
              <a:ext cx="83425" cy="88400"/>
            </a:xfrm>
            <a:custGeom>
              <a:avLst/>
              <a:gdLst/>
              <a:ahLst/>
              <a:cxnLst/>
              <a:rect l="l" t="t" r="r" b="b"/>
              <a:pathLst>
                <a:path w="3337" h="3536" extrusionOk="0">
                  <a:moveTo>
                    <a:pt x="1568" y="0"/>
                  </a:moveTo>
                  <a:cubicBezTo>
                    <a:pt x="1202" y="33"/>
                    <a:pt x="901" y="334"/>
                    <a:pt x="901" y="734"/>
                  </a:cubicBezTo>
                  <a:cubicBezTo>
                    <a:pt x="901" y="967"/>
                    <a:pt x="1001" y="1134"/>
                    <a:pt x="1135" y="1268"/>
                  </a:cubicBezTo>
                  <a:cubicBezTo>
                    <a:pt x="1235" y="1368"/>
                    <a:pt x="1402" y="1601"/>
                    <a:pt x="1468" y="1768"/>
                  </a:cubicBezTo>
                  <a:cubicBezTo>
                    <a:pt x="1368" y="1701"/>
                    <a:pt x="1268" y="1635"/>
                    <a:pt x="1202" y="1601"/>
                  </a:cubicBezTo>
                  <a:cubicBezTo>
                    <a:pt x="1086" y="1485"/>
                    <a:pt x="945" y="1395"/>
                    <a:pt x="778" y="1395"/>
                  </a:cubicBezTo>
                  <a:cubicBezTo>
                    <a:pt x="753" y="1395"/>
                    <a:pt x="727" y="1397"/>
                    <a:pt x="701" y="1401"/>
                  </a:cubicBezTo>
                  <a:cubicBezTo>
                    <a:pt x="301" y="1401"/>
                    <a:pt x="1" y="1735"/>
                    <a:pt x="1" y="2135"/>
                  </a:cubicBezTo>
                  <a:cubicBezTo>
                    <a:pt x="1" y="2535"/>
                    <a:pt x="334" y="2835"/>
                    <a:pt x="735" y="2835"/>
                  </a:cubicBezTo>
                  <a:cubicBezTo>
                    <a:pt x="935" y="2835"/>
                    <a:pt x="1101" y="2735"/>
                    <a:pt x="1235" y="2569"/>
                  </a:cubicBezTo>
                  <a:cubicBezTo>
                    <a:pt x="1302" y="2535"/>
                    <a:pt x="1402" y="2435"/>
                    <a:pt x="1502" y="2368"/>
                  </a:cubicBezTo>
                  <a:lnTo>
                    <a:pt x="1502" y="2368"/>
                  </a:lnTo>
                  <a:cubicBezTo>
                    <a:pt x="1502" y="2869"/>
                    <a:pt x="1268" y="3269"/>
                    <a:pt x="1035" y="3402"/>
                  </a:cubicBezTo>
                  <a:lnTo>
                    <a:pt x="1035" y="3536"/>
                  </a:lnTo>
                  <a:lnTo>
                    <a:pt x="1702" y="3536"/>
                  </a:lnTo>
                  <a:lnTo>
                    <a:pt x="2369" y="3503"/>
                  </a:lnTo>
                  <a:lnTo>
                    <a:pt x="2369" y="3369"/>
                  </a:lnTo>
                  <a:cubicBezTo>
                    <a:pt x="2102" y="3236"/>
                    <a:pt x="1835" y="2869"/>
                    <a:pt x="1835" y="2368"/>
                  </a:cubicBezTo>
                  <a:lnTo>
                    <a:pt x="1835" y="2368"/>
                  </a:lnTo>
                  <a:cubicBezTo>
                    <a:pt x="1935" y="2435"/>
                    <a:pt x="2035" y="2502"/>
                    <a:pt x="2102" y="2569"/>
                  </a:cubicBezTo>
                  <a:cubicBezTo>
                    <a:pt x="2236" y="2702"/>
                    <a:pt x="2402" y="2769"/>
                    <a:pt x="2636" y="2769"/>
                  </a:cubicBezTo>
                  <a:cubicBezTo>
                    <a:pt x="3003" y="2735"/>
                    <a:pt x="3336" y="2435"/>
                    <a:pt x="3303" y="2035"/>
                  </a:cubicBezTo>
                  <a:cubicBezTo>
                    <a:pt x="3303" y="1653"/>
                    <a:pt x="3000" y="1332"/>
                    <a:pt x="2624" y="1332"/>
                  </a:cubicBezTo>
                  <a:cubicBezTo>
                    <a:pt x="2606" y="1332"/>
                    <a:pt x="2588" y="1333"/>
                    <a:pt x="2569" y="1334"/>
                  </a:cubicBezTo>
                  <a:cubicBezTo>
                    <a:pt x="2369" y="1334"/>
                    <a:pt x="2169" y="1434"/>
                    <a:pt x="2069" y="1568"/>
                  </a:cubicBezTo>
                  <a:cubicBezTo>
                    <a:pt x="2002" y="1635"/>
                    <a:pt x="1902" y="1701"/>
                    <a:pt x="1802" y="1768"/>
                  </a:cubicBezTo>
                  <a:cubicBezTo>
                    <a:pt x="1869" y="1568"/>
                    <a:pt x="2002" y="1334"/>
                    <a:pt x="2102" y="1234"/>
                  </a:cubicBezTo>
                  <a:cubicBezTo>
                    <a:pt x="2236" y="1101"/>
                    <a:pt x="2302" y="901"/>
                    <a:pt x="2302" y="701"/>
                  </a:cubicBezTo>
                  <a:cubicBezTo>
                    <a:pt x="2302" y="300"/>
                    <a:pt x="1969" y="0"/>
                    <a:pt x="15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866550" y="5085600"/>
              <a:ext cx="123425" cy="124275"/>
            </a:xfrm>
            <a:custGeom>
              <a:avLst/>
              <a:gdLst/>
              <a:ahLst/>
              <a:cxnLst/>
              <a:rect l="l" t="t" r="r" b="b"/>
              <a:pathLst>
                <a:path w="4937" h="4971" extrusionOk="0">
                  <a:moveTo>
                    <a:pt x="3491" y="1514"/>
                  </a:moveTo>
                  <a:cubicBezTo>
                    <a:pt x="3777" y="1514"/>
                    <a:pt x="4013" y="1704"/>
                    <a:pt x="3936" y="2135"/>
                  </a:cubicBezTo>
                  <a:cubicBezTo>
                    <a:pt x="3769" y="3069"/>
                    <a:pt x="2835" y="3836"/>
                    <a:pt x="2569" y="4036"/>
                  </a:cubicBezTo>
                  <a:cubicBezTo>
                    <a:pt x="2509" y="4074"/>
                    <a:pt x="2450" y="4089"/>
                    <a:pt x="2392" y="4089"/>
                  </a:cubicBezTo>
                  <a:cubicBezTo>
                    <a:pt x="2191" y="4089"/>
                    <a:pt x="2013" y="3899"/>
                    <a:pt x="1935" y="3770"/>
                  </a:cubicBezTo>
                  <a:cubicBezTo>
                    <a:pt x="1835" y="3536"/>
                    <a:pt x="1535" y="2369"/>
                    <a:pt x="1434" y="2269"/>
                  </a:cubicBezTo>
                  <a:cubicBezTo>
                    <a:pt x="1421" y="2248"/>
                    <a:pt x="1401" y="2240"/>
                    <a:pt x="1378" y="2240"/>
                  </a:cubicBezTo>
                  <a:cubicBezTo>
                    <a:pt x="1284" y="2240"/>
                    <a:pt x="1134" y="2369"/>
                    <a:pt x="1134" y="2369"/>
                  </a:cubicBezTo>
                  <a:lnTo>
                    <a:pt x="1001" y="2202"/>
                  </a:lnTo>
                  <a:cubicBezTo>
                    <a:pt x="1001" y="2202"/>
                    <a:pt x="1501" y="1601"/>
                    <a:pt x="1868" y="1535"/>
                  </a:cubicBezTo>
                  <a:cubicBezTo>
                    <a:pt x="1886" y="1532"/>
                    <a:pt x="1903" y="1530"/>
                    <a:pt x="1920" y="1530"/>
                  </a:cubicBezTo>
                  <a:cubicBezTo>
                    <a:pt x="2269" y="1530"/>
                    <a:pt x="2273" y="2185"/>
                    <a:pt x="2368" y="2535"/>
                  </a:cubicBezTo>
                  <a:cubicBezTo>
                    <a:pt x="2469" y="2902"/>
                    <a:pt x="2535" y="3136"/>
                    <a:pt x="2635" y="3136"/>
                  </a:cubicBezTo>
                  <a:cubicBezTo>
                    <a:pt x="2702" y="3136"/>
                    <a:pt x="2869" y="2936"/>
                    <a:pt x="3036" y="2602"/>
                  </a:cubicBezTo>
                  <a:cubicBezTo>
                    <a:pt x="3165" y="2370"/>
                    <a:pt x="3094" y="2137"/>
                    <a:pt x="2900" y="2137"/>
                  </a:cubicBezTo>
                  <a:cubicBezTo>
                    <a:pt x="2844" y="2137"/>
                    <a:pt x="2777" y="2157"/>
                    <a:pt x="2702" y="2202"/>
                  </a:cubicBezTo>
                  <a:cubicBezTo>
                    <a:pt x="2756" y="1771"/>
                    <a:pt x="3157" y="1514"/>
                    <a:pt x="3491" y="1514"/>
                  </a:cubicBezTo>
                  <a:close/>
                  <a:moveTo>
                    <a:pt x="2469" y="0"/>
                  </a:moveTo>
                  <a:cubicBezTo>
                    <a:pt x="1101" y="0"/>
                    <a:pt x="0" y="1134"/>
                    <a:pt x="0" y="2502"/>
                  </a:cubicBezTo>
                  <a:cubicBezTo>
                    <a:pt x="0" y="3836"/>
                    <a:pt x="1101" y="4970"/>
                    <a:pt x="2469" y="4970"/>
                  </a:cubicBezTo>
                  <a:cubicBezTo>
                    <a:pt x="3836" y="4970"/>
                    <a:pt x="4937" y="3836"/>
                    <a:pt x="4937" y="2502"/>
                  </a:cubicBezTo>
                  <a:cubicBezTo>
                    <a:pt x="4937" y="1134"/>
                    <a:pt x="3836"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170100" y="6056300"/>
              <a:ext cx="90900" cy="102575"/>
            </a:xfrm>
            <a:custGeom>
              <a:avLst/>
              <a:gdLst/>
              <a:ahLst/>
              <a:cxnLst/>
              <a:rect l="l" t="t" r="r" b="b"/>
              <a:pathLst>
                <a:path w="3636" h="4103" extrusionOk="0">
                  <a:moveTo>
                    <a:pt x="867" y="400"/>
                  </a:moveTo>
                  <a:cubicBezTo>
                    <a:pt x="967" y="400"/>
                    <a:pt x="1068" y="434"/>
                    <a:pt x="1134" y="500"/>
                  </a:cubicBezTo>
                  <a:cubicBezTo>
                    <a:pt x="1268" y="634"/>
                    <a:pt x="1368" y="867"/>
                    <a:pt x="1468" y="1134"/>
                  </a:cubicBezTo>
                  <a:cubicBezTo>
                    <a:pt x="1468" y="1134"/>
                    <a:pt x="1468" y="1134"/>
                    <a:pt x="1468" y="1168"/>
                  </a:cubicBezTo>
                  <a:cubicBezTo>
                    <a:pt x="1468" y="1168"/>
                    <a:pt x="1434" y="1134"/>
                    <a:pt x="1434" y="1134"/>
                  </a:cubicBezTo>
                  <a:cubicBezTo>
                    <a:pt x="1168" y="1067"/>
                    <a:pt x="934" y="967"/>
                    <a:pt x="801" y="834"/>
                  </a:cubicBezTo>
                  <a:cubicBezTo>
                    <a:pt x="734" y="767"/>
                    <a:pt x="701" y="667"/>
                    <a:pt x="701" y="600"/>
                  </a:cubicBezTo>
                  <a:cubicBezTo>
                    <a:pt x="701" y="567"/>
                    <a:pt x="701" y="500"/>
                    <a:pt x="734" y="434"/>
                  </a:cubicBezTo>
                  <a:cubicBezTo>
                    <a:pt x="801" y="400"/>
                    <a:pt x="834" y="400"/>
                    <a:pt x="867" y="400"/>
                  </a:cubicBezTo>
                  <a:close/>
                  <a:moveTo>
                    <a:pt x="2869" y="267"/>
                  </a:moveTo>
                  <a:cubicBezTo>
                    <a:pt x="2902" y="267"/>
                    <a:pt x="2969" y="300"/>
                    <a:pt x="3002" y="334"/>
                  </a:cubicBezTo>
                  <a:cubicBezTo>
                    <a:pt x="3102" y="434"/>
                    <a:pt x="3069" y="701"/>
                    <a:pt x="2869" y="867"/>
                  </a:cubicBezTo>
                  <a:cubicBezTo>
                    <a:pt x="2702" y="1034"/>
                    <a:pt x="2469" y="1168"/>
                    <a:pt x="2268" y="1234"/>
                  </a:cubicBezTo>
                  <a:lnTo>
                    <a:pt x="2068" y="1234"/>
                  </a:lnTo>
                  <a:cubicBezTo>
                    <a:pt x="2135" y="1001"/>
                    <a:pt x="2268" y="701"/>
                    <a:pt x="2502" y="467"/>
                  </a:cubicBezTo>
                  <a:cubicBezTo>
                    <a:pt x="2602" y="334"/>
                    <a:pt x="2735" y="267"/>
                    <a:pt x="2869" y="267"/>
                  </a:cubicBezTo>
                  <a:close/>
                  <a:moveTo>
                    <a:pt x="1568" y="1501"/>
                  </a:moveTo>
                  <a:lnTo>
                    <a:pt x="1568" y="2035"/>
                  </a:lnTo>
                  <a:lnTo>
                    <a:pt x="267" y="2035"/>
                  </a:lnTo>
                  <a:lnTo>
                    <a:pt x="267" y="1501"/>
                  </a:lnTo>
                  <a:close/>
                  <a:moveTo>
                    <a:pt x="3403" y="1501"/>
                  </a:moveTo>
                  <a:lnTo>
                    <a:pt x="3403" y="2035"/>
                  </a:lnTo>
                  <a:lnTo>
                    <a:pt x="2102" y="2035"/>
                  </a:lnTo>
                  <a:lnTo>
                    <a:pt x="2102" y="1501"/>
                  </a:lnTo>
                  <a:close/>
                  <a:moveTo>
                    <a:pt x="1568" y="2168"/>
                  </a:moveTo>
                  <a:lnTo>
                    <a:pt x="1568" y="3836"/>
                  </a:lnTo>
                  <a:lnTo>
                    <a:pt x="534" y="3836"/>
                  </a:lnTo>
                  <a:lnTo>
                    <a:pt x="534" y="2168"/>
                  </a:lnTo>
                  <a:close/>
                  <a:moveTo>
                    <a:pt x="3136" y="2168"/>
                  </a:moveTo>
                  <a:lnTo>
                    <a:pt x="3136" y="3836"/>
                  </a:lnTo>
                  <a:lnTo>
                    <a:pt x="2102" y="3836"/>
                  </a:lnTo>
                  <a:lnTo>
                    <a:pt x="2102" y="2168"/>
                  </a:lnTo>
                  <a:close/>
                  <a:moveTo>
                    <a:pt x="2869" y="0"/>
                  </a:moveTo>
                  <a:cubicBezTo>
                    <a:pt x="2669" y="0"/>
                    <a:pt x="2435" y="100"/>
                    <a:pt x="2268" y="267"/>
                  </a:cubicBezTo>
                  <a:cubicBezTo>
                    <a:pt x="2002" y="534"/>
                    <a:pt x="1835" y="901"/>
                    <a:pt x="1768" y="1168"/>
                  </a:cubicBezTo>
                  <a:cubicBezTo>
                    <a:pt x="1701" y="901"/>
                    <a:pt x="1568" y="534"/>
                    <a:pt x="1334" y="300"/>
                  </a:cubicBezTo>
                  <a:cubicBezTo>
                    <a:pt x="1201" y="167"/>
                    <a:pt x="1034" y="100"/>
                    <a:pt x="867" y="100"/>
                  </a:cubicBezTo>
                  <a:cubicBezTo>
                    <a:pt x="734" y="100"/>
                    <a:pt x="634" y="133"/>
                    <a:pt x="534" y="234"/>
                  </a:cubicBezTo>
                  <a:cubicBezTo>
                    <a:pt x="334" y="434"/>
                    <a:pt x="367" y="801"/>
                    <a:pt x="601" y="1034"/>
                  </a:cubicBezTo>
                  <a:cubicBezTo>
                    <a:pt x="667" y="1101"/>
                    <a:pt x="767" y="1168"/>
                    <a:pt x="901" y="1234"/>
                  </a:cubicBezTo>
                  <a:lnTo>
                    <a:pt x="0" y="1234"/>
                  </a:lnTo>
                  <a:lnTo>
                    <a:pt x="0" y="2268"/>
                  </a:lnTo>
                  <a:lnTo>
                    <a:pt x="267" y="2268"/>
                  </a:lnTo>
                  <a:lnTo>
                    <a:pt x="267" y="4103"/>
                  </a:lnTo>
                  <a:lnTo>
                    <a:pt x="3369" y="4103"/>
                  </a:lnTo>
                  <a:lnTo>
                    <a:pt x="3369" y="2268"/>
                  </a:lnTo>
                  <a:lnTo>
                    <a:pt x="3636" y="2268"/>
                  </a:lnTo>
                  <a:lnTo>
                    <a:pt x="3636" y="1234"/>
                  </a:lnTo>
                  <a:lnTo>
                    <a:pt x="2869" y="1234"/>
                  </a:lnTo>
                  <a:cubicBezTo>
                    <a:pt x="2969" y="1201"/>
                    <a:pt x="3036" y="1134"/>
                    <a:pt x="3102" y="1067"/>
                  </a:cubicBezTo>
                  <a:cubicBezTo>
                    <a:pt x="3236" y="934"/>
                    <a:pt x="3302" y="767"/>
                    <a:pt x="3336" y="600"/>
                  </a:cubicBezTo>
                  <a:cubicBezTo>
                    <a:pt x="3369" y="400"/>
                    <a:pt x="3336" y="234"/>
                    <a:pt x="3202" y="133"/>
                  </a:cubicBezTo>
                  <a:cubicBezTo>
                    <a:pt x="3136" y="33"/>
                    <a:pt x="3002" y="0"/>
                    <a:pt x="2869"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480775" y="6348175"/>
              <a:ext cx="252725" cy="224325"/>
            </a:xfrm>
            <a:custGeom>
              <a:avLst/>
              <a:gdLst/>
              <a:ahLst/>
              <a:cxnLst/>
              <a:rect l="l" t="t" r="r" b="b"/>
              <a:pathLst>
                <a:path w="10109" h="8973" extrusionOk="0">
                  <a:moveTo>
                    <a:pt x="4204" y="0"/>
                  </a:moveTo>
                  <a:cubicBezTo>
                    <a:pt x="1869" y="0"/>
                    <a:pt x="1" y="1534"/>
                    <a:pt x="1" y="3402"/>
                  </a:cubicBezTo>
                  <a:cubicBezTo>
                    <a:pt x="1" y="4503"/>
                    <a:pt x="601" y="5437"/>
                    <a:pt x="1569" y="6071"/>
                  </a:cubicBezTo>
                  <a:cubicBezTo>
                    <a:pt x="1569" y="6138"/>
                    <a:pt x="1569" y="6204"/>
                    <a:pt x="1569" y="6305"/>
                  </a:cubicBezTo>
                  <a:cubicBezTo>
                    <a:pt x="1569" y="6872"/>
                    <a:pt x="1135" y="7372"/>
                    <a:pt x="568" y="7639"/>
                  </a:cubicBezTo>
                  <a:lnTo>
                    <a:pt x="568" y="7872"/>
                  </a:lnTo>
                  <a:cubicBezTo>
                    <a:pt x="1602" y="7839"/>
                    <a:pt x="2636" y="7672"/>
                    <a:pt x="3537" y="6772"/>
                  </a:cubicBezTo>
                  <a:cubicBezTo>
                    <a:pt x="3770" y="6805"/>
                    <a:pt x="3970" y="6838"/>
                    <a:pt x="4204" y="6838"/>
                  </a:cubicBezTo>
                  <a:cubicBezTo>
                    <a:pt x="6539" y="6838"/>
                    <a:pt x="8407" y="5304"/>
                    <a:pt x="8407" y="3402"/>
                  </a:cubicBezTo>
                  <a:cubicBezTo>
                    <a:pt x="8407" y="1534"/>
                    <a:pt x="6539" y="0"/>
                    <a:pt x="4204" y="0"/>
                  </a:cubicBezTo>
                  <a:close/>
                  <a:moveTo>
                    <a:pt x="9074" y="3136"/>
                  </a:moveTo>
                  <a:cubicBezTo>
                    <a:pt x="9074" y="3236"/>
                    <a:pt x="9074" y="3302"/>
                    <a:pt x="9074" y="3402"/>
                  </a:cubicBezTo>
                  <a:cubicBezTo>
                    <a:pt x="9074" y="3970"/>
                    <a:pt x="8941" y="4537"/>
                    <a:pt x="8674" y="5037"/>
                  </a:cubicBezTo>
                  <a:cubicBezTo>
                    <a:pt x="8407" y="5537"/>
                    <a:pt x="8040" y="5971"/>
                    <a:pt x="7606" y="6338"/>
                  </a:cubicBezTo>
                  <a:cubicBezTo>
                    <a:pt x="6706" y="7072"/>
                    <a:pt x="5505" y="7472"/>
                    <a:pt x="4237" y="7472"/>
                  </a:cubicBezTo>
                  <a:cubicBezTo>
                    <a:pt x="4838" y="7872"/>
                    <a:pt x="5605" y="8072"/>
                    <a:pt x="6439" y="8072"/>
                  </a:cubicBezTo>
                  <a:cubicBezTo>
                    <a:pt x="6639" y="8072"/>
                    <a:pt x="6839" y="8072"/>
                    <a:pt x="7006" y="8039"/>
                  </a:cubicBezTo>
                  <a:cubicBezTo>
                    <a:pt x="7807" y="8840"/>
                    <a:pt x="8640" y="8973"/>
                    <a:pt x="9541" y="8973"/>
                  </a:cubicBezTo>
                  <a:lnTo>
                    <a:pt x="9541" y="8806"/>
                  </a:lnTo>
                  <a:cubicBezTo>
                    <a:pt x="9041" y="8573"/>
                    <a:pt x="8741" y="8139"/>
                    <a:pt x="8741" y="7639"/>
                  </a:cubicBezTo>
                  <a:cubicBezTo>
                    <a:pt x="8741" y="7572"/>
                    <a:pt x="8741" y="7505"/>
                    <a:pt x="8741" y="7439"/>
                  </a:cubicBezTo>
                  <a:cubicBezTo>
                    <a:pt x="9574" y="6905"/>
                    <a:pt x="10108" y="6071"/>
                    <a:pt x="10108" y="5170"/>
                  </a:cubicBezTo>
                  <a:cubicBezTo>
                    <a:pt x="10108" y="4370"/>
                    <a:pt x="9708" y="3669"/>
                    <a:pt x="9074" y="3136"/>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333175" y="6022925"/>
              <a:ext cx="147625" cy="147625"/>
            </a:xfrm>
            <a:custGeom>
              <a:avLst/>
              <a:gdLst/>
              <a:ahLst/>
              <a:cxnLst/>
              <a:rect l="l" t="t" r="r" b="b"/>
              <a:pathLst>
                <a:path w="5905" h="5905" extrusionOk="0">
                  <a:moveTo>
                    <a:pt x="4537" y="1769"/>
                  </a:moveTo>
                  <a:lnTo>
                    <a:pt x="4804" y="2036"/>
                  </a:lnTo>
                  <a:lnTo>
                    <a:pt x="2402" y="4771"/>
                  </a:lnTo>
                  <a:lnTo>
                    <a:pt x="1202" y="3203"/>
                  </a:lnTo>
                  <a:lnTo>
                    <a:pt x="1735" y="2636"/>
                  </a:lnTo>
                  <a:lnTo>
                    <a:pt x="2402" y="3503"/>
                  </a:lnTo>
                  <a:lnTo>
                    <a:pt x="4537" y="1769"/>
                  </a:lnTo>
                  <a:close/>
                  <a:moveTo>
                    <a:pt x="2970" y="1"/>
                  </a:moveTo>
                  <a:cubicBezTo>
                    <a:pt x="1335" y="1"/>
                    <a:pt x="1" y="1335"/>
                    <a:pt x="1" y="2936"/>
                  </a:cubicBezTo>
                  <a:cubicBezTo>
                    <a:pt x="1" y="4571"/>
                    <a:pt x="1335" y="5905"/>
                    <a:pt x="2970" y="5905"/>
                  </a:cubicBezTo>
                  <a:cubicBezTo>
                    <a:pt x="4571" y="5905"/>
                    <a:pt x="5905" y="4571"/>
                    <a:pt x="5905" y="2936"/>
                  </a:cubicBezTo>
                  <a:cubicBezTo>
                    <a:pt x="5905" y="1335"/>
                    <a:pt x="4571" y="1"/>
                    <a:pt x="29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5616825" y="6268100"/>
              <a:ext cx="181000" cy="206850"/>
            </a:xfrm>
            <a:custGeom>
              <a:avLst/>
              <a:gdLst/>
              <a:ahLst/>
              <a:cxnLst/>
              <a:rect l="l" t="t" r="r" b="b"/>
              <a:pathLst>
                <a:path w="7240" h="8274" extrusionOk="0">
                  <a:moveTo>
                    <a:pt x="3103" y="1"/>
                  </a:moveTo>
                  <a:lnTo>
                    <a:pt x="3103" y="4137"/>
                  </a:lnTo>
                  <a:lnTo>
                    <a:pt x="4137" y="4137"/>
                  </a:lnTo>
                  <a:lnTo>
                    <a:pt x="4137" y="1"/>
                  </a:lnTo>
                  <a:close/>
                  <a:moveTo>
                    <a:pt x="2603" y="1168"/>
                  </a:moveTo>
                  <a:cubicBezTo>
                    <a:pt x="1102" y="1635"/>
                    <a:pt x="1" y="3003"/>
                    <a:pt x="1" y="4637"/>
                  </a:cubicBezTo>
                  <a:cubicBezTo>
                    <a:pt x="1" y="6639"/>
                    <a:pt x="1635" y="8273"/>
                    <a:pt x="3637" y="8273"/>
                  </a:cubicBezTo>
                  <a:cubicBezTo>
                    <a:pt x="5638" y="8273"/>
                    <a:pt x="7239" y="6639"/>
                    <a:pt x="7239" y="4637"/>
                  </a:cubicBezTo>
                  <a:cubicBezTo>
                    <a:pt x="7239" y="3003"/>
                    <a:pt x="6139" y="1635"/>
                    <a:pt x="4671" y="1168"/>
                  </a:cubicBezTo>
                  <a:lnTo>
                    <a:pt x="4671" y="2269"/>
                  </a:lnTo>
                  <a:cubicBezTo>
                    <a:pt x="4971" y="2402"/>
                    <a:pt x="5238" y="2569"/>
                    <a:pt x="5472" y="2803"/>
                  </a:cubicBezTo>
                  <a:cubicBezTo>
                    <a:pt x="5939" y="3303"/>
                    <a:pt x="6205" y="3970"/>
                    <a:pt x="6205" y="4637"/>
                  </a:cubicBezTo>
                  <a:cubicBezTo>
                    <a:pt x="6205" y="5338"/>
                    <a:pt x="5939" y="5972"/>
                    <a:pt x="5472" y="6472"/>
                  </a:cubicBezTo>
                  <a:cubicBezTo>
                    <a:pt x="4971" y="6972"/>
                    <a:pt x="4304" y="7239"/>
                    <a:pt x="3637" y="7239"/>
                  </a:cubicBezTo>
                  <a:cubicBezTo>
                    <a:pt x="2936" y="7239"/>
                    <a:pt x="2303" y="6972"/>
                    <a:pt x="1802" y="6472"/>
                  </a:cubicBezTo>
                  <a:cubicBezTo>
                    <a:pt x="1302" y="5972"/>
                    <a:pt x="1035" y="5338"/>
                    <a:pt x="1035" y="4637"/>
                  </a:cubicBezTo>
                  <a:cubicBezTo>
                    <a:pt x="1035" y="3970"/>
                    <a:pt x="1302" y="3303"/>
                    <a:pt x="1802" y="2803"/>
                  </a:cubicBezTo>
                  <a:cubicBezTo>
                    <a:pt x="2036" y="2569"/>
                    <a:pt x="2303" y="2402"/>
                    <a:pt x="2603" y="2269"/>
                  </a:cubicBezTo>
                  <a:lnTo>
                    <a:pt x="2603" y="1168"/>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5390000" y="6483000"/>
              <a:ext cx="245200" cy="202300"/>
            </a:xfrm>
            <a:custGeom>
              <a:avLst/>
              <a:gdLst/>
              <a:ahLst/>
              <a:cxnLst/>
              <a:rect l="l" t="t" r="r" b="b"/>
              <a:pathLst>
                <a:path w="9808" h="8092" extrusionOk="0">
                  <a:moveTo>
                    <a:pt x="4748" y="1"/>
                  </a:moveTo>
                  <a:cubicBezTo>
                    <a:pt x="4398" y="1"/>
                    <a:pt x="4097" y="252"/>
                    <a:pt x="4037" y="611"/>
                  </a:cubicBezTo>
                  <a:cubicBezTo>
                    <a:pt x="3970" y="1012"/>
                    <a:pt x="4237" y="1379"/>
                    <a:pt x="4637" y="1445"/>
                  </a:cubicBezTo>
                  <a:lnTo>
                    <a:pt x="7173" y="1846"/>
                  </a:lnTo>
                  <a:lnTo>
                    <a:pt x="401" y="6782"/>
                  </a:lnTo>
                  <a:cubicBezTo>
                    <a:pt x="68" y="7016"/>
                    <a:pt x="1" y="7483"/>
                    <a:pt x="234" y="7783"/>
                  </a:cubicBezTo>
                  <a:cubicBezTo>
                    <a:pt x="368" y="7950"/>
                    <a:pt x="535" y="8050"/>
                    <a:pt x="701" y="8083"/>
                  </a:cubicBezTo>
                  <a:cubicBezTo>
                    <a:pt x="731" y="8089"/>
                    <a:pt x="761" y="8092"/>
                    <a:pt x="793" y="8092"/>
                  </a:cubicBezTo>
                  <a:cubicBezTo>
                    <a:pt x="938" y="8092"/>
                    <a:pt x="1098" y="8032"/>
                    <a:pt x="1235" y="7950"/>
                  </a:cubicBezTo>
                  <a:lnTo>
                    <a:pt x="8040" y="2980"/>
                  </a:lnTo>
                  <a:lnTo>
                    <a:pt x="8040" y="2980"/>
                  </a:lnTo>
                  <a:lnTo>
                    <a:pt x="7640" y="5515"/>
                  </a:lnTo>
                  <a:cubicBezTo>
                    <a:pt x="7573" y="5915"/>
                    <a:pt x="7840" y="6282"/>
                    <a:pt x="8240" y="6349"/>
                  </a:cubicBezTo>
                  <a:cubicBezTo>
                    <a:pt x="8278" y="6356"/>
                    <a:pt x="8316" y="6359"/>
                    <a:pt x="8353" y="6359"/>
                  </a:cubicBezTo>
                  <a:cubicBezTo>
                    <a:pt x="8680" y="6359"/>
                    <a:pt x="8981" y="6107"/>
                    <a:pt x="9041" y="5748"/>
                  </a:cubicBezTo>
                  <a:lnTo>
                    <a:pt x="9808" y="778"/>
                  </a:lnTo>
                  <a:lnTo>
                    <a:pt x="4871" y="11"/>
                  </a:lnTo>
                  <a:cubicBezTo>
                    <a:pt x="4830" y="4"/>
                    <a:pt x="4789" y="1"/>
                    <a:pt x="47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5937075" y="6179700"/>
              <a:ext cx="211000" cy="224350"/>
            </a:xfrm>
            <a:custGeom>
              <a:avLst/>
              <a:gdLst/>
              <a:ahLst/>
              <a:cxnLst/>
              <a:rect l="l" t="t" r="r" b="b"/>
              <a:pathLst>
                <a:path w="8440" h="8974" extrusionOk="0">
                  <a:moveTo>
                    <a:pt x="2268" y="2803"/>
                  </a:moveTo>
                  <a:lnTo>
                    <a:pt x="2268" y="3370"/>
                  </a:lnTo>
                  <a:lnTo>
                    <a:pt x="6205" y="3370"/>
                  </a:lnTo>
                  <a:lnTo>
                    <a:pt x="6205" y="2803"/>
                  </a:lnTo>
                  <a:close/>
                  <a:moveTo>
                    <a:pt x="2268" y="3937"/>
                  </a:moveTo>
                  <a:lnTo>
                    <a:pt x="2268" y="4504"/>
                  </a:lnTo>
                  <a:lnTo>
                    <a:pt x="6205" y="4504"/>
                  </a:lnTo>
                  <a:lnTo>
                    <a:pt x="6205" y="3937"/>
                  </a:lnTo>
                  <a:close/>
                  <a:moveTo>
                    <a:pt x="2268" y="5038"/>
                  </a:moveTo>
                  <a:lnTo>
                    <a:pt x="2268" y="5605"/>
                  </a:lnTo>
                  <a:lnTo>
                    <a:pt x="6205" y="5605"/>
                  </a:lnTo>
                  <a:lnTo>
                    <a:pt x="6205" y="5038"/>
                  </a:lnTo>
                  <a:close/>
                  <a:moveTo>
                    <a:pt x="2268" y="6172"/>
                  </a:moveTo>
                  <a:lnTo>
                    <a:pt x="2268" y="6739"/>
                  </a:lnTo>
                  <a:lnTo>
                    <a:pt x="6205" y="6739"/>
                  </a:lnTo>
                  <a:lnTo>
                    <a:pt x="6205" y="6172"/>
                  </a:lnTo>
                  <a:close/>
                  <a:moveTo>
                    <a:pt x="7305" y="1102"/>
                  </a:moveTo>
                  <a:lnTo>
                    <a:pt x="7305" y="7873"/>
                  </a:lnTo>
                  <a:lnTo>
                    <a:pt x="1134" y="7873"/>
                  </a:lnTo>
                  <a:lnTo>
                    <a:pt x="1134" y="1102"/>
                  </a:lnTo>
                  <a:close/>
                  <a:moveTo>
                    <a:pt x="834" y="1"/>
                  </a:moveTo>
                  <a:cubicBezTo>
                    <a:pt x="400" y="1"/>
                    <a:pt x="0" y="368"/>
                    <a:pt x="0" y="835"/>
                  </a:cubicBezTo>
                  <a:lnTo>
                    <a:pt x="0" y="8140"/>
                  </a:lnTo>
                  <a:cubicBezTo>
                    <a:pt x="0" y="8607"/>
                    <a:pt x="400" y="8974"/>
                    <a:pt x="834" y="8974"/>
                  </a:cubicBezTo>
                  <a:lnTo>
                    <a:pt x="7606" y="8974"/>
                  </a:lnTo>
                  <a:cubicBezTo>
                    <a:pt x="8073" y="8974"/>
                    <a:pt x="8439" y="8607"/>
                    <a:pt x="8439" y="8140"/>
                  </a:cubicBezTo>
                  <a:lnTo>
                    <a:pt x="8439" y="835"/>
                  </a:lnTo>
                  <a:cubicBezTo>
                    <a:pt x="8439" y="368"/>
                    <a:pt x="8073" y="1"/>
                    <a:pt x="760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6204750" y="6211300"/>
              <a:ext cx="239375" cy="236125"/>
            </a:xfrm>
            <a:custGeom>
              <a:avLst/>
              <a:gdLst/>
              <a:ahLst/>
              <a:cxnLst/>
              <a:rect l="l" t="t" r="r" b="b"/>
              <a:pathLst>
                <a:path w="9575" h="9445" extrusionOk="0">
                  <a:moveTo>
                    <a:pt x="804" y="1"/>
                  </a:moveTo>
                  <a:cubicBezTo>
                    <a:pt x="616" y="1"/>
                    <a:pt x="449" y="57"/>
                    <a:pt x="334" y="171"/>
                  </a:cubicBezTo>
                  <a:cubicBezTo>
                    <a:pt x="1" y="505"/>
                    <a:pt x="101" y="1139"/>
                    <a:pt x="568" y="1606"/>
                  </a:cubicBezTo>
                  <a:lnTo>
                    <a:pt x="2169" y="3207"/>
                  </a:lnTo>
                  <a:lnTo>
                    <a:pt x="134" y="8244"/>
                  </a:lnTo>
                  <a:lnTo>
                    <a:pt x="1302" y="9445"/>
                  </a:lnTo>
                  <a:lnTo>
                    <a:pt x="4337" y="5408"/>
                  </a:lnTo>
                  <a:lnTo>
                    <a:pt x="6038" y="7076"/>
                  </a:lnTo>
                  <a:lnTo>
                    <a:pt x="6038" y="9445"/>
                  </a:lnTo>
                  <a:lnTo>
                    <a:pt x="7206" y="9445"/>
                  </a:lnTo>
                  <a:lnTo>
                    <a:pt x="7806" y="7677"/>
                  </a:lnTo>
                  <a:lnTo>
                    <a:pt x="9574" y="7076"/>
                  </a:lnTo>
                  <a:lnTo>
                    <a:pt x="9574" y="5875"/>
                  </a:lnTo>
                  <a:lnTo>
                    <a:pt x="7206" y="5875"/>
                  </a:lnTo>
                  <a:lnTo>
                    <a:pt x="7206" y="5909"/>
                  </a:lnTo>
                  <a:lnTo>
                    <a:pt x="5538" y="4207"/>
                  </a:lnTo>
                  <a:lnTo>
                    <a:pt x="9574" y="1172"/>
                  </a:lnTo>
                  <a:lnTo>
                    <a:pt x="8407" y="4"/>
                  </a:lnTo>
                  <a:lnTo>
                    <a:pt x="3336" y="2006"/>
                  </a:lnTo>
                  <a:lnTo>
                    <a:pt x="1735" y="438"/>
                  </a:lnTo>
                  <a:cubicBezTo>
                    <a:pt x="1467" y="149"/>
                    <a:pt x="1109" y="1"/>
                    <a:pt x="8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6219775" y="6504950"/>
              <a:ext cx="227675" cy="185150"/>
            </a:xfrm>
            <a:custGeom>
              <a:avLst/>
              <a:gdLst/>
              <a:ahLst/>
              <a:cxnLst/>
              <a:rect l="l" t="t" r="r" b="b"/>
              <a:pathLst>
                <a:path w="9107" h="7406" extrusionOk="0">
                  <a:moveTo>
                    <a:pt x="6305" y="0"/>
                  </a:moveTo>
                  <a:cubicBezTo>
                    <a:pt x="5271" y="0"/>
                    <a:pt x="4437" y="834"/>
                    <a:pt x="4437" y="1868"/>
                  </a:cubicBezTo>
                  <a:cubicBezTo>
                    <a:pt x="4437" y="2035"/>
                    <a:pt x="4437" y="2168"/>
                    <a:pt x="4470" y="2302"/>
                  </a:cubicBezTo>
                  <a:cubicBezTo>
                    <a:pt x="2936" y="2235"/>
                    <a:pt x="1568" y="1501"/>
                    <a:pt x="634" y="334"/>
                  </a:cubicBezTo>
                  <a:cubicBezTo>
                    <a:pt x="467" y="634"/>
                    <a:pt x="367" y="934"/>
                    <a:pt x="367" y="1301"/>
                  </a:cubicBezTo>
                  <a:cubicBezTo>
                    <a:pt x="367" y="1935"/>
                    <a:pt x="701" y="2502"/>
                    <a:pt x="1201" y="2836"/>
                  </a:cubicBezTo>
                  <a:cubicBezTo>
                    <a:pt x="901" y="2836"/>
                    <a:pt x="601" y="2735"/>
                    <a:pt x="367" y="2602"/>
                  </a:cubicBezTo>
                  <a:lnTo>
                    <a:pt x="367" y="2635"/>
                  </a:lnTo>
                  <a:cubicBezTo>
                    <a:pt x="367" y="3536"/>
                    <a:pt x="1001" y="4303"/>
                    <a:pt x="1868" y="4470"/>
                  </a:cubicBezTo>
                  <a:cubicBezTo>
                    <a:pt x="1701" y="4503"/>
                    <a:pt x="1535" y="4537"/>
                    <a:pt x="1368" y="4537"/>
                  </a:cubicBezTo>
                  <a:cubicBezTo>
                    <a:pt x="1234" y="4537"/>
                    <a:pt x="1134" y="4537"/>
                    <a:pt x="1034" y="4503"/>
                  </a:cubicBezTo>
                  <a:lnTo>
                    <a:pt x="1034" y="4503"/>
                  </a:lnTo>
                  <a:cubicBezTo>
                    <a:pt x="1268" y="5237"/>
                    <a:pt x="1935" y="5771"/>
                    <a:pt x="2769" y="5804"/>
                  </a:cubicBezTo>
                  <a:cubicBezTo>
                    <a:pt x="2135" y="6305"/>
                    <a:pt x="1334" y="6605"/>
                    <a:pt x="434" y="6605"/>
                  </a:cubicBezTo>
                  <a:cubicBezTo>
                    <a:pt x="300" y="6605"/>
                    <a:pt x="134" y="6605"/>
                    <a:pt x="0" y="6572"/>
                  </a:cubicBezTo>
                  <a:lnTo>
                    <a:pt x="0" y="6572"/>
                  </a:lnTo>
                  <a:cubicBezTo>
                    <a:pt x="834" y="7105"/>
                    <a:pt x="1801" y="7405"/>
                    <a:pt x="2869" y="7405"/>
                  </a:cubicBezTo>
                  <a:cubicBezTo>
                    <a:pt x="6305" y="7405"/>
                    <a:pt x="8173" y="4570"/>
                    <a:pt x="8173" y="2102"/>
                  </a:cubicBezTo>
                  <a:cubicBezTo>
                    <a:pt x="8173" y="2002"/>
                    <a:pt x="8173" y="1935"/>
                    <a:pt x="8173" y="1868"/>
                  </a:cubicBezTo>
                  <a:cubicBezTo>
                    <a:pt x="8540" y="1601"/>
                    <a:pt x="8873" y="1268"/>
                    <a:pt x="9107" y="901"/>
                  </a:cubicBezTo>
                  <a:lnTo>
                    <a:pt x="9107" y="901"/>
                  </a:lnTo>
                  <a:cubicBezTo>
                    <a:pt x="8773" y="1034"/>
                    <a:pt x="8406" y="1134"/>
                    <a:pt x="8039" y="1168"/>
                  </a:cubicBezTo>
                  <a:cubicBezTo>
                    <a:pt x="8440" y="934"/>
                    <a:pt x="8706" y="601"/>
                    <a:pt x="8873" y="134"/>
                  </a:cubicBezTo>
                  <a:lnTo>
                    <a:pt x="8873" y="134"/>
                  </a:lnTo>
                  <a:cubicBezTo>
                    <a:pt x="8506" y="367"/>
                    <a:pt x="8106" y="534"/>
                    <a:pt x="7672" y="601"/>
                  </a:cubicBezTo>
                  <a:cubicBezTo>
                    <a:pt x="7339" y="234"/>
                    <a:pt x="6838" y="0"/>
                    <a:pt x="630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6557500" y="6620850"/>
              <a:ext cx="159325" cy="166825"/>
            </a:xfrm>
            <a:custGeom>
              <a:avLst/>
              <a:gdLst/>
              <a:ahLst/>
              <a:cxnLst/>
              <a:rect l="l" t="t" r="r" b="b"/>
              <a:pathLst>
                <a:path w="6373" h="6673" extrusionOk="0">
                  <a:moveTo>
                    <a:pt x="3337" y="1"/>
                  </a:moveTo>
                  <a:lnTo>
                    <a:pt x="1" y="3337"/>
                  </a:lnTo>
                  <a:lnTo>
                    <a:pt x="3337" y="6672"/>
                  </a:lnTo>
                  <a:lnTo>
                    <a:pt x="3337" y="3637"/>
                  </a:lnTo>
                  <a:lnTo>
                    <a:pt x="6372" y="6672"/>
                  </a:lnTo>
                  <a:lnTo>
                    <a:pt x="6372" y="1"/>
                  </a:lnTo>
                  <a:lnTo>
                    <a:pt x="3337" y="3036"/>
                  </a:lnTo>
                  <a:lnTo>
                    <a:pt x="3337"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6267300" y="6654225"/>
              <a:ext cx="241875" cy="241850"/>
            </a:xfrm>
            <a:custGeom>
              <a:avLst/>
              <a:gdLst/>
              <a:ahLst/>
              <a:cxnLst/>
              <a:rect l="l" t="t" r="r" b="b"/>
              <a:pathLst>
                <a:path w="9675" h="9674" extrusionOk="0">
                  <a:moveTo>
                    <a:pt x="8473" y="0"/>
                  </a:moveTo>
                  <a:lnTo>
                    <a:pt x="6639" y="1801"/>
                  </a:lnTo>
                  <a:lnTo>
                    <a:pt x="7873" y="3002"/>
                  </a:lnTo>
                  <a:lnTo>
                    <a:pt x="9674" y="1201"/>
                  </a:lnTo>
                  <a:lnTo>
                    <a:pt x="8473" y="0"/>
                  </a:lnTo>
                  <a:close/>
                  <a:moveTo>
                    <a:pt x="5320" y="1849"/>
                  </a:moveTo>
                  <a:cubicBezTo>
                    <a:pt x="4170" y="1849"/>
                    <a:pt x="2998" y="2604"/>
                    <a:pt x="2169" y="3302"/>
                  </a:cubicBezTo>
                  <a:lnTo>
                    <a:pt x="6372" y="7505"/>
                  </a:lnTo>
                  <a:cubicBezTo>
                    <a:pt x="7439" y="6238"/>
                    <a:pt x="8640" y="4170"/>
                    <a:pt x="7072" y="2602"/>
                  </a:cubicBezTo>
                  <a:cubicBezTo>
                    <a:pt x="6530" y="2060"/>
                    <a:pt x="5928" y="1849"/>
                    <a:pt x="5320" y="1849"/>
                  </a:cubicBezTo>
                  <a:close/>
                  <a:moveTo>
                    <a:pt x="1402" y="3403"/>
                  </a:moveTo>
                  <a:lnTo>
                    <a:pt x="601" y="4236"/>
                  </a:lnTo>
                  <a:lnTo>
                    <a:pt x="1668" y="5304"/>
                  </a:lnTo>
                  <a:lnTo>
                    <a:pt x="1" y="7005"/>
                  </a:lnTo>
                  <a:lnTo>
                    <a:pt x="834" y="7872"/>
                  </a:lnTo>
                  <a:lnTo>
                    <a:pt x="2536" y="6171"/>
                  </a:lnTo>
                  <a:lnTo>
                    <a:pt x="3503" y="7139"/>
                  </a:lnTo>
                  <a:lnTo>
                    <a:pt x="1802" y="8806"/>
                  </a:lnTo>
                  <a:lnTo>
                    <a:pt x="2669" y="9674"/>
                  </a:lnTo>
                  <a:lnTo>
                    <a:pt x="4337" y="7973"/>
                  </a:lnTo>
                  <a:lnTo>
                    <a:pt x="5438" y="9073"/>
                  </a:lnTo>
                  <a:lnTo>
                    <a:pt x="6272" y="8239"/>
                  </a:lnTo>
                  <a:lnTo>
                    <a:pt x="1402" y="3403"/>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5678550" y="6458725"/>
              <a:ext cx="242700" cy="232825"/>
            </a:xfrm>
            <a:custGeom>
              <a:avLst/>
              <a:gdLst/>
              <a:ahLst/>
              <a:cxnLst/>
              <a:rect l="l" t="t" r="r" b="b"/>
              <a:pathLst>
                <a:path w="9708" h="9313" extrusionOk="0">
                  <a:moveTo>
                    <a:pt x="7539" y="2283"/>
                  </a:moveTo>
                  <a:cubicBezTo>
                    <a:pt x="7506" y="2283"/>
                    <a:pt x="7472" y="2316"/>
                    <a:pt x="7472" y="2350"/>
                  </a:cubicBezTo>
                  <a:cubicBezTo>
                    <a:pt x="7439" y="2416"/>
                    <a:pt x="7406" y="2516"/>
                    <a:pt x="7406" y="2616"/>
                  </a:cubicBezTo>
                  <a:cubicBezTo>
                    <a:pt x="7372" y="2850"/>
                    <a:pt x="7406" y="3150"/>
                    <a:pt x="7472" y="3450"/>
                  </a:cubicBezTo>
                  <a:cubicBezTo>
                    <a:pt x="7572" y="3751"/>
                    <a:pt x="7673" y="4017"/>
                    <a:pt x="7839" y="4184"/>
                  </a:cubicBezTo>
                  <a:cubicBezTo>
                    <a:pt x="7873" y="4284"/>
                    <a:pt x="7939" y="4351"/>
                    <a:pt x="8006" y="4384"/>
                  </a:cubicBezTo>
                  <a:cubicBezTo>
                    <a:pt x="8039" y="4384"/>
                    <a:pt x="8073" y="4418"/>
                    <a:pt x="8106" y="4418"/>
                  </a:cubicBezTo>
                  <a:cubicBezTo>
                    <a:pt x="8140" y="4418"/>
                    <a:pt x="8173" y="4351"/>
                    <a:pt x="8173" y="4351"/>
                  </a:cubicBezTo>
                  <a:cubicBezTo>
                    <a:pt x="8206" y="4284"/>
                    <a:pt x="8240" y="4184"/>
                    <a:pt x="8240" y="4084"/>
                  </a:cubicBezTo>
                  <a:cubicBezTo>
                    <a:pt x="8273" y="3851"/>
                    <a:pt x="8240" y="3550"/>
                    <a:pt x="8140" y="3250"/>
                  </a:cubicBezTo>
                  <a:cubicBezTo>
                    <a:pt x="8073" y="2950"/>
                    <a:pt x="7939" y="2683"/>
                    <a:pt x="7806" y="2483"/>
                  </a:cubicBezTo>
                  <a:cubicBezTo>
                    <a:pt x="7739" y="2416"/>
                    <a:pt x="7706" y="2350"/>
                    <a:pt x="7639" y="2316"/>
                  </a:cubicBezTo>
                  <a:cubicBezTo>
                    <a:pt x="7606" y="2283"/>
                    <a:pt x="7572" y="2283"/>
                    <a:pt x="7539" y="2283"/>
                  </a:cubicBezTo>
                  <a:close/>
                  <a:moveTo>
                    <a:pt x="7129" y="573"/>
                  </a:moveTo>
                  <a:cubicBezTo>
                    <a:pt x="7209" y="573"/>
                    <a:pt x="7285" y="621"/>
                    <a:pt x="7339" y="648"/>
                  </a:cubicBezTo>
                  <a:cubicBezTo>
                    <a:pt x="7472" y="748"/>
                    <a:pt x="7639" y="915"/>
                    <a:pt x="7806" y="1149"/>
                  </a:cubicBezTo>
                  <a:cubicBezTo>
                    <a:pt x="8173" y="1616"/>
                    <a:pt x="8473" y="2316"/>
                    <a:pt x="8673" y="3117"/>
                  </a:cubicBezTo>
                  <a:cubicBezTo>
                    <a:pt x="8873" y="3884"/>
                    <a:pt x="8973" y="4651"/>
                    <a:pt x="8907" y="5252"/>
                  </a:cubicBezTo>
                  <a:cubicBezTo>
                    <a:pt x="8873" y="5518"/>
                    <a:pt x="8840" y="5752"/>
                    <a:pt x="8740" y="5919"/>
                  </a:cubicBezTo>
                  <a:cubicBezTo>
                    <a:pt x="8707" y="5985"/>
                    <a:pt x="8640" y="6086"/>
                    <a:pt x="8573" y="6119"/>
                  </a:cubicBezTo>
                  <a:cubicBezTo>
                    <a:pt x="8473" y="6119"/>
                    <a:pt x="8373" y="6052"/>
                    <a:pt x="8306" y="6019"/>
                  </a:cubicBezTo>
                  <a:cubicBezTo>
                    <a:pt x="8173" y="5919"/>
                    <a:pt x="8006" y="5752"/>
                    <a:pt x="7839" y="5552"/>
                  </a:cubicBezTo>
                  <a:cubicBezTo>
                    <a:pt x="7472" y="5051"/>
                    <a:pt x="7172" y="4351"/>
                    <a:pt x="6972" y="3584"/>
                  </a:cubicBezTo>
                  <a:cubicBezTo>
                    <a:pt x="6739" y="2783"/>
                    <a:pt x="6672" y="2016"/>
                    <a:pt x="6739" y="1416"/>
                  </a:cubicBezTo>
                  <a:cubicBezTo>
                    <a:pt x="6772" y="1149"/>
                    <a:pt x="6805" y="949"/>
                    <a:pt x="6905" y="782"/>
                  </a:cubicBezTo>
                  <a:cubicBezTo>
                    <a:pt x="6939" y="715"/>
                    <a:pt x="7005" y="615"/>
                    <a:pt x="7072" y="582"/>
                  </a:cubicBezTo>
                  <a:cubicBezTo>
                    <a:pt x="7091" y="575"/>
                    <a:pt x="7110" y="573"/>
                    <a:pt x="7129" y="573"/>
                  </a:cubicBezTo>
                  <a:close/>
                  <a:moveTo>
                    <a:pt x="2102" y="3450"/>
                  </a:moveTo>
                  <a:cubicBezTo>
                    <a:pt x="1668" y="3617"/>
                    <a:pt x="1335" y="3751"/>
                    <a:pt x="868" y="3884"/>
                  </a:cubicBezTo>
                  <a:lnTo>
                    <a:pt x="267" y="4051"/>
                  </a:lnTo>
                  <a:lnTo>
                    <a:pt x="0" y="5018"/>
                  </a:lnTo>
                  <a:lnTo>
                    <a:pt x="201" y="5819"/>
                  </a:lnTo>
                  <a:lnTo>
                    <a:pt x="934" y="6519"/>
                  </a:lnTo>
                  <a:lnTo>
                    <a:pt x="1535" y="6352"/>
                  </a:lnTo>
                  <a:cubicBezTo>
                    <a:pt x="2002" y="6252"/>
                    <a:pt x="2369" y="6186"/>
                    <a:pt x="2802" y="6119"/>
                  </a:cubicBezTo>
                  <a:cubicBezTo>
                    <a:pt x="2636" y="5719"/>
                    <a:pt x="2469" y="5285"/>
                    <a:pt x="2335" y="4818"/>
                  </a:cubicBezTo>
                  <a:cubicBezTo>
                    <a:pt x="2235" y="4351"/>
                    <a:pt x="2135" y="3884"/>
                    <a:pt x="2102" y="3450"/>
                  </a:cubicBezTo>
                  <a:close/>
                  <a:moveTo>
                    <a:pt x="7316" y="0"/>
                  </a:moveTo>
                  <a:cubicBezTo>
                    <a:pt x="7278" y="0"/>
                    <a:pt x="7241" y="5"/>
                    <a:pt x="7206" y="15"/>
                  </a:cubicBezTo>
                  <a:lnTo>
                    <a:pt x="6472" y="215"/>
                  </a:lnTo>
                  <a:cubicBezTo>
                    <a:pt x="6472" y="215"/>
                    <a:pt x="5071" y="1983"/>
                    <a:pt x="2702" y="3183"/>
                  </a:cubicBezTo>
                  <a:cubicBezTo>
                    <a:pt x="2736" y="3584"/>
                    <a:pt x="2836" y="4084"/>
                    <a:pt x="2969" y="4651"/>
                  </a:cubicBezTo>
                  <a:cubicBezTo>
                    <a:pt x="3136" y="5218"/>
                    <a:pt x="3303" y="5685"/>
                    <a:pt x="3470" y="6052"/>
                  </a:cubicBezTo>
                  <a:cubicBezTo>
                    <a:pt x="3704" y="6038"/>
                    <a:pt x="3933" y="6031"/>
                    <a:pt x="4157" y="6031"/>
                  </a:cubicBezTo>
                  <a:cubicBezTo>
                    <a:pt x="6485" y="6031"/>
                    <a:pt x="8206" y="6753"/>
                    <a:pt x="8206" y="6753"/>
                  </a:cubicBezTo>
                  <a:lnTo>
                    <a:pt x="8940" y="6553"/>
                  </a:lnTo>
                  <a:cubicBezTo>
                    <a:pt x="9574" y="6352"/>
                    <a:pt x="9707" y="4751"/>
                    <a:pt x="9240" y="2950"/>
                  </a:cubicBezTo>
                  <a:cubicBezTo>
                    <a:pt x="8800" y="1282"/>
                    <a:pt x="7944" y="0"/>
                    <a:pt x="7316" y="0"/>
                  </a:cubicBezTo>
                  <a:close/>
                  <a:moveTo>
                    <a:pt x="3903" y="6419"/>
                  </a:moveTo>
                  <a:lnTo>
                    <a:pt x="2702" y="6519"/>
                  </a:lnTo>
                  <a:lnTo>
                    <a:pt x="4203" y="9188"/>
                  </a:lnTo>
                  <a:cubicBezTo>
                    <a:pt x="4244" y="9269"/>
                    <a:pt x="4321" y="9313"/>
                    <a:pt x="4405" y="9313"/>
                  </a:cubicBezTo>
                  <a:cubicBezTo>
                    <a:pt x="4460" y="9313"/>
                    <a:pt x="4518" y="9294"/>
                    <a:pt x="4570" y="9254"/>
                  </a:cubicBezTo>
                  <a:lnTo>
                    <a:pt x="5504" y="8554"/>
                  </a:lnTo>
                  <a:cubicBezTo>
                    <a:pt x="5638" y="8454"/>
                    <a:pt x="5638" y="8287"/>
                    <a:pt x="5538" y="8187"/>
                  </a:cubicBezTo>
                  <a:lnTo>
                    <a:pt x="3903" y="641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64575" y="6461575"/>
              <a:ext cx="221850" cy="222675"/>
            </a:xfrm>
            <a:custGeom>
              <a:avLst/>
              <a:gdLst/>
              <a:ahLst/>
              <a:cxnLst/>
              <a:rect l="l" t="t" r="r" b="b"/>
              <a:pathLst>
                <a:path w="8874" h="8907" extrusionOk="0">
                  <a:moveTo>
                    <a:pt x="4437" y="3336"/>
                  </a:moveTo>
                  <a:cubicBezTo>
                    <a:pt x="5538" y="3336"/>
                    <a:pt x="6572" y="3403"/>
                    <a:pt x="7506" y="3536"/>
                  </a:cubicBezTo>
                  <a:cubicBezTo>
                    <a:pt x="7673" y="4137"/>
                    <a:pt x="7773" y="4837"/>
                    <a:pt x="7773" y="5571"/>
                  </a:cubicBezTo>
                  <a:cubicBezTo>
                    <a:pt x="7773" y="6272"/>
                    <a:pt x="7673" y="6972"/>
                    <a:pt x="7506" y="7606"/>
                  </a:cubicBezTo>
                  <a:cubicBezTo>
                    <a:pt x="6572" y="7706"/>
                    <a:pt x="5505" y="7773"/>
                    <a:pt x="4437" y="7773"/>
                  </a:cubicBezTo>
                  <a:cubicBezTo>
                    <a:pt x="3337" y="7773"/>
                    <a:pt x="2303" y="7706"/>
                    <a:pt x="1369" y="7606"/>
                  </a:cubicBezTo>
                  <a:cubicBezTo>
                    <a:pt x="1202" y="6972"/>
                    <a:pt x="1102" y="6272"/>
                    <a:pt x="1102" y="5571"/>
                  </a:cubicBezTo>
                  <a:cubicBezTo>
                    <a:pt x="1102" y="4837"/>
                    <a:pt x="1202" y="4137"/>
                    <a:pt x="1369" y="3536"/>
                  </a:cubicBezTo>
                  <a:cubicBezTo>
                    <a:pt x="2303" y="3403"/>
                    <a:pt x="3337" y="3336"/>
                    <a:pt x="4437" y="3336"/>
                  </a:cubicBezTo>
                  <a:close/>
                  <a:moveTo>
                    <a:pt x="2202" y="1"/>
                  </a:moveTo>
                  <a:lnTo>
                    <a:pt x="1669" y="568"/>
                  </a:lnTo>
                  <a:lnTo>
                    <a:pt x="3337" y="2236"/>
                  </a:lnTo>
                  <a:cubicBezTo>
                    <a:pt x="2303" y="2269"/>
                    <a:pt x="1302" y="2369"/>
                    <a:pt x="368" y="2502"/>
                  </a:cubicBezTo>
                  <a:cubicBezTo>
                    <a:pt x="134" y="3436"/>
                    <a:pt x="1" y="4470"/>
                    <a:pt x="1" y="5571"/>
                  </a:cubicBezTo>
                  <a:cubicBezTo>
                    <a:pt x="1" y="6639"/>
                    <a:pt x="134" y="7673"/>
                    <a:pt x="368" y="8607"/>
                  </a:cubicBezTo>
                  <a:cubicBezTo>
                    <a:pt x="1602" y="8807"/>
                    <a:pt x="3003" y="8907"/>
                    <a:pt x="4437" y="8907"/>
                  </a:cubicBezTo>
                  <a:cubicBezTo>
                    <a:pt x="5905" y="8907"/>
                    <a:pt x="7273" y="8807"/>
                    <a:pt x="8507" y="8607"/>
                  </a:cubicBezTo>
                  <a:cubicBezTo>
                    <a:pt x="8740" y="7673"/>
                    <a:pt x="8874" y="6639"/>
                    <a:pt x="8874" y="5571"/>
                  </a:cubicBezTo>
                  <a:cubicBezTo>
                    <a:pt x="8874" y="4470"/>
                    <a:pt x="8740" y="3436"/>
                    <a:pt x="8507" y="2502"/>
                  </a:cubicBezTo>
                  <a:cubicBezTo>
                    <a:pt x="7740" y="2402"/>
                    <a:pt x="6906" y="2302"/>
                    <a:pt x="6072" y="2269"/>
                  </a:cubicBezTo>
                  <a:lnTo>
                    <a:pt x="7506" y="835"/>
                  </a:lnTo>
                  <a:lnTo>
                    <a:pt x="6939" y="267"/>
                  </a:lnTo>
                  <a:lnTo>
                    <a:pt x="4971" y="2236"/>
                  </a:lnTo>
                  <a:lnTo>
                    <a:pt x="4437" y="2236"/>
                  </a:lnTo>
                  <a:lnTo>
                    <a:pt x="2202"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933725" y="6727600"/>
              <a:ext cx="270225" cy="152625"/>
            </a:xfrm>
            <a:custGeom>
              <a:avLst/>
              <a:gdLst/>
              <a:ahLst/>
              <a:cxnLst/>
              <a:rect l="l" t="t" r="r" b="b"/>
              <a:pathLst>
                <a:path w="10809" h="6105" extrusionOk="0">
                  <a:moveTo>
                    <a:pt x="6906" y="1"/>
                  </a:moveTo>
                  <a:cubicBezTo>
                    <a:pt x="6105" y="1"/>
                    <a:pt x="5405" y="401"/>
                    <a:pt x="4938" y="968"/>
                  </a:cubicBezTo>
                  <a:cubicBezTo>
                    <a:pt x="4671" y="634"/>
                    <a:pt x="4270" y="434"/>
                    <a:pt x="3803" y="434"/>
                  </a:cubicBezTo>
                  <a:cubicBezTo>
                    <a:pt x="3036" y="434"/>
                    <a:pt x="2402" y="1068"/>
                    <a:pt x="2402" y="1835"/>
                  </a:cubicBezTo>
                  <a:cubicBezTo>
                    <a:pt x="2402" y="1902"/>
                    <a:pt x="2402" y="1969"/>
                    <a:pt x="2402" y="2035"/>
                  </a:cubicBezTo>
                  <a:cubicBezTo>
                    <a:pt x="2302" y="2002"/>
                    <a:pt x="2169" y="2002"/>
                    <a:pt x="2035" y="2002"/>
                  </a:cubicBezTo>
                  <a:cubicBezTo>
                    <a:pt x="901" y="2002"/>
                    <a:pt x="1" y="2903"/>
                    <a:pt x="1" y="4037"/>
                  </a:cubicBezTo>
                  <a:cubicBezTo>
                    <a:pt x="1" y="5171"/>
                    <a:pt x="901" y="6105"/>
                    <a:pt x="2035" y="6105"/>
                  </a:cubicBezTo>
                  <a:lnTo>
                    <a:pt x="8974" y="6105"/>
                  </a:lnTo>
                  <a:cubicBezTo>
                    <a:pt x="10008" y="6105"/>
                    <a:pt x="10808" y="5271"/>
                    <a:pt x="10808" y="4270"/>
                  </a:cubicBezTo>
                  <a:cubicBezTo>
                    <a:pt x="10808" y="3403"/>
                    <a:pt x="10208" y="2669"/>
                    <a:pt x="9407" y="2469"/>
                  </a:cubicBezTo>
                  <a:cubicBezTo>
                    <a:pt x="9374" y="1101"/>
                    <a:pt x="8273" y="1"/>
                    <a:pt x="690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681050" y="6727600"/>
              <a:ext cx="187650" cy="152625"/>
            </a:xfrm>
            <a:custGeom>
              <a:avLst/>
              <a:gdLst/>
              <a:ahLst/>
              <a:cxnLst/>
              <a:rect l="l" t="t" r="r" b="b"/>
              <a:pathLst>
                <a:path w="7506" h="6105" extrusionOk="0">
                  <a:moveTo>
                    <a:pt x="5816" y="966"/>
                  </a:moveTo>
                  <a:cubicBezTo>
                    <a:pt x="5444" y="966"/>
                    <a:pt x="5171" y="1287"/>
                    <a:pt x="5171" y="1668"/>
                  </a:cubicBezTo>
                  <a:cubicBezTo>
                    <a:pt x="5171" y="2035"/>
                    <a:pt x="5471" y="2369"/>
                    <a:pt x="5871" y="2369"/>
                  </a:cubicBezTo>
                  <a:cubicBezTo>
                    <a:pt x="6238" y="2369"/>
                    <a:pt x="6572" y="2035"/>
                    <a:pt x="6572" y="1668"/>
                  </a:cubicBezTo>
                  <a:cubicBezTo>
                    <a:pt x="6572" y="1268"/>
                    <a:pt x="6238" y="968"/>
                    <a:pt x="5871" y="968"/>
                  </a:cubicBezTo>
                  <a:cubicBezTo>
                    <a:pt x="5853" y="966"/>
                    <a:pt x="5834" y="966"/>
                    <a:pt x="5816" y="966"/>
                  </a:cubicBezTo>
                  <a:close/>
                  <a:moveTo>
                    <a:pt x="2369" y="1435"/>
                  </a:moveTo>
                  <a:lnTo>
                    <a:pt x="934" y="5171"/>
                  </a:lnTo>
                  <a:lnTo>
                    <a:pt x="6572" y="5171"/>
                  </a:lnTo>
                  <a:lnTo>
                    <a:pt x="5171" y="3069"/>
                  </a:lnTo>
                  <a:lnTo>
                    <a:pt x="4237" y="3770"/>
                  </a:lnTo>
                  <a:lnTo>
                    <a:pt x="2369" y="1435"/>
                  </a:lnTo>
                  <a:close/>
                  <a:moveTo>
                    <a:pt x="7039" y="468"/>
                  </a:moveTo>
                  <a:lnTo>
                    <a:pt x="7039" y="5638"/>
                  </a:lnTo>
                  <a:lnTo>
                    <a:pt x="467" y="5638"/>
                  </a:lnTo>
                  <a:lnTo>
                    <a:pt x="467" y="468"/>
                  </a:lnTo>
                  <a:close/>
                  <a:moveTo>
                    <a:pt x="0" y="1"/>
                  </a:moveTo>
                  <a:lnTo>
                    <a:pt x="0" y="6105"/>
                  </a:lnTo>
                  <a:lnTo>
                    <a:pt x="7506" y="6105"/>
                  </a:lnTo>
                  <a:lnTo>
                    <a:pt x="7506"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410025" y="6692575"/>
              <a:ext cx="181825" cy="182650"/>
            </a:xfrm>
            <a:custGeom>
              <a:avLst/>
              <a:gdLst/>
              <a:ahLst/>
              <a:cxnLst/>
              <a:rect l="l" t="t" r="r" b="b"/>
              <a:pathLst>
                <a:path w="7273" h="7306" extrusionOk="0">
                  <a:moveTo>
                    <a:pt x="6939" y="4003"/>
                  </a:moveTo>
                  <a:cubicBezTo>
                    <a:pt x="6171" y="4037"/>
                    <a:pt x="5438" y="4370"/>
                    <a:pt x="4871" y="4971"/>
                  </a:cubicBezTo>
                  <a:cubicBezTo>
                    <a:pt x="4303" y="5571"/>
                    <a:pt x="4037" y="6372"/>
                    <a:pt x="4070" y="7139"/>
                  </a:cubicBezTo>
                  <a:lnTo>
                    <a:pt x="5071" y="7106"/>
                  </a:lnTo>
                  <a:cubicBezTo>
                    <a:pt x="5037" y="6572"/>
                    <a:pt x="5204" y="6072"/>
                    <a:pt x="5604" y="5638"/>
                  </a:cubicBezTo>
                  <a:cubicBezTo>
                    <a:pt x="5971" y="5238"/>
                    <a:pt x="6472" y="5037"/>
                    <a:pt x="7005" y="5004"/>
                  </a:cubicBezTo>
                  <a:lnTo>
                    <a:pt x="6939" y="4003"/>
                  </a:lnTo>
                  <a:close/>
                  <a:moveTo>
                    <a:pt x="6708" y="6171"/>
                  </a:moveTo>
                  <a:cubicBezTo>
                    <a:pt x="6568" y="6171"/>
                    <a:pt x="6429" y="6230"/>
                    <a:pt x="6338" y="6338"/>
                  </a:cubicBezTo>
                  <a:cubicBezTo>
                    <a:pt x="6138" y="6539"/>
                    <a:pt x="6171" y="6872"/>
                    <a:pt x="6372" y="7039"/>
                  </a:cubicBezTo>
                  <a:cubicBezTo>
                    <a:pt x="6463" y="7131"/>
                    <a:pt x="6576" y="7173"/>
                    <a:pt x="6691" y="7173"/>
                  </a:cubicBezTo>
                  <a:cubicBezTo>
                    <a:pt x="6826" y="7173"/>
                    <a:pt x="6964" y="7114"/>
                    <a:pt x="7072" y="7006"/>
                  </a:cubicBezTo>
                  <a:cubicBezTo>
                    <a:pt x="7272" y="6805"/>
                    <a:pt x="7239" y="6505"/>
                    <a:pt x="7039" y="6305"/>
                  </a:cubicBezTo>
                  <a:cubicBezTo>
                    <a:pt x="6947" y="6213"/>
                    <a:pt x="6827" y="6171"/>
                    <a:pt x="6708" y="6171"/>
                  </a:cubicBezTo>
                  <a:close/>
                  <a:moveTo>
                    <a:pt x="6872" y="2002"/>
                  </a:moveTo>
                  <a:cubicBezTo>
                    <a:pt x="5538" y="2035"/>
                    <a:pt x="4303" y="2636"/>
                    <a:pt x="3369" y="3603"/>
                  </a:cubicBezTo>
                  <a:cubicBezTo>
                    <a:pt x="2469" y="4604"/>
                    <a:pt x="2002" y="5871"/>
                    <a:pt x="2069" y="7206"/>
                  </a:cubicBezTo>
                  <a:lnTo>
                    <a:pt x="3069" y="7172"/>
                  </a:lnTo>
                  <a:cubicBezTo>
                    <a:pt x="3003" y="6105"/>
                    <a:pt x="3403" y="5071"/>
                    <a:pt x="4103" y="4304"/>
                  </a:cubicBezTo>
                  <a:cubicBezTo>
                    <a:pt x="4837" y="3503"/>
                    <a:pt x="5838" y="3036"/>
                    <a:pt x="6905" y="3003"/>
                  </a:cubicBezTo>
                  <a:lnTo>
                    <a:pt x="6872" y="2002"/>
                  </a:lnTo>
                  <a:close/>
                  <a:moveTo>
                    <a:pt x="6805" y="1"/>
                  </a:moveTo>
                  <a:cubicBezTo>
                    <a:pt x="5871" y="34"/>
                    <a:pt x="5004" y="234"/>
                    <a:pt x="4170" y="601"/>
                  </a:cubicBezTo>
                  <a:cubicBezTo>
                    <a:pt x="3303" y="1001"/>
                    <a:pt x="2536" y="1535"/>
                    <a:pt x="1902" y="2235"/>
                  </a:cubicBezTo>
                  <a:cubicBezTo>
                    <a:pt x="1268" y="2936"/>
                    <a:pt x="768" y="3737"/>
                    <a:pt x="467" y="4637"/>
                  </a:cubicBezTo>
                  <a:cubicBezTo>
                    <a:pt x="134" y="5471"/>
                    <a:pt x="0" y="6372"/>
                    <a:pt x="34" y="7306"/>
                  </a:cubicBezTo>
                  <a:lnTo>
                    <a:pt x="1034" y="7239"/>
                  </a:lnTo>
                  <a:cubicBezTo>
                    <a:pt x="968" y="5638"/>
                    <a:pt x="1535" y="4103"/>
                    <a:pt x="2636" y="2936"/>
                  </a:cubicBezTo>
                  <a:cubicBezTo>
                    <a:pt x="3736" y="1735"/>
                    <a:pt x="5237" y="1068"/>
                    <a:pt x="6839" y="1001"/>
                  </a:cubicBezTo>
                  <a:lnTo>
                    <a:pt x="6805"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899075" y="3877225"/>
              <a:ext cx="103425" cy="136800"/>
            </a:xfrm>
            <a:custGeom>
              <a:avLst/>
              <a:gdLst/>
              <a:ahLst/>
              <a:cxnLst/>
              <a:rect l="l" t="t" r="r" b="b"/>
              <a:pathLst>
                <a:path w="4137" h="5472" extrusionOk="0">
                  <a:moveTo>
                    <a:pt x="2402" y="334"/>
                  </a:moveTo>
                  <a:lnTo>
                    <a:pt x="2402" y="668"/>
                  </a:lnTo>
                  <a:lnTo>
                    <a:pt x="1735" y="668"/>
                  </a:lnTo>
                  <a:lnTo>
                    <a:pt x="1735" y="334"/>
                  </a:lnTo>
                  <a:close/>
                  <a:moveTo>
                    <a:pt x="1735" y="1"/>
                  </a:moveTo>
                  <a:cubicBezTo>
                    <a:pt x="1534" y="1"/>
                    <a:pt x="1401" y="134"/>
                    <a:pt x="1401" y="334"/>
                  </a:cubicBezTo>
                  <a:lnTo>
                    <a:pt x="1401" y="668"/>
                  </a:lnTo>
                  <a:lnTo>
                    <a:pt x="701" y="668"/>
                  </a:lnTo>
                  <a:lnTo>
                    <a:pt x="701" y="1368"/>
                  </a:lnTo>
                  <a:lnTo>
                    <a:pt x="3436" y="1368"/>
                  </a:lnTo>
                  <a:lnTo>
                    <a:pt x="3436" y="668"/>
                  </a:lnTo>
                  <a:lnTo>
                    <a:pt x="2769" y="668"/>
                  </a:lnTo>
                  <a:lnTo>
                    <a:pt x="2769" y="334"/>
                  </a:lnTo>
                  <a:cubicBezTo>
                    <a:pt x="2769" y="134"/>
                    <a:pt x="2602" y="1"/>
                    <a:pt x="2402" y="1"/>
                  </a:cubicBezTo>
                  <a:close/>
                  <a:moveTo>
                    <a:pt x="3803" y="4104"/>
                  </a:moveTo>
                  <a:lnTo>
                    <a:pt x="2769" y="5138"/>
                  </a:lnTo>
                  <a:lnTo>
                    <a:pt x="2769" y="4104"/>
                  </a:lnTo>
                  <a:close/>
                  <a:moveTo>
                    <a:pt x="167" y="668"/>
                  </a:moveTo>
                  <a:cubicBezTo>
                    <a:pt x="100" y="668"/>
                    <a:pt x="0" y="768"/>
                    <a:pt x="0" y="835"/>
                  </a:cubicBezTo>
                  <a:lnTo>
                    <a:pt x="0" y="5304"/>
                  </a:lnTo>
                  <a:cubicBezTo>
                    <a:pt x="0" y="5404"/>
                    <a:pt x="100" y="5471"/>
                    <a:pt x="167" y="5471"/>
                  </a:cubicBezTo>
                  <a:lnTo>
                    <a:pt x="2902" y="5471"/>
                  </a:lnTo>
                  <a:lnTo>
                    <a:pt x="4136" y="4237"/>
                  </a:lnTo>
                  <a:lnTo>
                    <a:pt x="4136" y="835"/>
                  </a:lnTo>
                  <a:cubicBezTo>
                    <a:pt x="4136" y="768"/>
                    <a:pt x="4070" y="668"/>
                    <a:pt x="3970" y="668"/>
                  </a:cubicBezTo>
                  <a:lnTo>
                    <a:pt x="3636" y="668"/>
                  </a:lnTo>
                  <a:lnTo>
                    <a:pt x="3636" y="1035"/>
                  </a:lnTo>
                  <a:lnTo>
                    <a:pt x="3803" y="1035"/>
                  </a:lnTo>
                  <a:lnTo>
                    <a:pt x="3803" y="3770"/>
                  </a:lnTo>
                  <a:lnTo>
                    <a:pt x="2402" y="3770"/>
                  </a:lnTo>
                  <a:lnTo>
                    <a:pt x="2402" y="5138"/>
                  </a:lnTo>
                  <a:lnTo>
                    <a:pt x="367" y="5138"/>
                  </a:lnTo>
                  <a:lnTo>
                    <a:pt x="367" y="1035"/>
                  </a:lnTo>
                  <a:lnTo>
                    <a:pt x="534" y="1035"/>
                  </a:lnTo>
                  <a:lnTo>
                    <a:pt x="534" y="6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067625" y="4717000"/>
              <a:ext cx="139300" cy="139275"/>
            </a:xfrm>
            <a:custGeom>
              <a:avLst/>
              <a:gdLst/>
              <a:ahLst/>
              <a:cxnLst/>
              <a:rect l="l" t="t" r="r" b="b"/>
              <a:pathLst>
                <a:path w="5572" h="5571" extrusionOk="0">
                  <a:moveTo>
                    <a:pt x="4671" y="701"/>
                  </a:moveTo>
                  <a:cubicBezTo>
                    <a:pt x="4771" y="701"/>
                    <a:pt x="4871" y="768"/>
                    <a:pt x="4871" y="868"/>
                  </a:cubicBezTo>
                  <a:lnTo>
                    <a:pt x="4871" y="1201"/>
                  </a:lnTo>
                  <a:cubicBezTo>
                    <a:pt x="4871" y="1301"/>
                    <a:pt x="4804" y="1401"/>
                    <a:pt x="4704" y="1401"/>
                  </a:cubicBezTo>
                  <a:lnTo>
                    <a:pt x="4337" y="1401"/>
                  </a:lnTo>
                  <a:cubicBezTo>
                    <a:pt x="4237" y="1401"/>
                    <a:pt x="4171" y="1335"/>
                    <a:pt x="4171" y="1235"/>
                  </a:cubicBezTo>
                  <a:lnTo>
                    <a:pt x="4171" y="868"/>
                  </a:lnTo>
                  <a:cubicBezTo>
                    <a:pt x="4171" y="768"/>
                    <a:pt x="4237" y="701"/>
                    <a:pt x="4337" y="701"/>
                  </a:cubicBezTo>
                  <a:close/>
                  <a:moveTo>
                    <a:pt x="3804" y="2435"/>
                  </a:moveTo>
                  <a:cubicBezTo>
                    <a:pt x="3837" y="2535"/>
                    <a:pt x="3837" y="2669"/>
                    <a:pt x="3870" y="2769"/>
                  </a:cubicBezTo>
                  <a:cubicBezTo>
                    <a:pt x="3870" y="3369"/>
                    <a:pt x="3403" y="3836"/>
                    <a:pt x="2803" y="3836"/>
                  </a:cubicBezTo>
                  <a:cubicBezTo>
                    <a:pt x="2236" y="3836"/>
                    <a:pt x="1736" y="3369"/>
                    <a:pt x="1736" y="2802"/>
                  </a:cubicBezTo>
                  <a:cubicBezTo>
                    <a:pt x="1736" y="2669"/>
                    <a:pt x="1769" y="2569"/>
                    <a:pt x="1802" y="2435"/>
                  </a:cubicBezTo>
                  <a:close/>
                  <a:moveTo>
                    <a:pt x="4871" y="2435"/>
                  </a:moveTo>
                  <a:lnTo>
                    <a:pt x="4871" y="3803"/>
                  </a:lnTo>
                  <a:lnTo>
                    <a:pt x="4871" y="4504"/>
                  </a:lnTo>
                  <a:cubicBezTo>
                    <a:pt x="4871" y="4704"/>
                    <a:pt x="4738" y="4837"/>
                    <a:pt x="4538" y="4837"/>
                  </a:cubicBezTo>
                  <a:lnTo>
                    <a:pt x="1068" y="4870"/>
                  </a:lnTo>
                  <a:cubicBezTo>
                    <a:pt x="902" y="4870"/>
                    <a:pt x="735" y="4737"/>
                    <a:pt x="735" y="4537"/>
                  </a:cubicBezTo>
                  <a:lnTo>
                    <a:pt x="735" y="3836"/>
                  </a:lnTo>
                  <a:lnTo>
                    <a:pt x="735" y="2469"/>
                  </a:lnTo>
                  <a:lnTo>
                    <a:pt x="1269" y="2435"/>
                  </a:lnTo>
                  <a:lnTo>
                    <a:pt x="1269" y="2435"/>
                  </a:lnTo>
                  <a:cubicBezTo>
                    <a:pt x="1235" y="2569"/>
                    <a:pt x="1235" y="2669"/>
                    <a:pt x="1235" y="2802"/>
                  </a:cubicBezTo>
                  <a:cubicBezTo>
                    <a:pt x="1235" y="3670"/>
                    <a:pt x="1936" y="4370"/>
                    <a:pt x="2803" y="4370"/>
                  </a:cubicBezTo>
                  <a:cubicBezTo>
                    <a:pt x="3670" y="4370"/>
                    <a:pt x="4371" y="3636"/>
                    <a:pt x="4371" y="2769"/>
                  </a:cubicBezTo>
                  <a:cubicBezTo>
                    <a:pt x="4371" y="2669"/>
                    <a:pt x="4371" y="2535"/>
                    <a:pt x="4337" y="2435"/>
                  </a:cubicBezTo>
                  <a:close/>
                  <a:moveTo>
                    <a:pt x="4638" y="0"/>
                  </a:moveTo>
                  <a:lnTo>
                    <a:pt x="935" y="34"/>
                  </a:lnTo>
                  <a:cubicBezTo>
                    <a:pt x="435" y="34"/>
                    <a:pt x="1" y="467"/>
                    <a:pt x="34" y="968"/>
                  </a:cubicBezTo>
                  <a:lnTo>
                    <a:pt x="34" y="4637"/>
                  </a:lnTo>
                  <a:cubicBezTo>
                    <a:pt x="34" y="5171"/>
                    <a:pt x="468" y="5571"/>
                    <a:pt x="968" y="5571"/>
                  </a:cubicBezTo>
                  <a:lnTo>
                    <a:pt x="4671" y="5538"/>
                  </a:lnTo>
                  <a:cubicBezTo>
                    <a:pt x="5171" y="5538"/>
                    <a:pt x="5572" y="5104"/>
                    <a:pt x="5572" y="4604"/>
                  </a:cubicBezTo>
                  <a:lnTo>
                    <a:pt x="5538" y="934"/>
                  </a:lnTo>
                  <a:cubicBezTo>
                    <a:pt x="5538" y="401"/>
                    <a:pt x="5138" y="0"/>
                    <a:pt x="46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096825" y="2974925"/>
              <a:ext cx="128450" cy="128425"/>
            </a:xfrm>
            <a:custGeom>
              <a:avLst/>
              <a:gdLst/>
              <a:ahLst/>
              <a:cxnLst/>
              <a:rect l="l" t="t" r="r" b="b"/>
              <a:pathLst>
                <a:path w="5138" h="5137" extrusionOk="0">
                  <a:moveTo>
                    <a:pt x="2235" y="1301"/>
                  </a:moveTo>
                  <a:lnTo>
                    <a:pt x="2235" y="1935"/>
                  </a:lnTo>
                  <a:lnTo>
                    <a:pt x="2869" y="1935"/>
                  </a:lnTo>
                  <a:lnTo>
                    <a:pt x="2869" y="1301"/>
                  </a:lnTo>
                  <a:close/>
                  <a:moveTo>
                    <a:pt x="1935" y="2268"/>
                  </a:moveTo>
                  <a:lnTo>
                    <a:pt x="1935" y="2569"/>
                  </a:lnTo>
                  <a:lnTo>
                    <a:pt x="2235" y="2569"/>
                  </a:lnTo>
                  <a:lnTo>
                    <a:pt x="2235" y="3536"/>
                  </a:lnTo>
                  <a:lnTo>
                    <a:pt x="1935" y="3536"/>
                  </a:lnTo>
                  <a:lnTo>
                    <a:pt x="1935" y="3870"/>
                  </a:lnTo>
                  <a:lnTo>
                    <a:pt x="3203" y="3870"/>
                  </a:lnTo>
                  <a:lnTo>
                    <a:pt x="3203" y="3536"/>
                  </a:lnTo>
                  <a:lnTo>
                    <a:pt x="2869" y="3536"/>
                  </a:lnTo>
                  <a:lnTo>
                    <a:pt x="2869" y="2268"/>
                  </a:lnTo>
                  <a:close/>
                  <a:moveTo>
                    <a:pt x="2569" y="467"/>
                  </a:moveTo>
                  <a:cubicBezTo>
                    <a:pt x="3703" y="467"/>
                    <a:pt x="4670" y="1401"/>
                    <a:pt x="4670" y="2569"/>
                  </a:cubicBezTo>
                  <a:cubicBezTo>
                    <a:pt x="4670" y="3736"/>
                    <a:pt x="3703" y="4670"/>
                    <a:pt x="2569" y="4670"/>
                  </a:cubicBezTo>
                  <a:cubicBezTo>
                    <a:pt x="1401" y="4670"/>
                    <a:pt x="467" y="3736"/>
                    <a:pt x="467" y="2569"/>
                  </a:cubicBezTo>
                  <a:cubicBezTo>
                    <a:pt x="467" y="1401"/>
                    <a:pt x="1401" y="467"/>
                    <a:pt x="2569" y="467"/>
                  </a:cubicBezTo>
                  <a:close/>
                  <a:moveTo>
                    <a:pt x="2569" y="0"/>
                  </a:moveTo>
                  <a:cubicBezTo>
                    <a:pt x="1135" y="0"/>
                    <a:pt x="0" y="1134"/>
                    <a:pt x="0" y="2569"/>
                  </a:cubicBezTo>
                  <a:cubicBezTo>
                    <a:pt x="0" y="4003"/>
                    <a:pt x="1135" y="5137"/>
                    <a:pt x="2569" y="5137"/>
                  </a:cubicBezTo>
                  <a:cubicBezTo>
                    <a:pt x="3970" y="5137"/>
                    <a:pt x="5137" y="4003"/>
                    <a:pt x="5137" y="2569"/>
                  </a:cubicBezTo>
                  <a:cubicBezTo>
                    <a:pt x="5137" y="1168"/>
                    <a:pt x="3970" y="0"/>
                    <a:pt x="25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150200" y="6305625"/>
              <a:ext cx="150125" cy="130950"/>
            </a:xfrm>
            <a:custGeom>
              <a:avLst/>
              <a:gdLst/>
              <a:ahLst/>
              <a:cxnLst/>
              <a:rect l="l" t="t" r="r" b="b"/>
              <a:pathLst>
                <a:path w="6005" h="5238" extrusionOk="0">
                  <a:moveTo>
                    <a:pt x="1868" y="468"/>
                  </a:moveTo>
                  <a:lnTo>
                    <a:pt x="1868" y="4170"/>
                  </a:lnTo>
                  <a:lnTo>
                    <a:pt x="367" y="4704"/>
                  </a:lnTo>
                  <a:lnTo>
                    <a:pt x="367" y="1002"/>
                  </a:lnTo>
                  <a:lnTo>
                    <a:pt x="1868" y="468"/>
                  </a:lnTo>
                  <a:close/>
                  <a:moveTo>
                    <a:pt x="2269" y="468"/>
                  </a:moveTo>
                  <a:lnTo>
                    <a:pt x="3770" y="1068"/>
                  </a:lnTo>
                  <a:lnTo>
                    <a:pt x="3770" y="4771"/>
                  </a:lnTo>
                  <a:lnTo>
                    <a:pt x="2269" y="4170"/>
                  </a:lnTo>
                  <a:lnTo>
                    <a:pt x="2269" y="468"/>
                  </a:lnTo>
                  <a:close/>
                  <a:moveTo>
                    <a:pt x="5638" y="535"/>
                  </a:moveTo>
                  <a:lnTo>
                    <a:pt x="5638" y="4237"/>
                  </a:lnTo>
                  <a:lnTo>
                    <a:pt x="4137" y="4771"/>
                  </a:lnTo>
                  <a:lnTo>
                    <a:pt x="4137" y="1068"/>
                  </a:lnTo>
                  <a:lnTo>
                    <a:pt x="5638" y="535"/>
                  </a:lnTo>
                  <a:close/>
                  <a:moveTo>
                    <a:pt x="2068" y="1"/>
                  </a:moveTo>
                  <a:lnTo>
                    <a:pt x="0" y="735"/>
                  </a:lnTo>
                  <a:lnTo>
                    <a:pt x="0" y="5238"/>
                  </a:lnTo>
                  <a:lnTo>
                    <a:pt x="2068" y="4504"/>
                  </a:lnTo>
                  <a:lnTo>
                    <a:pt x="3936" y="5238"/>
                  </a:lnTo>
                  <a:lnTo>
                    <a:pt x="6005" y="4504"/>
                  </a:lnTo>
                  <a:lnTo>
                    <a:pt x="6005" y="1"/>
                  </a:lnTo>
                  <a:lnTo>
                    <a:pt x="3936" y="735"/>
                  </a:lnTo>
                  <a:lnTo>
                    <a:pt x="2068"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3979000" y="2755600"/>
              <a:ext cx="97600" cy="97575"/>
            </a:xfrm>
            <a:custGeom>
              <a:avLst/>
              <a:gdLst/>
              <a:ahLst/>
              <a:cxnLst/>
              <a:rect l="l" t="t" r="r" b="b"/>
              <a:pathLst>
                <a:path w="3904" h="3903" extrusionOk="0">
                  <a:moveTo>
                    <a:pt x="234" y="0"/>
                  </a:moveTo>
                  <a:lnTo>
                    <a:pt x="234" y="267"/>
                  </a:lnTo>
                  <a:lnTo>
                    <a:pt x="468" y="267"/>
                  </a:lnTo>
                  <a:lnTo>
                    <a:pt x="468" y="234"/>
                  </a:lnTo>
                  <a:lnTo>
                    <a:pt x="1468" y="234"/>
                  </a:lnTo>
                  <a:lnTo>
                    <a:pt x="1468" y="267"/>
                  </a:lnTo>
                  <a:lnTo>
                    <a:pt x="1702" y="267"/>
                  </a:lnTo>
                  <a:lnTo>
                    <a:pt x="1702" y="0"/>
                  </a:lnTo>
                  <a:close/>
                  <a:moveTo>
                    <a:pt x="2202" y="0"/>
                  </a:moveTo>
                  <a:lnTo>
                    <a:pt x="2202" y="267"/>
                  </a:lnTo>
                  <a:lnTo>
                    <a:pt x="2436" y="267"/>
                  </a:lnTo>
                  <a:lnTo>
                    <a:pt x="2436" y="234"/>
                  </a:lnTo>
                  <a:lnTo>
                    <a:pt x="3403" y="234"/>
                  </a:lnTo>
                  <a:lnTo>
                    <a:pt x="3403" y="267"/>
                  </a:lnTo>
                  <a:lnTo>
                    <a:pt x="3670" y="267"/>
                  </a:lnTo>
                  <a:lnTo>
                    <a:pt x="3670" y="0"/>
                  </a:lnTo>
                  <a:close/>
                  <a:moveTo>
                    <a:pt x="2069" y="1735"/>
                  </a:moveTo>
                  <a:cubicBezTo>
                    <a:pt x="2135" y="1735"/>
                    <a:pt x="2202" y="1768"/>
                    <a:pt x="2202" y="1835"/>
                  </a:cubicBezTo>
                  <a:cubicBezTo>
                    <a:pt x="2202" y="1902"/>
                    <a:pt x="2135" y="1968"/>
                    <a:pt x="2069" y="1968"/>
                  </a:cubicBezTo>
                  <a:lnTo>
                    <a:pt x="1835" y="1968"/>
                  </a:lnTo>
                  <a:cubicBezTo>
                    <a:pt x="1768" y="1968"/>
                    <a:pt x="1702" y="1902"/>
                    <a:pt x="1702" y="1835"/>
                  </a:cubicBezTo>
                  <a:cubicBezTo>
                    <a:pt x="1702" y="1768"/>
                    <a:pt x="1768" y="1735"/>
                    <a:pt x="1835" y="1735"/>
                  </a:cubicBezTo>
                  <a:close/>
                  <a:moveTo>
                    <a:pt x="1335" y="3436"/>
                  </a:moveTo>
                  <a:cubicBezTo>
                    <a:pt x="1402" y="3436"/>
                    <a:pt x="1468" y="3503"/>
                    <a:pt x="1468" y="3569"/>
                  </a:cubicBezTo>
                  <a:cubicBezTo>
                    <a:pt x="1468" y="3603"/>
                    <a:pt x="1402" y="3669"/>
                    <a:pt x="1335" y="3669"/>
                  </a:cubicBezTo>
                  <a:lnTo>
                    <a:pt x="367" y="3669"/>
                  </a:lnTo>
                  <a:cubicBezTo>
                    <a:pt x="301" y="3669"/>
                    <a:pt x="234" y="3636"/>
                    <a:pt x="234" y="3569"/>
                  </a:cubicBezTo>
                  <a:cubicBezTo>
                    <a:pt x="234" y="3503"/>
                    <a:pt x="301" y="3436"/>
                    <a:pt x="367" y="3436"/>
                  </a:cubicBezTo>
                  <a:close/>
                  <a:moveTo>
                    <a:pt x="3536" y="3436"/>
                  </a:moveTo>
                  <a:cubicBezTo>
                    <a:pt x="3603" y="3436"/>
                    <a:pt x="3670" y="3503"/>
                    <a:pt x="3670" y="3569"/>
                  </a:cubicBezTo>
                  <a:cubicBezTo>
                    <a:pt x="3670" y="3603"/>
                    <a:pt x="3603" y="3669"/>
                    <a:pt x="3536" y="3669"/>
                  </a:cubicBezTo>
                  <a:lnTo>
                    <a:pt x="2569" y="3669"/>
                  </a:lnTo>
                  <a:cubicBezTo>
                    <a:pt x="2502" y="3669"/>
                    <a:pt x="2436" y="3636"/>
                    <a:pt x="2436" y="3569"/>
                  </a:cubicBezTo>
                  <a:cubicBezTo>
                    <a:pt x="2436" y="3503"/>
                    <a:pt x="2502" y="3436"/>
                    <a:pt x="2569" y="3436"/>
                  </a:cubicBezTo>
                  <a:close/>
                  <a:moveTo>
                    <a:pt x="468" y="267"/>
                  </a:moveTo>
                  <a:lnTo>
                    <a:pt x="468" y="1234"/>
                  </a:lnTo>
                  <a:lnTo>
                    <a:pt x="267" y="1234"/>
                  </a:lnTo>
                  <a:cubicBezTo>
                    <a:pt x="134" y="1234"/>
                    <a:pt x="1" y="1368"/>
                    <a:pt x="1" y="1501"/>
                  </a:cubicBezTo>
                  <a:lnTo>
                    <a:pt x="1" y="3636"/>
                  </a:lnTo>
                  <a:cubicBezTo>
                    <a:pt x="1" y="3803"/>
                    <a:pt x="101" y="3903"/>
                    <a:pt x="267" y="3903"/>
                  </a:cubicBezTo>
                  <a:lnTo>
                    <a:pt x="1435" y="3903"/>
                  </a:lnTo>
                  <a:cubicBezTo>
                    <a:pt x="1568" y="3903"/>
                    <a:pt x="1702" y="3803"/>
                    <a:pt x="1702" y="3636"/>
                  </a:cubicBezTo>
                  <a:lnTo>
                    <a:pt x="1702" y="2202"/>
                  </a:lnTo>
                  <a:lnTo>
                    <a:pt x="2202" y="2202"/>
                  </a:lnTo>
                  <a:lnTo>
                    <a:pt x="2202" y="3636"/>
                  </a:lnTo>
                  <a:cubicBezTo>
                    <a:pt x="2202" y="3803"/>
                    <a:pt x="2336" y="3903"/>
                    <a:pt x="2469" y="3903"/>
                  </a:cubicBezTo>
                  <a:lnTo>
                    <a:pt x="3636" y="3903"/>
                  </a:lnTo>
                  <a:cubicBezTo>
                    <a:pt x="3770" y="3903"/>
                    <a:pt x="3903" y="3803"/>
                    <a:pt x="3903" y="3636"/>
                  </a:cubicBezTo>
                  <a:lnTo>
                    <a:pt x="3903" y="1501"/>
                  </a:lnTo>
                  <a:cubicBezTo>
                    <a:pt x="3903" y="1368"/>
                    <a:pt x="3770" y="1234"/>
                    <a:pt x="3636" y="1234"/>
                  </a:cubicBezTo>
                  <a:lnTo>
                    <a:pt x="3403" y="1234"/>
                  </a:lnTo>
                  <a:lnTo>
                    <a:pt x="3403" y="267"/>
                  </a:lnTo>
                  <a:lnTo>
                    <a:pt x="2436" y="267"/>
                  </a:lnTo>
                  <a:lnTo>
                    <a:pt x="2436" y="1234"/>
                  </a:lnTo>
                  <a:lnTo>
                    <a:pt x="1468" y="1234"/>
                  </a:lnTo>
                  <a:lnTo>
                    <a:pt x="1468" y="267"/>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804825" y="2734750"/>
              <a:ext cx="122625" cy="122600"/>
            </a:xfrm>
            <a:custGeom>
              <a:avLst/>
              <a:gdLst/>
              <a:ahLst/>
              <a:cxnLst/>
              <a:rect l="l" t="t" r="r" b="b"/>
              <a:pathLst>
                <a:path w="4905" h="4904" extrusionOk="0">
                  <a:moveTo>
                    <a:pt x="1535" y="1535"/>
                  </a:moveTo>
                  <a:lnTo>
                    <a:pt x="1535" y="3369"/>
                  </a:lnTo>
                  <a:lnTo>
                    <a:pt x="3370" y="3369"/>
                  </a:lnTo>
                  <a:lnTo>
                    <a:pt x="3370" y="1535"/>
                  </a:lnTo>
                  <a:close/>
                  <a:moveTo>
                    <a:pt x="2469" y="434"/>
                  </a:moveTo>
                  <a:cubicBezTo>
                    <a:pt x="3570" y="434"/>
                    <a:pt x="4437" y="1335"/>
                    <a:pt x="4437" y="2435"/>
                  </a:cubicBezTo>
                  <a:cubicBezTo>
                    <a:pt x="4437" y="3536"/>
                    <a:pt x="3570" y="4437"/>
                    <a:pt x="2469" y="4437"/>
                  </a:cubicBezTo>
                  <a:cubicBezTo>
                    <a:pt x="1368" y="4437"/>
                    <a:pt x="468" y="3536"/>
                    <a:pt x="468" y="2435"/>
                  </a:cubicBezTo>
                  <a:cubicBezTo>
                    <a:pt x="468" y="1335"/>
                    <a:pt x="1335" y="434"/>
                    <a:pt x="2469" y="434"/>
                  </a:cubicBezTo>
                  <a:close/>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1523925" y="5339950"/>
              <a:ext cx="120100" cy="106750"/>
            </a:xfrm>
            <a:custGeom>
              <a:avLst/>
              <a:gdLst/>
              <a:ahLst/>
              <a:cxnLst/>
              <a:rect l="l" t="t" r="r" b="b"/>
              <a:pathLst>
                <a:path w="4804" h="4270" extrusionOk="0">
                  <a:moveTo>
                    <a:pt x="2001" y="0"/>
                  </a:moveTo>
                  <a:cubicBezTo>
                    <a:pt x="901" y="0"/>
                    <a:pt x="0" y="734"/>
                    <a:pt x="0" y="1635"/>
                  </a:cubicBezTo>
                  <a:cubicBezTo>
                    <a:pt x="0" y="2135"/>
                    <a:pt x="300" y="2569"/>
                    <a:pt x="734" y="2869"/>
                  </a:cubicBezTo>
                  <a:cubicBezTo>
                    <a:pt x="767" y="2902"/>
                    <a:pt x="767" y="2936"/>
                    <a:pt x="767" y="3002"/>
                  </a:cubicBezTo>
                  <a:cubicBezTo>
                    <a:pt x="767" y="3269"/>
                    <a:pt x="534" y="3503"/>
                    <a:pt x="267" y="3636"/>
                  </a:cubicBezTo>
                  <a:lnTo>
                    <a:pt x="267" y="3736"/>
                  </a:lnTo>
                  <a:cubicBezTo>
                    <a:pt x="767" y="3736"/>
                    <a:pt x="1268" y="3636"/>
                    <a:pt x="1701" y="3202"/>
                  </a:cubicBezTo>
                  <a:cubicBezTo>
                    <a:pt x="1801" y="3236"/>
                    <a:pt x="1901" y="3236"/>
                    <a:pt x="2001" y="3236"/>
                  </a:cubicBezTo>
                  <a:cubicBezTo>
                    <a:pt x="3102" y="3236"/>
                    <a:pt x="4003" y="2502"/>
                    <a:pt x="4003" y="1635"/>
                  </a:cubicBezTo>
                  <a:cubicBezTo>
                    <a:pt x="4003" y="734"/>
                    <a:pt x="3102" y="0"/>
                    <a:pt x="2001" y="0"/>
                  </a:cubicBezTo>
                  <a:close/>
                  <a:moveTo>
                    <a:pt x="4303" y="1501"/>
                  </a:moveTo>
                  <a:cubicBezTo>
                    <a:pt x="4303" y="1535"/>
                    <a:pt x="4303" y="1568"/>
                    <a:pt x="4303" y="1635"/>
                  </a:cubicBezTo>
                  <a:cubicBezTo>
                    <a:pt x="4303" y="1902"/>
                    <a:pt x="4270" y="2135"/>
                    <a:pt x="4136" y="2402"/>
                  </a:cubicBezTo>
                  <a:cubicBezTo>
                    <a:pt x="4003" y="2635"/>
                    <a:pt x="3836" y="2836"/>
                    <a:pt x="3636" y="3002"/>
                  </a:cubicBezTo>
                  <a:cubicBezTo>
                    <a:pt x="3202" y="3369"/>
                    <a:pt x="2602" y="3569"/>
                    <a:pt x="2001" y="3569"/>
                  </a:cubicBezTo>
                  <a:cubicBezTo>
                    <a:pt x="2302" y="3736"/>
                    <a:pt x="2669" y="3836"/>
                    <a:pt x="3069" y="3836"/>
                  </a:cubicBezTo>
                  <a:lnTo>
                    <a:pt x="3336" y="3836"/>
                  </a:lnTo>
                  <a:cubicBezTo>
                    <a:pt x="3736" y="4203"/>
                    <a:pt x="4103" y="4270"/>
                    <a:pt x="4537" y="4270"/>
                  </a:cubicBezTo>
                  <a:lnTo>
                    <a:pt x="4537" y="4170"/>
                  </a:lnTo>
                  <a:cubicBezTo>
                    <a:pt x="4303" y="4070"/>
                    <a:pt x="4170" y="3870"/>
                    <a:pt x="4170" y="3636"/>
                  </a:cubicBezTo>
                  <a:cubicBezTo>
                    <a:pt x="4170" y="3603"/>
                    <a:pt x="4170" y="3569"/>
                    <a:pt x="4170" y="3536"/>
                  </a:cubicBezTo>
                  <a:cubicBezTo>
                    <a:pt x="4537" y="3269"/>
                    <a:pt x="4803" y="2902"/>
                    <a:pt x="4803" y="2469"/>
                  </a:cubicBezTo>
                  <a:cubicBezTo>
                    <a:pt x="4803" y="2068"/>
                    <a:pt x="4603" y="1735"/>
                    <a:pt x="4303" y="150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206550" y="2481225"/>
              <a:ext cx="151800" cy="151800"/>
            </a:xfrm>
            <a:custGeom>
              <a:avLst/>
              <a:gdLst/>
              <a:ahLst/>
              <a:cxnLst/>
              <a:rect l="l" t="t" r="r" b="b"/>
              <a:pathLst>
                <a:path w="6072" h="6072" extrusionOk="0">
                  <a:moveTo>
                    <a:pt x="2635" y="1"/>
                  </a:moveTo>
                  <a:cubicBezTo>
                    <a:pt x="1601" y="134"/>
                    <a:pt x="701" y="801"/>
                    <a:pt x="267" y="1735"/>
                  </a:cubicBezTo>
                  <a:lnTo>
                    <a:pt x="1368" y="2102"/>
                  </a:lnTo>
                  <a:cubicBezTo>
                    <a:pt x="1635" y="1635"/>
                    <a:pt x="2102" y="1268"/>
                    <a:pt x="2635" y="1168"/>
                  </a:cubicBezTo>
                  <a:lnTo>
                    <a:pt x="2635" y="1"/>
                  </a:lnTo>
                  <a:close/>
                  <a:moveTo>
                    <a:pt x="3403" y="34"/>
                  </a:moveTo>
                  <a:lnTo>
                    <a:pt x="3403" y="1168"/>
                  </a:lnTo>
                  <a:cubicBezTo>
                    <a:pt x="3936" y="1268"/>
                    <a:pt x="4403" y="1635"/>
                    <a:pt x="4670" y="2102"/>
                  </a:cubicBezTo>
                  <a:lnTo>
                    <a:pt x="5771" y="1735"/>
                  </a:lnTo>
                  <a:cubicBezTo>
                    <a:pt x="5337" y="835"/>
                    <a:pt x="4470" y="167"/>
                    <a:pt x="3403" y="34"/>
                  </a:cubicBezTo>
                  <a:close/>
                  <a:moveTo>
                    <a:pt x="34" y="2469"/>
                  </a:moveTo>
                  <a:cubicBezTo>
                    <a:pt x="0" y="2636"/>
                    <a:pt x="0" y="2836"/>
                    <a:pt x="0" y="3036"/>
                  </a:cubicBezTo>
                  <a:cubicBezTo>
                    <a:pt x="0" y="3903"/>
                    <a:pt x="367" y="4704"/>
                    <a:pt x="934" y="5238"/>
                  </a:cubicBezTo>
                  <a:lnTo>
                    <a:pt x="1635" y="4304"/>
                  </a:lnTo>
                  <a:cubicBezTo>
                    <a:pt x="1301" y="3970"/>
                    <a:pt x="1134" y="3537"/>
                    <a:pt x="1134" y="3036"/>
                  </a:cubicBezTo>
                  <a:cubicBezTo>
                    <a:pt x="1134" y="2969"/>
                    <a:pt x="1134" y="2903"/>
                    <a:pt x="1134" y="2803"/>
                  </a:cubicBezTo>
                  <a:lnTo>
                    <a:pt x="34" y="2469"/>
                  </a:lnTo>
                  <a:close/>
                  <a:moveTo>
                    <a:pt x="6005" y="2469"/>
                  </a:moveTo>
                  <a:lnTo>
                    <a:pt x="4904" y="2803"/>
                  </a:lnTo>
                  <a:cubicBezTo>
                    <a:pt x="4904" y="2903"/>
                    <a:pt x="4937" y="2969"/>
                    <a:pt x="4937" y="3036"/>
                  </a:cubicBezTo>
                  <a:cubicBezTo>
                    <a:pt x="4937" y="3537"/>
                    <a:pt x="4737" y="3970"/>
                    <a:pt x="4437" y="4304"/>
                  </a:cubicBezTo>
                  <a:lnTo>
                    <a:pt x="5104" y="5238"/>
                  </a:lnTo>
                  <a:cubicBezTo>
                    <a:pt x="5704" y="4704"/>
                    <a:pt x="6071" y="3903"/>
                    <a:pt x="6071" y="3036"/>
                  </a:cubicBezTo>
                  <a:cubicBezTo>
                    <a:pt x="6071" y="2836"/>
                    <a:pt x="6038" y="2636"/>
                    <a:pt x="6005" y="2469"/>
                  </a:cubicBezTo>
                  <a:close/>
                  <a:moveTo>
                    <a:pt x="2235" y="4771"/>
                  </a:moveTo>
                  <a:lnTo>
                    <a:pt x="1568" y="5705"/>
                  </a:lnTo>
                  <a:cubicBezTo>
                    <a:pt x="2002" y="5938"/>
                    <a:pt x="2502" y="6072"/>
                    <a:pt x="3036" y="6072"/>
                  </a:cubicBezTo>
                  <a:cubicBezTo>
                    <a:pt x="3536" y="6072"/>
                    <a:pt x="4036" y="5938"/>
                    <a:pt x="4470" y="5705"/>
                  </a:cubicBezTo>
                  <a:lnTo>
                    <a:pt x="3803" y="4771"/>
                  </a:lnTo>
                  <a:cubicBezTo>
                    <a:pt x="3569" y="4871"/>
                    <a:pt x="3303" y="4938"/>
                    <a:pt x="3036" y="4938"/>
                  </a:cubicBezTo>
                  <a:cubicBezTo>
                    <a:pt x="2736" y="4938"/>
                    <a:pt x="2469" y="4871"/>
                    <a:pt x="2235" y="477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371775" y="2121800"/>
              <a:ext cx="166825" cy="125125"/>
            </a:xfrm>
            <a:custGeom>
              <a:avLst/>
              <a:gdLst/>
              <a:ahLst/>
              <a:cxnLst/>
              <a:rect l="l" t="t" r="r" b="b"/>
              <a:pathLst>
                <a:path w="6673" h="5005" extrusionOk="0">
                  <a:moveTo>
                    <a:pt x="2503" y="1268"/>
                  </a:moveTo>
                  <a:lnTo>
                    <a:pt x="4571" y="2502"/>
                  </a:lnTo>
                  <a:lnTo>
                    <a:pt x="2503" y="3770"/>
                  </a:lnTo>
                  <a:lnTo>
                    <a:pt x="2503" y="1268"/>
                  </a:lnTo>
                  <a:close/>
                  <a:moveTo>
                    <a:pt x="3336" y="1"/>
                  </a:moveTo>
                  <a:cubicBezTo>
                    <a:pt x="2236" y="1"/>
                    <a:pt x="1202" y="67"/>
                    <a:pt x="268" y="201"/>
                  </a:cubicBezTo>
                  <a:cubicBezTo>
                    <a:pt x="101" y="901"/>
                    <a:pt x="1" y="1702"/>
                    <a:pt x="1" y="2502"/>
                  </a:cubicBezTo>
                  <a:cubicBezTo>
                    <a:pt x="1" y="3336"/>
                    <a:pt x="101" y="4104"/>
                    <a:pt x="268" y="4804"/>
                  </a:cubicBezTo>
                  <a:cubicBezTo>
                    <a:pt x="1202" y="4938"/>
                    <a:pt x="2236" y="5004"/>
                    <a:pt x="3336" y="5004"/>
                  </a:cubicBezTo>
                  <a:cubicBezTo>
                    <a:pt x="4404" y="5004"/>
                    <a:pt x="5438" y="4938"/>
                    <a:pt x="6372" y="4804"/>
                  </a:cubicBezTo>
                  <a:cubicBezTo>
                    <a:pt x="6572" y="4104"/>
                    <a:pt x="6672" y="3336"/>
                    <a:pt x="6672" y="2502"/>
                  </a:cubicBezTo>
                  <a:cubicBezTo>
                    <a:pt x="6672" y="1702"/>
                    <a:pt x="6572" y="901"/>
                    <a:pt x="6372" y="201"/>
                  </a:cubicBezTo>
                  <a:cubicBezTo>
                    <a:pt x="5438" y="67"/>
                    <a:pt x="4404" y="1"/>
                    <a:pt x="333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5298275" y="2895700"/>
              <a:ext cx="124275" cy="124275"/>
            </a:xfrm>
            <a:custGeom>
              <a:avLst/>
              <a:gdLst/>
              <a:ahLst/>
              <a:cxnLst/>
              <a:rect l="l" t="t" r="r" b="b"/>
              <a:pathLst>
                <a:path w="4971" h="4971" extrusionOk="0">
                  <a:moveTo>
                    <a:pt x="3503" y="1514"/>
                  </a:moveTo>
                  <a:cubicBezTo>
                    <a:pt x="3785" y="1514"/>
                    <a:pt x="4014" y="1704"/>
                    <a:pt x="3937" y="2135"/>
                  </a:cubicBezTo>
                  <a:cubicBezTo>
                    <a:pt x="3770" y="3069"/>
                    <a:pt x="2836" y="3836"/>
                    <a:pt x="2569" y="4036"/>
                  </a:cubicBezTo>
                  <a:cubicBezTo>
                    <a:pt x="2505" y="4076"/>
                    <a:pt x="2441" y="4093"/>
                    <a:pt x="2380" y="4093"/>
                  </a:cubicBezTo>
                  <a:cubicBezTo>
                    <a:pt x="2186" y="4093"/>
                    <a:pt x="2019" y="3922"/>
                    <a:pt x="1969" y="3770"/>
                  </a:cubicBezTo>
                  <a:cubicBezTo>
                    <a:pt x="1835" y="3536"/>
                    <a:pt x="1535" y="2369"/>
                    <a:pt x="1468" y="2268"/>
                  </a:cubicBezTo>
                  <a:cubicBezTo>
                    <a:pt x="1448" y="2248"/>
                    <a:pt x="1423" y="2240"/>
                    <a:pt x="1395" y="2240"/>
                  </a:cubicBezTo>
                  <a:cubicBezTo>
                    <a:pt x="1284" y="2240"/>
                    <a:pt x="1135" y="2369"/>
                    <a:pt x="1135" y="2369"/>
                  </a:cubicBezTo>
                  <a:lnTo>
                    <a:pt x="1001" y="2202"/>
                  </a:lnTo>
                  <a:cubicBezTo>
                    <a:pt x="1001" y="2202"/>
                    <a:pt x="1502" y="1601"/>
                    <a:pt x="1902" y="1535"/>
                  </a:cubicBezTo>
                  <a:cubicBezTo>
                    <a:pt x="1920" y="1532"/>
                    <a:pt x="1937" y="1530"/>
                    <a:pt x="1953" y="1530"/>
                  </a:cubicBezTo>
                  <a:cubicBezTo>
                    <a:pt x="2302" y="1530"/>
                    <a:pt x="2307" y="2185"/>
                    <a:pt x="2402" y="2535"/>
                  </a:cubicBezTo>
                  <a:cubicBezTo>
                    <a:pt x="2469" y="2936"/>
                    <a:pt x="2536" y="3136"/>
                    <a:pt x="2636" y="3136"/>
                  </a:cubicBezTo>
                  <a:cubicBezTo>
                    <a:pt x="2702" y="3136"/>
                    <a:pt x="2869" y="2936"/>
                    <a:pt x="3036" y="2602"/>
                  </a:cubicBezTo>
                  <a:cubicBezTo>
                    <a:pt x="3165" y="2369"/>
                    <a:pt x="3094" y="2137"/>
                    <a:pt x="2901" y="2137"/>
                  </a:cubicBezTo>
                  <a:cubicBezTo>
                    <a:pt x="2844" y="2137"/>
                    <a:pt x="2778" y="2157"/>
                    <a:pt x="2702" y="2202"/>
                  </a:cubicBezTo>
                  <a:cubicBezTo>
                    <a:pt x="2774" y="1771"/>
                    <a:pt x="3174" y="1514"/>
                    <a:pt x="3503" y="1514"/>
                  </a:cubicBezTo>
                  <a:close/>
                  <a:moveTo>
                    <a:pt x="2469" y="0"/>
                  </a:moveTo>
                  <a:cubicBezTo>
                    <a:pt x="1101" y="0"/>
                    <a:pt x="1" y="1134"/>
                    <a:pt x="1" y="2502"/>
                  </a:cubicBezTo>
                  <a:cubicBezTo>
                    <a:pt x="1" y="3870"/>
                    <a:pt x="1101" y="4970"/>
                    <a:pt x="2469" y="4970"/>
                  </a:cubicBezTo>
                  <a:cubicBezTo>
                    <a:pt x="3837" y="4970"/>
                    <a:pt x="4971" y="3870"/>
                    <a:pt x="4971" y="2502"/>
                  </a:cubicBezTo>
                  <a:cubicBezTo>
                    <a:pt x="4971" y="1134"/>
                    <a:pt x="3837"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373575" y="2061750"/>
              <a:ext cx="158475" cy="159325"/>
            </a:xfrm>
            <a:custGeom>
              <a:avLst/>
              <a:gdLst/>
              <a:ahLst/>
              <a:cxnLst/>
              <a:rect l="l" t="t" r="r" b="b"/>
              <a:pathLst>
                <a:path w="6339" h="6373" extrusionOk="0">
                  <a:moveTo>
                    <a:pt x="6338" y="1"/>
                  </a:moveTo>
                  <a:lnTo>
                    <a:pt x="1968" y="1202"/>
                  </a:lnTo>
                  <a:lnTo>
                    <a:pt x="1968" y="2403"/>
                  </a:lnTo>
                  <a:lnTo>
                    <a:pt x="1968" y="4471"/>
                  </a:lnTo>
                  <a:cubicBezTo>
                    <a:pt x="1802" y="4404"/>
                    <a:pt x="1601" y="4404"/>
                    <a:pt x="1368" y="4404"/>
                  </a:cubicBezTo>
                  <a:cubicBezTo>
                    <a:pt x="601" y="4404"/>
                    <a:pt x="0" y="4838"/>
                    <a:pt x="0" y="5371"/>
                  </a:cubicBezTo>
                  <a:cubicBezTo>
                    <a:pt x="0" y="5939"/>
                    <a:pt x="601" y="6372"/>
                    <a:pt x="1368" y="6372"/>
                  </a:cubicBezTo>
                  <a:cubicBezTo>
                    <a:pt x="2135" y="6372"/>
                    <a:pt x="2769" y="5939"/>
                    <a:pt x="2769" y="5371"/>
                  </a:cubicBezTo>
                  <a:lnTo>
                    <a:pt x="2769" y="2403"/>
                  </a:lnTo>
                  <a:lnTo>
                    <a:pt x="5538" y="1635"/>
                  </a:lnTo>
                  <a:lnTo>
                    <a:pt x="5538" y="3670"/>
                  </a:lnTo>
                  <a:cubicBezTo>
                    <a:pt x="5371" y="3637"/>
                    <a:pt x="5171" y="3604"/>
                    <a:pt x="4970" y="3604"/>
                  </a:cubicBezTo>
                  <a:cubicBezTo>
                    <a:pt x="4203" y="3604"/>
                    <a:pt x="3569" y="4037"/>
                    <a:pt x="3569" y="4571"/>
                  </a:cubicBezTo>
                  <a:cubicBezTo>
                    <a:pt x="3569" y="5138"/>
                    <a:pt x="4203" y="5572"/>
                    <a:pt x="4970" y="5572"/>
                  </a:cubicBezTo>
                  <a:cubicBezTo>
                    <a:pt x="5738" y="5572"/>
                    <a:pt x="6338" y="5138"/>
                    <a:pt x="6338" y="4571"/>
                  </a:cubicBezTo>
                  <a:lnTo>
                    <a:pt x="6338" y="1202"/>
                  </a:lnTo>
                  <a:lnTo>
                    <a:pt x="6338" y="401"/>
                  </a:lnTo>
                  <a:lnTo>
                    <a:pt x="6338"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1413825" y="3305150"/>
              <a:ext cx="116775" cy="116775"/>
            </a:xfrm>
            <a:custGeom>
              <a:avLst/>
              <a:gdLst/>
              <a:ahLst/>
              <a:cxnLst/>
              <a:rect l="l" t="t" r="r" b="b"/>
              <a:pathLst>
                <a:path w="4671" h="4671" extrusionOk="0">
                  <a:moveTo>
                    <a:pt x="3904" y="601"/>
                  </a:moveTo>
                  <a:cubicBezTo>
                    <a:pt x="3970" y="601"/>
                    <a:pt x="4037" y="668"/>
                    <a:pt x="4037" y="734"/>
                  </a:cubicBezTo>
                  <a:lnTo>
                    <a:pt x="4037" y="1035"/>
                  </a:lnTo>
                  <a:cubicBezTo>
                    <a:pt x="4037" y="1101"/>
                    <a:pt x="4004" y="1168"/>
                    <a:pt x="3904" y="1168"/>
                  </a:cubicBezTo>
                  <a:lnTo>
                    <a:pt x="3637" y="1168"/>
                  </a:lnTo>
                  <a:cubicBezTo>
                    <a:pt x="3537" y="1168"/>
                    <a:pt x="3470" y="1101"/>
                    <a:pt x="3470" y="1035"/>
                  </a:cubicBezTo>
                  <a:lnTo>
                    <a:pt x="3470" y="734"/>
                  </a:lnTo>
                  <a:cubicBezTo>
                    <a:pt x="3470" y="668"/>
                    <a:pt x="3537" y="601"/>
                    <a:pt x="3603" y="601"/>
                  </a:cubicBezTo>
                  <a:close/>
                  <a:moveTo>
                    <a:pt x="3170" y="2035"/>
                  </a:moveTo>
                  <a:cubicBezTo>
                    <a:pt x="3203" y="2135"/>
                    <a:pt x="3203" y="2236"/>
                    <a:pt x="3203" y="2336"/>
                  </a:cubicBezTo>
                  <a:cubicBezTo>
                    <a:pt x="3203" y="2803"/>
                    <a:pt x="2836" y="3203"/>
                    <a:pt x="2336" y="3203"/>
                  </a:cubicBezTo>
                  <a:cubicBezTo>
                    <a:pt x="2316" y="3204"/>
                    <a:pt x="2297" y="3205"/>
                    <a:pt x="2278" y="3205"/>
                  </a:cubicBezTo>
                  <a:cubicBezTo>
                    <a:pt x="1805" y="3205"/>
                    <a:pt x="1435" y="2816"/>
                    <a:pt x="1435" y="2336"/>
                  </a:cubicBezTo>
                  <a:cubicBezTo>
                    <a:pt x="1435" y="2236"/>
                    <a:pt x="1469" y="2135"/>
                    <a:pt x="1502" y="2069"/>
                  </a:cubicBezTo>
                  <a:lnTo>
                    <a:pt x="3170" y="2035"/>
                  </a:lnTo>
                  <a:close/>
                  <a:moveTo>
                    <a:pt x="4070" y="2035"/>
                  </a:moveTo>
                  <a:lnTo>
                    <a:pt x="4070" y="3203"/>
                  </a:lnTo>
                  <a:lnTo>
                    <a:pt x="4070" y="3770"/>
                  </a:lnTo>
                  <a:cubicBezTo>
                    <a:pt x="4070" y="3937"/>
                    <a:pt x="3937" y="4070"/>
                    <a:pt x="3770" y="4070"/>
                  </a:cubicBezTo>
                  <a:lnTo>
                    <a:pt x="902" y="4070"/>
                  </a:lnTo>
                  <a:cubicBezTo>
                    <a:pt x="735" y="4070"/>
                    <a:pt x="601" y="3970"/>
                    <a:pt x="601" y="3803"/>
                  </a:cubicBezTo>
                  <a:lnTo>
                    <a:pt x="601" y="3203"/>
                  </a:lnTo>
                  <a:lnTo>
                    <a:pt x="601" y="2069"/>
                  </a:lnTo>
                  <a:lnTo>
                    <a:pt x="1035" y="2069"/>
                  </a:lnTo>
                  <a:cubicBezTo>
                    <a:pt x="1035" y="2135"/>
                    <a:pt x="1002" y="2236"/>
                    <a:pt x="1002" y="2336"/>
                  </a:cubicBezTo>
                  <a:cubicBezTo>
                    <a:pt x="1002" y="3050"/>
                    <a:pt x="1571" y="3638"/>
                    <a:pt x="2278" y="3638"/>
                  </a:cubicBezTo>
                  <a:cubicBezTo>
                    <a:pt x="2297" y="3638"/>
                    <a:pt x="2316" y="3637"/>
                    <a:pt x="2336" y="3637"/>
                  </a:cubicBezTo>
                  <a:cubicBezTo>
                    <a:pt x="3070" y="3637"/>
                    <a:pt x="3637" y="3036"/>
                    <a:pt x="3637" y="2336"/>
                  </a:cubicBezTo>
                  <a:cubicBezTo>
                    <a:pt x="3637" y="2236"/>
                    <a:pt x="3637" y="2135"/>
                    <a:pt x="3603" y="2035"/>
                  </a:cubicBezTo>
                  <a:close/>
                  <a:moveTo>
                    <a:pt x="3870" y="1"/>
                  </a:moveTo>
                  <a:lnTo>
                    <a:pt x="768" y="34"/>
                  </a:lnTo>
                  <a:cubicBezTo>
                    <a:pt x="334" y="34"/>
                    <a:pt x="1" y="401"/>
                    <a:pt x="1" y="801"/>
                  </a:cubicBezTo>
                  <a:lnTo>
                    <a:pt x="34" y="3903"/>
                  </a:lnTo>
                  <a:cubicBezTo>
                    <a:pt x="34" y="4304"/>
                    <a:pt x="368" y="4671"/>
                    <a:pt x="801" y="4671"/>
                  </a:cubicBezTo>
                  <a:lnTo>
                    <a:pt x="3904" y="4637"/>
                  </a:lnTo>
                  <a:cubicBezTo>
                    <a:pt x="4304" y="4637"/>
                    <a:pt x="4671" y="4304"/>
                    <a:pt x="4638" y="3870"/>
                  </a:cubicBezTo>
                  <a:lnTo>
                    <a:pt x="4638" y="768"/>
                  </a:lnTo>
                  <a:cubicBezTo>
                    <a:pt x="4638" y="367"/>
                    <a:pt x="4271" y="1"/>
                    <a:pt x="38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1746575" y="1325400"/>
              <a:ext cx="109275" cy="95925"/>
            </a:xfrm>
            <a:custGeom>
              <a:avLst/>
              <a:gdLst/>
              <a:ahLst/>
              <a:cxnLst/>
              <a:rect l="l" t="t" r="r" b="b"/>
              <a:pathLst>
                <a:path w="4371" h="3837" extrusionOk="0">
                  <a:moveTo>
                    <a:pt x="3103" y="534"/>
                  </a:moveTo>
                  <a:cubicBezTo>
                    <a:pt x="3503" y="534"/>
                    <a:pt x="3836" y="868"/>
                    <a:pt x="3836" y="1235"/>
                  </a:cubicBezTo>
                  <a:cubicBezTo>
                    <a:pt x="3836" y="1468"/>
                    <a:pt x="3736" y="1635"/>
                    <a:pt x="3603" y="1768"/>
                  </a:cubicBezTo>
                  <a:lnTo>
                    <a:pt x="2202" y="3169"/>
                  </a:lnTo>
                  <a:lnTo>
                    <a:pt x="2169" y="3169"/>
                  </a:lnTo>
                  <a:lnTo>
                    <a:pt x="768" y="1768"/>
                  </a:lnTo>
                  <a:cubicBezTo>
                    <a:pt x="634" y="1635"/>
                    <a:pt x="534" y="1468"/>
                    <a:pt x="534" y="1235"/>
                  </a:cubicBezTo>
                  <a:cubicBezTo>
                    <a:pt x="534" y="868"/>
                    <a:pt x="868" y="534"/>
                    <a:pt x="1268" y="534"/>
                  </a:cubicBezTo>
                  <a:cubicBezTo>
                    <a:pt x="1468" y="534"/>
                    <a:pt x="1635" y="634"/>
                    <a:pt x="1768" y="768"/>
                  </a:cubicBezTo>
                  <a:lnTo>
                    <a:pt x="2169" y="1235"/>
                  </a:lnTo>
                  <a:lnTo>
                    <a:pt x="2602" y="768"/>
                  </a:lnTo>
                  <a:cubicBezTo>
                    <a:pt x="2736" y="634"/>
                    <a:pt x="2902" y="534"/>
                    <a:pt x="3103" y="534"/>
                  </a:cubicBezTo>
                  <a:close/>
                  <a:moveTo>
                    <a:pt x="1268" y="1"/>
                  </a:moveTo>
                  <a:cubicBezTo>
                    <a:pt x="567" y="1"/>
                    <a:pt x="0" y="568"/>
                    <a:pt x="0" y="1235"/>
                  </a:cubicBezTo>
                  <a:cubicBezTo>
                    <a:pt x="0" y="1602"/>
                    <a:pt x="167" y="1935"/>
                    <a:pt x="434" y="2169"/>
                  </a:cubicBezTo>
                  <a:lnTo>
                    <a:pt x="401" y="2169"/>
                  </a:lnTo>
                  <a:lnTo>
                    <a:pt x="1768" y="3536"/>
                  </a:lnTo>
                  <a:cubicBezTo>
                    <a:pt x="1935" y="3670"/>
                    <a:pt x="2069" y="3837"/>
                    <a:pt x="2202" y="3837"/>
                  </a:cubicBezTo>
                  <a:cubicBezTo>
                    <a:pt x="2335" y="3837"/>
                    <a:pt x="2469" y="3670"/>
                    <a:pt x="2602" y="3536"/>
                  </a:cubicBezTo>
                  <a:lnTo>
                    <a:pt x="3970" y="2169"/>
                  </a:lnTo>
                  <a:cubicBezTo>
                    <a:pt x="4203" y="1935"/>
                    <a:pt x="4370" y="1602"/>
                    <a:pt x="4370" y="1235"/>
                  </a:cubicBezTo>
                  <a:cubicBezTo>
                    <a:pt x="4370" y="568"/>
                    <a:pt x="3803" y="1"/>
                    <a:pt x="3136" y="1"/>
                  </a:cubicBezTo>
                  <a:cubicBezTo>
                    <a:pt x="2769" y="1"/>
                    <a:pt x="2435" y="167"/>
                    <a:pt x="2202" y="401"/>
                  </a:cubicBezTo>
                  <a:cubicBezTo>
                    <a:pt x="1968" y="134"/>
                    <a:pt x="1635" y="1"/>
                    <a:pt x="1268"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396200" y="1984200"/>
              <a:ext cx="174325" cy="172375"/>
            </a:xfrm>
            <a:custGeom>
              <a:avLst/>
              <a:gdLst/>
              <a:ahLst/>
              <a:cxnLst/>
              <a:rect l="l" t="t" r="r" b="b"/>
              <a:pathLst>
                <a:path w="6973" h="6895" extrusionOk="0">
                  <a:moveTo>
                    <a:pt x="2569" y="868"/>
                  </a:moveTo>
                  <a:cubicBezTo>
                    <a:pt x="3537" y="868"/>
                    <a:pt x="4304" y="1635"/>
                    <a:pt x="4304" y="2603"/>
                  </a:cubicBezTo>
                  <a:cubicBezTo>
                    <a:pt x="4304" y="3537"/>
                    <a:pt x="3537" y="4304"/>
                    <a:pt x="2569" y="4304"/>
                  </a:cubicBezTo>
                  <a:cubicBezTo>
                    <a:pt x="1635" y="4304"/>
                    <a:pt x="868" y="3537"/>
                    <a:pt x="868" y="2603"/>
                  </a:cubicBezTo>
                  <a:cubicBezTo>
                    <a:pt x="868" y="1635"/>
                    <a:pt x="1635" y="868"/>
                    <a:pt x="2569" y="868"/>
                  </a:cubicBezTo>
                  <a:close/>
                  <a:moveTo>
                    <a:pt x="2603" y="1"/>
                  </a:moveTo>
                  <a:cubicBezTo>
                    <a:pt x="1168" y="1"/>
                    <a:pt x="1" y="1168"/>
                    <a:pt x="1" y="2569"/>
                  </a:cubicBezTo>
                  <a:cubicBezTo>
                    <a:pt x="1" y="4004"/>
                    <a:pt x="1168" y="5171"/>
                    <a:pt x="2603" y="5171"/>
                  </a:cubicBezTo>
                  <a:cubicBezTo>
                    <a:pt x="3236" y="5171"/>
                    <a:pt x="3803" y="4938"/>
                    <a:pt x="4270" y="4571"/>
                  </a:cubicBezTo>
                  <a:cubicBezTo>
                    <a:pt x="4270" y="4704"/>
                    <a:pt x="4337" y="4871"/>
                    <a:pt x="4471" y="5038"/>
                  </a:cubicBezTo>
                  <a:lnTo>
                    <a:pt x="5872" y="6672"/>
                  </a:lnTo>
                  <a:cubicBezTo>
                    <a:pt x="6000" y="6819"/>
                    <a:pt x="6179" y="6895"/>
                    <a:pt x="6352" y="6895"/>
                  </a:cubicBezTo>
                  <a:cubicBezTo>
                    <a:pt x="6495" y="6895"/>
                    <a:pt x="6634" y="6844"/>
                    <a:pt x="6739" y="6739"/>
                  </a:cubicBezTo>
                  <a:cubicBezTo>
                    <a:pt x="6972" y="6505"/>
                    <a:pt x="6939" y="6105"/>
                    <a:pt x="6705" y="5872"/>
                  </a:cubicBezTo>
                  <a:lnTo>
                    <a:pt x="5038" y="4471"/>
                  </a:lnTo>
                  <a:cubicBezTo>
                    <a:pt x="4871" y="4337"/>
                    <a:pt x="4704" y="4270"/>
                    <a:pt x="4571" y="4270"/>
                  </a:cubicBezTo>
                  <a:cubicBezTo>
                    <a:pt x="4938" y="3803"/>
                    <a:pt x="5171" y="3236"/>
                    <a:pt x="5171" y="2569"/>
                  </a:cubicBezTo>
                  <a:cubicBezTo>
                    <a:pt x="5171" y="1168"/>
                    <a:pt x="4004" y="1"/>
                    <a:pt x="2603"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1637325" y="2207700"/>
              <a:ext cx="143475" cy="153475"/>
            </a:xfrm>
            <a:custGeom>
              <a:avLst/>
              <a:gdLst/>
              <a:ahLst/>
              <a:cxnLst/>
              <a:rect l="l" t="t" r="r" b="b"/>
              <a:pathLst>
                <a:path w="5739" h="6139" extrusionOk="0">
                  <a:moveTo>
                    <a:pt x="1535" y="1902"/>
                  </a:moveTo>
                  <a:lnTo>
                    <a:pt x="1535" y="2302"/>
                  </a:lnTo>
                  <a:lnTo>
                    <a:pt x="4204" y="2302"/>
                  </a:lnTo>
                  <a:lnTo>
                    <a:pt x="4204" y="1902"/>
                  </a:lnTo>
                  <a:close/>
                  <a:moveTo>
                    <a:pt x="1535" y="2669"/>
                  </a:moveTo>
                  <a:lnTo>
                    <a:pt x="1535" y="3069"/>
                  </a:lnTo>
                  <a:lnTo>
                    <a:pt x="4204" y="3069"/>
                  </a:lnTo>
                  <a:lnTo>
                    <a:pt x="4204" y="2669"/>
                  </a:lnTo>
                  <a:close/>
                  <a:moveTo>
                    <a:pt x="1535" y="3436"/>
                  </a:moveTo>
                  <a:lnTo>
                    <a:pt x="1535" y="3837"/>
                  </a:lnTo>
                  <a:lnTo>
                    <a:pt x="4204" y="3837"/>
                  </a:lnTo>
                  <a:lnTo>
                    <a:pt x="4204" y="3436"/>
                  </a:lnTo>
                  <a:close/>
                  <a:moveTo>
                    <a:pt x="1535" y="4203"/>
                  </a:moveTo>
                  <a:lnTo>
                    <a:pt x="1535" y="4604"/>
                  </a:lnTo>
                  <a:lnTo>
                    <a:pt x="4204" y="4604"/>
                  </a:lnTo>
                  <a:lnTo>
                    <a:pt x="4204" y="4203"/>
                  </a:lnTo>
                  <a:close/>
                  <a:moveTo>
                    <a:pt x="4971" y="768"/>
                  </a:moveTo>
                  <a:lnTo>
                    <a:pt x="4971" y="5371"/>
                  </a:lnTo>
                  <a:lnTo>
                    <a:pt x="768" y="5371"/>
                  </a:lnTo>
                  <a:lnTo>
                    <a:pt x="768" y="768"/>
                  </a:lnTo>
                  <a:close/>
                  <a:moveTo>
                    <a:pt x="568" y="0"/>
                  </a:moveTo>
                  <a:cubicBezTo>
                    <a:pt x="267" y="0"/>
                    <a:pt x="1" y="267"/>
                    <a:pt x="1" y="568"/>
                  </a:cubicBezTo>
                  <a:lnTo>
                    <a:pt x="1" y="5571"/>
                  </a:lnTo>
                  <a:cubicBezTo>
                    <a:pt x="1" y="5871"/>
                    <a:pt x="267" y="6138"/>
                    <a:pt x="568" y="6138"/>
                  </a:cubicBezTo>
                  <a:lnTo>
                    <a:pt x="5171" y="6138"/>
                  </a:lnTo>
                  <a:cubicBezTo>
                    <a:pt x="5505" y="6138"/>
                    <a:pt x="5738" y="5871"/>
                    <a:pt x="5738" y="5571"/>
                  </a:cubicBezTo>
                  <a:lnTo>
                    <a:pt x="5738" y="568"/>
                  </a:lnTo>
                  <a:cubicBezTo>
                    <a:pt x="5738" y="267"/>
                    <a:pt x="5471" y="0"/>
                    <a:pt x="5171"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798150" y="1462175"/>
              <a:ext cx="114275" cy="114250"/>
            </a:xfrm>
            <a:custGeom>
              <a:avLst/>
              <a:gdLst/>
              <a:ahLst/>
              <a:cxnLst/>
              <a:rect l="l" t="t" r="r" b="b"/>
              <a:pathLst>
                <a:path w="4571" h="4570" extrusionOk="0">
                  <a:moveTo>
                    <a:pt x="3214" y="1386"/>
                  </a:moveTo>
                  <a:cubicBezTo>
                    <a:pt x="3480" y="1386"/>
                    <a:pt x="3699" y="1565"/>
                    <a:pt x="3637" y="1968"/>
                  </a:cubicBezTo>
                  <a:cubicBezTo>
                    <a:pt x="3470" y="2802"/>
                    <a:pt x="2636" y="3536"/>
                    <a:pt x="2369" y="3703"/>
                  </a:cubicBezTo>
                  <a:cubicBezTo>
                    <a:pt x="2304" y="3743"/>
                    <a:pt x="2242" y="3760"/>
                    <a:pt x="2183" y="3760"/>
                  </a:cubicBezTo>
                  <a:cubicBezTo>
                    <a:pt x="1999" y="3760"/>
                    <a:pt x="1853" y="3596"/>
                    <a:pt x="1802" y="3469"/>
                  </a:cubicBezTo>
                  <a:cubicBezTo>
                    <a:pt x="1702" y="3269"/>
                    <a:pt x="1402" y="2168"/>
                    <a:pt x="1335" y="2102"/>
                  </a:cubicBezTo>
                  <a:cubicBezTo>
                    <a:pt x="1320" y="2079"/>
                    <a:pt x="1295" y="2070"/>
                    <a:pt x="1267" y="2070"/>
                  </a:cubicBezTo>
                  <a:cubicBezTo>
                    <a:pt x="1173" y="2070"/>
                    <a:pt x="1035" y="2168"/>
                    <a:pt x="1035" y="2168"/>
                  </a:cubicBezTo>
                  <a:lnTo>
                    <a:pt x="935" y="2035"/>
                  </a:lnTo>
                  <a:cubicBezTo>
                    <a:pt x="935" y="2035"/>
                    <a:pt x="1402" y="1468"/>
                    <a:pt x="1735" y="1401"/>
                  </a:cubicBezTo>
                  <a:cubicBezTo>
                    <a:pt x="1753" y="1398"/>
                    <a:pt x="1771" y="1396"/>
                    <a:pt x="1787" y="1396"/>
                  </a:cubicBezTo>
                  <a:cubicBezTo>
                    <a:pt x="2103" y="1396"/>
                    <a:pt x="2107" y="1986"/>
                    <a:pt x="2202" y="2335"/>
                  </a:cubicBezTo>
                  <a:cubicBezTo>
                    <a:pt x="2302" y="2669"/>
                    <a:pt x="2336" y="2869"/>
                    <a:pt x="2436" y="2869"/>
                  </a:cubicBezTo>
                  <a:cubicBezTo>
                    <a:pt x="2503" y="2869"/>
                    <a:pt x="2636" y="2702"/>
                    <a:pt x="2803" y="2402"/>
                  </a:cubicBezTo>
                  <a:cubicBezTo>
                    <a:pt x="2929" y="2174"/>
                    <a:pt x="2864" y="1966"/>
                    <a:pt x="2679" y="1966"/>
                  </a:cubicBezTo>
                  <a:cubicBezTo>
                    <a:pt x="2621" y="1966"/>
                    <a:pt x="2550" y="1987"/>
                    <a:pt x="2469" y="2035"/>
                  </a:cubicBezTo>
                  <a:cubicBezTo>
                    <a:pt x="2541" y="1624"/>
                    <a:pt x="2908" y="1386"/>
                    <a:pt x="3214" y="1386"/>
                  </a:cubicBezTo>
                  <a:close/>
                  <a:moveTo>
                    <a:pt x="2269" y="0"/>
                  </a:moveTo>
                  <a:cubicBezTo>
                    <a:pt x="1035" y="0"/>
                    <a:pt x="1" y="1034"/>
                    <a:pt x="1" y="2268"/>
                  </a:cubicBezTo>
                  <a:cubicBezTo>
                    <a:pt x="1" y="3536"/>
                    <a:pt x="1002" y="4570"/>
                    <a:pt x="2269" y="4570"/>
                  </a:cubicBezTo>
                  <a:cubicBezTo>
                    <a:pt x="3537" y="4570"/>
                    <a:pt x="4571" y="3536"/>
                    <a:pt x="4571" y="2268"/>
                  </a:cubicBezTo>
                  <a:cubicBezTo>
                    <a:pt x="4571" y="1034"/>
                    <a:pt x="3537" y="0"/>
                    <a:pt x="22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26"/>
          <p:cNvSpPr txBox="1">
            <a:spLocks noGrp="1"/>
          </p:cNvSpPr>
          <p:nvPr>
            <p:ph type="title"/>
          </p:nvPr>
        </p:nvSpPr>
        <p:spPr>
          <a:xfrm>
            <a:off x="4346709" y="294450"/>
            <a:ext cx="4340141" cy="7278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br>
              <a:rPr lang="es-MX" sz="1600" dirty="0"/>
            </a:br>
            <a:r>
              <a:rPr lang="es-MX" sz="1600" dirty="0"/>
              <a:t>Definición conceptual y operacional de las variables</a:t>
            </a:r>
          </a:p>
        </p:txBody>
      </p:sp>
      <p:sp>
        <p:nvSpPr>
          <p:cNvPr id="1074" name="Google Shape;1074;p26"/>
          <p:cNvSpPr txBox="1"/>
          <p:nvPr/>
        </p:nvSpPr>
        <p:spPr>
          <a:xfrm>
            <a:off x="587022" y="1129099"/>
            <a:ext cx="8121678" cy="3604029"/>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MX" sz="1200" dirty="0">
                <a:latin typeface="+mj-lt"/>
                <a:ea typeface="Roboto"/>
                <a:cs typeface="Roboto"/>
                <a:sym typeface="Roboto"/>
              </a:rPr>
              <a:t>Operacionalmente lo definen </a:t>
            </a:r>
            <a:r>
              <a:rPr lang="es-MX" sz="1200" dirty="0" err="1">
                <a:latin typeface="+mj-lt"/>
                <a:ea typeface="Roboto"/>
                <a:cs typeface="Roboto"/>
                <a:sym typeface="Roboto"/>
              </a:rPr>
              <a:t>Balboni</a:t>
            </a:r>
            <a:r>
              <a:rPr lang="es-MX" sz="1200" dirty="0">
                <a:latin typeface="+mj-lt"/>
                <a:ea typeface="Roboto"/>
                <a:cs typeface="Roboto"/>
                <a:sym typeface="Roboto"/>
              </a:rPr>
              <a:t>, </a:t>
            </a:r>
            <a:r>
              <a:rPr lang="es-MX" sz="1200" dirty="0" err="1">
                <a:latin typeface="+mj-lt"/>
                <a:ea typeface="Roboto"/>
                <a:cs typeface="Roboto"/>
                <a:sym typeface="Roboto"/>
              </a:rPr>
              <a:t>Menardo</a:t>
            </a:r>
            <a:r>
              <a:rPr lang="es-MX" sz="1200" dirty="0">
                <a:latin typeface="+mj-lt"/>
                <a:ea typeface="Roboto"/>
                <a:cs typeface="Roboto"/>
                <a:sym typeface="Roboto"/>
              </a:rPr>
              <a:t> y </a:t>
            </a:r>
            <a:r>
              <a:rPr lang="es-MX" sz="1200" dirty="0" err="1">
                <a:latin typeface="+mj-lt"/>
                <a:ea typeface="Roboto"/>
                <a:cs typeface="Roboto"/>
                <a:sym typeface="Roboto"/>
              </a:rPr>
              <a:t>Cubelli</a:t>
            </a:r>
            <a:r>
              <a:rPr lang="es-MX" sz="1200" dirty="0">
                <a:latin typeface="+mj-lt"/>
                <a:ea typeface="Roboto"/>
                <a:cs typeface="Roboto"/>
                <a:sym typeface="Roboto"/>
              </a:rPr>
              <a:t> (2019): </a:t>
            </a:r>
          </a:p>
          <a:p>
            <a:pPr marL="0" lvl="0" indent="0" algn="just" rtl="0">
              <a:lnSpc>
                <a:spcPct val="115000"/>
              </a:lnSpc>
              <a:spcBef>
                <a:spcPts val="0"/>
              </a:spcBef>
              <a:spcAft>
                <a:spcPts val="0"/>
              </a:spcAft>
              <a:buNone/>
            </a:pPr>
            <a:r>
              <a:rPr lang="es-MX" sz="1200" dirty="0">
                <a:latin typeface="+mj-lt"/>
                <a:ea typeface="Roboto"/>
                <a:cs typeface="Roboto"/>
                <a:sym typeface="Roboto"/>
              </a:rPr>
              <a:t>1.	</a:t>
            </a:r>
            <a:r>
              <a:rPr lang="es-MX" sz="1200" b="1" dirty="0">
                <a:latin typeface="+mj-lt"/>
                <a:ea typeface="Roboto"/>
                <a:cs typeface="Roboto"/>
                <a:sym typeface="Roboto"/>
              </a:rPr>
              <a:t>Participación:</a:t>
            </a:r>
            <a:r>
              <a:rPr lang="es-MX" sz="1200" dirty="0">
                <a:latin typeface="+mj-lt"/>
                <a:ea typeface="Roboto"/>
                <a:cs typeface="Roboto"/>
                <a:sym typeface="Roboto"/>
              </a:rPr>
              <a:t> “se refiere a la participación activa como miembro de distintos tipos de grupos y asociaciones”. (2019, pág. 161). Incluye 4 ítems sobre el papel desempeñado y el tiempo votado como miembro de grupos o asociaciones culturales, sociales, religiosas o políticas. </a:t>
            </a:r>
          </a:p>
          <a:p>
            <a:pPr marL="0" lvl="0" indent="0" algn="just" rtl="0">
              <a:lnSpc>
                <a:spcPct val="115000"/>
              </a:lnSpc>
              <a:spcBef>
                <a:spcPts val="0"/>
              </a:spcBef>
              <a:spcAft>
                <a:spcPts val="0"/>
              </a:spcAft>
              <a:buNone/>
            </a:pPr>
            <a:r>
              <a:rPr lang="es-MX" sz="1200" dirty="0">
                <a:latin typeface="+mj-lt"/>
                <a:ea typeface="Roboto"/>
                <a:cs typeface="Roboto"/>
                <a:sym typeface="Roboto"/>
              </a:rPr>
              <a:t>2.	</a:t>
            </a:r>
            <a:r>
              <a:rPr lang="es-MX" sz="1200" b="1" dirty="0">
                <a:latin typeface="+mj-lt"/>
                <a:ea typeface="Roboto"/>
                <a:cs typeface="Roboto"/>
                <a:sym typeface="Roboto"/>
              </a:rPr>
              <a:t>Consumo:</a:t>
            </a:r>
            <a:r>
              <a:rPr lang="es-MX" sz="1200" dirty="0">
                <a:latin typeface="+mj-lt"/>
                <a:ea typeface="Roboto"/>
                <a:cs typeface="Roboto"/>
                <a:sym typeface="Roboto"/>
              </a:rPr>
              <a:t> “se refiere a las actividades culturales en el tiempo libre y al papel de consumidores o espectadores”. (2019, pág. 161). Incluye 5 ítems relativos al número de exposiciones, museos y galerías visitados, eventos teatrales y musicales a los que se ha asistido y libros poseídos o leídos por placer. </a:t>
            </a:r>
          </a:p>
          <a:p>
            <a:pPr marL="0" lvl="0" indent="0" algn="just" rtl="0">
              <a:lnSpc>
                <a:spcPct val="115000"/>
              </a:lnSpc>
              <a:spcBef>
                <a:spcPts val="0"/>
              </a:spcBef>
              <a:spcAft>
                <a:spcPts val="0"/>
              </a:spcAft>
              <a:buNone/>
            </a:pPr>
            <a:r>
              <a:rPr lang="es-MX" sz="1200" dirty="0">
                <a:latin typeface="+mj-lt"/>
                <a:ea typeface="Roboto"/>
                <a:cs typeface="Roboto"/>
                <a:sym typeface="Roboto"/>
              </a:rPr>
              <a:t>3.	</a:t>
            </a:r>
            <a:r>
              <a:rPr lang="es-MX" sz="1200" b="1" dirty="0">
                <a:latin typeface="+mj-lt"/>
                <a:ea typeface="Roboto"/>
                <a:cs typeface="Roboto"/>
                <a:sym typeface="Roboto"/>
              </a:rPr>
              <a:t>Uso de experto</a:t>
            </a:r>
            <a:r>
              <a:rPr lang="es-MX" sz="1200" dirty="0">
                <a:latin typeface="+mj-lt"/>
                <a:ea typeface="Roboto"/>
                <a:cs typeface="Roboto"/>
                <a:sym typeface="Roboto"/>
              </a:rPr>
              <a:t>: “se refiere a todas las actividades culturales que requieren conocimientos especializados y educación formal o que implican una producción creativa”. (2019, pág. 162). Incluye 5 ítems relativos al número de libros leídos para estudiar/trabajar y al número de cursos/conferencias sobre temas culturales a los que se había asistido; frecuencia de uso de lenguas extranjeras e Internet para mantenerse informado y la participación en actividades culturales de alto nivel como: crear arte (pintura, dibujo, escultura, fotografía, escultura, restauración); escribir música o textos (narraciones, poesía, guiones, sátiras, artículos); actuar en conciertos, obras de teatro o ballets; o intervenir en conferencias o seminarios. </a:t>
            </a:r>
          </a:p>
        </p:txBody>
      </p:sp>
      <p:sp>
        <p:nvSpPr>
          <p:cNvPr id="1075" name="Google Shape;1075;p26"/>
          <p:cNvSpPr txBox="1"/>
          <p:nvPr/>
        </p:nvSpPr>
        <p:spPr>
          <a:xfrm>
            <a:off x="5910000" y="2299468"/>
            <a:ext cx="2798700" cy="31053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6" name="Google Shape;1076;p26"/>
          <p:cNvSpPr txBox="1"/>
          <p:nvPr/>
        </p:nvSpPr>
        <p:spPr>
          <a:xfrm>
            <a:off x="5915137" y="2593322"/>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7" name="Google Shape;1077;p26"/>
          <p:cNvSpPr txBox="1"/>
          <p:nvPr/>
        </p:nvSpPr>
        <p:spPr>
          <a:xfrm>
            <a:off x="4603201" y="1744074"/>
            <a:ext cx="4105499" cy="663872"/>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8" name="Google Shape;1078;p26"/>
          <p:cNvSpPr txBox="1"/>
          <p:nvPr/>
        </p:nvSpPr>
        <p:spPr>
          <a:xfrm>
            <a:off x="5915137" y="3442571"/>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9" name="Google Shape;1079;p26"/>
          <p:cNvSpPr txBox="1"/>
          <p:nvPr/>
        </p:nvSpPr>
        <p:spPr>
          <a:xfrm>
            <a:off x="5915137" y="3017947"/>
            <a:ext cx="2641841"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0" name="Google Shape;1080;p26"/>
          <p:cNvSpPr txBox="1"/>
          <p:nvPr/>
        </p:nvSpPr>
        <p:spPr>
          <a:xfrm>
            <a:off x="5915137" y="3867195"/>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8" name="Google Shape;1088;p26"/>
          <p:cNvSpPr txBox="1"/>
          <p:nvPr/>
        </p:nvSpPr>
        <p:spPr>
          <a:xfrm>
            <a:off x="5888150" y="4308495"/>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latin typeface="Roboto"/>
              <a:ea typeface="Roboto"/>
              <a:cs typeface="Roboto"/>
              <a:sym typeface="Roboto"/>
            </a:endParaRPr>
          </a:p>
        </p:txBody>
      </p:sp>
    </p:spTree>
    <p:extLst>
      <p:ext uri="{BB962C8B-B14F-4D97-AF65-F5344CB8AC3E}">
        <p14:creationId xmlns:p14="http://schemas.microsoft.com/office/powerpoint/2010/main" val="24355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0"/>
        <p:cNvGrpSpPr/>
        <p:nvPr/>
      </p:nvGrpSpPr>
      <p:grpSpPr>
        <a:xfrm>
          <a:off x="0" y="0"/>
          <a:ext cx="0" cy="0"/>
          <a:chOff x="0" y="0"/>
          <a:chExt cx="0" cy="0"/>
        </a:xfrm>
      </p:grpSpPr>
      <p:grpSp>
        <p:nvGrpSpPr>
          <p:cNvPr id="891" name="Google Shape;891;p26"/>
          <p:cNvGrpSpPr/>
          <p:nvPr/>
        </p:nvGrpSpPr>
        <p:grpSpPr>
          <a:xfrm>
            <a:off x="778933" y="474134"/>
            <a:ext cx="2833511" cy="3834362"/>
            <a:chOff x="1413825" y="1325400"/>
            <a:chExt cx="6316200" cy="5570675"/>
          </a:xfrm>
        </p:grpSpPr>
        <p:sp>
          <p:nvSpPr>
            <p:cNvPr id="892" name="Google Shape;892;p26"/>
            <p:cNvSpPr/>
            <p:nvPr/>
          </p:nvSpPr>
          <p:spPr>
            <a:xfrm>
              <a:off x="7497350" y="5086425"/>
              <a:ext cx="226025" cy="211850"/>
            </a:xfrm>
            <a:custGeom>
              <a:avLst/>
              <a:gdLst/>
              <a:ahLst/>
              <a:cxnLst/>
              <a:rect l="l" t="t" r="r" b="b"/>
              <a:pathLst>
                <a:path w="9041" h="8474" extrusionOk="0">
                  <a:moveTo>
                    <a:pt x="4537" y="1135"/>
                  </a:moveTo>
                  <a:cubicBezTo>
                    <a:pt x="5004" y="1135"/>
                    <a:pt x="5471" y="1201"/>
                    <a:pt x="5905" y="1335"/>
                  </a:cubicBezTo>
                  <a:cubicBezTo>
                    <a:pt x="6338" y="1502"/>
                    <a:pt x="6705" y="1702"/>
                    <a:pt x="7005" y="1935"/>
                  </a:cubicBezTo>
                  <a:cubicBezTo>
                    <a:pt x="7606" y="2402"/>
                    <a:pt x="7906" y="3036"/>
                    <a:pt x="7906" y="3670"/>
                  </a:cubicBezTo>
                  <a:cubicBezTo>
                    <a:pt x="7906" y="4304"/>
                    <a:pt x="7606" y="4904"/>
                    <a:pt x="7005" y="5371"/>
                  </a:cubicBezTo>
                  <a:cubicBezTo>
                    <a:pt x="6705" y="5638"/>
                    <a:pt x="6338" y="5838"/>
                    <a:pt x="5905" y="5972"/>
                  </a:cubicBezTo>
                  <a:cubicBezTo>
                    <a:pt x="5471" y="6138"/>
                    <a:pt x="5004" y="6205"/>
                    <a:pt x="4537" y="6205"/>
                  </a:cubicBezTo>
                  <a:cubicBezTo>
                    <a:pt x="4337" y="6205"/>
                    <a:pt x="4137" y="6205"/>
                    <a:pt x="3970" y="6172"/>
                  </a:cubicBezTo>
                  <a:lnTo>
                    <a:pt x="3836" y="6172"/>
                  </a:lnTo>
                  <a:cubicBezTo>
                    <a:pt x="3536" y="6172"/>
                    <a:pt x="3236" y="6272"/>
                    <a:pt x="3036" y="6472"/>
                  </a:cubicBezTo>
                  <a:cubicBezTo>
                    <a:pt x="2969" y="6539"/>
                    <a:pt x="2902" y="6605"/>
                    <a:pt x="2836" y="6672"/>
                  </a:cubicBezTo>
                  <a:cubicBezTo>
                    <a:pt x="2836" y="6572"/>
                    <a:pt x="2802" y="6439"/>
                    <a:pt x="2802" y="6338"/>
                  </a:cubicBezTo>
                  <a:cubicBezTo>
                    <a:pt x="2769" y="6038"/>
                    <a:pt x="2569" y="5738"/>
                    <a:pt x="2302" y="5571"/>
                  </a:cubicBezTo>
                  <a:cubicBezTo>
                    <a:pt x="1935" y="5338"/>
                    <a:pt x="1635" y="5004"/>
                    <a:pt x="1435" y="4671"/>
                  </a:cubicBezTo>
                  <a:cubicBezTo>
                    <a:pt x="1235" y="4370"/>
                    <a:pt x="1135" y="4003"/>
                    <a:pt x="1135" y="3670"/>
                  </a:cubicBezTo>
                  <a:cubicBezTo>
                    <a:pt x="1135" y="3036"/>
                    <a:pt x="1468" y="2402"/>
                    <a:pt x="2035" y="1935"/>
                  </a:cubicBezTo>
                  <a:cubicBezTo>
                    <a:pt x="2369" y="1702"/>
                    <a:pt x="2736" y="1502"/>
                    <a:pt x="3136" y="1335"/>
                  </a:cubicBezTo>
                  <a:cubicBezTo>
                    <a:pt x="3570" y="1201"/>
                    <a:pt x="4037" y="1135"/>
                    <a:pt x="4537" y="1135"/>
                  </a:cubicBezTo>
                  <a:close/>
                  <a:moveTo>
                    <a:pt x="4537" y="1"/>
                  </a:moveTo>
                  <a:cubicBezTo>
                    <a:pt x="2035" y="1"/>
                    <a:pt x="0" y="1635"/>
                    <a:pt x="0" y="3670"/>
                  </a:cubicBezTo>
                  <a:cubicBezTo>
                    <a:pt x="0" y="4804"/>
                    <a:pt x="668" y="5838"/>
                    <a:pt x="1668" y="6505"/>
                  </a:cubicBezTo>
                  <a:cubicBezTo>
                    <a:pt x="1702" y="6605"/>
                    <a:pt x="1702" y="6672"/>
                    <a:pt x="1702" y="6772"/>
                  </a:cubicBezTo>
                  <a:cubicBezTo>
                    <a:pt x="1702" y="7373"/>
                    <a:pt x="1168" y="7940"/>
                    <a:pt x="567" y="8206"/>
                  </a:cubicBezTo>
                  <a:lnTo>
                    <a:pt x="567" y="8473"/>
                  </a:lnTo>
                  <a:cubicBezTo>
                    <a:pt x="1702" y="8440"/>
                    <a:pt x="2836" y="8273"/>
                    <a:pt x="3836" y="7272"/>
                  </a:cubicBezTo>
                  <a:cubicBezTo>
                    <a:pt x="4037" y="7306"/>
                    <a:pt x="4270" y="7339"/>
                    <a:pt x="4537" y="7339"/>
                  </a:cubicBezTo>
                  <a:cubicBezTo>
                    <a:pt x="7039" y="7339"/>
                    <a:pt x="9040" y="5705"/>
                    <a:pt x="9040" y="3670"/>
                  </a:cubicBezTo>
                  <a:cubicBezTo>
                    <a:pt x="9040" y="1635"/>
                    <a:pt x="7039" y="1"/>
                    <a:pt x="4537"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7340575" y="5203175"/>
              <a:ext cx="141775" cy="141800"/>
            </a:xfrm>
            <a:custGeom>
              <a:avLst/>
              <a:gdLst/>
              <a:ahLst/>
              <a:cxnLst/>
              <a:rect l="l" t="t" r="r" b="b"/>
              <a:pathLst>
                <a:path w="5671" h="5672" extrusionOk="0">
                  <a:moveTo>
                    <a:pt x="3169" y="1435"/>
                  </a:moveTo>
                  <a:cubicBezTo>
                    <a:pt x="3569" y="1435"/>
                    <a:pt x="3870" y="1735"/>
                    <a:pt x="3870" y="2135"/>
                  </a:cubicBezTo>
                  <a:cubicBezTo>
                    <a:pt x="3870" y="2502"/>
                    <a:pt x="3569" y="2836"/>
                    <a:pt x="3169" y="2836"/>
                  </a:cubicBezTo>
                  <a:cubicBezTo>
                    <a:pt x="2802" y="2836"/>
                    <a:pt x="2469" y="2502"/>
                    <a:pt x="2469" y="2135"/>
                  </a:cubicBezTo>
                  <a:cubicBezTo>
                    <a:pt x="2469" y="1735"/>
                    <a:pt x="2802" y="1435"/>
                    <a:pt x="3169" y="1435"/>
                  </a:cubicBezTo>
                  <a:close/>
                  <a:moveTo>
                    <a:pt x="3536" y="3170"/>
                  </a:moveTo>
                  <a:cubicBezTo>
                    <a:pt x="3936" y="3170"/>
                    <a:pt x="4237" y="3503"/>
                    <a:pt x="4237" y="3903"/>
                  </a:cubicBezTo>
                  <a:lnTo>
                    <a:pt x="4237" y="4237"/>
                  </a:lnTo>
                  <a:lnTo>
                    <a:pt x="2135" y="4237"/>
                  </a:lnTo>
                  <a:lnTo>
                    <a:pt x="2135" y="3903"/>
                  </a:lnTo>
                  <a:cubicBezTo>
                    <a:pt x="2135" y="3503"/>
                    <a:pt x="2435" y="3170"/>
                    <a:pt x="2836" y="3170"/>
                  </a:cubicBezTo>
                  <a:close/>
                  <a:moveTo>
                    <a:pt x="1401" y="368"/>
                  </a:moveTo>
                  <a:lnTo>
                    <a:pt x="1401" y="5304"/>
                  </a:lnTo>
                  <a:lnTo>
                    <a:pt x="1068" y="5304"/>
                  </a:lnTo>
                  <a:lnTo>
                    <a:pt x="1068" y="368"/>
                  </a:lnTo>
                  <a:close/>
                  <a:moveTo>
                    <a:pt x="367" y="1"/>
                  </a:moveTo>
                  <a:cubicBezTo>
                    <a:pt x="167" y="1"/>
                    <a:pt x="0" y="167"/>
                    <a:pt x="0" y="368"/>
                  </a:cubicBezTo>
                  <a:lnTo>
                    <a:pt x="0" y="5304"/>
                  </a:lnTo>
                  <a:cubicBezTo>
                    <a:pt x="0" y="5505"/>
                    <a:pt x="167" y="5671"/>
                    <a:pt x="367" y="5671"/>
                  </a:cubicBezTo>
                  <a:lnTo>
                    <a:pt x="4937" y="5671"/>
                  </a:lnTo>
                  <a:lnTo>
                    <a:pt x="4937" y="4237"/>
                  </a:lnTo>
                  <a:lnTo>
                    <a:pt x="5304" y="4237"/>
                  </a:lnTo>
                  <a:cubicBezTo>
                    <a:pt x="5504" y="4237"/>
                    <a:pt x="5671" y="4104"/>
                    <a:pt x="5671" y="3903"/>
                  </a:cubicBezTo>
                  <a:lnTo>
                    <a:pt x="5671" y="3203"/>
                  </a:lnTo>
                  <a:lnTo>
                    <a:pt x="4937" y="3203"/>
                  </a:lnTo>
                  <a:lnTo>
                    <a:pt x="4937" y="2836"/>
                  </a:lnTo>
                  <a:lnTo>
                    <a:pt x="5304" y="2836"/>
                  </a:lnTo>
                  <a:cubicBezTo>
                    <a:pt x="5504" y="2836"/>
                    <a:pt x="5671" y="2669"/>
                    <a:pt x="5671" y="2469"/>
                  </a:cubicBezTo>
                  <a:lnTo>
                    <a:pt x="5671" y="1769"/>
                  </a:lnTo>
                  <a:lnTo>
                    <a:pt x="4970" y="1769"/>
                  </a:lnTo>
                  <a:lnTo>
                    <a:pt x="4970" y="1435"/>
                  </a:lnTo>
                  <a:lnTo>
                    <a:pt x="5304" y="1435"/>
                  </a:lnTo>
                  <a:cubicBezTo>
                    <a:pt x="5504" y="1435"/>
                    <a:pt x="5638" y="1268"/>
                    <a:pt x="5638" y="1068"/>
                  </a:cubicBezTo>
                  <a:lnTo>
                    <a:pt x="5638" y="368"/>
                  </a:lnTo>
                  <a:lnTo>
                    <a:pt x="4937" y="368"/>
                  </a:lnTo>
                  <a:lnTo>
                    <a:pt x="4937"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7585750" y="4813725"/>
              <a:ext cx="120925" cy="121775"/>
            </a:xfrm>
            <a:custGeom>
              <a:avLst/>
              <a:gdLst/>
              <a:ahLst/>
              <a:cxnLst/>
              <a:rect l="l" t="t" r="r" b="b"/>
              <a:pathLst>
                <a:path w="4837" h="4871" extrusionOk="0">
                  <a:moveTo>
                    <a:pt x="2398" y="926"/>
                  </a:moveTo>
                  <a:cubicBezTo>
                    <a:pt x="2319" y="926"/>
                    <a:pt x="2235" y="951"/>
                    <a:pt x="2168" y="1001"/>
                  </a:cubicBezTo>
                  <a:lnTo>
                    <a:pt x="968" y="2236"/>
                  </a:lnTo>
                  <a:cubicBezTo>
                    <a:pt x="901" y="2269"/>
                    <a:pt x="868" y="2369"/>
                    <a:pt x="868" y="2436"/>
                  </a:cubicBezTo>
                  <a:cubicBezTo>
                    <a:pt x="868" y="2503"/>
                    <a:pt x="901" y="2603"/>
                    <a:pt x="968" y="2636"/>
                  </a:cubicBezTo>
                  <a:cubicBezTo>
                    <a:pt x="1034" y="2703"/>
                    <a:pt x="1109" y="2736"/>
                    <a:pt x="1184" y="2736"/>
                  </a:cubicBezTo>
                  <a:cubicBezTo>
                    <a:pt x="1259" y="2736"/>
                    <a:pt x="1335" y="2703"/>
                    <a:pt x="1401" y="2636"/>
                  </a:cubicBezTo>
                  <a:lnTo>
                    <a:pt x="2102" y="1969"/>
                  </a:lnTo>
                  <a:lnTo>
                    <a:pt x="2102" y="3637"/>
                  </a:lnTo>
                  <a:cubicBezTo>
                    <a:pt x="2102" y="3803"/>
                    <a:pt x="2235" y="3937"/>
                    <a:pt x="2402" y="3937"/>
                  </a:cubicBezTo>
                  <a:cubicBezTo>
                    <a:pt x="2569" y="3937"/>
                    <a:pt x="2702" y="3803"/>
                    <a:pt x="2702" y="3637"/>
                  </a:cubicBezTo>
                  <a:lnTo>
                    <a:pt x="2702" y="1969"/>
                  </a:lnTo>
                  <a:lnTo>
                    <a:pt x="3403" y="2636"/>
                  </a:lnTo>
                  <a:cubicBezTo>
                    <a:pt x="3469" y="2703"/>
                    <a:pt x="3544" y="2736"/>
                    <a:pt x="3619" y="2736"/>
                  </a:cubicBezTo>
                  <a:cubicBezTo>
                    <a:pt x="3695" y="2736"/>
                    <a:pt x="3770" y="2703"/>
                    <a:pt x="3836" y="2636"/>
                  </a:cubicBezTo>
                  <a:cubicBezTo>
                    <a:pt x="3936" y="2536"/>
                    <a:pt x="3936" y="2336"/>
                    <a:pt x="3836" y="2236"/>
                  </a:cubicBezTo>
                  <a:lnTo>
                    <a:pt x="2602" y="1001"/>
                  </a:lnTo>
                  <a:cubicBezTo>
                    <a:pt x="2552" y="951"/>
                    <a:pt x="2477" y="926"/>
                    <a:pt x="2398" y="926"/>
                  </a:cubicBezTo>
                  <a:close/>
                  <a:moveTo>
                    <a:pt x="2402" y="468"/>
                  </a:moveTo>
                  <a:cubicBezTo>
                    <a:pt x="3503" y="468"/>
                    <a:pt x="4370" y="1335"/>
                    <a:pt x="4370" y="2436"/>
                  </a:cubicBezTo>
                  <a:cubicBezTo>
                    <a:pt x="4370" y="3537"/>
                    <a:pt x="3503" y="4404"/>
                    <a:pt x="2402" y="4404"/>
                  </a:cubicBezTo>
                  <a:cubicBezTo>
                    <a:pt x="1301" y="4404"/>
                    <a:pt x="434" y="3537"/>
                    <a:pt x="434" y="2436"/>
                  </a:cubicBezTo>
                  <a:cubicBezTo>
                    <a:pt x="434" y="1335"/>
                    <a:pt x="1301" y="468"/>
                    <a:pt x="2402" y="468"/>
                  </a:cubicBezTo>
                  <a:close/>
                  <a:moveTo>
                    <a:pt x="2402" y="1"/>
                  </a:moveTo>
                  <a:cubicBezTo>
                    <a:pt x="1068" y="1"/>
                    <a:pt x="0" y="1102"/>
                    <a:pt x="0" y="2436"/>
                  </a:cubicBezTo>
                  <a:cubicBezTo>
                    <a:pt x="0" y="3770"/>
                    <a:pt x="1068" y="4871"/>
                    <a:pt x="2402" y="4871"/>
                  </a:cubicBezTo>
                  <a:cubicBezTo>
                    <a:pt x="3736" y="4871"/>
                    <a:pt x="4837" y="3770"/>
                    <a:pt x="4837" y="2436"/>
                  </a:cubicBezTo>
                  <a:cubicBezTo>
                    <a:pt x="4837" y="1102"/>
                    <a:pt x="3736" y="1"/>
                    <a:pt x="2402"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563225" y="4963000"/>
              <a:ext cx="98425" cy="98425"/>
            </a:xfrm>
            <a:custGeom>
              <a:avLst/>
              <a:gdLst/>
              <a:ahLst/>
              <a:cxnLst/>
              <a:rect l="l" t="t" r="r" b="b"/>
              <a:pathLst>
                <a:path w="3937" h="3937" extrusionOk="0">
                  <a:moveTo>
                    <a:pt x="2102" y="1735"/>
                  </a:moveTo>
                  <a:cubicBezTo>
                    <a:pt x="2169" y="1735"/>
                    <a:pt x="2202" y="1769"/>
                    <a:pt x="2202" y="1835"/>
                  </a:cubicBezTo>
                  <a:cubicBezTo>
                    <a:pt x="2202" y="1902"/>
                    <a:pt x="2169" y="1969"/>
                    <a:pt x="2102" y="1969"/>
                  </a:cubicBezTo>
                  <a:lnTo>
                    <a:pt x="1835" y="1969"/>
                  </a:lnTo>
                  <a:cubicBezTo>
                    <a:pt x="1769" y="1969"/>
                    <a:pt x="1735" y="1902"/>
                    <a:pt x="1735" y="1835"/>
                  </a:cubicBezTo>
                  <a:cubicBezTo>
                    <a:pt x="1735" y="1769"/>
                    <a:pt x="1769" y="1735"/>
                    <a:pt x="1835" y="1735"/>
                  </a:cubicBezTo>
                  <a:close/>
                  <a:moveTo>
                    <a:pt x="1335" y="3436"/>
                  </a:moveTo>
                  <a:cubicBezTo>
                    <a:pt x="1402" y="3436"/>
                    <a:pt x="1468" y="3503"/>
                    <a:pt x="1468" y="3570"/>
                  </a:cubicBezTo>
                  <a:cubicBezTo>
                    <a:pt x="1468" y="3637"/>
                    <a:pt x="1402" y="3670"/>
                    <a:pt x="1335" y="3670"/>
                  </a:cubicBezTo>
                  <a:lnTo>
                    <a:pt x="401" y="3670"/>
                  </a:lnTo>
                  <a:cubicBezTo>
                    <a:pt x="301" y="3670"/>
                    <a:pt x="267" y="3637"/>
                    <a:pt x="267" y="3570"/>
                  </a:cubicBezTo>
                  <a:cubicBezTo>
                    <a:pt x="267" y="3503"/>
                    <a:pt x="334" y="3436"/>
                    <a:pt x="401" y="3436"/>
                  </a:cubicBezTo>
                  <a:close/>
                  <a:moveTo>
                    <a:pt x="3536" y="3436"/>
                  </a:moveTo>
                  <a:cubicBezTo>
                    <a:pt x="3603" y="3436"/>
                    <a:pt x="3670" y="3503"/>
                    <a:pt x="3670" y="3570"/>
                  </a:cubicBezTo>
                  <a:cubicBezTo>
                    <a:pt x="3670" y="3637"/>
                    <a:pt x="3603" y="3670"/>
                    <a:pt x="3536" y="3670"/>
                  </a:cubicBezTo>
                  <a:lnTo>
                    <a:pt x="2602" y="3670"/>
                  </a:lnTo>
                  <a:cubicBezTo>
                    <a:pt x="2502" y="3670"/>
                    <a:pt x="2469" y="3637"/>
                    <a:pt x="2469" y="3570"/>
                  </a:cubicBezTo>
                  <a:cubicBezTo>
                    <a:pt x="2469" y="3503"/>
                    <a:pt x="2536" y="3436"/>
                    <a:pt x="2602" y="3436"/>
                  </a:cubicBezTo>
                  <a:close/>
                  <a:moveTo>
                    <a:pt x="267" y="1"/>
                  </a:moveTo>
                  <a:lnTo>
                    <a:pt x="267" y="268"/>
                  </a:lnTo>
                  <a:lnTo>
                    <a:pt x="501" y="268"/>
                  </a:lnTo>
                  <a:lnTo>
                    <a:pt x="501" y="1235"/>
                  </a:lnTo>
                  <a:lnTo>
                    <a:pt x="301" y="1235"/>
                  </a:lnTo>
                  <a:cubicBezTo>
                    <a:pt x="134" y="1235"/>
                    <a:pt x="1" y="1368"/>
                    <a:pt x="1" y="1502"/>
                  </a:cubicBezTo>
                  <a:lnTo>
                    <a:pt x="1" y="3670"/>
                  </a:lnTo>
                  <a:cubicBezTo>
                    <a:pt x="1" y="3803"/>
                    <a:pt x="134" y="3937"/>
                    <a:pt x="301" y="3937"/>
                  </a:cubicBezTo>
                  <a:lnTo>
                    <a:pt x="1435" y="3937"/>
                  </a:lnTo>
                  <a:cubicBezTo>
                    <a:pt x="1602" y="3937"/>
                    <a:pt x="1735" y="3803"/>
                    <a:pt x="1735" y="3670"/>
                  </a:cubicBezTo>
                  <a:lnTo>
                    <a:pt x="1735" y="2202"/>
                  </a:lnTo>
                  <a:lnTo>
                    <a:pt x="2202" y="2202"/>
                  </a:lnTo>
                  <a:lnTo>
                    <a:pt x="2202" y="3670"/>
                  </a:lnTo>
                  <a:cubicBezTo>
                    <a:pt x="2202" y="3803"/>
                    <a:pt x="2336" y="3937"/>
                    <a:pt x="2502" y="3937"/>
                  </a:cubicBezTo>
                  <a:lnTo>
                    <a:pt x="3637" y="3937"/>
                  </a:lnTo>
                  <a:cubicBezTo>
                    <a:pt x="3803" y="3937"/>
                    <a:pt x="3937" y="3803"/>
                    <a:pt x="3937" y="3670"/>
                  </a:cubicBezTo>
                  <a:lnTo>
                    <a:pt x="3937" y="1502"/>
                  </a:lnTo>
                  <a:cubicBezTo>
                    <a:pt x="3937" y="1368"/>
                    <a:pt x="3803" y="1235"/>
                    <a:pt x="3637" y="1235"/>
                  </a:cubicBezTo>
                  <a:lnTo>
                    <a:pt x="3436" y="1235"/>
                  </a:lnTo>
                  <a:lnTo>
                    <a:pt x="3436" y="268"/>
                  </a:lnTo>
                  <a:lnTo>
                    <a:pt x="3670" y="268"/>
                  </a:lnTo>
                  <a:lnTo>
                    <a:pt x="3670" y="1"/>
                  </a:lnTo>
                  <a:lnTo>
                    <a:pt x="2202" y="1"/>
                  </a:lnTo>
                  <a:lnTo>
                    <a:pt x="2202" y="268"/>
                  </a:lnTo>
                  <a:lnTo>
                    <a:pt x="2469" y="268"/>
                  </a:lnTo>
                  <a:lnTo>
                    <a:pt x="2469" y="1235"/>
                  </a:lnTo>
                  <a:lnTo>
                    <a:pt x="1468" y="1235"/>
                  </a:lnTo>
                  <a:lnTo>
                    <a:pt x="1468" y="268"/>
                  </a:lnTo>
                  <a:lnTo>
                    <a:pt x="1735" y="268"/>
                  </a:lnTo>
                  <a:lnTo>
                    <a:pt x="1735"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388100" y="4983850"/>
              <a:ext cx="156800" cy="156800"/>
            </a:xfrm>
            <a:custGeom>
              <a:avLst/>
              <a:gdLst/>
              <a:ahLst/>
              <a:cxnLst/>
              <a:rect l="l" t="t" r="r" b="b"/>
              <a:pathLst>
                <a:path w="6272" h="6272" extrusionOk="0">
                  <a:moveTo>
                    <a:pt x="1969" y="1"/>
                  </a:moveTo>
                  <a:lnTo>
                    <a:pt x="1969" y="3136"/>
                  </a:lnTo>
                  <a:lnTo>
                    <a:pt x="1" y="3136"/>
                  </a:lnTo>
                  <a:lnTo>
                    <a:pt x="3136" y="6272"/>
                  </a:lnTo>
                  <a:lnTo>
                    <a:pt x="6272" y="3136"/>
                  </a:lnTo>
                  <a:lnTo>
                    <a:pt x="4304" y="3136"/>
                  </a:lnTo>
                  <a:lnTo>
                    <a:pt x="430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7569075" y="4632775"/>
              <a:ext cx="131775" cy="131775"/>
            </a:xfrm>
            <a:custGeom>
              <a:avLst/>
              <a:gdLst/>
              <a:ahLst/>
              <a:cxnLst/>
              <a:rect l="l" t="t" r="r" b="b"/>
              <a:pathLst>
                <a:path w="5271" h="5271" extrusionOk="0">
                  <a:moveTo>
                    <a:pt x="2635" y="401"/>
                  </a:moveTo>
                  <a:cubicBezTo>
                    <a:pt x="3202" y="401"/>
                    <a:pt x="3736" y="601"/>
                    <a:pt x="4136" y="968"/>
                  </a:cubicBezTo>
                  <a:cubicBezTo>
                    <a:pt x="4070" y="1034"/>
                    <a:pt x="3736" y="1468"/>
                    <a:pt x="2936" y="1768"/>
                  </a:cubicBezTo>
                  <a:cubicBezTo>
                    <a:pt x="2569" y="1101"/>
                    <a:pt x="2168" y="534"/>
                    <a:pt x="2102" y="467"/>
                  </a:cubicBezTo>
                  <a:cubicBezTo>
                    <a:pt x="2268" y="434"/>
                    <a:pt x="2435" y="401"/>
                    <a:pt x="2635" y="401"/>
                  </a:cubicBezTo>
                  <a:close/>
                  <a:moveTo>
                    <a:pt x="1668" y="601"/>
                  </a:moveTo>
                  <a:cubicBezTo>
                    <a:pt x="1735" y="701"/>
                    <a:pt x="2135" y="1234"/>
                    <a:pt x="2502" y="1902"/>
                  </a:cubicBezTo>
                  <a:cubicBezTo>
                    <a:pt x="1468" y="2202"/>
                    <a:pt x="534" y="2202"/>
                    <a:pt x="434" y="2202"/>
                  </a:cubicBezTo>
                  <a:cubicBezTo>
                    <a:pt x="567" y="1501"/>
                    <a:pt x="1034" y="901"/>
                    <a:pt x="1668" y="601"/>
                  </a:cubicBezTo>
                  <a:close/>
                  <a:moveTo>
                    <a:pt x="4370" y="1234"/>
                  </a:moveTo>
                  <a:cubicBezTo>
                    <a:pt x="4670" y="1601"/>
                    <a:pt x="4870" y="2102"/>
                    <a:pt x="4870" y="2635"/>
                  </a:cubicBezTo>
                  <a:cubicBezTo>
                    <a:pt x="4817" y="2609"/>
                    <a:pt x="4331" y="2517"/>
                    <a:pt x="3743" y="2517"/>
                  </a:cubicBezTo>
                  <a:cubicBezTo>
                    <a:pt x="3601" y="2517"/>
                    <a:pt x="3452" y="2522"/>
                    <a:pt x="3302" y="2535"/>
                  </a:cubicBezTo>
                  <a:cubicBezTo>
                    <a:pt x="3302" y="2502"/>
                    <a:pt x="3269" y="2469"/>
                    <a:pt x="3269" y="2435"/>
                  </a:cubicBezTo>
                  <a:cubicBezTo>
                    <a:pt x="3236" y="2335"/>
                    <a:pt x="3169" y="2202"/>
                    <a:pt x="3102" y="2102"/>
                  </a:cubicBezTo>
                  <a:cubicBezTo>
                    <a:pt x="3936" y="1768"/>
                    <a:pt x="4337" y="1301"/>
                    <a:pt x="4370" y="1234"/>
                  </a:cubicBezTo>
                  <a:close/>
                  <a:moveTo>
                    <a:pt x="2702" y="2269"/>
                  </a:moveTo>
                  <a:cubicBezTo>
                    <a:pt x="2769" y="2369"/>
                    <a:pt x="2835" y="2502"/>
                    <a:pt x="2869" y="2635"/>
                  </a:cubicBezTo>
                  <a:lnTo>
                    <a:pt x="2802" y="2669"/>
                  </a:lnTo>
                  <a:cubicBezTo>
                    <a:pt x="1635" y="3036"/>
                    <a:pt x="1001" y="4070"/>
                    <a:pt x="967" y="4137"/>
                  </a:cubicBezTo>
                  <a:cubicBezTo>
                    <a:pt x="601" y="3736"/>
                    <a:pt x="400" y="3236"/>
                    <a:pt x="400" y="2635"/>
                  </a:cubicBezTo>
                  <a:lnTo>
                    <a:pt x="400" y="2569"/>
                  </a:lnTo>
                  <a:cubicBezTo>
                    <a:pt x="417" y="2569"/>
                    <a:pt x="461" y="2570"/>
                    <a:pt x="527" y="2570"/>
                  </a:cubicBezTo>
                  <a:cubicBezTo>
                    <a:pt x="858" y="2570"/>
                    <a:pt x="1757" y="2547"/>
                    <a:pt x="2702" y="2269"/>
                  </a:cubicBezTo>
                  <a:close/>
                  <a:moveTo>
                    <a:pt x="3908" y="2871"/>
                  </a:moveTo>
                  <a:cubicBezTo>
                    <a:pt x="4414" y="2871"/>
                    <a:pt x="4785" y="2977"/>
                    <a:pt x="4837" y="3002"/>
                  </a:cubicBezTo>
                  <a:cubicBezTo>
                    <a:pt x="4737" y="3636"/>
                    <a:pt x="4403" y="4170"/>
                    <a:pt x="3903" y="4503"/>
                  </a:cubicBezTo>
                  <a:cubicBezTo>
                    <a:pt x="3870" y="4370"/>
                    <a:pt x="3736" y="3703"/>
                    <a:pt x="3436" y="2902"/>
                  </a:cubicBezTo>
                  <a:cubicBezTo>
                    <a:pt x="3602" y="2880"/>
                    <a:pt x="3760" y="2871"/>
                    <a:pt x="3908" y="2871"/>
                  </a:cubicBezTo>
                  <a:close/>
                  <a:moveTo>
                    <a:pt x="3036" y="3002"/>
                  </a:moveTo>
                  <a:cubicBezTo>
                    <a:pt x="3336" y="3836"/>
                    <a:pt x="3469" y="4503"/>
                    <a:pt x="3503" y="4704"/>
                  </a:cubicBezTo>
                  <a:cubicBezTo>
                    <a:pt x="3236" y="4837"/>
                    <a:pt x="2936" y="4904"/>
                    <a:pt x="2635" y="4904"/>
                  </a:cubicBezTo>
                  <a:cubicBezTo>
                    <a:pt x="2102" y="4904"/>
                    <a:pt x="1635" y="4704"/>
                    <a:pt x="1234" y="4403"/>
                  </a:cubicBezTo>
                  <a:cubicBezTo>
                    <a:pt x="1301" y="4337"/>
                    <a:pt x="1735" y="3469"/>
                    <a:pt x="3002" y="3002"/>
                  </a:cubicBezTo>
                  <a:close/>
                  <a:moveTo>
                    <a:pt x="2635" y="0"/>
                  </a:moveTo>
                  <a:cubicBezTo>
                    <a:pt x="1168" y="0"/>
                    <a:pt x="0" y="1201"/>
                    <a:pt x="0" y="2635"/>
                  </a:cubicBezTo>
                  <a:cubicBezTo>
                    <a:pt x="0" y="4103"/>
                    <a:pt x="1168" y="5271"/>
                    <a:pt x="2635" y="5271"/>
                  </a:cubicBezTo>
                  <a:cubicBezTo>
                    <a:pt x="4070" y="5271"/>
                    <a:pt x="5271" y="4103"/>
                    <a:pt x="5271" y="2635"/>
                  </a:cubicBezTo>
                  <a:cubicBezTo>
                    <a:pt x="5271" y="1201"/>
                    <a:pt x="4070" y="0"/>
                    <a:pt x="2635"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7438150" y="4831250"/>
              <a:ext cx="125100" cy="110100"/>
            </a:xfrm>
            <a:custGeom>
              <a:avLst/>
              <a:gdLst/>
              <a:ahLst/>
              <a:cxnLst/>
              <a:rect l="l" t="t" r="r" b="b"/>
              <a:pathLst>
                <a:path w="5004" h="4404" extrusionOk="0">
                  <a:moveTo>
                    <a:pt x="3936" y="334"/>
                  </a:moveTo>
                  <a:lnTo>
                    <a:pt x="4236" y="634"/>
                  </a:lnTo>
                  <a:lnTo>
                    <a:pt x="734" y="634"/>
                  </a:lnTo>
                  <a:lnTo>
                    <a:pt x="1067" y="334"/>
                  </a:lnTo>
                  <a:close/>
                  <a:moveTo>
                    <a:pt x="2502" y="1568"/>
                  </a:moveTo>
                  <a:lnTo>
                    <a:pt x="4070" y="2836"/>
                  </a:lnTo>
                  <a:lnTo>
                    <a:pt x="3136" y="2836"/>
                  </a:lnTo>
                  <a:lnTo>
                    <a:pt x="3136" y="3770"/>
                  </a:lnTo>
                  <a:lnTo>
                    <a:pt x="1868" y="3770"/>
                  </a:lnTo>
                  <a:lnTo>
                    <a:pt x="1868" y="2836"/>
                  </a:lnTo>
                  <a:lnTo>
                    <a:pt x="934" y="2836"/>
                  </a:lnTo>
                  <a:lnTo>
                    <a:pt x="2502" y="1568"/>
                  </a:lnTo>
                  <a:close/>
                  <a:moveTo>
                    <a:pt x="934" y="0"/>
                  </a:moveTo>
                  <a:lnTo>
                    <a:pt x="0" y="934"/>
                  </a:lnTo>
                  <a:lnTo>
                    <a:pt x="0" y="4237"/>
                  </a:lnTo>
                  <a:cubicBezTo>
                    <a:pt x="0" y="4337"/>
                    <a:pt x="67" y="4403"/>
                    <a:pt x="167" y="4403"/>
                  </a:cubicBezTo>
                  <a:lnTo>
                    <a:pt x="4870" y="4403"/>
                  </a:lnTo>
                  <a:cubicBezTo>
                    <a:pt x="4937" y="4403"/>
                    <a:pt x="5004" y="4337"/>
                    <a:pt x="5004" y="4237"/>
                  </a:cubicBezTo>
                  <a:lnTo>
                    <a:pt x="5004" y="934"/>
                  </a:lnTo>
                  <a:lnTo>
                    <a:pt x="407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7170450" y="5043900"/>
              <a:ext cx="200175" cy="174975"/>
            </a:xfrm>
            <a:custGeom>
              <a:avLst/>
              <a:gdLst/>
              <a:ahLst/>
              <a:cxnLst/>
              <a:rect l="l" t="t" r="r" b="b"/>
              <a:pathLst>
                <a:path w="8007" h="6999" extrusionOk="0">
                  <a:moveTo>
                    <a:pt x="6739" y="1935"/>
                  </a:moveTo>
                  <a:cubicBezTo>
                    <a:pt x="6739" y="1935"/>
                    <a:pt x="6705" y="1935"/>
                    <a:pt x="6672" y="1968"/>
                  </a:cubicBezTo>
                  <a:cubicBezTo>
                    <a:pt x="6638" y="2002"/>
                    <a:pt x="6605" y="2068"/>
                    <a:pt x="6572" y="2169"/>
                  </a:cubicBezTo>
                  <a:cubicBezTo>
                    <a:pt x="6505" y="2335"/>
                    <a:pt x="6472" y="2602"/>
                    <a:pt x="6472" y="2869"/>
                  </a:cubicBezTo>
                  <a:cubicBezTo>
                    <a:pt x="6472" y="3136"/>
                    <a:pt x="6505" y="3369"/>
                    <a:pt x="6572" y="3536"/>
                  </a:cubicBezTo>
                  <a:cubicBezTo>
                    <a:pt x="6605" y="3636"/>
                    <a:pt x="6638" y="3703"/>
                    <a:pt x="6672" y="3736"/>
                  </a:cubicBezTo>
                  <a:cubicBezTo>
                    <a:pt x="6705" y="3770"/>
                    <a:pt x="6739" y="3803"/>
                    <a:pt x="6739" y="3803"/>
                  </a:cubicBezTo>
                  <a:cubicBezTo>
                    <a:pt x="6772" y="3803"/>
                    <a:pt x="6805" y="3770"/>
                    <a:pt x="6839" y="3736"/>
                  </a:cubicBezTo>
                  <a:cubicBezTo>
                    <a:pt x="6872" y="3703"/>
                    <a:pt x="6905" y="3636"/>
                    <a:pt x="6939" y="3536"/>
                  </a:cubicBezTo>
                  <a:cubicBezTo>
                    <a:pt x="7005" y="3369"/>
                    <a:pt x="7039" y="3136"/>
                    <a:pt x="7039" y="2869"/>
                  </a:cubicBezTo>
                  <a:cubicBezTo>
                    <a:pt x="7039" y="2602"/>
                    <a:pt x="7005" y="2335"/>
                    <a:pt x="6939" y="2169"/>
                  </a:cubicBezTo>
                  <a:cubicBezTo>
                    <a:pt x="6905" y="2068"/>
                    <a:pt x="6872" y="2002"/>
                    <a:pt x="6839" y="1968"/>
                  </a:cubicBezTo>
                  <a:cubicBezTo>
                    <a:pt x="6805" y="1935"/>
                    <a:pt x="6772" y="1935"/>
                    <a:pt x="6739" y="1935"/>
                  </a:cubicBezTo>
                  <a:close/>
                  <a:moveTo>
                    <a:pt x="2069" y="1702"/>
                  </a:moveTo>
                  <a:lnTo>
                    <a:pt x="2069" y="1702"/>
                  </a:lnTo>
                  <a:cubicBezTo>
                    <a:pt x="1668" y="1735"/>
                    <a:pt x="1368" y="1768"/>
                    <a:pt x="968" y="1768"/>
                  </a:cubicBezTo>
                  <a:lnTo>
                    <a:pt x="434" y="1768"/>
                  </a:lnTo>
                  <a:lnTo>
                    <a:pt x="0" y="2502"/>
                  </a:lnTo>
                  <a:lnTo>
                    <a:pt x="0" y="3203"/>
                  </a:lnTo>
                  <a:lnTo>
                    <a:pt x="434" y="3937"/>
                  </a:lnTo>
                  <a:lnTo>
                    <a:pt x="968" y="3937"/>
                  </a:lnTo>
                  <a:cubicBezTo>
                    <a:pt x="1368" y="3937"/>
                    <a:pt x="1668" y="3970"/>
                    <a:pt x="2069" y="4003"/>
                  </a:cubicBezTo>
                  <a:cubicBezTo>
                    <a:pt x="2002" y="3670"/>
                    <a:pt x="1968" y="3269"/>
                    <a:pt x="1968" y="2869"/>
                  </a:cubicBezTo>
                  <a:cubicBezTo>
                    <a:pt x="1968" y="2469"/>
                    <a:pt x="2002" y="2068"/>
                    <a:pt x="2069" y="1702"/>
                  </a:cubicBezTo>
                  <a:close/>
                  <a:moveTo>
                    <a:pt x="6739" y="434"/>
                  </a:moveTo>
                  <a:cubicBezTo>
                    <a:pt x="6839" y="434"/>
                    <a:pt x="6905" y="501"/>
                    <a:pt x="6939" y="567"/>
                  </a:cubicBezTo>
                  <a:cubicBezTo>
                    <a:pt x="7039" y="667"/>
                    <a:pt x="7139" y="834"/>
                    <a:pt x="7239" y="1068"/>
                  </a:cubicBezTo>
                  <a:cubicBezTo>
                    <a:pt x="7406" y="1535"/>
                    <a:pt x="7506" y="2169"/>
                    <a:pt x="7506" y="2869"/>
                  </a:cubicBezTo>
                  <a:cubicBezTo>
                    <a:pt x="7506" y="3536"/>
                    <a:pt x="7406" y="4170"/>
                    <a:pt x="7239" y="4670"/>
                  </a:cubicBezTo>
                  <a:cubicBezTo>
                    <a:pt x="7139" y="4871"/>
                    <a:pt x="7039" y="5037"/>
                    <a:pt x="6939" y="5171"/>
                  </a:cubicBezTo>
                  <a:cubicBezTo>
                    <a:pt x="6905" y="5204"/>
                    <a:pt x="6839" y="5271"/>
                    <a:pt x="6739" y="5271"/>
                  </a:cubicBezTo>
                  <a:cubicBezTo>
                    <a:pt x="6672" y="5271"/>
                    <a:pt x="6605" y="5204"/>
                    <a:pt x="6572" y="5171"/>
                  </a:cubicBezTo>
                  <a:cubicBezTo>
                    <a:pt x="6472" y="5037"/>
                    <a:pt x="6372" y="4871"/>
                    <a:pt x="6272" y="4670"/>
                  </a:cubicBezTo>
                  <a:cubicBezTo>
                    <a:pt x="6105" y="4170"/>
                    <a:pt x="6005" y="3536"/>
                    <a:pt x="6005" y="2869"/>
                  </a:cubicBezTo>
                  <a:cubicBezTo>
                    <a:pt x="6005" y="2169"/>
                    <a:pt x="6105" y="1535"/>
                    <a:pt x="6272" y="1068"/>
                  </a:cubicBezTo>
                  <a:cubicBezTo>
                    <a:pt x="6372" y="834"/>
                    <a:pt x="6472" y="667"/>
                    <a:pt x="6572" y="567"/>
                  </a:cubicBezTo>
                  <a:cubicBezTo>
                    <a:pt x="6605" y="501"/>
                    <a:pt x="6672" y="434"/>
                    <a:pt x="6739" y="434"/>
                  </a:cubicBezTo>
                  <a:close/>
                  <a:moveTo>
                    <a:pt x="6338" y="0"/>
                  </a:moveTo>
                  <a:cubicBezTo>
                    <a:pt x="6338" y="0"/>
                    <a:pt x="4804" y="1134"/>
                    <a:pt x="2636" y="1601"/>
                  </a:cubicBezTo>
                  <a:cubicBezTo>
                    <a:pt x="2569" y="1968"/>
                    <a:pt x="2502" y="2369"/>
                    <a:pt x="2502" y="2869"/>
                  </a:cubicBezTo>
                  <a:cubicBezTo>
                    <a:pt x="2502" y="3336"/>
                    <a:pt x="2569" y="3770"/>
                    <a:pt x="2636" y="4137"/>
                  </a:cubicBezTo>
                  <a:cubicBezTo>
                    <a:pt x="4804" y="4570"/>
                    <a:pt x="6338" y="5704"/>
                    <a:pt x="6338" y="5704"/>
                  </a:cubicBezTo>
                  <a:lnTo>
                    <a:pt x="6972" y="5704"/>
                  </a:lnTo>
                  <a:cubicBezTo>
                    <a:pt x="7539" y="5704"/>
                    <a:pt x="8006" y="4437"/>
                    <a:pt x="8006" y="2869"/>
                  </a:cubicBezTo>
                  <a:cubicBezTo>
                    <a:pt x="8006" y="1301"/>
                    <a:pt x="7539" y="0"/>
                    <a:pt x="6972" y="0"/>
                  </a:cubicBezTo>
                  <a:close/>
                  <a:moveTo>
                    <a:pt x="1868" y="4337"/>
                  </a:moveTo>
                  <a:lnTo>
                    <a:pt x="2502" y="6839"/>
                  </a:lnTo>
                  <a:cubicBezTo>
                    <a:pt x="2527" y="6936"/>
                    <a:pt x="2605" y="6998"/>
                    <a:pt x="2697" y="6998"/>
                  </a:cubicBezTo>
                  <a:cubicBezTo>
                    <a:pt x="2731" y="6998"/>
                    <a:pt x="2767" y="6990"/>
                    <a:pt x="2802" y="6972"/>
                  </a:cubicBezTo>
                  <a:lnTo>
                    <a:pt x="3736" y="6605"/>
                  </a:lnTo>
                  <a:cubicBezTo>
                    <a:pt x="3836" y="6572"/>
                    <a:pt x="3903" y="6438"/>
                    <a:pt x="3836" y="6305"/>
                  </a:cubicBezTo>
                  <a:lnTo>
                    <a:pt x="2869" y="4537"/>
                  </a:lnTo>
                  <a:lnTo>
                    <a:pt x="1868" y="4337"/>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7517350" y="4772025"/>
              <a:ext cx="105100" cy="40900"/>
            </a:xfrm>
            <a:custGeom>
              <a:avLst/>
              <a:gdLst/>
              <a:ahLst/>
              <a:cxnLst/>
              <a:rect l="l" t="t" r="r" b="b"/>
              <a:pathLst>
                <a:path w="4204" h="1636" extrusionOk="0">
                  <a:moveTo>
                    <a:pt x="802" y="1"/>
                  </a:moveTo>
                  <a:cubicBezTo>
                    <a:pt x="368" y="1"/>
                    <a:pt x="1" y="368"/>
                    <a:pt x="1" y="801"/>
                  </a:cubicBezTo>
                  <a:lnTo>
                    <a:pt x="1" y="835"/>
                  </a:lnTo>
                  <a:cubicBezTo>
                    <a:pt x="1" y="1268"/>
                    <a:pt x="368" y="1635"/>
                    <a:pt x="802" y="1635"/>
                  </a:cubicBezTo>
                  <a:lnTo>
                    <a:pt x="1836" y="1635"/>
                  </a:lnTo>
                  <a:cubicBezTo>
                    <a:pt x="2303" y="1635"/>
                    <a:pt x="2670" y="1268"/>
                    <a:pt x="2670" y="835"/>
                  </a:cubicBezTo>
                  <a:lnTo>
                    <a:pt x="2670" y="801"/>
                  </a:lnTo>
                  <a:cubicBezTo>
                    <a:pt x="2670" y="768"/>
                    <a:pt x="2670" y="735"/>
                    <a:pt x="2670" y="701"/>
                  </a:cubicBezTo>
                  <a:lnTo>
                    <a:pt x="2303" y="701"/>
                  </a:lnTo>
                  <a:cubicBezTo>
                    <a:pt x="2303" y="735"/>
                    <a:pt x="2303" y="768"/>
                    <a:pt x="2303" y="801"/>
                  </a:cubicBezTo>
                  <a:lnTo>
                    <a:pt x="2303" y="835"/>
                  </a:lnTo>
                  <a:cubicBezTo>
                    <a:pt x="2303" y="1068"/>
                    <a:pt x="2102" y="1268"/>
                    <a:pt x="1869" y="1268"/>
                  </a:cubicBezTo>
                  <a:lnTo>
                    <a:pt x="835" y="1268"/>
                  </a:lnTo>
                  <a:cubicBezTo>
                    <a:pt x="568" y="1268"/>
                    <a:pt x="368" y="1068"/>
                    <a:pt x="368" y="835"/>
                  </a:cubicBezTo>
                  <a:lnTo>
                    <a:pt x="368" y="801"/>
                  </a:lnTo>
                  <a:cubicBezTo>
                    <a:pt x="368" y="568"/>
                    <a:pt x="568" y="368"/>
                    <a:pt x="835" y="368"/>
                  </a:cubicBezTo>
                  <a:lnTo>
                    <a:pt x="1302" y="368"/>
                  </a:lnTo>
                  <a:cubicBezTo>
                    <a:pt x="1335" y="234"/>
                    <a:pt x="1435" y="101"/>
                    <a:pt x="1535" y="1"/>
                  </a:cubicBezTo>
                  <a:close/>
                  <a:moveTo>
                    <a:pt x="2336" y="1"/>
                  </a:moveTo>
                  <a:cubicBezTo>
                    <a:pt x="1902" y="1"/>
                    <a:pt x="1535" y="368"/>
                    <a:pt x="1535" y="801"/>
                  </a:cubicBezTo>
                  <a:lnTo>
                    <a:pt x="1535" y="835"/>
                  </a:lnTo>
                  <a:cubicBezTo>
                    <a:pt x="1535" y="868"/>
                    <a:pt x="1535" y="902"/>
                    <a:pt x="1535" y="935"/>
                  </a:cubicBezTo>
                  <a:lnTo>
                    <a:pt x="1902" y="935"/>
                  </a:lnTo>
                  <a:cubicBezTo>
                    <a:pt x="1902" y="902"/>
                    <a:pt x="1902" y="868"/>
                    <a:pt x="1902" y="835"/>
                  </a:cubicBezTo>
                  <a:lnTo>
                    <a:pt x="1902" y="801"/>
                  </a:lnTo>
                  <a:cubicBezTo>
                    <a:pt x="1902" y="568"/>
                    <a:pt x="2102" y="368"/>
                    <a:pt x="2336" y="368"/>
                  </a:cubicBezTo>
                  <a:lnTo>
                    <a:pt x="3370" y="368"/>
                  </a:lnTo>
                  <a:cubicBezTo>
                    <a:pt x="3637" y="368"/>
                    <a:pt x="3837" y="568"/>
                    <a:pt x="3837" y="801"/>
                  </a:cubicBezTo>
                  <a:lnTo>
                    <a:pt x="3837" y="835"/>
                  </a:lnTo>
                  <a:cubicBezTo>
                    <a:pt x="3837" y="1068"/>
                    <a:pt x="3637" y="1268"/>
                    <a:pt x="3370" y="1268"/>
                  </a:cubicBezTo>
                  <a:lnTo>
                    <a:pt x="2903" y="1268"/>
                  </a:lnTo>
                  <a:cubicBezTo>
                    <a:pt x="2870" y="1402"/>
                    <a:pt x="2770" y="1535"/>
                    <a:pt x="2670" y="1635"/>
                  </a:cubicBezTo>
                  <a:lnTo>
                    <a:pt x="3370" y="1635"/>
                  </a:lnTo>
                  <a:cubicBezTo>
                    <a:pt x="3837" y="1635"/>
                    <a:pt x="4204" y="1268"/>
                    <a:pt x="4204" y="835"/>
                  </a:cubicBezTo>
                  <a:lnTo>
                    <a:pt x="4204" y="801"/>
                  </a:lnTo>
                  <a:cubicBezTo>
                    <a:pt x="4204" y="368"/>
                    <a:pt x="3837" y="1"/>
                    <a:pt x="33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7616600" y="4316700"/>
              <a:ext cx="113425" cy="112600"/>
            </a:xfrm>
            <a:custGeom>
              <a:avLst/>
              <a:gdLst/>
              <a:ahLst/>
              <a:cxnLst/>
              <a:rect l="l" t="t" r="r" b="b"/>
              <a:pathLst>
                <a:path w="4537" h="4504" extrusionOk="0">
                  <a:moveTo>
                    <a:pt x="2202" y="835"/>
                  </a:moveTo>
                  <a:lnTo>
                    <a:pt x="2102" y="2836"/>
                  </a:lnTo>
                  <a:cubicBezTo>
                    <a:pt x="2035" y="2836"/>
                    <a:pt x="2002" y="2903"/>
                    <a:pt x="2002" y="2970"/>
                  </a:cubicBezTo>
                  <a:lnTo>
                    <a:pt x="2002" y="3237"/>
                  </a:lnTo>
                  <a:cubicBezTo>
                    <a:pt x="2002" y="3337"/>
                    <a:pt x="2035" y="3403"/>
                    <a:pt x="2135" y="3403"/>
                  </a:cubicBezTo>
                  <a:lnTo>
                    <a:pt x="2402" y="3403"/>
                  </a:lnTo>
                  <a:cubicBezTo>
                    <a:pt x="2502" y="3403"/>
                    <a:pt x="2536" y="3337"/>
                    <a:pt x="2536" y="3237"/>
                  </a:cubicBezTo>
                  <a:lnTo>
                    <a:pt x="2536" y="2970"/>
                  </a:lnTo>
                  <a:cubicBezTo>
                    <a:pt x="2536" y="2903"/>
                    <a:pt x="2502" y="2836"/>
                    <a:pt x="2436" y="2836"/>
                  </a:cubicBezTo>
                  <a:lnTo>
                    <a:pt x="2335" y="835"/>
                  </a:lnTo>
                  <a:close/>
                  <a:moveTo>
                    <a:pt x="2269" y="568"/>
                  </a:moveTo>
                  <a:cubicBezTo>
                    <a:pt x="2736" y="568"/>
                    <a:pt x="3136" y="735"/>
                    <a:pt x="3470" y="1068"/>
                  </a:cubicBezTo>
                  <a:cubicBezTo>
                    <a:pt x="3736" y="1335"/>
                    <a:pt x="3903" y="1669"/>
                    <a:pt x="3937" y="2036"/>
                  </a:cubicBezTo>
                  <a:cubicBezTo>
                    <a:pt x="3470" y="2236"/>
                    <a:pt x="3103" y="2703"/>
                    <a:pt x="3103" y="3237"/>
                  </a:cubicBezTo>
                  <a:cubicBezTo>
                    <a:pt x="3103" y="3403"/>
                    <a:pt x="3136" y="3537"/>
                    <a:pt x="3203" y="3670"/>
                  </a:cubicBezTo>
                  <a:cubicBezTo>
                    <a:pt x="2903" y="3870"/>
                    <a:pt x="2602" y="3937"/>
                    <a:pt x="2269" y="3937"/>
                  </a:cubicBezTo>
                  <a:cubicBezTo>
                    <a:pt x="1935" y="3937"/>
                    <a:pt x="1602" y="3870"/>
                    <a:pt x="1335" y="3670"/>
                  </a:cubicBezTo>
                  <a:cubicBezTo>
                    <a:pt x="1401" y="3537"/>
                    <a:pt x="1435" y="3403"/>
                    <a:pt x="1435" y="3237"/>
                  </a:cubicBezTo>
                  <a:cubicBezTo>
                    <a:pt x="1435" y="2703"/>
                    <a:pt x="1068" y="2236"/>
                    <a:pt x="601" y="2036"/>
                  </a:cubicBezTo>
                  <a:cubicBezTo>
                    <a:pt x="634" y="1669"/>
                    <a:pt x="801" y="1335"/>
                    <a:pt x="1068" y="1068"/>
                  </a:cubicBezTo>
                  <a:cubicBezTo>
                    <a:pt x="1401" y="735"/>
                    <a:pt x="1802" y="568"/>
                    <a:pt x="2269" y="568"/>
                  </a:cubicBezTo>
                  <a:close/>
                  <a:moveTo>
                    <a:pt x="2269" y="1"/>
                  </a:moveTo>
                  <a:cubicBezTo>
                    <a:pt x="1035" y="1"/>
                    <a:pt x="0" y="1002"/>
                    <a:pt x="0" y="2269"/>
                  </a:cubicBezTo>
                  <a:cubicBezTo>
                    <a:pt x="0" y="3503"/>
                    <a:pt x="1035" y="4504"/>
                    <a:pt x="2269" y="4504"/>
                  </a:cubicBezTo>
                  <a:cubicBezTo>
                    <a:pt x="3503" y="4504"/>
                    <a:pt x="4537" y="3503"/>
                    <a:pt x="4537" y="2269"/>
                  </a:cubicBezTo>
                  <a:cubicBezTo>
                    <a:pt x="4537" y="1002"/>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7600750" y="4441800"/>
              <a:ext cx="100100" cy="79250"/>
            </a:xfrm>
            <a:custGeom>
              <a:avLst/>
              <a:gdLst/>
              <a:ahLst/>
              <a:cxnLst/>
              <a:rect l="l" t="t" r="r" b="b"/>
              <a:pathLst>
                <a:path w="4004" h="3170" extrusionOk="0">
                  <a:moveTo>
                    <a:pt x="3236" y="401"/>
                  </a:moveTo>
                  <a:lnTo>
                    <a:pt x="3570" y="768"/>
                  </a:lnTo>
                  <a:lnTo>
                    <a:pt x="1535" y="2736"/>
                  </a:lnTo>
                  <a:lnTo>
                    <a:pt x="401" y="1635"/>
                  </a:lnTo>
                  <a:lnTo>
                    <a:pt x="768" y="1301"/>
                  </a:lnTo>
                  <a:lnTo>
                    <a:pt x="1535" y="2069"/>
                  </a:lnTo>
                  <a:lnTo>
                    <a:pt x="3236" y="401"/>
                  </a:lnTo>
                  <a:close/>
                  <a:moveTo>
                    <a:pt x="3236" y="0"/>
                  </a:moveTo>
                  <a:lnTo>
                    <a:pt x="1535" y="1635"/>
                  </a:lnTo>
                  <a:lnTo>
                    <a:pt x="768" y="868"/>
                  </a:lnTo>
                  <a:lnTo>
                    <a:pt x="1" y="1635"/>
                  </a:lnTo>
                  <a:lnTo>
                    <a:pt x="1535" y="3169"/>
                  </a:lnTo>
                  <a:lnTo>
                    <a:pt x="4004" y="768"/>
                  </a:lnTo>
                  <a:lnTo>
                    <a:pt x="32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7432300" y="4598575"/>
              <a:ext cx="117600" cy="156800"/>
            </a:xfrm>
            <a:custGeom>
              <a:avLst/>
              <a:gdLst/>
              <a:ahLst/>
              <a:cxnLst/>
              <a:rect l="l" t="t" r="r" b="b"/>
              <a:pathLst>
                <a:path w="4704" h="6272" extrusionOk="0">
                  <a:moveTo>
                    <a:pt x="2736" y="368"/>
                  </a:moveTo>
                  <a:lnTo>
                    <a:pt x="2736" y="768"/>
                  </a:lnTo>
                  <a:lnTo>
                    <a:pt x="1935" y="768"/>
                  </a:lnTo>
                  <a:lnTo>
                    <a:pt x="1935" y="368"/>
                  </a:lnTo>
                  <a:close/>
                  <a:moveTo>
                    <a:pt x="1935" y="1"/>
                  </a:moveTo>
                  <a:cubicBezTo>
                    <a:pt x="1735" y="1"/>
                    <a:pt x="1568" y="167"/>
                    <a:pt x="1568" y="368"/>
                  </a:cubicBezTo>
                  <a:lnTo>
                    <a:pt x="1568" y="768"/>
                  </a:lnTo>
                  <a:lnTo>
                    <a:pt x="768" y="768"/>
                  </a:lnTo>
                  <a:lnTo>
                    <a:pt x="768" y="1568"/>
                  </a:lnTo>
                  <a:lnTo>
                    <a:pt x="3903" y="1568"/>
                  </a:lnTo>
                  <a:lnTo>
                    <a:pt x="3903" y="768"/>
                  </a:lnTo>
                  <a:lnTo>
                    <a:pt x="3136" y="768"/>
                  </a:lnTo>
                  <a:lnTo>
                    <a:pt x="3136" y="368"/>
                  </a:lnTo>
                  <a:cubicBezTo>
                    <a:pt x="3136" y="167"/>
                    <a:pt x="2936" y="1"/>
                    <a:pt x="2736" y="1"/>
                  </a:cubicBezTo>
                  <a:close/>
                  <a:moveTo>
                    <a:pt x="4304" y="4704"/>
                  </a:moveTo>
                  <a:lnTo>
                    <a:pt x="3136" y="5871"/>
                  </a:lnTo>
                  <a:lnTo>
                    <a:pt x="3136" y="4704"/>
                  </a:lnTo>
                  <a:close/>
                  <a:moveTo>
                    <a:pt x="201" y="768"/>
                  </a:moveTo>
                  <a:cubicBezTo>
                    <a:pt x="67" y="768"/>
                    <a:pt x="1" y="868"/>
                    <a:pt x="1" y="968"/>
                  </a:cubicBezTo>
                  <a:lnTo>
                    <a:pt x="1" y="6072"/>
                  </a:lnTo>
                  <a:cubicBezTo>
                    <a:pt x="1" y="6172"/>
                    <a:pt x="67" y="6272"/>
                    <a:pt x="201" y="6272"/>
                  </a:cubicBezTo>
                  <a:lnTo>
                    <a:pt x="3270" y="6272"/>
                  </a:lnTo>
                  <a:lnTo>
                    <a:pt x="4704" y="4837"/>
                  </a:lnTo>
                  <a:lnTo>
                    <a:pt x="4704" y="968"/>
                  </a:lnTo>
                  <a:cubicBezTo>
                    <a:pt x="4704" y="868"/>
                    <a:pt x="4604" y="768"/>
                    <a:pt x="4504" y="768"/>
                  </a:cubicBezTo>
                  <a:lnTo>
                    <a:pt x="4103" y="768"/>
                  </a:lnTo>
                  <a:lnTo>
                    <a:pt x="4103" y="1168"/>
                  </a:lnTo>
                  <a:lnTo>
                    <a:pt x="4304" y="1168"/>
                  </a:lnTo>
                  <a:lnTo>
                    <a:pt x="4304" y="4304"/>
                  </a:lnTo>
                  <a:lnTo>
                    <a:pt x="2736" y="4304"/>
                  </a:lnTo>
                  <a:lnTo>
                    <a:pt x="2736" y="5871"/>
                  </a:lnTo>
                  <a:lnTo>
                    <a:pt x="367" y="5871"/>
                  </a:lnTo>
                  <a:lnTo>
                    <a:pt x="367" y="1168"/>
                  </a:lnTo>
                  <a:lnTo>
                    <a:pt x="568" y="1168"/>
                  </a:lnTo>
                  <a:lnTo>
                    <a:pt x="568" y="7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7002000" y="4783700"/>
              <a:ext cx="401125" cy="226025"/>
            </a:xfrm>
            <a:custGeom>
              <a:avLst/>
              <a:gdLst/>
              <a:ahLst/>
              <a:cxnLst/>
              <a:rect l="l" t="t" r="r" b="b"/>
              <a:pathLst>
                <a:path w="16045" h="9041" extrusionOk="0">
                  <a:moveTo>
                    <a:pt x="10241" y="1"/>
                  </a:moveTo>
                  <a:cubicBezTo>
                    <a:pt x="9040" y="1"/>
                    <a:pt x="7973" y="535"/>
                    <a:pt x="7305" y="1402"/>
                  </a:cubicBezTo>
                  <a:cubicBezTo>
                    <a:pt x="6905" y="935"/>
                    <a:pt x="6305" y="601"/>
                    <a:pt x="5638" y="601"/>
                  </a:cubicBezTo>
                  <a:cubicBezTo>
                    <a:pt x="4470" y="601"/>
                    <a:pt x="3536" y="1535"/>
                    <a:pt x="3536" y="2703"/>
                  </a:cubicBezTo>
                  <a:cubicBezTo>
                    <a:pt x="3536" y="2803"/>
                    <a:pt x="3569" y="2903"/>
                    <a:pt x="3569" y="3003"/>
                  </a:cubicBezTo>
                  <a:cubicBezTo>
                    <a:pt x="3403" y="2970"/>
                    <a:pt x="3202" y="2936"/>
                    <a:pt x="3036" y="2936"/>
                  </a:cubicBezTo>
                  <a:cubicBezTo>
                    <a:pt x="1334" y="2936"/>
                    <a:pt x="0" y="4304"/>
                    <a:pt x="0" y="5972"/>
                  </a:cubicBezTo>
                  <a:cubicBezTo>
                    <a:pt x="0" y="7673"/>
                    <a:pt x="1334" y="9041"/>
                    <a:pt x="3036" y="9041"/>
                  </a:cubicBezTo>
                  <a:lnTo>
                    <a:pt x="13310" y="9041"/>
                  </a:lnTo>
                  <a:cubicBezTo>
                    <a:pt x="14844" y="9041"/>
                    <a:pt x="16045" y="7806"/>
                    <a:pt x="16045" y="6305"/>
                  </a:cubicBezTo>
                  <a:cubicBezTo>
                    <a:pt x="16045" y="5004"/>
                    <a:pt x="15178" y="3937"/>
                    <a:pt x="13977" y="3637"/>
                  </a:cubicBezTo>
                  <a:cubicBezTo>
                    <a:pt x="13910" y="1602"/>
                    <a:pt x="12276" y="1"/>
                    <a:pt x="1024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7427300" y="4196900"/>
              <a:ext cx="193500" cy="204900"/>
            </a:xfrm>
            <a:custGeom>
              <a:avLst/>
              <a:gdLst/>
              <a:ahLst/>
              <a:cxnLst/>
              <a:rect l="l" t="t" r="r" b="b"/>
              <a:pathLst>
                <a:path w="7740" h="8196" extrusionOk="0">
                  <a:moveTo>
                    <a:pt x="2570" y="0"/>
                  </a:moveTo>
                  <a:cubicBezTo>
                    <a:pt x="2358" y="0"/>
                    <a:pt x="2142" y="40"/>
                    <a:pt x="1935" y="123"/>
                  </a:cubicBezTo>
                  <a:cubicBezTo>
                    <a:pt x="1135" y="490"/>
                    <a:pt x="768" y="1457"/>
                    <a:pt x="1135" y="2291"/>
                  </a:cubicBezTo>
                  <a:cubicBezTo>
                    <a:pt x="1301" y="2725"/>
                    <a:pt x="1668" y="3058"/>
                    <a:pt x="2069" y="3192"/>
                  </a:cubicBezTo>
                  <a:cubicBezTo>
                    <a:pt x="2402" y="3325"/>
                    <a:pt x="2936" y="3659"/>
                    <a:pt x="3203" y="4026"/>
                  </a:cubicBezTo>
                  <a:cubicBezTo>
                    <a:pt x="2936" y="3992"/>
                    <a:pt x="2669" y="3926"/>
                    <a:pt x="2502" y="3859"/>
                  </a:cubicBezTo>
                  <a:cubicBezTo>
                    <a:pt x="2293" y="3772"/>
                    <a:pt x="2066" y="3721"/>
                    <a:pt x="1834" y="3721"/>
                  </a:cubicBezTo>
                  <a:cubicBezTo>
                    <a:pt x="1623" y="3721"/>
                    <a:pt x="1408" y="3763"/>
                    <a:pt x="1201" y="3859"/>
                  </a:cubicBezTo>
                  <a:cubicBezTo>
                    <a:pt x="367" y="4226"/>
                    <a:pt x="0" y="5193"/>
                    <a:pt x="367" y="6027"/>
                  </a:cubicBezTo>
                  <a:cubicBezTo>
                    <a:pt x="641" y="6650"/>
                    <a:pt x="1250" y="7031"/>
                    <a:pt x="1889" y="7031"/>
                  </a:cubicBezTo>
                  <a:cubicBezTo>
                    <a:pt x="2105" y="7031"/>
                    <a:pt x="2324" y="6987"/>
                    <a:pt x="2536" y="6894"/>
                  </a:cubicBezTo>
                  <a:cubicBezTo>
                    <a:pt x="2969" y="6728"/>
                    <a:pt x="3269" y="6361"/>
                    <a:pt x="3403" y="5960"/>
                  </a:cubicBezTo>
                  <a:cubicBezTo>
                    <a:pt x="3470" y="5760"/>
                    <a:pt x="3636" y="5527"/>
                    <a:pt x="3803" y="5260"/>
                  </a:cubicBezTo>
                  <a:lnTo>
                    <a:pt x="3803" y="5260"/>
                  </a:lnTo>
                  <a:cubicBezTo>
                    <a:pt x="4237" y="6361"/>
                    <a:pt x="4070" y="7361"/>
                    <a:pt x="3703" y="7895"/>
                  </a:cubicBezTo>
                  <a:lnTo>
                    <a:pt x="3803" y="8195"/>
                  </a:lnTo>
                  <a:lnTo>
                    <a:pt x="5204" y="7562"/>
                  </a:lnTo>
                  <a:lnTo>
                    <a:pt x="6605" y="6961"/>
                  </a:lnTo>
                  <a:lnTo>
                    <a:pt x="6472" y="6694"/>
                  </a:lnTo>
                  <a:cubicBezTo>
                    <a:pt x="5805" y="6594"/>
                    <a:pt x="4971" y="6027"/>
                    <a:pt x="4470" y="4960"/>
                  </a:cubicBezTo>
                  <a:lnTo>
                    <a:pt x="4470" y="4960"/>
                  </a:lnTo>
                  <a:cubicBezTo>
                    <a:pt x="4770" y="4993"/>
                    <a:pt x="5037" y="5060"/>
                    <a:pt x="5237" y="5160"/>
                  </a:cubicBezTo>
                  <a:cubicBezTo>
                    <a:pt x="5438" y="5243"/>
                    <a:pt x="5654" y="5285"/>
                    <a:pt x="5871" y="5285"/>
                  </a:cubicBezTo>
                  <a:cubicBezTo>
                    <a:pt x="6088" y="5285"/>
                    <a:pt x="6305" y="5243"/>
                    <a:pt x="6505" y="5160"/>
                  </a:cubicBezTo>
                  <a:cubicBezTo>
                    <a:pt x="7339" y="4793"/>
                    <a:pt x="7739" y="3826"/>
                    <a:pt x="7372" y="2958"/>
                  </a:cubicBezTo>
                  <a:cubicBezTo>
                    <a:pt x="7073" y="2335"/>
                    <a:pt x="6458" y="1954"/>
                    <a:pt x="5818" y="1954"/>
                  </a:cubicBezTo>
                  <a:cubicBezTo>
                    <a:pt x="5601" y="1954"/>
                    <a:pt x="5382" y="1998"/>
                    <a:pt x="5171" y="2091"/>
                  </a:cubicBezTo>
                  <a:cubicBezTo>
                    <a:pt x="4770" y="2291"/>
                    <a:pt x="4437" y="2625"/>
                    <a:pt x="4303" y="3058"/>
                  </a:cubicBezTo>
                  <a:cubicBezTo>
                    <a:pt x="4237" y="3225"/>
                    <a:pt x="4103" y="3459"/>
                    <a:pt x="3937" y="3692"/>
                  </a:cubicBezTo>
                  <a:cubicBezTo>
                    <a:pt x="3870" y="3258"/>
                    <a:pt x="3970" y="2625"/>
                    <a:pt x="4103" y="2291"/>
                  </a:cubicBezTo>
                  <a:cubicBezTo>
                    <a:pt x="4270" y="1891"/>
                    <a:pt x="4270" y="1424"/>
                    <a:pt x="4103" y="990"/>
                  </a:cubicBezTo>
                  <a:cubicBezTo>
                    <a:pt x="3827" y="363"/>
                    <a:pt x="3213" y="0"/>
                    <a:pt x="2570"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7313050" y="4694475"/>
              <a:ext cx="98425" cy="102600"/>
            </a:xfrm>
            <a:custGeom>
              <a:avLst/>
              <a:gdLst/>
              <a:ahLst/>
              <a:cxnLst/>
              <a:rect l="l" t="t" r="r" b="b"/>
              <a:pathLst>
                <a:path w="3937" h="4104" extrusionOk="0">
                  <a:moveTo>
                    <a:pt x="1969" y="1235"/>
                  </a:moveTo>
                  <a:cubicBezTo>
                    <a:pt x="2402" y="1235"/>
                    <a:pt x="2769" y="1602"/>
                    <a:pt x="2769" y="2069"/>
                  </a:cubicBezTo>
                  <a:cubicBezTo>
                    <a:pt x="2769" y="2502"/>
                    <a:pt x="2402" y="2903"/>
                    <a:pt x="1969" y="2903"/>
                  </a:cubicBezTo>
                  <a:cubicBezTo>
                    <a:pt x="1502" y="2903"/>
                    <a:pt x="1135" y="2502"/>
                    <a:pt x="1135" y="2069"/>
                  </a:cubicBezTo>
                  <a:cubicBezTo>
                    <a:pt x="1135" y="1602"/>
                    <a:pt x="1502" y="1235"/>
                    <a:pt x="1969" y="1235"/>
                  </a:cubicBezTo>
                  <a:close/>
                  <a:moveTo>
                    <a:pt x="1568" y="1"/>
                  </a:moveTo>
                  <a:cubicBezTo>
                    <a:pt x="1568" y="167"/>
                    <a:pt x="1535" y="268"/>
                    <a:pt x="1468" y="401"/>
                  </a:cubicBezTo>
                  <a:cubicBezTo>
                    <a:pt x="1308" y="652"/>
                    <a:pt x="1039" y="794"/>
                    <a:pt x="767" y="794"/>
                  </a:cubicBezTo>
                  <a:cubicBezTo>
                    <a:pt x="642" y="794"/>
                    <a:pt x="516" y="764"/>
                    <a:pt x="401" y="701"/>
                  </a:cubicBezTo>
                  <a:lnTo>
                    <a:pt x="0" y="1402"/>
                  </a:lnTo>
                  <a:cubicBezTo>
                    <a:pt x="101" y="1468"/>
                    <a:pt x="201" y="1535"/>
                    <a:pt x="267" y="1669"/>
                  </a:cubicBezTo>
                  <a:cubicBezTo>
                    <a:pt x="501" y="2035"/>
                    <a:pt x="367" y="2502"/>
                    <a:pt x="0" y="2736"/>
                  </a:cubicBezTo>
                  <a:lnTo>
                    <a:pt x="401" y="3436"/>
                  </a:lnTo>
                  <a:cubicBezTo>
                    <a:pt x="501" y="3370"/>
                    <a:pt x="634" y="3336"/>
                    <a:pt x="768" y="3336"/>
                  </a:cubicBezTo>
                  <a:cubicBezTo>
                    <a:pt x="1201" y="3336"/>
                    <a:pt x="1568" y="3670"/>
                    <a:pt x="1568" y="4104"/>
                  </a:cubicBezTo>
                  <a:lnTo>
                    <a:pt x="2369" y="4104"/>
                  </a:lnTo>
                  <a:cubicBezTo>
                    <a:pt x="2369" y="3970"/>
                    <a:pt x="2402" y="3837"/>
                    <a:pt x="2469" y="3703"/>
                  </a:cubicBezTo>
                  <a:cubicBezTo>
                    <a:pt x="2601" y="3461"/>
                    <a:pt x="2849" y="3335"/>
                    <a:pt x="3118" y="3335"/>
                  </a:cubicBezTo>
                  <a:cubicBezTo>
                    <a:pt x="3257" y="3335"/>
                    <a:pt x="3400" y="3368"/>
                    <a:pt x="3536" y="3436"/>
                  </a:cubicBezTo>
                  <a:lnTo>
                    <a:pt x="3937" y="2736"/>
                  </a:lnTo>
                  <a:cubicBezTo>
                    <a:pt x="3803" y="2669"/>
                    <a:pt x="3703" y="2569"/>
                    <a:pt x="3636" y="2469"/>
                  </a:cubicBezTo>
                  <a:cubicBezTo>
                    <a:pt x="3436" y="2069"/>
                    <a:pt x="3570" y="1602"/>
                    <a:pt x="3937" y="1402"/>
                  </a:cubicBezTo>
                  <a:lnTo>
                    <a:pt x="3536" y="701"/>
                  </a:lnTo>
                  <a:cubicBezTo>
                    <a:pt x="3403" y="768"/>
                    <a:pt x="3269" y="801"/>
                    <a:pt x="3136" y="801"/>
                  </a:cubicBezTo>
                  <a:cubicBezTo>
                    <a:pt x="2702" y="801"/>
                    <a:pt x="2369" y="434"/>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7396450" y="4429300"/>
              <a:ext cx="148450" cy="146775"/>
            </a:xfrm>
            <a:custGeom>
              <a:avLst/>
              <a:gdLst/>
              <a:ahLst/>
              <a:cxnLst/>
              <a:rect l="l" t="t" r="r" b="b"/>
              <a:pathLst>
                <a:path w="5938" h="5871" extrusionOk="0">
                  <a:moveTo>
                    <a:pt x="5204" y="0"/>
                  </a:moveTo>
                  <a:lnTo>
                    <a:pt x="2068" y="1268"/>
                  </a:lnTo>
                  <a:lnTo>
                    <a:pt x="1101" y="300"/>
                  </a:lnTo>
                  <a:cubicBezTo>
                    <a:pt x="916" y="115"/>
                    <a:pt x="693" y="19"/>
                    <a:pt x="503" y="19"/>
                  </a:cubicBezTo>
                  <a:cubicBezTo>
                    <a:pt x="384" y="19"/>
                    <a:pt x="277" y="57"/>
                    <a:pt x="200" y="134"/>
                  </a:cubicBezTo>
                  <a:cubicBezTo>
                    <a:pt x="0" y="334"/>
                    <a:pt x="67" y="734"/>
                    <a:pt x="367" y="1034"/>
                  </a:cubicBezTo>
                  <a:lnTo>
                    <a:pt x="1334" y="2002"/>
                  </a:lnTo>
                  <a:lnTo>
                    <a:pt x="67" y="5137"/>
                  </a:lnTo>
                  <a:lnTo>
                    <a:pt x="801" y="5871"/>
                  </a:lnTo>
                  <a:lnTo>
                    <a:pt x="2702" y="3369"/>
                  </a:lnTo>
                  <a:lnTo>
                    <a:pt x="3736" y="4403"/>
                  </a:lnTo>
                  <a:lnTo>
                    <a:pt x="3736" y="5871"/>
                  </a:lnTo>
                  <a:lnTo>
                    <a:pt x="4470" y="5871"/>
                  </a:lnTo>
                  <a:lnTo>
                    <a:pt x="4837" y="4770"/>
                  </a:lnTo>
                  <a:lnTo>
                    <a:pt x="5938" y="4403"/>
                  </a:lnTo>
                  <a:lnTo>
                    <a:pt x="5938" y="3669"/>
                  </a:lnTo>
                  <a:lnTo>
                    <a:pt x="4470" y="3669"/>
                  </a:lnTo>
                  <a:lnTo>
                    <a:pt x="3436" y="2635"/>
                  </a:lnTo>
                  <a:lnTo>
                    <a:pt x="5938" y="767"/>
                  </a:lnTo>
                  <a:lnTo>
                    <a:pt x="5204"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7578250" y="4524675"/>
              <a:ext cx="50875" cy="92525"/>
            </a:xfrm>
            <a:custGeom>
              <a:avLst/>
              <a:gdLst/>
              <a:ahLst/>
              <a:cxnLst/>
              <a:rect l="l" t="t" r="r" b="b"/>
              <a:pathLst>
                <a:path w="2035" h="3701" extrusionOk="0">
                  <a:moveTo>
                    <a:pt x="836" y="0"/>
                  </a:moveTo>
                  <a:cubicBezTo>
                    <a:pt x="781" y="0"/>
                    <a:pt x="724" y="7"/>
                    <a:pt x="667" y="21"/>
                  </a:cubicBezTo>
                  <a:cubicBezTo>
                    <a:pt x="267" y="88"/>
                    <a:pt x="0" y="488"/>
                    <a:pt x="67" y="888"/>
                  </a:cubicBezTo>
                  <a:lnTo>
                    <a:pt x="267" y="1789"/>
                  </a:lnTo>
                  <a:cubicBezTo>
                    <a:pt x="326" y="2144"/>
                    <a:pt x="621" y="2367"/>
                    <a:pt x="966" y="2367"/>
                  </a:cubicBezTo>
                  <a:cubicBezTo>
                    <a:pt x="1010" y="2367"/>
                    <a:pt x="1055" y="2364"/>
                    <a:pt x="1101" y="2356"/>
                  </a:cubicBezTo>
                  <a:lnTo>
                    <a:pt x="1134" y="2356"/>
                  </a:lnTo>
                  <a:cubicBezTo>
                    <a:pt x="1168" y="2356"/>
                    <a:pt x="1201" y="2323"/>
                    <a:pt x="1234" y="2323"/>
                  </a:cubicBezTo>
                  <a:lnTo>
                    <a:pt x="1168" y="1989"/>
                  </a:lnTo>
                  <a:cubicBezTo>
                    <a:pt x="1134" y="2023"/>
                    <a:pt x="1101" y="2023"/>
                    <a:pt x="1067" y="2023"/>
                  </a:cubicBezTo>
                  <a:lnTo>
                    <a:pt x="1034" y="2023"/>
                  </a:lnTo>
                  <a:cubicBezTo>
                    <a:pt x="1013" y="2026"/>
                    <a:pt x="993" y="2028"/>
                    <a:pt x="972" y="2028"/>
                  </a:cubicBezTo>
                  <a:cubicBezTo>
                    <a:pt x="794" y="2028"/>
                    <a:pt x="627" y="1902"/>
                    <a:pt x="567" y="1722"/>
                  </a:cubicBezTo>
                  <a:lnTo>
                    <a:pt x="400" y="822"/>
                  </a:lnTo>
                  <a:cubicBezTo>
                    <a:pt x="367" y="588"/>
                    <a:pt x="500" y="388"/>
                    <a:pt x="734" y="355"/>
                  </a:cubicBezTo>
                  <a:cubicBezTo>
                    <a:pt x="764" y="345"/>
                    <a:pt x="796" y="340"/>
                    <a:pt x="827" y="340"/>
                  </a:cubicBezTo>
                  <a:cubicBezTo>
                    <a:pt x="1001" y="340"/>
                    <a:pt x="1173" y="485"/>
                    <a:pt x="1201" y="655"/>
                  </a:cubicBezTo>
                  <a:lnTo>
                    <a:pt x="1268" y="1055"/>
                  </a:lnTo>
                  <a:cubicBezTo>
                    <a:pt x="1401" y="1089"/>
                    <a:pt x="1534" y="1155"/>
                    <a:pt x="1635" y="1222"/>
                  </a:cubicBezTo>
                  <a:lnTo>
                    <a:pt x="1534" y="588"/>
                  </a:lnTo>
                  <a:cubicBezTo>
                    <a:pt x="1449" y="245"/>
                    <a:pt x="1167" y="0"/>
                    <a:pt x="836" y="0"/>
                  </a:cubicBezTo>
                  <a:close/>
                  <a:moveTo>
                    <a:pt x="1103" y="1334"/>
                  </a:moveTo>
                  <a:cubicBezTo>
                    <a:pt x="1048" y="1334"/>
                    <a:pt x="991" y="1341"/>
                    <a:pt x="934" y="1355"/>
                  </a:cubicBezTo>
                  <a:lnTo>
                    <a:pt x="901" y="1355"/>
                  </a:lnTo>
                  <a:cubicBezTo>
                    <a:pt x="867" y="1355"/>
                    <a:pt x="834" y="1355"/>
                    <a:pt x="834" y="1389"/>
                  </a:cubicBezTo>
                  <a:lnTo>
                    <a:pt x="901" y="1722"/>
                  </a:lnTo>
                  <a:cubicBezTo>
                    <a:pt x="901" y="1689"/>
                    <a:pt x="934" y="1689"/>
                    <a:pt x="967" y="1689"/>
                  </a:cubicBezTo>
                  <a:lnTo>
                    <a:pt x="1001" y="1656"/>
                  </a:lnTo>
                  <a:cubicBezTo>
                    <a:pt x="1021" y="1652"/>
                    <a:pt x="1042" y="1651"/>
                    <a:pt x="1063" y="1651"/>
                  </a:cubicBezTo>
                  <a:cubicBezTo>
                    <a:pt x="1246" y="1651"/>
                    <a:pt x="1438" y="1780"/>
                    <a:pt x="1468" y="1989"/>
                  </a:cubicBezTo>
                  <a:lnTo>
                    <a:pt x="1635" y="2890"/>
                  </a:lnTo>
                  <a:cubicBezTo>
                    <a:pt x="1668" y="3090"/>
                    <a:pt x="1534" y="3324"/>
                    <a:pt x="1334" y="3357"/>
                  </a:cubicBezTo>
                  <a:lnTo>
                    <a:pt x="1301" y="3357"/>
                  </a:lnTo>
                  <a:cubicBezTo>
                    <a:pt x="1280" y="3360"/>
                    <a:pt x="1260" y="3362"/>
                    <a:pt x="1239" y="3362"/>
                  </a:cubicBezTo>
                  <a:cubicBezTo>
                    <a:pt x="1061" y="3362"/>
                    <a:pt x="894" y="3236"/>
                    <a:pt x="834" y="3057"/>
                  </a:cubicBezTo>
                  <a:lnTo>
                    <a:pt x="767" y="2623"/>
                  </a:lnTo>
                  <a:cubicBezTo>
                    <a:pt x="634" y="2623"/>
                    <a:pt x="500" y="2556"/>
                    <a:pt x="400" y="2490"/>
                  </a:cubicBezTo>
                  <a:lnTo>
                    <a:pt x="400" y="2490"/>
                  </a:lnTo>
                  <a:lnTo>
                    <a:pt x="500" y="3123"/>
                  </a:lnTo>
                  <a:cubicBezTo>
                    <a:pt x="590" y="3452"/>
                    <a:pt x="894" y="3701"/>
                    <a:pt x="1244" y="3701"/>
                  </a:cubicBezTo>
                  <a:cubicBezTo>
                    <a:pt x="1285" y="3701"/>
                    <a:pt x="1326" y="3697"/>
                    <a:pt x="1368" y="3690"/>
                  </a:cubicBezTo>
                  <a:cubicBezTo>
                    <a:pt x="1768" y="3624"/>
                    <a:pt x="2035" y="3223"/>
                    <a:pt x="1968" y="2823"/>
                  </a:cubicBezTo>
                  <a:lnTo>
                    <a:pt x="1768" y="1923"/>
                  </a:lnTo>
                  <a:cubicBezTo>
                    <a:pt x="1711" y="1579"/>
                    <a:pt x="1433" y="1334"/>
                    <a:pt x="1103" y="133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7176275" y="4499350"/>
              <a:ext cx="194350" cy="194325"/>
            </a:xfrm>
            <a:custGeom>
              <a:avLst/>
              <a:gdLst/>
              <a:ahLst/>
              <a:cxnLst/>
              <a:rect l="l" t="t" r="r" b="b"/>
              <a:pathLst>
                <a:path w="7774" h="7773" extrusionOk="0">
                  <a:moveTo>
                    <a:pt x="7773" y="0"/>
                  </a:moveTo>
                  <a:lnTo>
                    <a:pt x="2403" y="1468"/>
                  </a:lnTo>
                  <a:lnTo>
                    <a:pt x="2403" y="2902"/>
                  </a:lnTo>
                  <a:lnTo>
                    <a:pt x="2403" y="5471"/>
                  </a:lnTo>
                  <a:cubicBezTo>
                    <a:pt x="2202" y="5404"/>
                    <a:pt x="1936" y="5337"/>
                    <a:pt x="1702" y="5337"/>
                  </a:cubicBezTo>
                  <a:cubicBezTo>
                    <a:pt x="735" y="5337"/>
                    <a:pt x="1" y="5904"/>
                    <a:pt x="1" y="6571"/>
                  </a:cubicBezTo>
                  <a:cubicBezTo>
                    <a:pt x="1" y="7239"/>
                    <a:pt x="735" y="7772"/>
                    <a:pt x="1702" y="7772"/>
                  </a:cubicBezTo>
                  <a:cubicBezTo>
                    <a:pt x="2636" y="7772"/>
                    <a:pt x="3403" y="7239"/>
                    <a:pt x="3403" y="6571"/>
                  </a:cubicBezTo>
                  <a:lnTo>
                    <a:pt x="3403" y="2936"/>
                  </a:lnTo>
                  <a:lnTo>
                    <a:pt x="6806" y="2002"/>
                  </a:lnTo>
                  <a:lnTo>
                    <a:pt x="6806" y="4503"/>
                  </a:lnTo>
                  <a:cubicBezTo>
                    <a:pt x="6572" y="4437"/>
                    <a:pt x="6339" y="4370"/>
                    <a:pt x="6072" y="4370"/>
                  </a:cubicBezTo>
                  <a:cubicBezTo>
                    <a:pt x="5138" y="4370"/>
                    <a:pt x="4371" y="4937"/>
                    <a:pt x="4371" y="5604"/>
                  </a:cubicBezTo>
                  <a:cubicBezTo>
                    <a:pt x="4371" y="6271"/>
                    <a:pt x="5138" y="6805"/>
                    <a:pt x="6072" y="6805"/>
                  </a:cubicBezTo>
                  <a:cubicBezTo>
                    <a:pt x="7006" y="6805"/>
                    <a:pt x="7773" y="6271"/>
                    <a:pt x="7773" y="5604"/>
                  </a:cubicBezTo>
                  <a:lnTo>
                    <a:pt x="7773" y="1468"/>
                  </a:lnTo>
                  <a:lnTo>
                    <a:pt x="7773" y="500"/>
                  </a:lnTo>
                  <a:lnTo>
                    <a:pt x="7773"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7333900" y="4071525"/>
              <a:ext cx="136775" cy="192675"/>
            </a:xfrm>
            <a:custGeom>
              <a:avLst/>
              <a:gdLst/>
              <a:ahLst/>
              <a:cxnLst/>
              <a:rect l="l" t="t" r="r" b="b"/>
              <a:pathLst>
                <a:path w="5471" h="7707" extrusionOk="0">
                  <a:moveTo>
                    <a:pt x="5071" y="3503"/>
                  </a:moveTo>
                  <a:cubicBezTo>
                    <a:pt x="4871" y="3503"/>
                    <a:pt x="4704" y="3670"/>
                    <a:pt x="4704" y="3904"/>
                  </a:cubicBezTo>
                  <a:cubicBezTo>
                    <a:pt x="4670" y="4104"/>
                    <a:pt x="4871" y="4271"/>
                    <a:pt x="5071" y="4304"/>
                  </a:cubicBezTo>
                  <a:cubicBezTo>
                    <a:pt x="5304" y="4304"/>
                    <a:pt x="5471" y="4104"/>
                    <a:pt x="5471" y="3904"/>
                  </a:cubicBezTo>
                  <a:cubicBezTo>
                    <a:pt x="5471" y="3703"/>
                    <a:pt x="5304" y="3503"/>
                    <a:pt x="5071" y="3503"/>
                  </a:cubicBezTo>
                  <a:close/>
                  <a:moveTo>
                    <a:pt x="3836" y="2236"/>
                  </a:moveTo>
                  <a:cubicBezTo>
                    <a:pt x="3403" y="2636"/>
                    <a:pt x="3136" y="3236"/>
                    <a:pt x="3136" y="3870"/>
                  </a:cubicBezTo>
                  <a:cubicBezTo>
                    <a:pt x="3103" y="4504"/>
                    <a:pt x="3369" y="5104"/>
                    <a:pt x="3803" y="5538"/>
                  </a:cubicBezTo>
                  <a:lnTo>
                    <a:pt x="4337" y="5004"/>
                  </a:lnTo>
                  <a:cubicBezTo>
                    <a:pt x="4070" y="4704"/>
                    <a:pt x="3903" y="4304"/>
                    <a:pt x="3903" y="3870"/>
                  </a:cubicBezTo>
                  <a:cubicBezTo>
                    <a:pt x="3903" y="3437"/>
                    <a:pt x="4103" y="3070"/>
                    <a:pt x="4370" y="2769"/>
                  </a:cubicBezTo>
                  <a:lnTo>
                    <a:pt x="3836" y="2236"/>
                  </a:lnTo>
                  <a:close/>
                  <a:moveTo>
                    <a:pt x="2736" y="1102"/>
                  </a:moveTo>
                  <a:cubicBezTo>
                    <a:pt x="2002" y="1835"/>
                    <a:pt x="1568" y="2803"/>
                    <a:pt x="1568" y="3870"/>
                  </a:cubicBezTo>
                  <a:cubicBezTo>
                    <a:pt x="1568" y="4904"/>
                    <a:pt x="1935" y="5872"/>
                    <a:pt x="2669" y="6639"/>
                  </a:cubicBezTo>
                  <a:lnTo>
                    <a:pt x="3236" y="6072"/>
                  </a:lnTo>
                  <a:cubicBezTo>
                    <a:pt x="2636" y="5505"/>
                    <a:pt x="2335" y="4704"/>
                    <a:pt x="2335" y="3870"/>
                  </a:cubicBezTo>
                  <a:cubicBezTo>
                    <a:pt x="2369" y="3036"/>
                    <a:pt x="2702" y="2269"/>
                    <a:pt x="3303" y="1669"/>
                  </a:cubicBezTo>
                  <a:lnTo>
                    <a:pt x="2736" y="1102"/>
                  </a:lnTo>
                  <a:close/>
                  <a:moveTo>
                    <a:pt x="1668" y="1"/>
                  </a:moveTo>
                  <a:cubicBezTo>
                    <a:pt x="1135" y="501"/>
                    <a:pt x="734" y="1068"/>
                    <a:pt x="467" y="1702"/>
                  </a:cubicBezTo>
                  <a:cubicBezTo>
                    <a:pt x="167" y="2369"/>
                    <a:pt x="0" y="3103"/>
                    <a:pt x="0" y="3837"/>
                  </a:cubicBezTo>
                  <a:cubicBezTo>
                    <a:pt x="0" y="4571"/>
                    <a:pt x="134" y="5305"/>
                    <a:pt x="401" y="5972"/>
                  </a:cubicBezTo>
                  <a:cubicBezTo>
                    <a:pt x="668" y="6639"/>
                    <a:pt x="1068" y="7206"/>
                    <a:pt x="1568" y="7706"/>
                  </a:cubicBezTo>
                  <a:lnTo>
                    <a:pt x="2135" y="7173"/>
                  </a:lnTo>
                  <a:cubicBezTo>
                    <a:pt x="1235" y="6272"/>
                    <a:pt x="768" y="5104"/>
                    <a:pt x="801" y="3837"/>
                  </a:cubicBezTo>
                  <a:cubicBezTo>
                    <a:pt x="801" y="2603"/>
                    <a:pt x="1301" y="1435"/>
                    <a:pt x="2202" y="568"/>
                  </a:cubicBezTo>
                  <a:lnTo>
                    <a:pt x="1668"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7283025" y="4279175"/>
              <a:ext cx="131775" cy="132625"/>
            </a:xfrm>
            <a:custGeom>
              <a:avLst/>
              <a:gdLst/>
              <a:ahLst/>
              <a:cxnLst/>
              <a:rect l="l" t="t" r="r" b="b"/>
              <a:pathLst>
                <a:path w="5271" h="5305" extrusionOk="0">
                  <a:moveTo>
                    <a:pt x="1001" y="468"/>
                  </a:moveTo>
                  <a:lnTo>
                    <a:pt x="1001" y="1002"/>
                  </a:lnTo>
                  <a:lnTo>
                    <a:pt x="468" y="1002"/>
                  </a:lnTo>
                  <a:lnTo>
                    <a:pt x="1001" y="468"/>
                  </a:lnTo>
                  <a:close/>
                  <a:moveTo>
                    <a:pt x="2969" y="1802"/>
                  </a:moveTo>
                  <a:lnTo>
                    <a:pt x="2969" y="2336"/>
                  </a:lnTo>
                  <a:lnTo>
                    <a:pt x="2436" y="2336"/>
                  </a:lnTo>
                  <a:lnTo>
                    <a:pt x="2969" y="1802"/>
                  </a:lnTo>
                  <a:close/>
                  <a:moveTo>
                    <a:pt x="1335" y="334"/>
                  </a:moveTo>
                  <a:lnTo>
                    <a:pt x="2969" y="368"/>
                  </a:lnTo>
                  <a:lnTo>
                    <a:pt x="2969" y="1335"/>
                  </a:lnTo>
                  <a:lnTo>
                    <a:pt x="1969" y="2302"/>
                  </a:lnTo>
                  <a:lnTo>
                    <a:pt x="1969" y="3637"/>
                  </a:lnTo>
                  <a:lnTo>
                    <a:pt x="334" y="3603"/>
                  </a:lnTo>
                  <a:lnTo>
                    <a:pt x="334" y="1302"/>
                  </a:lnTo>
                  <a:lnTo>
                    <a:pt x="1335" y="1335"/>
                  </a:lnTo>
                  <a:lnTo>
                    <a:pt x="1335" y="334"/>
                  </a:lnTo>
                  <a:close/>
                  <a:moveTo>
                    <a:pt x="4937" y="1669"/>
                  </a:moveTo>
                  <a:lnTo>
                    <a:pt x="4904" y="4971"/>
                  </a:lnTo>
                  <a:lnTo>
                    <a:pt x="2269" y="4938"/>
                  </a:lnTo>
                  <a:lnTo>
                    <a:pt x="2302" y="2636"/>
                  </a:lnTo>
                  <a:lnTo>
                    <a:pt x="3270" y="2636"/>
                  </a:lnTo>
                  <a:lnTo>
                    <a:pt x="3303" y="1669"/>
                  </a:lnTo>
                  <a:close/>
                  <a:moveTo>
                    <a:pt x="1001" y="1"/>
                  </a:moveTo>
                  <a:lnTo>
                    <a:pt x="1" y="968"/>
                  </a:lnTo>
                  <a:lnTo>
                    <a:pt x="1" y="3937"/>
                  </a:lnTo>
                  <a:lnTo>
                    <a:pt x="1969" y="3937"/>
                  </a:lnTo>
                  <a:lnTo>
                    <a:pt x="1935" y="5271"/>
                  </a:lnTo>
                  <a:lnTo>
                    <a:pt x="5238" y="5305"/>
                  </a:lnTo>
                  <a:lnTo>
                    <a:pt x="5271" y="1368"/>
                  </a:lnTo>
                  <a:lnTo>
                    <a:pt x="3303" y="1335"/>
                  </a:lnTo>
                  <a:lnTo>
                    <a:pt x="3303" y="34"/>
                  </a:lnTo>
                  <a:lnTo>
                    <a:pt x="100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7110400" y="5236425"/>
              <a:ext cx="216025" cy="180000"/>
            </a:xfrm>
            <a:custGeom>
              <a:avLst/>
              <a:gdLst/>
              <a:ahLst/>
              <a:cxnLst/>
              <a:rect l="l" t="t" r="r" b="b"/>
              <a:pathLst>
                <a:path w="8641" h="7200" extrusionOk="0">
                  <a:moveTo>
                    <a:pt x="6674" y="463"/>
                  </a:moveTo>
                  <a:cubicBezTo>
                    <a:pt x="6782" y="463"/>
                    <a:pt x="6878" y="528"/>
                    <a:pt x="6906" y="639"/>
                  </a:cubicBezTo>
                  <a:lnTo>
                    <a:pt x="7106" y="1306"/>
                  </a:lnTo>
                  <a:lnTo>
                    <a:pt x="768" y="3174"/>
                  </a:lnTo>
                  <a:lnTo>
                    <a:pt x="568" y="2473"/>
                  </a:lnTo>
                  <a:cubicBezTo>
                    <a:pt x="534" y="2373"/>
                    <a:pt x="601" y="2240"/>
                    <a:pt x="735" y="2206"/>
                  </a:cubicBezTo>
                  <a:lnTo>
                    <a:pt x="6605" y="472"/>
                  </a:lnTo>
                  <a:cubicBezTo>
                    <a:pt x="6628" y="466"/>
                    <a:pt x="6651" y="463"/>
                    <a:pt x="6674" y="463"/>
                  </a:cubicBezTo>
                  <a:close/>
                  <a:moveTo>
                    <a:pt x="4137" y="4608"/>
                  </a:moveTo>
                  <a:lnTo>
                    <a:pt x="3703" y="4775"/>
                  </a:lnTo>
                  <a:lnTo>
                    <a:pt x="3937" y="5676"/>
                  </a:lnTo>
                  <a:lnTo>
                    <a:pt x="4404" y="5542"/>
                  </a:lnTo>
                  <a:lnTo>
                    <a:pt x="4137" y="4608"/>
                  </a:lnTo>
                  <a:close/>
                  <a:moveTo>
                    <a:pt x="3236" y="4908"/>
                  </a:moveTo>
                  <a:lnTo>
                    <a:pt x="2769" y="5042"/>
                  </a:lnTo>
                  <a:lnTo>
                    <a:pt x="3036" y="5942"/>
                  </a:lnTo>
                  <a:lnTo>
                    <a:pt x="3503" y="5809"/>
                  </a:lnTo>
                  <a:lnTo>
                    <a:pt x="3236" y="4908"/>
                  </a:lnTo>
                  <a:close/>
                  <a:moveTo>
                    <a:pt x="2336" y="5142"/>
                  </a:moveTo>
                  <a:lnTo>
                    <a:pt x="1869" y="5275"/>
                  </a:lnTo>
                  <a:lnTo>
                    <a:pt x="2136" y="6209"/>
                  </a:lnTo>
                  <a:lnTo>
                    <a:pt x="2603" y="6043"/>
                  </a:lnTo>
                  <a:lnTo>
                    <a:pt x="2336" y="5142"/>
                  </a:lnTo>
                  <a:close/>
                  <a:moveTo>
                    <a:pt x="7473" y="2673"/>
                  </a:moveTo>
                  <a:lnTo>
                    <a:pt x="8073" y="4708"/>
                  </a:lnTo>
                  <a:cubicBezTo>
                    <a:pt x="8106" y="4808"/>
                    <a:pt x="8040" y="4942"/>
                    <a:pt x="7940" y="5008"/>
                  </a:cubicBezTo>
                  <a:lnTo>
                    <a:pt x="2035" y="6710"/>
                  </a:lnTo>
                  <a:cubicBezTo>
                    <a:pt x="2018" y="6715"/>
                    <a:pt x="2000" y="6718"/>
                    <a:pt x="1982" y="6718"/>
                  </a:cubicBezTo>
                  <a:cubicBezTo>
                    <a:pt x="1893" y="6718"/>
                    <a:pt x="1796" y="6653"/>
                    <a:pt x="1769" y="6543"/>
                  </a:cubicBezTo>
                  <a:lnTo>
                    <a:pt x="1168" y="4508"/>
                  </a:lnTo>
                  <a:lnTo>
                    <a:pt x="7473" y="2673"/>
                  </a:lnTo>
                  <a:close/>
                  <a:moveTo>
                    <a:pt x="6687" y="0"/>
                  </a:moveTo>
                  <a:cubicBezTo>
                    <a:pt x="6615" y="0"/>
                    <a:pt x="6543" y="12"/>
                    <a:pt x="6472" y="38"/>
                  </a:cubicBezTo>
                  <a:lnTo>
                    <a:pt x="601" y="1739"/>
                  </a:lnTo>
                  <a:cubicBezTo>
                    <a:pt x="234" y="1840"/>
                    <a:pt x="1" y="2240"/>
                    <a:pt x="101" y="2607"/>
                  </a:cubicBezTo>
                  <a:lnTo>
                    <a:pt x="1302" y="6676"/>
                  </a:lnTo>
                  <a:cubicBezTo>
                    <a:pt x="1386" y="6985"/>
                    <a:pt x="1683" y="7200"/>
                    <a:pt x="1994" y="7200"/>
                  </a:cubicBezTo>
                  <a:cubicBezTo>
                    <a:pt x="2052" y="7200"/>
                    <a:pt x="2111" y="7192"/>
                    <a:pt x="2169" y="7177"/>
                  </a:cubicBezTo>
                  <a:lnTo>
                    <a:pt x="8040" y="5442"/>
                  </a:lnTo>
                  <a:cubicBezTo>
                    <a:pt x="8440" y="5342"/>
                    <a:pt x="8640" y="4942"/>
                    <a:pt x="8540" y="4575"/>
                  </a:cubicBezTo>
                  <a:lnTo>
                    <a:pt x="7339" y="505"/>
                  </a:lnTo>
                  <a:cubicBezTo>
                    <a:pt x="7259" y="209"/>
                    <a:pt x="6983" y="0"/>
                    <a:pt x="668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7191300" y="3897250"/>
              <a:ext cx="192775" cy="202650"/>
            </a:xfrm>
            <a:custGeom>
              <a:avLst/>
              <a:gdLst/>
              <a:ahLst/>
              <a:cxnLst/>
              <a:rect l="l" t="t" r="r" b="b"/>
              <a:pathLst>
                <a:path w="7711" h="8106" extrusionOk="0">
                  <a:moveTo>
                    <a:pt x="3036" y="0"/>
                  </a:moveTo>
                  <a:lnTo>
                    <a:pt x="0" y="3036"/>
                  </a:lnTo>
                  <a:lnTo>
                    <a:pt x="3036" y="6071"/>
                  </a:lnTo>
                  <a:lnTo>
                    <a:pt x="3036" y="4070"/>
                  </a:lnTo>
                  <a:cubicBezTo>
                    <a:pt x="3083" y="4069"/>
                    <a:pt x="3129" y="4068"/>
                    <a:pt x="3175" y="4068"/>
                  </a:cubicBezTo>
                  <a:cubicBezTo>
                    <a:pt x="6567" y="4068"/>
                    <a:pt x="6393" y="6493"/>
                    <a:pt x="5504" y="8106"/>
                  </a:cubicBezTo>
                  <a:cubicBezTo>
                    <a:pt x="7710" y="5735"/>
                    <a:pt x="7284" y="1966"/>
                    <a:pt x="3197" y="1966"/>
                  </a:cubicBezTo>
                  <a:cubicBezTo>
                    <a:pt x="3144" y="1966"/>
                    <a:pt x="3090" y="1967"/>
                    <a:pt x="3036" y="1968"/>
                  </a:cubicBezTo>
                  <a:lnTo>
                    <a:pt x="30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7135425" y="4051525"/>
              <a:ext cx="180150" cy="127300"/>
            </a:xfrm>
            <a:custGeom>
              <a:avLst/>
              <a:gdLst/>
              <a:ahLst/>
              <a:cxnLst/>
              <a:rect l="l" t="t" r="r" b="b"/>
              <a:pathLst>
                <a:path w="7206" h="5092" extrusionOk="0">
                  <a:moveTo>
                    <a:pt x="1435" y="434"/>
                  </a:moveTo>
                  <a:lnTo>
                    <a:pt x="3803" y="1735"/>
                  </a:lnTo>
                  <a:lnTo>
                    <a:pt x="3603" y="2068"/>
                  </a:lnTo>
                  <a:lnTo>
                    <a:pt x="1235" y="801"/>
                  </a:lnTo>
                  <a:lnTo>
                    <a:pt x="1435" y="434"/>
                  </a:lnTo>
                  <a:close/>
                  <a:moveTo>
                    <a:pt x="5992" y="1922"/>
                  </a:moveTo>
                  <a:cubicBezTo>
                    <a:pt x="6019" y="1922"/>
                    <a:pt x="6046" y="1927"/>
                    <a:pt x="6071" y="1935"/>
                  </a:cubicBezTo>
                  <a:lnTo>
                    <a:pt x="6405" y="2135"/>
                  </a:lnTo>
                  <a:cubicBezTo>
                    <a:pt x="6505" y="2168"/>
                    <a:pt x="6538" y="2302"/>
                    <a:pt x="6505" y="2402"/>
                  </a:cubicBezTo>
                  <a:lnTo>
                    <a:pt x="5371" y="4470"/>
                  </a:lnTo>
                  <a:cubicBezTo>
                    <a:pt x="5328" y="4535"/>
                    <a:pt x="5271" y="4572"/>
                    <a:pt x="5209" y="4572"/>
                  </a:cubicBezTo>
                  <a:cubicBezTo>
                    <a:pt x="5175" y="4572"/>
                    <a:pt x="5139" y="4560"/>
                    <a:pt x="5104" y="4537"/>
                  </a:cubicBezTo>
                  <a:lnTo>
                    <a:pt x="4770" y="4370"/>
                  </a:lnTo>
                  <a:cubicBezTo>
                    <a:pt x="4670" y="4303"/>
                    <a:pt x="4637" y="4170"/>
                    <a:pt x="4670" y="4103"/>
                  </a:cubicBezTo>
                  <a:lnTo>
                    <a:pt x="5805" y="2035"/>
                  </a:lnTo>
                  <a:cubicBezTo>
                    <a:pt x="5830" y="1960"/>
                    <a:pt x="5911" y="1922"/>
                    <a:pt x="5992" y="1922"/>
                  </a:cubicBezTo>
                  <a:close/>
                  <a:moveTo>
                    <a:pt x="1368" y="0"/>
                  </a:moveTo>
                  <a:lnTo>
                    <a:pt x="0" y="200"/>
                  </a:lnTo>
                  <a:lnTo>
                    <a:pt x="334" y="1335"/>
                  </a:lnTo>
                  <a:lnTo>
                    <a:pt x="701" y="1201"/>
                  </a:lnTo>
                  <a:lnTo>
                    <a:pt x="934" y="1968"/>
                  </a:lnTo>
                  <a:lnTo>
                    <a:pt x="1668" y="1735"/>
                  </a:lnTo>
                  <a:lnTo>
                    <a:pt x="1902" y="2502"/>
                  </a:lnTo>
                  <a:lnTo>
                    <a:pt x="2636" y="2269"/>
                  </a:lnTo>
                  <a:lnTo>
                    <a:pt x="2869" y="3036"/>
                  </a:lnTo>
                  <a:lnTo>
                    <a:pt x="3303" y="2902"/>
                  </a:lnTo>
                  <a:lnTo>
                    <a:pt x="3303" y="2902"/>
                  </a:lnTo>
                  <a:cubicBezTo>
                    <a:pt x="3269" y="2936"/>
                    <a:pt x="3269" y="3002"/>
                    <a:pt x="3269" y="3036"/>
                  </a:cubicBezTo>
                  <a:lnTo>
                    <a:pt x="3103" y="3970"/>
                  </a:lnTo>
                  <a:cubicBezTo>
                    <a:pt x="3036" y="4203"/>
                    <a:pt x="3203" y="4403"/>
                    <a:pt x="3403" y="4470"/>
                  </a:cubicBezTo>
                  <a:lnTo>
                    <a:pt x="5338" y="5071"/>
                  </a:lnTo>
                  <a:cubicBezTo>
                    <a:pt x="5380" y="5085"/>
                    <a:pt x="5426" y="5091"/>
                    <a:pt x="5473" y="5091"/>
                  </a:cubicBezTo>
                  <a:cubicBezTo>
                    <a:pt x="5644" y="5091"/>
                    <a:pt x="5826" y="5002"/>
                    <a:pt x="5905" y="4870"/>
                  </a:cubicBezTo>
                  <a:lnTo>
                    <a:pt x="6305" y="4070"/>
                  </a:lnTo>
                  <a:cubicBezTo>
                    <a:pt x="6405" y="3903"/>
                    <a:pt x="6572" y="3603"/>
                    <a:pt x="6705" y="3403"/>
                  </a:cubicBezTo>
                  <a:lnTo>
                    <a:pt x="7105" y="2635"/>
                  </a:lnTo>
                  <a:cubicBezTo>
                    <a:pt x="7206" y="2435"/>
                    <a:pt x="7172" y="2168"/>
                    <a:pt x="7005" y="2035"/>
                  </a:cubicBezTo>
                  <a:lnTo>
                    <a:pt x="5438" y="734"/>
                  </a:lnTo>
                  <a:cubicBezTo>
                    <a:pt x="5354" y="667"/>
                    <a:pt x="5246" y="634"/>
                    <a:pt x="5137" y="634"/>
                  </a:cubicBezTo>
                  <a:cubicBezTo>
                    <a:pt x="5029" y="634"/>
                    <a:pt x="4921" y="667"/>
                    <a:pt x="4837" y="734"/>
                  </a:cubicBezTo>
                  <a:lnTo>
                    <a:pt x="4137" y="1401"/>
                  </a:lnTo>
                  <a:cubicBezTo>
                    <a:pt x="4137" y="1435"/>
                    <a:pt x="4103" y="1435"/>
                    <a:pt x="4070" y="1468"/>
                  </a:cubicBezTo>
                  <a:lnTo>
                    <a:pt x="136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7007000" y="5122275"/>
              <a:ext cx="145125" cy="126800"/>
            </a:xfrm>
            <a:custGeom>
              <a:avLst/>
              <a:gdLst/>
              <a:ahLst/>
              <a:cxnLst/>
              <a:rect l="l" t="t" r="r" b="b"/>
              <a:pathLst>
                <a:path w="5805" h="5072" extrusionOk="0">
                  <a:moveTo>
                    <a:pt x="4570" y="368"/>
                  </a:moveTo>
                  <a:lnTo>
                    <a:pt x="4937" y="735"/>
                  </a:lnTo>
                  <a:lnTo>
                    <a:pt x="901" y="735"/>
                  </a:lnTo>
                  <a:lnTo>
                    <a:pt x="1235" y="368"/>
                  </a:lnTo>
                  <a:close/>
                  <a:moveTo>
                    <a:pt x="3636" y="1802"/>
                  </a:moveTo>
                  <a:lnTo>
                    <a:pt x="3636" y="2903"/>
                  </a:lnTo>
                  <a:lnTo>
                    <a:pt x="4737" y="2903"/>
                  </a:lnTo>
                  <a:lnTo>
                    <a:pt x="2902" y="4337"/>
                  </a:lnTo>
                  <a:lnTo>
                    <a:pt x="1101" y="2903"/>
                  </a:lnTo>
                  <a:lnTo>
                    <a:pt x="2202" y="2903"/>
                  </a:lnTo>
                  <a:lnTo>
                    <a:pt x="2202" y="1802"/>
                  </a:lnTo>
                  <a:close/>
                  <a:moveTo>
                    <a:pt x="1101" y="1"/>
                  </a:moveTo>
                  <a:lnTo>
                    <a:pt x="0" y="1102"/>
                  </a:lnTo>
                  <a:lnTo>
                    <a:pt x="0" y="4904"/>
                  </a:lnTo>
                  <a:cubicBezTo>
                    <a:pt x="0" y="5005"/>
                    <a:pt x="100" y="5071"/>
                    <a:pt x="200" y="5071"/>
                  </a:cubicBezTo>
                  <a:lnTo>
                    <a:pt x="5638" y="5071"/>
                  </a:lnTo>
                  <a:cubicBezTo>
                    <a:pt x="5738" y="5071"/>
                    <a:pt x="5805" y="5005"/>
                    <a:pt x="5805" y="4904"/>
                  </a:cubicBezTo>
                  <a:lnTo>
                    <a:pt x="5805" y="1102"/>
                  </a:lnTo>
                  <a:lnTo>
                    <a:pt x="4737"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7209650" y="3717125"/>
              <a:ext cx="121775" cy="163450"/>
            </a:xfrm>
            <a:custGeom>
              <a:avLst/>
              <a:gdLst/>
              <a:ahLst/>
              <a:cxnLst/>
              <a:rect l="l" t="t" r="r" b="b"/>
              <a:pathLst>
                <a:path w="4871" h="6538" extrusionOk="0">
                  <a:moveTo>
                    <a:pt x="3669" y="2735"/>
                  </a:moveTo>
                  <a:cubicBezTo>
                    <a:pt x="3903" y="3202"/>
                    <a:pt x="4070" y="3636"/>
                    <a:pt x="4070" y="4036"/>
                  </a:cubicBezTo>
                  <a:lnTo>
                    <a:pt x="4070" y="4070"/>
                  </a:lnTo>
                  <a:cubicBezTo>
                    <a:pt x="4070" y="4103"/>
                    <a:pt x="4070" y="4103"/>
                    <a:pt x="4070" y="4103"/>
                  </a:cubicBezTo>
                  <a:cubicBezTo>
                    <a:pt x="4070" y="4537"/>
                    <a:pt x="3870" y="4937"/>
                    <a:pt x="3569" y="5237"/>
                  </a:cubicBezTo>
                  <a:cubicBezTo>
                    <a:pt x="3269" y="5537"/>
                    <a:pt x="2869" y="5704"/>
                    <a:pt x="2435" y="5704"/>
                  </a:cubicBezTo>
                  <a:lnTo>
                    <a:pt x="2202" y="5704"/>
                  </a:lnTo>
                  <a:cubicBezTo>
                    <a:pt x="3102" y="5170"/>
                    <a:pt x="3669" y="4203"/>
                    <a:pt x="3669" y="3102"/>
                  </a:cubicBezTo>
                  <a:cubicBezTo>
                    <a:pt x="3669" y="2969"/>
                    <a:pt x="3669" y="2835"/>
                    <a:pt x="3669" y="2735"/>
                  </a:cubicBezTo>
                  <a:close/>
                  <a:moveTo>
                    <a:pt x="2435" y="0"/>
                  </a:moveTo>
                  <a:cubicBezTo>
                    <a:pt x="2435" y="0"/>
                    <a:pt x="34" y="2001"/>
                    <a:pt x="0" y="4003"/>
                  </a:cubicBezTo>
                  <a:lnTo>
                    <a:pt x="0" y="4036"/>
                  </a:lnTo>
                  <a:lnTo>
                    <a:pt x="0" y="4103"/>
                  </a:lnTo>
                  <a:lnTo>
                    <a:pt x="0" y="4136"/>
                  </a:lnTo>
                  <a:cubicBezTo>
                    <a:pt x="0" y="5471"/>
                    <a:pt x="1101" y="6538"/>
                    <a:pt x="2435" y="6538"/>
                  </a:cubicBezTo>
                  <a:cubicBezTo>
                    <a:pt x="3770" y="6538"/>
                    <a:pt x="4837" y="5471"/>
                    <a:pt x="4870" y="4136"/>
                  </a:cubicBezTo>
                  <a:lnTo>
                    <a:pt x="4870" y="4103"/>
                  </a:lnTo>
                  <a:lnTo>
                    <a:pt x="4870" y="4036"/>
                  </a:lnTo>
                  <a:lnTo>
                    <a:pt x="4870" y="4003"/>
                  </a:lnTo>
                  <a:cubicBezTo>
                    <a:pt x="4804" y="2001"/>
                    <a:pt x="2435" y="0"/>
                    <a:pt x="24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7082050" y="3601150"/>
              <a:ext cx="186825" cy="175250"/>
            </a:xfrm>
            <a:custGeom>
              <a:avLst/>
              <a:gdLst/>
              <a:ahLst/>
              <a:cxnLst/>
              <a:rect l="l" t="t" r="r" b="b"/>
              <a:pathLst>
                <a:path w="7473" h="7010" extrusionOk="0">
                  <a:moveTo>
                    <a:pt x="4637" y="836"/>
                  </a:moveTo>
                  <a:lnTo>
                    <a:pt x="6305" y="3271"/>
                  </a:lnTo>
                  <a:lnTo>
                    <a:pt x="4304" y="3171"/>
                  </a:lnTo>
                  <a:lnTo>
                    <a:pt x="4637" y="836"/>
                  </a:lnTo>
                  <a:close/>
                  <a:moveTo>
                    <a:pt x="4404" y="1003"/>
                  </a:moveTo>
                  <a:lnTo>
                    <a:pt x="3603" y="3338"/>
                  </a:lnTo>
                  <a:lnTo>
                    <a:pt x="1135" y="3238"/>
                  </a:lnTo>
                  <a:lnTo>
                    <a:pt x="4404" y="1003"/>
                  </a:lnTo>
                  <a:close/>
                  <a:moveTo>
                    <a:pt x="934" y="3438"/>
                  </a:moveTo>
                  <a:lnTo>
                    <a:pt x="3203" y="3905"/>
                  </a:lnTo>
                  <a:lnTo>
                    <a:pt x="2602" y="5840"/>
                  </a:lnTo>
                  <a:lnTo>
                    <a:pt x="934" y="3438"/>
                  </a:lnTo>
                  <a:close/>
                  <a:moveTo>
                    <a:pt x="4304" y="3238"/>
                  </a:moveTo>
                  <a:lnTo>
                    <a:pt x="6205" y="3838"/>
                  </a:lnTo>
                  <a:lnTo>
                    <a:pt x="3203" y="5940"/>
                  </a:lnTo>
                  <a:lnTo>
                    <a:pt x="3303" y="3939"/>
                  </a:lnTo>
                  <a:lnTo>
                    <a:pt x="4170" y="4139"/>
                  </a:lnTo>
                  <a:lnTo>
                    <a:pt x="4304" y="3238"/>
                  </a:lnTo>
                  <a:close/>
                  <a:moveTo>
                    <a:pt x="4679" y="1"/>
                  </a:moveTo>
                  <a:cubicBezTo>
                    <a:pt x="4563" y="1"/>
                    <a:pt x="4445" y="35"/>
                    <a:pt x="4337" y="102"/>
                  </a:cubicBezTo>
                  <a:lnTo>
                    <a:pt x="334" y="2904"/>
                  </a:lnTo>
                  <a:cubicBezTo>
                    <a:pt x="67" y="3071"/>
                    <a:pt x="0" y="3438"/>
                    <a:pt x="167" y="3672"/>
                  </a:cubicBezTo>
                  <a:lnTo>
                    <a:pt x="2336" y="6774"/>
                  </a:lnTo>
                  <a:cubicBezTo>
                    <a:pt x="2435" y="6933"/>
                    <a:pt x="2606" y="7009"/>
                    <a:pt x="2784" y="7009"/>
                  </a:cubicBezTo>
                  <a:cubicBezTo>
                    <a:pt x="2905" y="7009"/>
                    <a:pt x="3028" y="6975"/>
                    <a:pt x="3136" y="6907"/>
                  </a:cubicBezTo>
                  <a:lnTo>
                    <a:pt x="7139" y="4105"/>
                  </a:lnTo>
                  <a:cubicBezTo>
                    <a:pt x="7406" y="3939"/>
                    <a:pt x="7473" y="3572"/>
                    <a:pt x="7272" y="3338"/>
                  </a:cubicBezTo>
                  <a:lnTo>
                    <a:pt x="5138" y="236"/>
                  </a:lnTo>
                  <a:cubicBezTo>
                    <a:pt x="5018" y="77"/>
                    <a:pt x="4851" y="1"/>
                    <a:pt x="467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7007825" y="3495300"/>
              <a:ext cx="144300" cy="145125"/>
            </a:xfrm>
            <a:custGeom>
              <a:avLst/>
              <a:gdLst/>
              <a:ahLst/>
              <a:cxnLst/>
              <a:rect l="l" t="t" r="r" b="b"/>
              <a:pathLst>
                <a:path w="5772" h="5805" extrusionOk="0">
                  <a:moveTo>
                    <a:pt x="1802" y="2001"/>
                  </a:moveTo>
                  <a:lnTo>
                    <a:pt x="1802" y="3803"/>
                  </a:lnTo>
                  <a:lnTo>
                    <a:pt x="3070" y="2902"/>
                  </a:lnTo>
                  <a:lnTo>
                    <a:pt x="1802" y="2001"/>
                  </a:lnTo>
                  <a:close/>
                  <a:moveTo>
                    <a:pt x="3236" y="2001"/>
                  </a:moveTo>
                  <a:lnTo>
                    <a:pt x="3236" y="3803"/>
                  </a:lnTo>
                  <a:lnTo>
                    <a:pt x="4504" y="2902"/>
                  </a:lnTo>
                  <a:lnTo>
                    <a:pt x="3236" y="2001"/>
                  </a:lnTo>
                  <a:close/>
                  <a:moveTo>
                    <a:pt x="2869" y="534"/>
                  </a:moveTo>
                  <a:cubicBezTo>
                    <a:pt x="4170" y="534"/>
                    <a:pt x="5238" y="1601"/>
                    <a:pt x="5238" y="2902"/>
                  </a:cubicBezTo>
                  <a:cubicBezTo>
                    <a:pt x="5238" y="4203"/>
                    <a:pt x="4170" y="5237"/>
                    <a:pt x="2869" y="5237"/>
                  </a:cubicBezTo>
                  <a:cubicBezTo>
                    <a:pt x="1568" y="5237"/>
                    <a:pt x="534" y="4203"/>
                    <a:pt x="534" y="2902"/>
                  </a:cubicBezTo>
                  <a:cubicBezTo>
                    <a:pt x="534" y="1601"/>
                    <a:pt x="1568" y="534"/>
                    <a:pt x="2869" y="534"/>
                  </a:cubicBezTo>
                  <a:close/>
                  <a:moveTo>
                    <a:pt x="2869" y="0"/>
                  </a:moveTo>
                  <a:cubicBezTo>
                    <a:pt x="1268" y="0"/>
                    <a:pt x="1" y="1301"/>
                    <a:pt x="1" y="2902"/>
                  </a:cubicBezTo>
                  <a:cubicBezTo>
                    <a:pt x="1" y="4503"/>
                    <a:pt x="1268" y="5804"/>
                    <a:pt x="2869" y="5804"/>
                  </a:cubicBezTo>
                  <a:cubicBezTo>
                    <a:pt x="4471" y="5804"/>
                    <a:pt x="5772" y="4503"/>
                    <a:pt x="5772" y="2902"/>
                  </a:cubicBezTo>
                  <a:cubicBezTo>
                    <a:pt x="5772" y="1301"/>
                    <a:pt x="4471" y="0"/>
                    <a:pt x="28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7072875" y="3803850"/>
              <a:ext cx="113450" cy="130100"/>
            </a:xfrm>
            <a:custGeom>
              <a:avLst/>
              <a:gdLst/>
              <a:ahLst/>
              <a:cxnLst/>
              <a:rect l="l" t="t" r="r" b="b"/>
              <a:pathLst>
                <a:path w="4538" h="5204" extrusionOk="0">
                  <a:moveTo>
                    <a:pt x="2969" y="701"/>
                  </a:moveTo>
                  <a:cubicBezTo>
                    <a:pt x="3036" y="734"/>
                    <a:pt x="3103" y="801"/>
                    <a:pt x="3136" y="801"/>
                  </a:cubicBezTo>
                  <a:lnTo>
                    <a:pt x="3737" y="1435"/>
                  </a:lnTo>
                  <a:cubicBezTo>
                    <a:pt x="3770" y="1435"/>
                    <a:pt x="3803" y="1501"/>
                    <a:pt x="3837" y="1601"/>
                  </a:cubicBezTo>
                  <a:cubicBezTo>
                    <a:pt x="3837" y="1601"/>
                    <a:pt x="3837" y="1635"/>
                    <a:pt x="3837" y="1635"/>
                  </a:cubicBezTo>
                  <a:lnTo>
                    <a:pt x="2903" y="1635"/>
                  </a:lnTo>
                  <a:lnTo>
                    <a:pt x="2903" y="701"/>
                  </a:lnTo>
                  <a:close/>
                  <a:moveTo>
                    <a:pt x="2602" y="667"/>
                  </a:moveTo>
                  <a:lnTo>
                    <a:pt x="2602" y="1968"/>
                  </a:lnTo>
                  <a:lnTo>
                    <a:pt x="3903" y="1968"/>
                  </a:lnTo>
                  <a:lnTo>
                    <a:pt x="3903" y="4537"/>
                  </a:lnTo>
                  <a:lnTo>
                    <a:pt x="668" y="4537"/>
                  </a:lnTo>
                  <a:lnTo>
                    <a:pt x="668" y="667"/>
                  </a:lnTo>
                  <a:close/>
                  <a:moveTo>
                    <a:pt x="501" y="0"/>
                  </a:moveTo>
                  <a:cubicBezTo>
                    <a:pt x="234" y="0"/>
                    <a:pt x="1" y="234"/>
                    <a:pt x="1" y="501"/>
                  </a:cubicBezTo>
                  <a:lnTo>
                    <a:pt x="1" y="4704"/>
                  </a:lnTo>
                  <a:cubicBezTo>
                    <a:pt x="1" y="4970"/>
                    <a:pt x="234" y="5204"/>
                    <a:pt x="501" y="5204"/>
                  </a:cubicBezTo>
                  <a:lnTo>
                    <a:pt x="4070" y="5204"/>
                  </a:lnTo>
                  <a:cubicBezTo>
                    <a:pt x="4337" y="5204"/>
                    <a:pt x="4537" y="4970"/>
                    <a:pt x="4537" y="4704"/>
                  </a:cubicBezTo>
                  <a:lnTo>
                    <a:pt x="4537" y="1801"/>
                  </a:lnTo>
                  <a:cubicBezTo>
                    <a:pt x="4537" y="1535"/>
                    <a:pt x="4370" y="1168"/>
                    <a:pt x="4204" y="968"/>
                  </a:cubicBezTo>
                  <a:lnTo>
                    <a:pt x="3603" y="367"/>
                  </a:lnTo>
                  <a:cubicBezTo>
                    <a:pt x="3403" y="167"/>
                    <a:pt x="3036" y="0"/>
                    <a:pt x="27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7064525" y="4196625"/>
              <a:ext cx="183500" cy="196000"/>
            </a:xfrm>
            <a:custGeom>
              <a:avLst/>
              <a:gdLst/>
              <a:ahLst/>
              <a:cxnLst/>
              <a:rect l="l" t="t" r="r" b="b"/>
              <a:pathLst>
                <a:path w="7340" h="7840" extrusionOk="0">
                  <a:moveTo>
                    <a:pt x="1936" y="2436"/>
                  </a:moveTo>
                  <a:lnTo>
                    <a:pt x="1936" y="2936"/>
                  </a:lnTo>
                  <a:lnTo>
                    <a:pt x="5372" y="2936"/>
                  </a:lnTo>
                  <a:lnTo>
                    <a:pt x="5372" y="2436"/>
                  </a:lnTo>
                  <a:close/>
                  <a:moveTo>
                    <a:pt x="1936" y="3403"/>
                  </a:moveTo>
                  <a:lnTo>
                    <a:pt x="1936" y="3903"/>
                  </a:lnTo>
                  <a:lnTo>
                    <a:pt x="5372" y="3903"/>
                  </a:lnTo>
                  <a:lnTo>
                    <a:pt x="5372" y="3403"/>
                  </a:lnTo>
                  <a:close/>
                  <a:moveTo>
                    <a:pt x="1936" y="4404"/>
                  </a:moveTo>
                  <a:lnTo>
                    <a:pt x="1936" y="4871"/>
                  </a:lnTo>
                  <a:lnTo>
                    <a:pt x="5372" y="4871"/>
                  </a:lnTo>
                  <a:lnTo>
                    <a:pt x="5372" y="4404"/>
                  </a:lnTo>
                  <a:close/>
                  <a:moveTo>
                    <a:pt x="1936" y="5371"/>
                  </a:moveTo>
                  <a:lnTo>
                    <a:pt x="1936" y="5871"/>
                  </a:lnTo>
                  <a:lnTo>
                    <a:pt x="5372" y="5871"/>
                  </a:lnTo>
                  <a:lnTo>
                    <a:pt x="5372" y="5371"/>
                  </a:lnTo>
                  <a:close/>
                  <a:moveTo>
                    <a:pt x="6372" y="968"/>
                  </a:moveTo>
                  <a:lnTo>
                    <a:pt x="6372" y="6839"/>
                  </a:lnTo>
                  <a:lnTo>
                    <a:pt x="968" y="6839"/>
                  </a:lnTo>
                  <a:lnTo>
                    <a:pt x="968" y="968"/>
                  </a:lnTo>
                  <a:close/>
                  <a:moveTo>
                    <a:pt x="735" y="0"/>
                  </a:moveTo>
                  <a:cubicBezTo>
                    <a:pt x="335" y="0"/>
                    <a:pt x="1" y="334"/>
                    <a:pt x="1" y="734"/>
                  </a:cubicBezTo>
                  <a:lnTo>
                    <a:pt x="1" y="7106"/>
                  </a:lnTo>
                  <a:cubicBezTo>
                    <a:pt x="1" y="7506"/>
                    <a:pt x="335" y="7839"/>
                    <a:pt x="735" y="7839"/>
                  </a:cubicBezTo>
                  <a:lnTo>
                    <a:pt x="6606" y="7839"/>
                  </a:lnTo>
                  <a:cubicBezTo>
                    <a:pt x="7006" y="7839"/>
                    <a:pt x="7340" y="7506"/>
                    <a:pt x="7340" y="7106"/>
                  </a:cubicBezTo>
                  <a:lnTo>
                    <a:pt x="7340" y="734"/>
                  </a:lnTo>
                  <a:cubicBezTo>
                    <a:pt x="7340" y="334"/>
                    <a:pt x="7006" y="0"/>
                    <a:pt x="660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7030350" y="4431800"/>
              <a:ext cx="174300" cy="130100"/>
            </a:xfrm>
            <a:custGeom>
              <a:avLst/>
              <a:gdLst/>
              <a:ahLst/>
              <a:cxnLst/>
              <a:rect l="l" t="t" r="r" b="b"/>
              <a:pathLst>
                <a:path w="6972" h="5204" extrusionOk="0">
                  <a:moveTo>
                    <a:pt x="1301" y="434"/>
                  </a:moveTo>
                  <a:lnTo>
                    <a:pt x="1301" y="1301"/>
                  </a:lnTo>
                  <a:lnTo>
                    <a:pt x="434" y="1301"/>
                  </a:lnTo>
                  <a:lnTo>
                    <a:pt x="434" y="434"/>
                  </a:lnTo>
                  <a:close/>
                  <a:moveTo>
                    <a:pt x="6538" y="434"/>
                  </a:moveTo>
                  <a:lnTo>
                    <a:pt x="6538" y="1301"/>
                  </a:lnTo>
                  <a:lnTo>
                    <a:pt x="5671" y="1301"/>
                  </a:lnTo>
                  <a:lnTo>
                    <a:pt x="5671" y="434"/>
                  </a:lnTo>
                  <a:close/>
                  <a:moveTo>
                    <a:pt x="1301" y="2168"/>
                  </a:moveTo>
                  <a:lnTo>
                    <a:pt x="1301" y="3036"/>
                  </a:lnTo>
                  <a:lnTo>
                    <a:pt x="434" y="3036"/>
                  </a:lnTo>
                  <a:lnTo>
                    <a:pt x="434" y="2168"/>
                  </a:lnTo>
                  <a:close/>
                  <a:moveTo>
                    <a:pt x="6538" y="2168"/>
                  </a:moveTo>
                  <a:lnTo>
                    <a:pt x="6538" y="3036"/>
                  </a:lnTo>
                  <a:lnTo>
                    <a:pt x="5671" y="3036"/>
                  </a:lnTo>
                  <a:lnTo>
                    <a:pt x="5671" y="2168"/>
                  </a:lnTo>
                  <a:close/>
                  <a:moveTo>
                    <a:pt x="2602" y="1301"/>
                  </a:moveTo>
                  <a:lnTo>
                    <a:pt x="2602" y="3903"/>
                  </a:lnTo>
                  <a:lnTo>
                    <a:pt x="4337" y="2602"/>
                  </a:lnTo>
                  <a:lnTo>
                    <a:pt x="2602" y="1301"/>
                  </a:lnTo>
                  <a:close/>
                  <a:moveTo>
                    <a:pt x="1301" y="3903"/>
                  </a:moveTo>
                  <a:lnTo>
                    <a:pt x="1301" y="4770"/>
                  </a:lnTo>
                  <a:lnTo>
                    <a:pt x="434" y="4770"/>
                  </a:lnTo>
                  <a:lnTo>
                    <a:pt x="434" y="3903"/>
                  </a:lnTo>
                  <a:close/>
                  <a:moveTo>
                    <a:pt x="5237" y="434"/>
                  </a:moveTo>
                  <a:lnTo>
                    <a:pt x="5237" y="4770"/>
                  </a:lnTo>
                  <a:lnTo>
                    <a:pt x="1735" y="4770"/>
                  </a:lnTo>
                  <a:lnTo>
                    <a:pt x="1735" y="434"/>
                  </a:lnTo>
                  <a:close/>
                  <a:moveTo>
                    <a:pt x="6538" y="3903"/>
                  </a:moveTo>
                  <a:lnTo>
                    <a:pt x="6538" y="4770"/>
                  </a:lnTo>
                  <a:lnTo>
                    <a:pt x="5671" y="4770"/>
                  </a:lnTo>
                  <a:lnTo>
                    <a:pt x="5671" y="3903"/>
                  </a:lnTo>
                  <a:close/>
                  <a:moveTo>
                    <a:pt x="0" y="0"/>
                  </a:moveTo>
                  <a:lnTo>
                    <a:pt x="0" y="5204"/>
                  </a:lnTo>
                  <a:lnTo>
                    <a:pt x="6972" y="5204"/>
                  </a:lnTo>
                  <a:lnTo>
                    <a:pt x="6972"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7229650" y="4392600"/>
              <a:ext cx="103425" cy="98425"/>
            </a:xfrm>
            <a:custGeom>
              <a:avLst/>
              <a:gdLst/>
              <a:ahLst/>
              <a:cxnLst/>
              <a:rect l="l" t="t" r="r" b="b"/>
              <a:pathLst>
                <a:path w="4137" h="3937" extrusionOk="0">
                  <a:moveTo>
                    <a:pt x="2069" y="634"/>
                  </a:moveTo>
                  <a:lnTo>
                    <a:pt x="2503" y="1568"/>
                  </a:lnTo>
                  <a:lnTo>
                    <a:pt x="3503" y="1702"/>
                  </a:lnTo>
                  <a:lnTo>
                    <a:pt x="2803" y="2402"/>
                  </a:lnTo>
                  <a:lnTo>
                    <a:pt x="2970" y="3403"/>
                  </a:lnTo>
                  <a:lnTo>
                    <a:pt x="2069" y="2936"/>
                  </a:lnTo>
                  <a:lnTo>
                    <a:pt x="1168" y="3403"/>
                  </a:lnTo>
                  <a:lnTo>
                    <a:pt x="1335" y="2402"/>
                  </a:lnTo>
                  <a:lnTo>
                    <a:pt x="601" y="1702"/>
                  </a:lnTo>
                  <a:lnTo>
                    <a:pt x="1602" y="1568"/>
                  </a:lnTo>
                  <a:lnTo>
                    <a:pt x="2069" y="634"/>
                  </a:lnTo>
                  <a:close/>
                  <a:moveTo>
                    <a:pt x="2069" y="0"/>
                  </a:moveTo>
                  <a:lnTo>
                    <a:pt x="1435" y="1301"/>
                  </a:lnTo>
                  <a:lnTo>
                    <a:pt x="1" y="1501"/>
                  </a:lnTo>
                  <a:lnTo>
                    <a:pt x="1035" y="2502"/>
                  </a:lnTo>
                  <a:lnTo>
                    <a:pt x="768" y="3937"/>
                  </a:lnTo>
                  <a:lnTo>
                    <a:pt x="768" y="3937"/>
                  </a:lnTo>
                  <a:lnTo>
                    <a:pt x="2069" y="3269"/>
                  </a:lnTo>
                  <a:lnTo>
                    <a:pt x="3336" y="3937"/>
                  </a:lnTo>
                  <a:lnTo>
                    <a:pt x="3336" y="3937"/>
                  </a:lnTo>
                  <a:lnTo>
                    <a:pt x="3103" y="2502"/>
                  </a:lnTo>
                  <a:lnTo>
                    <a:pt x="4137" y="1501"/>
                  </a:lnTo>
                  <a:lnTo>
                    <a:pt x="2703" y="1301"/>
                  </a:lnTo>
                  <a:lnTo>
                    <a:pt x="206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6887750" y="3401050"/>
              <a:ext cx="129275" cy="136800"/>
            </a:xfrm>
            <a:custGeom>
              <a:avLst/>
              <a:gdLst/>
              <a:ahLst/>
              <a:cxnLst/>
              <a:rect l="l" t="t" r="r" b="b"/>
              <a:pathLst>
                <a:path w="5171" h="5472" extrusionOk="0">
                  <a:moveTo>
                    <a:pt x="2068" y="334"/>
                  </a:moveTo>
                  <a:cubicBezTo>
                    <a:pt x="1668" y="334"/>
                    <a:pt x="1301" y="534"/>
                    <a:pt x="1034" y="701"/>
                  </a:cubicBezTo>
                  <a:lnTo>
                    <a:pt x="1034" y="3903"/>
                  </a:lnTo>
                  <a:cubicBezTo>
                    <a:pt x="1301" y="3737"/>
                    <a:pt x="1668" y="3537"/>
                    <a:pt x="2068" y="3537"/>
                  </a:cubicBezTo>
                  <a:cubicBezTo>
                    <a:pt x="2469" y="3537"/>
                    <a:pt x="2836" y="3637"/>
                    <a:pt x="3102" y="3803"/>
                  </a:cubicBezTo>
                  <a:cubicBezTo>
                    <a:pt x="3336" y="3970"/>
                    <a:pt x="3736" y="4104"/>
                    <a:pt x="4137" y="4104"/>
                  </a:cubicBezTo>
                  <a:cubicBezTo>
                    <a:pt x="4537" y="4104"/>
                    <a:pt x="4904" y="3870"/>
                    <a:pt x="5171" y="3703"/>
                  </a:cubicBezTo>
                  <a:lnTo>
                    <a:pt x="5171" y="534"/>
                  </a:lnTo>
                  <a:cubicBezTo>
                    <a:pt x="4904" y="701"/>
                    <a:pt x="4537" y="901"/>
                    <a:pt x="4137" y="901"/>
                  </a:cubicBezTo>
                  <a:cubicBezTo>
                    <a:pt x="3703" y="901"/>
                    <a:pt x="3336" y="801"/>
                    <a:pt x="3102" y="634"/>
                  </a:cubicBezTo>
                  <a:cubicBezTo>
                    <a:pt x="2836" y="434"/>
                    <a:pt x="2469" y="334"/>
                    <a:pt x="2068" y="334"/>
                  </a:cubicBezTo>
                  <a:close/>
                  <a:moveTo>
                    <a:pt x="367" y="1"/>
                  </a:moveTo>
                  <a:cubicBezTo>
                    <a:pt x="167" y="1"/>
                    <a:pt x="0" y="134"/>
                    <a:pt x="0" y="334"/>
                  </a:cubicBezTo>
                  <a:lnTo>
                    <a:pt x="0" y="5471"/>
                  </a:lnTo>
                  <a:lnTo>
                    <a:pt x="701" y="5471"/>
                  </a:lnTo>
                  <a:lnTo>
                    <a:pt x="701" y="334"/>
                  </a:lnTo>
                  <a:cubicBezTo>
                    <a:pt x="701" y="134"/>
                    <a:pt x="534" y="1"/>
                    <a:pt x="367"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6727625" y="3335175"/>
              <a:ext cx="136800" cy="136775"/>
            </a:xfrm>
            <a:custGeom>
              <a:avLst/>
              <a:gdLst/>
              <a:ahLst/>
              <a:cxnLst/>
              <a:rect l="l" t="t" r="r" b="b"/>
              <a:pathLst>
                <a:path w="5472" h="5471" extrusionOk="0">
                  <a:moveTo>
                    <a:pt x="167" y="0"/>
                  </a:moveTo>
                  <a:cubicBezTo>
                    <a:pt x="67" y="0"/>
                    <a:pt x="1" y="67"/>
                    <a:pt x="1" y="167"/>
                  </a:cubicBezTo>
                  <a:lnTo>
                    <a:pt x="1" y="1368"/>
                  </a:lnTo>
                  <a:lnTo>
                    <a:pt x="1" y="1702"/>
                  </a:lnTo>
                  <a:cubicBezTo>
                    <a:pt x="1" y="1835"/>
                    <a:pt x="134" y="1935"/>
                    <a:pt x="268" y="2035"/>
                  </a:cubicBezTo>
                  <a:cubicBezTo>
                    <a:pt x="468" y="2169"/>
                    <a:pt x="668" y="2335"/>
                    <a:pt x="668" y="2736"/>
                  </a:cubicBezTo>
                  <a:lnTo>
                    <a:pt x="668" y="5471"/>
                  </a:lnTo>
                  <a:lnTo>
                    <a:pt x="1702" y="5471"/>
                  </a:lnTo>
                  <a:lnTo>
                    <a:pt x="1702" y="2736"/>
                  </a:lnTo>
                  <a:cubicBezTo>
                    <a:pt x="1702" y="2335"/>
                    <a:pt x="1902" y="2169"/>
                    <a:pt x="2102" y="2035"/>
                  </a:cubicBezTo>
                  <a:cubicBezTo>
                    <a:pt x="2236" y="1935"/>
                    <a:pt x="2369" y="1835"/>
                    <a:pt x="2369" y="1702"/>
                  </a:cubicBezTo>
                  <a:lnTo>
                    <a:pt x="2369" y="1368"/>
                  </a:lnTo>
                  <a:lnTo>
                    <a:pt x="2369" y="167"/>
                  </a:lnTo>
                  <a:cubicBezTo>
                    <a:pt x="2369" y="67"/>
                    <a:pt x="2302" y="0"/>
                    <a:pt x="2202" y="0"/>
                  </a:cubicBezTo>
                  <a:cubicBezTo>
                    <a:pt x="2102" y="0"/>
                    <a:pt x="2035" y="67"/>
                    <a:pt x="2035" y="167"/>
                  </a:cubicBezTo>
                  <a:lnTo>
                    <a:pt x="2035" y="1368"/>
                  </a:lnTo>
                  <a:cubicBezTo>
                    <a:pt x="2035" y="1401"/>
                    <a:pt x="1969" y="1435"/>
                    <a:pt x="1869" y="1435"/>
                  </a:cubicBezTo>
                  <a:cubicBezTo>
                    <a:pt x="1769" y="1435"/>
                    <a:pt x="1702" y="1401"/>
                    <a:pt x="1702" y="1368"/>
                  </a:cubicBezTo>
                  <a:lnTo>
                    <a:pt x="1702" y="167"/>
                  </a:lnTo>
                  <a:cubicBezTo>
                    <a:pt x="1702" y="67"/>
                    <a:pt x="1635" y="0"/>
                    <a:pt x="1535" y="0"/>
                  </a:cubicBezTo>
                  <a:cubicBezTo>
                    <a:pt x="1435" y="0"/>
                    <a:pt x="1368" y="67"/>
                    <a:pt x="1368" y="167"/>
                  </a:cubicBezTo>
                  <a:lnTo>
                    <a:pt x="1368" y="1368"/>
                  </a:lnTo>
                  <a:cubicBezTo>
                    <a:pt x="1368" y="1401"/>
                    <a:pt x="1268" y="1435"/>
                    <a:pt x="1202" y="1435"/>
                  </a:cubicBezTo>
                  <a:cubicBezTo>
                    <a:pt x="1101" y="1435"/>
                    <a:pt x="1001" y="1401"/>
                    <a:pt x="1001" y="1368"/>
                  </a:cubicBezTo>
                  <a:lnTo>
                    <a:pt x="1001" y="167"/>
                  </a:lnTo>
                  <a:cubicBezTo>
                    <a:pt x="1001" y="67"/>
                    <a:pt x="935" y="0"/>
                    <a:pt x="835" y="0"/>
                  </a:cubicBezTo>
                  <a:cubicBezTo>
                    <a:pt x="735" y="0"/>
                    <a:pt x="668" y="67"/>
                    <a:pt x="668" y="167"/>
                  </a:cubicBezTo>
                  <a:lnTo>
                    <a:pt x="668" y="1368"/>
                  </a:lnTo>
                  <a:cubicBezTo>
                    <a:pt x="668" y="1401"/>
                    <a:pt x="601" y="1435"/>
                    <a:pt x="501" y="1435"/>
                  </a:cubicBezTo>
                  <a:cubicBezTo>
                    <a:pt x="401" y="1435"/>
                    <a:pt x="334" y="1401"/>
                    <a:pt x="334" y="1368"/>
                  </a:cubicBezTo>
                  <a:lnTo>
                    <a:pt x="334" y="167"/>
                  </a:lnTo>
                  <a:cubicBezTo>
                    <a:pt x="334" y="67"/>
                    <a:pt x="268" y="0"/>
                    <a:pt x="167" y="0"/>
                  </a:cubicBezTo>
                  <a:close/>
                  <a:moveTo>
                    <a:pt x="4604" y="0"/>
                  </a:moveTo>
                  <a:cubicBezTo>
                    <a:pt x="4137" y="0"/>
                    <a:pt x="3770" y="367"/>
                    <a:pt x="3770" y="834"/>
                  </a:cubicBezTo>
                  <a:lnTo>
                    <a:pt x="3770" y="3403"/>
                  </a:lnTo>
                  <a:lnTo>
                    <a:pt x="4437" y="3403"/>
                  </a:lnTo>
                  <a:lnTo>
                    <a:pt x="4437" y="5471"/>
                  </a:lnTo>
                  <a:lnTo>
                    <a:pt x="5471" y="5471"/>
                  </a:lnTo>
                  <a:lnTo>
                    <a:pt x="5471" y="834"/>
                  </a:lnTo>
                  <a:cubicBezTo>
                    <a:pt x="5471" y="367"/>
                    <a:pt x="5071" y="0"/>
                    <a:pt x="460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6995325" y="4591900"/>
              <a:ext cx="155975" cy="175975"/>
            </a:xfrm>
            <a:custGeom>
              <a:avLst/>
              <a:gdLst/>
              <a:ahLst/>
              <a:cxnLst/>
              <a:rect l="l" t="t" r="r" b="b"/>
              <a:pathLst>
                <a:path w="6239" h="7039" extrusionOk="0">
                  <a:moveTo>
                    <a:pt x="1501" y="701"/>
                  </a:moveTo>
                  <a:cubicBezTo>
                    <a:pt x="1635" y="701"/>
                    <a:pt x="1802" y="768"/>
                    <a:pt x="1902" y="868"/>
                  </a:cubicBezTo>
                  <a:cubicBezTo>
                    <a:pt x="2135" y="1102"/>
                    <a:pt x="2335" y="1502"/>
                    <a:pt x="2469" y="1969"/>
                  </a:cubicBezTo>
                  <a:cubicBezTo>
                    <a:pt x="2469" y="1969"/>
                    <a:pt x="2502" y="2002"/>
                    <a:pt x="2502" y="2002"/>
                  </a:cubicBezTo>
                  <a:lnTo>
                    <a:pt x="2435" y="2002"/>
                  </a:lnTo>
                  <a:cubicBezTo>
                    <a:pt x="1968" y="1869"/>
                    <a:pt x="1601" y="1669"/>
                    <a:pt x="1368" y="1435"/>
                  </a:cubicBezTo>
                  <a:cubicBezTo>
                    <a:pt x="1268" y="1302"/>
                    <a:pt x="1201" y="1168"/>
                    <a:pt x="1168" y="1035"/>
                  </a:cubicBezTo>
                  <a:cubicBezTo>
                    <a:pt x="1168" y="968"/>
                    <a:pt x="1168" y="868"/>
                    <a:pt x="1268" y="768"/>
                  </a:cubicBezTo>
                  <a:cubicBezTo>
                    <a:pt x="1335" y="701"/>
                    <a:pt x="1435" y="701"/>
                    <a:pt x="1501" y="701"/>
                  </a:cubicBezTo>
                  <a:close/>
                  <a:moveTo>
                    <a:pt x="4871" y="501"/>
                  </a:moveTo>
                  <a:cubicBezTo>
                    <a:pt x="4971" y="501"/>
                    <a:pt x="5071" y="534"/>
                    <a:pt x="5137" y="601"/>
                  </a:cubicBezTo>
                  <a:cubicBezTo>
                    <a:pt x="5304" y="768"/>
                    <a:pt x="5204" y="1202"/>
                    <a:pt x="4904" y="1502"/>
                  </a:cubicBezTo>
                  <a:cubicBezTo>
                    <a:pt x="4604" y="1802"/>
                    <a:pt x="4203" y="2002"/>
                    <a:pt x="3836" y="2136"/>
                  </a:cubicBezTo>
                  <a:lnTo>
                    <a:pt x="3503" y="2136"/>
                  </a:lnTo>
                  <a:cubicBezTo>
                    <a:pt x="3603" y="1735"/>
                    <a:pt x="3836" y="1202"/>
                    <a:pt x="4237" y="801"/>
                  </a:cubicBezTo>
                  <a:cubicBezTo>
                    <a:pt x="4437" y="635"/>
                    <a:pt x="4670" y="501"/>
                    <a:pt x="4871" y="501"/>
                  </a:cubicBezTo>
                  <a:close/>
                  <a:moveTo>
                    <a:pt x="2669" y="2603"/>
                  </a:moveTo>
                  <a:lnTo>
                    <a:pt x="2669" y="3470"/>
                  </a:lnTo>
                  <a:lnTo>
                    <a:pt x="434" y="3470"/>
                  </a:lnTo>
                  <a:lnTo>
                    <a:pt x="434" y="2603"/>
                  </a:lnTo>
                  <a:close/>
                  <a:moveTo>
                    <a:pt x="5771" y="2603"/>
                  </a:moveTo>
                  <a:lnTo>
                    <a:pt x="5771" y="3470"/>
                  </a:lnTo>
                  <a:lnTo>
                    <a:pt x="3536" y="3470"/>
                  </a:lnTo>
                  <a:lnTo>
                    <a:pt x="3536" y="2603"/>
                  </a:lnTo>
                  <a:close/>
                  <a:moveTo>
                    <a:pt x="2669" y="3703"/>
                  </a:moveTo>
                  <a:lnTo>
                    <a:pt x="2669" y="6605"/>
                  </a:lnTo>
                  <a:lnTo>
                    <a:pt x="868" y="6605"/>
                  </a:lnTo>
                  <a:lnTo>
                    <a:pt x="868" y="3703"/>
                  </a:lnTo>
                  <a:close/>
                  <a:moveTo>
                    <a:pt x="5338" y="3703"/>
                  </a:moveTo>
                  <a:lnTo>
                    <a:pt x="5338" y="6605"/>
                  </a:lnTo>
                  <a:lnTo>
                    <a:pt x="3536" y="6605"/>
                  </a:lnTo>
                  <a:lnTo>
                    <a:pt x="3536" y="3703"/>
                  </a:lnTo>
                  <a:close/>
                  <a:moveTo>
                    <a:pt x="4871" y="1"/>
                  </a:moveTo>
                  <a:cubicBezTo>
                    <a:pt x="4537" y="1"/>
                    <a:pt x="4170" y="168"/>
                    <a:pt x="3870" y="468"/>
                  </a:cubicBezTo>
                  <a:cubicBezTo>
                    <a:pt x="3436" y="935"/>
                    <a:pt x="3169" y="1569"/>
                    <a:pt x="3002" y="2002"/>
                  </a:cubicBezTo>
                  <a:cubicBezTo>
                    <a:pt x="2902" y="1569"/>
                    <a:pt x="2702" y="935"/>
                    <a:pt x="2269" y="534"/>
                  </a:cubicBezTo>
                  <a:cubicBezTo>
                    <a:pt x="2035" y="301"/>
                    <a:pt x="1768" y="168"/>
                    <a:pt x="1501" y="168"/>
                  </a:cubicBezTo>
                  <a:cubicBezTo>
                    <a:pt x="1268" y="168"/>
                    <a:pt x="1068" y="268"/>
                    <a:pt x="901" y="401"/>
                  </a:cubicBezTo>
                  <a:cubicBezTo>
                    <a:pt x="567" y="768"/>
                    <a:pt x="601" y="1368"/>
                    <a:pt x="1001" y="1769"/>
                  </a:cubicBezTo>
                  <a:cubicBezTo>
                    <a:pt x="1168" y="1935"/>
                    <a:pt x="1335" y="2036"/>
                    <a:pt x="1501" y="2136"/>
                  </a:cubicBezTo>
                  <a:lnTo>
                    <a:pt x="0" y="2136"/>
                  </a:lnTo>
                  <a:lnTo>
                    <a:pt x="0" y="3937"/>
                  </a:lnTo>
                  <a:lnTo>
                    <a:pt x="434" y="3937"/>
                  </a:lnTo>
                  <a:lnTo>
                    <a:pt x="434" y="7039"/>
                  </a:lnTo>
                  <a:lnTo>
                    <a:pt x="5771" y="7039"/>
                  </a:lnTo>
                  <a:lnTo>
                    <a:pt x="5771" y="3937"/>
                  </a:lnTo>
                  <a:lnTo>
                    <a:pt x="6238" y="3937"/>
                  </a:lnTo>
                  <a:lnTo>
                    <a:pt x="6238" y="2136"/>
                  </a:lnTo>
                  <a:lnTo>
                    <a:pt x="4904" y="2136"/>
                  </a:lnTo>
                  <a:cubicBezTo>
                    <a:pt x="5037" y="2069"/>
                    <a:pt x="5171" y="1969"/>
                    <a:pt x="5271" y="1835"/>
                  </a:cubicBezTo>
                  <a:cubicBezTo>
                    <a:pt x="5504" y="1602"/>
                    <a:pt x="5671" y="1335"/>
                    <a:pt x="5704" y="1035"/>
                  </a:cubicBezTo>
                  <a:cubicBezTo>
                    <a:pt x="5771" y="735"/>
                    <a:pt x="5671" y="434"/>
                    <a:pt x="5504" y="234"/>
                  </a:cubicBezTo>
                  <a:cubicBezTo>
                    <a:pt x="5338" y="101"/>
                    <a:pt x="5137" y="1"/>
                    <a:pt x="48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6947775" y="5384975"/>
              <a:ext cx="163475" cy="132625"/>
            </a:xfrm>
            <a:custGeom>
              <a:avLst/>
              <a:gdLst/>
              <a:ahLst/>
              <a:cxnLst/>
              <a:rect l="l" t="t" r="r" b="b"/>
              <a:pathLst>
                <a:path w="6539" h="5305" extrusionOk="0">
                  <a:moveTo>
                    <a:pt x="2036" y="2836"/>
                  </a:moveTo>
                  <a:cubicBezTo>
                    <a:pt x="1802" y="2836"/>
                    <a:pt x="1635" y="3136"/>
                    <a:pt x="1635" y="3470"/>
                  </a:cubicBezTo>
                  <a:cubicBezTo>
                    <a:pt x="1635" y="3803"/>
                    <a:pt x="1802" y="4070"/>
                    <a:pt x="2036" y="4070"/>
                  </a:cubicBezTo>
                  <a:cubicBezTo>
                    <a:pt x="2269" y="4070"/>
                    <a:pt x="2436" y="3803"/>
                    <a:pt x="2436" y="3470"/>
                  </a:cubicBezTo>
                  <a:cubicBezTo>
                    <a:pt x="2436" y="3136"/>
                    <a:pt x="2269" y="2836"/>
                    <a:pt x="2036" y="2836"/>
                  </a:cubicBezTo>
                  <a:close/>
                  <a:moveTo>
                    <a:pt x="4471" y="2836"/>
                  </a:moveTo>
                  <a:cubicBezTo>
                    <a:pt x="4237" y="2869"/>
                    <a:pt x="4071" y="3136"/>
                    <a:pt x="4071" y="3470"/>
                  </a:cubicBezTo>
                  <a:cubicBezTo>
                    <a:pt x="4071" y="3803"/>
                    <a:pt x="4271" y="4070"/>
                    <a:pt x="4471" y="4070"/>
                  </a:cubicBezTo>
                  <a:cubicBezTo>
                    <a:pt x="4704" y="4070"/>
                    <a:pt x="4871" y="3803"/>
                    <a:pt x="4871" y="3470"/>
                  </a:cubicBezTo>
                  <a:cubicBezTo>
                    <a:pt x="4871" y="3136"/>
                    <a:pt x="4704" y="2836"/>
                    <a:pt x="4471" y="2836"/>
                  </a:cubicBezTo>
                  <a:close/>
                  <a:moveTo>
                    <a:pt x="4571" y="2436"/>
                  </a:moveTo>
                  <a:cubicBezTo>
                    <a:pt x="4738" y="2436"/>
                    <a:pt x="4838" y="2469"/>
                    <a:pt x="4971" y="2502"/>
                  </a:cubicBezTo>
                  <a:cubicBezTo>
                    <a:pt x="5071" y="2536"/>
                    <a:pt x="5171" y="2602"/>
                    <a:pt x="5238" y="2702"/>
                  </a:cubicBezTo>
                  <a:cubicBezTo>
                    <a:pt x="5538" y="2936"/>
                    <a:pt x="5672" y="3236"/>
                    <a:pt x="5672" y="3536"/>
                  </a:cubicBezTo>
                  <a:cubicBezTo>
                    <a:pt x="5672" y="3703"/>
                    <a:pt x="5638" y="3870"/>
                    <a:pt x="5605" y="4003"/>
                  </a:cubicBezTo>
                  <a:cubicBezTo>
                    <a:pt x="5572" y="4170"/>
                    <a:pt x="5505" y="4270"/>
                    <a:pt x="5438" y="4370"/>
                  </a:cubicBezTo>
                  <a:cubicBezTo>
                    <a:pt x="5371" y="4470"/>
                    <a:pt x="5271" y="4537"/>
                    <a:pt x="5138" y="4604"/>
                  </a:cubicBezTo>
                  <a:cubicBezTo>
                    <a:pt x="5005" y="4670"/>
                    <a:pt x="4871" y="4737"/>
                    <a:pt x="4771" y="4771"/>
                  </a:cubicBezTo>
                  <a:cubicBezTo>
                    <a:pt x="4638" y="4804"/>
                    <a:pt x="4471" y="4837"/>
                    <a:pt x="4304" y="4871"/>
                  </a:cubicBezTo>
                  <a:cubicBezTo>
                    <a:pt x="4104" y="4871"/>
                    <a:pt x="3937" y="4904"/>
                    <a:pt x="3804" y="4904"/>
                  </a:cubicBezTo>
                  <a:lnTo>
                    <a:pt x="2670" y="4904"/>
                  </a:lnTo>
                  <a:cubicBezTo>
                    <a:pt x="2536" y="4904"/>
                    <a:pt x="2336" y="4871"/>
                    <a:pt x="2169" y="4871"/>
                  </a:cubicBezTo>
                  <a:cubicBezTo>
                    <a:pt x="1969" y="4837"/>
                    <a:pt x="1836" y="4804"/>
                    <a:pt x="1702" y="4771"/>
                  </a:cubicBezTo>
                  <a:cubicBezTo>
                    <a:pt x="1569" y="4737"/>
                    <a:pt x="1469" y="4670"/>
                    <a:pt x="1335" y="4604"/>
                  </a:cubicBezTo>
                  <a:cubicBezTo>
                    <a:pt x="1202" y="4537"/>
                    <a:pt x="1102" y="4470"/>
                    <a:pt x="1035" y="4370"/>
                  </a:cubicBezTo>
                  <a:cubicBezTo>
                    <a:pt x="968" y="4270"/>
                    <a:pt x="902" y="4170"/>
                    <a:pt x="868" y="4003"/>
                  </a:cubicBezTo>
                  <a:cubicBezTo>
                    <a:pt x="802" y="3870"/>
                    <a:pt x="802" y="3703"/>
                    <a:pt x="802" y="3536"/>
                  </a:cubicBezTo>
                  <a:cubicBezTo>
                    <a:pt x="802" y="3236"/>
                    <a:pt x="935" y="2936"/>
                    <a:pt x="1202" y="2702"/>
                  </a:cubicBezTo>
                  <a:cubicBezTo>
                    <a:pt x="1302" y="2602"/>
                    <a:pt x="1369" y="2569"/>
                    <a:pt x="1502" y="2502"/>
                  </a:cubicBezTo>
                  <a:cubicBezTo>
                    <a:pt x="1602" y="2469"/>
                    <a:pt x="1736" y="2436"/>
                    <a:pt x="1869" y="2436"/>
                  </a:cubicBezTo>
                  <a:lnTo>
                    <a:pt x="2269" y="2436"/>
                  </a:lnTo>
                  <a:cubicBezTo>
                    <a:pt x="2403" y="2469"/>
                    <a:pt x="2569" y="2469"/>
                    <a:pt x="2736" y="2469"/>
                  </a:cubicBezTo>
                  <a:cubicBezTo>
                    <a:pt x="2936" y="2502"/>
                    <a:pt x="3103" y="2502"/>
                    <a:pt x="3237" y="2502"/>
                  </a:cubicBezTo>
                  <a:cubicBezTo>
                    <a:pt x="3370" y="2502"/>
                    <a:pt x="3537" y="2502"/>
                    <a:pt x="3704" y="2469"/>
                  </a:cubicBezTo>
                  <a:cubicBezTo>
                    <a:pt x="3904" y="2469"/>
                    <a:pt x="4071" y="2469"/>
                    <a:pt x="4171" y="2436"/>
                  </a:cubicBezTo>
                  <a:close/>
                  <a:moveTo>
                    <a:pt x="568" y="0"/>
                  </a:moveTo>
                  <a:cubicBezTo>
                    <a:pt x="501" y="167"/>
                    <a:pt x="468" y="334"/>
                    <a:pt x="435" y="501"/>
                  </a:cubicBezTo>
                  <a:cubicBezTo>
                    <a:pt x="435" y="634"/>
                    <a:pt x="401" y="801"/>
                    <a:pt x="435" y="901"/>
                  </a:cubicBezTo>
                  <a:cubicBezTo>
                    <a:pt x="435" y="1035"/>
                    <a:pt x="468" y="1135"/>
                    <a:pt x="468" y="1201"/>
                  </a:cubicBezTo>
                  <a:cubicBezTo>
                    <a:pt x="501" y="1268"/>
                    <a:pt x="501" y="1301"/>
                    <a:pt x="535" y="1368"/>
                  </a:cubicBezTo>
                  <a:cubicBezTo>
                    <a:pt x="168" y="1735"/>
                    <a:pt x="1" y="2202"/>
                    <a:pt x="1" y="2736"/>
                  </a:cubicBezTo>
                  <a:cubicBezTo>
                    <a:pt x="1" y="3036"/>
                    <a:pt x="1" y="3303"/>
                    <a:pt x="68" y="3536"/>
                  </a:cubicBezTo>
                  <a:cubicBezTo>
                    <a:pt x="134" y="3770"/>
                    <a:pt x="201" y="3970"/>
                    <a:pt x="301" y="4170"/>
                  </a:cubicBezTo>
                  <a:cubicBezTo>
                    <a:pt x="401" y="4337"/>
                    <a:pt x="535" y="4504"/>
                    <a:pt x="668" y="4637"/>
                  </a:cubicBezTo>
                  <a:cubicBezTo>
                    <a:pt x="835" y="4771"/>
                    <a:pt x="1002" y="4871"/>
                    <a:pt x="1168" y="4937"/>
                  </a:cubicBezTo>
                  <a:cubicBezTo>
                    <a:pt x="1335" y="5037"/>
                    <a:pt x="1535" y="5104"/>
                    <a:pt x="1769" y="5171"/>
                  </a:cubicBezTo>
                  <a:cubicBezTo>
                    <a:pt x="2002" y="5204"/>
                    <a:pt x="2236" y="5238"/>
                    <a:pt x="2469" y="5271"/>
                  </a:cubicBezTo>
                  <a:cubicBezTo>
                    <a:pt x="2703" y="5304"/>
                    <a:pt x="2970" y="5304"/>
                    <a:pt x="3237" y="5304"/>
                  </a:cubicBezTo>
                  <a:cubicBezTo>
                    <a:pt x="3537" y="5304"/>
                    <a:pt x="3804" y="5304"/>
                    <a:pt x="4037" y="5271"/>
                  </a:cubicBezTo>
                  <a:cubicBezTo>
                    <a:pt x="4271" y="5271"/>
                    <a:pt x="4504" y="5204"/>
                    <a:pt x="4738" y="5171"/>
                  </a:cubicBezTo>
                  <a:cubicBezTo>
                    <a:pt x="4971" y="5104"/>
                    <a:pt x="5171" y="5037"/>
                    <a:pt x="5338" y="4937"/>
                  </a:cubicBezTo>
                  <a:cubicBezTo>
                    <a:pt x="5505" y="4871"/>
                    <a:pt x="5672" y="4771"/>
                    <a:pt x="5838" y="4637"/>
                  </a:cubicBezTo>
                  <a:cubicBezTo>
                    <a:pt x="5972" y="4504"/>
                    <a:pt x="6105" y="4337"/>
                    <a:pt x="6205" y="4170"/>
                  </a:cubicBezTo>
                  <a:cubicBezTo>
                    <a:pt x="6305" y="3970"/>
                    <a:pt x="6372" y="3770"/>
                    <a:pt x="6439" y="3536"/>
                  </a:cubicBezTo>
                  <a:cubicBezTo>
                    <a:pt x="6506" y="3303"/>
                    <a:pt x="6539" y="3036"/>
                    <a:pt x="6539" y="2736"/>
                  </a:cubicBezTo>
                  <a:cubicBezTo>
                    <a:pt x="6539" y="2202"/>
                    <a:pt x="6339" y="1735"/>
                    <a:pt x="6005" y="1368"/>
                  </a:cubicBezTo>
                  <a:cubicBezTo>
                    <a:pt x="6005" y="1301"/>
                    <a:pt x="6039" y="1235"/>
                    <a:pt x="6039" y="1168"/>
                  </a:cubicBezTo>
                  <a:cubicBezTo>
                    <a:pt x="6072" y="1135"/>
                    <a:pt x="6072" y="1035"/>
                    <a:pt x="6105" y="901"/>
                  </a:cubicBezTo>
                  <a:cubicBezTo>
                    <a:pt x="6105" y="768"/>
                    <a:pt x="6105" y="634"/>
                    <a:pt x="6072" y="501"/>
                  </a:cubicBezTo>
                  <a:cubicBezTo>
                    <a:pt x="6072" y="334"/>
                    <a:pt x="6005" y="167"/>
                    <a:pt x="5939" y="0"/>
                  </a:cubicBezTo>
                  <a:lnTo>
                    <a:pt x="5738" y="0"/>
                  </a:lnTo>
                  <a:cubicBezTo>
                    <a:pt x="5672" y="0"/>
                    <a:pt x="5572" y="34"/>
                    <a:pt x="5472" y="67"/>
                  </a:cubicBezTo>
                  <a:cubicBezTo>
                    <a:pt x="5371" y="101"/>
                    <a:pt x="5238" y="134"/>
                    <a:pt x="5071" y="234"/>
                  </a:cubicBezTo>
                  <a:cubicBezTo>
                    <a:pt x="4904" y="301"/>
                    <a:pt x="4738" y="401"/>
                    <a:pt x="4538" y="534"/>
                  </a:cubicBezTo>
                  <a:cubicBezTo>
                    <a:pt x="4237" y="467"/>
                    <a:pt x="3804" y="401"/>
                    <a:pt x="3270" y="401"/>
                  </a:cubicBezTo>
                  <a:cubicBezTo>
                    <a:pt x="2736" y="401"/>
                    <a:pt x="2303" y="434"/>
                    <a:pt x="2002" y="534"/>
                  </a:cubicBezTo>
                  <a:cubicBezTo>
                    <a:pt x="1802" y="401"/>
                    <a:pt x="1635" y="301"/>
                    <a:pt x="1469" y="234"/>
                  </a:cubicBezTo>
                  <a:cubicBezTo>
                    <a:pt x="1302" y="134"/>
                    <a:pt x="1168" y="101"/>
                    <a:pt x="1068" y="67"/>
                  </a:cubicBezTo>
                  <a:cubicBezTo>
                    <a:pt x="968" y="34"/>
                    <a:pt x="902" y="0"/>
                    <a:pt x="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6781825" y="3649575"/>
              <a:ext cx="263550" cy="263525"/>
            </a:xfrm>
            <a:custGeom>
              <a:avLst/>
              <a:gdLst/>
              <a:ahLst/>
              <a:cxnLst/>
              <a:rect l="l" t="t" r="r" b="b"/>
              <a:pathLst>
                <a:path w="10542" h="10541" extrusionOk="0">
                  <a:moveTo>
                    <a:pt x="3303" y="1134"/>
                  </a:moveTo>
                  <a:lnTo>
                    <a:pt x="3303" y="1134"/>
                  </a:lnTo>
                  <a:cubicBezTo>
                    <a:pt x="2970" y="1601"/>
                    <a:pt x="2669" y="2168"/>
                    <a:pt x="2469" y="2802"/>
                  </a:cubicBezTo>
                  <a:lnTo>
                    <a:pt x="1435" y="2802"/>
                  </a:lnTo>
                  <a:cubicBezTo>
                    <a:pt x="1602" y="2535"/>
                    <a:pt x="1802" y="2268"/>
                    <a:pt x="2036" y="2035"/>
                  </a:cubicBezTo>
                  <a:cubicBezTo>
                    <a:pt x="2403" y="1668"/>
                    <a:pt x="2836" y="1368"/>
                    <a:pt x="3303" y="1134"/>
                  </a:cubicBezTo>
                  <a:close/>
                  <a:moveTo>
                    <a:pt x="4938" y="767"/>
                  </a:moveTo>
                  <a:lnTo>
                    <a:pt x="4938" y="2802"/>
                  </a:lnTo>
                  <a:lnTo>
                    <a:pt x="3237" y="2802"/>
                  </a:lnTo>
                  <a:cubicBezTo>
                    <a:pt x="3337" y="2469"/>
                    <a:pt x="3470" y="2168"/>
                    <a:pt x="3637" y="1901"/>
                  </a:cubicBezTo>
                  <a:cubicBezTo>
                    <a:pt x="3870" y="1501"/>
                    <a:pt x="4171" y="1201"/>
                    <a:pt x="4437" y="1001"/>
                  </a:cubicBezTo>
                  <a:cubicBezTo>
                    <a:pt x="4604" y="867"/>
                    <a:pt x="4771" y="801"/>
                    <a:pt x="4938" y="767"/>
                  </a:cubicBezTo>
                  <a:close/>
                  <a:moveTo>
                    <a:pt x="5638" y="767"/>
                  </a:moveTo>
                  <a:cubicBezTo>
                    <a:pt x="5772" y="801"/>
                    <a:pt x="5938" y="867"/>
                    <a:pt x="6105" y="1001"/>
                  </a:cubicBezTo>
                  <a:cubicBezTo>
                    <a:pt x="6405" y="1201"/>
                    <a:pt x="6672" y="1501"/>
                    <a:pt x="6906" y="1901"/>
                  </a:cubicBezTo>
                  <a:cubicBezTo>
                    <a:pt x="7073" y="2168"/>
                    <a:pt x="7206" y="2469"/>
                    <a:pt x="7339" y="2802"/>
                  </a:cubicBezTo>
                  <a:lnTo>
                    <a:pt x="5638" y="2802"/>
                  </a:lnTo>
                  <a:lnTo>
                    <a:pt x="5638" y="767"/>
                  </a:lnTo>
                  <a:close/>
                  <a:moveTo>
                    <a:pt x="7239" y="1134"/>
                  </a:moveTo>
                  <a:cubicBezTo>
                    <a:pt x="7706" y="1368"/>
                    <a:pt x="8140" y="1668"/>
                    <a:pt x="8507" y="2035"/>
                  </a:cubicBezTo>
                  <a:cubicBezTo>
                    <a:pt x="8740" y="2268"/>
                    <a:pt x="8941" y="2535"/>
                    <a:pt x="9141" y="2802"/>
                  </a:cubicBezTo>
                  <a:lnTo>
                    <a:pt x="8073" y="2802"/>
                  </a:lnTo>
                  <a:cubicBezTo>
                    <a:pt x="7873" y="2168"/>
                    <a:pt x="7573" y="1601"/>
                    <a:pt x="7239" y="1134"/>
                  </a:cubicBezTo>
                  <a:close/>
                  <a:moveTo>
                    <a:pt x="2303" y="3503"/>
                  </a:moveTo>
                  <a:cubicBezTo>
                    <a:pt x="2202" y="3970"/>
                    <a:pt x="2136" y="4437"/>
                    <a:pt x="2102" y="4904"/>
                  </a:cubicBezTo>
                  <a:lnTo>
                    <a:pt x="701" y="4904"/>
                  </a:lnTo>
                  <a:cubicBezTo>
                    <a:pt x="768" y="4437"/>
                    <a:pt x="868" y="3970"/>
                    <a:pt x="1068" y="3503"/>
                  </a:cubicBezTo>
                  <a:close/>
                  <a:moveTo>
                    <a:pt x="4938" y="3503"/>
                  </a:moveTo>
                  <a:lnTo>
                    <a:pt x="4938" y="4904"/>
                  </a:lnTo>
                  <a:lnTo>
                    <a:pt x="2836" y="4904"/>
                  </a:lnTo>
                  <a:cubicBezTo>
                    <a:pt x="2836" y="4437"/>
                    <a:pt x="2903" y="3970"/>
                    <a:pt x="3003" y="3503"/>
                  </a:cubicBezTo>
                  <a:close/>
                  <a:moveTo>
                    <a:pt x="7540" y="3503"/>
                  </a:moveTo>
                  <a:cubicBezTo>
                    <a:pt x="7640" y="3970"/>
                    <a:pt x="7706" y="4437"/>
                    <a:pt x="7740" y="4904"/>
                  </a:cubicBezTo>
                  <a:lnTo>
                    <a:pt x="5638" y="4904"/>
                  </a:lnTo>
                  <a:lnTo>
                    <a:pt x="5638" y="3503"/>
                  </a:lnTo>
                  <a:close/>
                  <a:moveTo>
                    <a:pt x="9474" y="3503"/>
                  </a:moveTo>
                  <a:cubicBezTo>
                    <a:pt x="9674" y="3970"/>
                    <a:pt x="9775" y="4437"/>
                    <a:pt x="9841" y="4937"/>
                  </a:cubicBezTo>
                  <a:lnTo>
                    <a:pt x="8440" y="4937"/>
                  </a:lnTo>
                  <a:cubicBezTo>
                    <a:pt x="8407" y="4437"/>
                    <a:pt x="8340" y="3970"/>
                    <a:pt x="8240" y="3503"/>
                  </a:cubicBezTo>
                  <a:close/>
                  <a:moveTo>
                    <a:pt x="2102" y="5637"/>
                  </a:moveTo>
                  <a:cubicBezTo>
                    <a:pt x="2136" y="6104"/>
                    <a:pt x="2202" y="6571"/>
                    <a:pt x="2303" y="7038"/>
                  </a:cubicBezTo>
                  <a:lnTo>
                    <a:pt x="1068" y="7038"/>
                  </a:lnTo>
                  <a:cubicBezTo>
                    <a:pt x="868" y="6571"/>
                    <a:pt x="768" y="6104"/>
                    <a:pt x="701" y="5637"/>
                  </a:cubicBezTo>
                  <a:close/>
                  <a:moveTo>
                    <a:pt x="4938" y="5637"/>
                  </a:moveTo>
                  <a:lnTo>
                    <a:pt x="4938" y="7038"/>
                  </a:lnTo>
                  <a:lnTo>
                    <a:pt x="3003" y="7038"/>
                  </a:lnTo>
                  <a:cubicBezTo>
                    <a:pt x="2903" y="6571"/>
                    <a:pt x="2836" y="6104"/>
                    <a:pt x="2836" y="5637"/>
                  </a:cubicBezTo>
                  <a:close/>
                  <a:moveTo>
                    <a:pt x="7740" y="5637"/>
                  </a:moveTo>
                  <a:cubicBezTo>
                    <a:pt x="7706" y="6104"/>
                    <a:pt x="7640" y="6571"/>
                    <a:pt x="7540" y="7038"/>
                  </a:cubicBezTo>
                  <a:lnTo>
                    <a:pt x="5638" y="7038"/>
                  </a:lnTo>
                  <a:lnTo>
                    <a:pt x="5638" y="5637"/>
                  </a:lnTo>
                  <a:close/>
                  <a:moveTo>
                    <a:pt x="9841" y="5637"/>
                  </a:moveTo>
                  <a:cubicBezTo>
                    <a:pt x="9808" y="6104"/>
                    <a:pt x="9674" y="6571"/>
                    <a:pt x="9508" y="7038"/>
                  </a:cubicBezTo>
                  <a:lnTo>
                    <a:pt x="8273" y="7038"/>
                  </a:lnTo>
                  <a:cubicBezTo>
                    <a:pt x="8340" y="6571"/>
                    <a:pt x="8407" y="6104"/>
                    <a:pt x="8440" y="5637"/>
                  </a:cubicBezTo>
                  <a:close/>
                  <a:moveTo>
                    <a:pt x="2469" y="7739"/>
                  </a:moveTo>
                  <a:cubicBezTo>
                    <a:pt x="2669" y="8373"/>
                    <a:pt x="2970" y="8940"/>
                    <a:pt x="3303" y="9407"/>
                  </a:cubicBezTo>
                  <a:cubicBezTo>
                    <a:pt x="2836" y="9173"/>
                    <a:pt x="2403" y="8873"/>
                    <a:pt x="2036" y="8506"/>
                  </a:cubicBezTo>
                  <a:cubicBezTo>
                    <a:pt x="1802" y="8273"/>
                    <a:pt x="1602" y="8006"/>
                    <a:pt x="1435" y="7739"/>
                  </a:cubicBezTo>
                  <a:close/>
                  <a:moveTo>
                    <a:pt x="9141" y="7739"/>
                  </a:moveTo>
                  <a:cubicBezTo>
                    <a:pt x="8941" y="8006"/>
                    <a:pt x="8740" y="8273"/>
                    <a:pt x="8507" y="8506"/>
                  </a:cubicBezTo>
                  <a:cubicBezTo>
                    <a:pt x="8140" y="8873"/>
                    <a:pt x="7706" y="9173"/>
                    <a:pt x="7239" y="9407"/>
                  </a:cubicBezTo>
                  <a:cubicBezTo>
                    <a:pt x="7573" y="8940"/>
                    <a:pt x="7873" y="8373"/>
                    <a:pt x="8073" y="7739"/>
                  </a:cubicBezTo>
                  <a:close/>
                  <a:moveTo>
                    <a:pt x="7339" y="7739"/>
                  </a:moveTo>
                  <a:cubicBezTo>
                    <a:pt x="7206" y="8073"/>
                    <a:pt x="7073" y="8373"/>
                    <a:pt x="6906" y="8640"/>
                  </a:cubicBezTo>
                  <a:cubicBezTo>
                    <a:pt x="6672" y="9040"/>
                    <a:pt x="6405" y="9340"/>
                    <a:pt x="6105" y="9540"/>
                  </a:cubicBezTo>
                  <a:cubicBezTo>
                    <a:pt x="5938" y="9674"/>
                    <a:pt x="5772" y="9740"/>
                    <a:pt x="5638" y="9774"/>
                  </a:cubicBezTo>
                  <a:lnTo>
                    <a:pt x="5638" y="7739"/>
                  </a:lnTo>
                  <a:close/>
                  <a:moveTo>
                    <a:pt x="4938" y="7739"/>
                  </a:moveTo>
                  <a:lnTo>
                    <a:pt x="4938" y="9807"/>
                  </a:lnTo>
                  <a:cubicBezTo>
                    <a:pt x="4771" y="9740"/>
                    <a:pt x="4604" y="9674"/>
                    <a:pt x="4437" y="9574"/>
                  </a:cubicBezTo>
                  <a:cubicBezTo>
                    <a:pt x="4171" y="9340"/>
                    <a:pt x="3870" y="9040"/>
                    <a:pt x="3637" y="8640"/>
                  </a:cubicBezTo>
                  <a:cubicBezTo>
                    <a:pt x="3470" y="8373"/>
                    <a:pt x="3337" y="8073"/>
                    <a:pt x="3203" y="7739"/>
                  </a:cubicBezTo>
                  <a:close/>
                  <a:moveTo>
                    <a:pt x="5271" y="0"/>
                  </a:moveTo>
                  <a:cubicBezTo>
                    <a:pt x="2369" y="0"/>
                    <a:pt x="1" y="2368"/>
                    <a:pt x="1" y="5271"/>
                  </a:cubicBezTo>
                  <a:cubicBezTo>
                    <a:pt x="1" y="8173"/>
                    <a:pt x="2369" y="10541"/>
                    <a:pt x="5271" y="10541"/>
                  </a:cubicBezTo>
                  <a:cubicBezTo>
                    <a:pt x="8173" y="10541"/>
                    <a:pt x="10542" y="8173"/>
                    <a:pt x="10542" y="5271"/>
                  </a:cubicBezTo>
                  <a:cubicBezTo>
                    <a:pt x="10542" y="2368"/>
                    <a:pt x="8173" y="0"/>
                    <a:pt x="5271"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6729300" y="3509475"/>
              <a:ext cx="125950" cy="125100"/>
            </a:xfrm>
            <a:custGeom>
              <a:avLst/>
              <a:gdLst/>
              <a:ahLst/>
              <a:cxnLst/>
              <a:rect l="l" t="t" r="r" b="b"/>
              <a:pathLst>
                <a:path w="5038" h="5004" extrusionOk="0">
                  <a:moveTo>
                    <a:pt x="1268" y="134"/>
                  </a:moveTo>
                  <a:lnTo>
                    <a:pt x="1268" y="934"/>
                  </a:lnTo>
                  <a:lnTo>
                    <a:pt x="167" y="934"/>
                  </a:lnTo>
                  <a:lnTo>
                    <a:pt x="167" y="834"/>
                  </a:lnTo>
                  <a:cubicBezTo>
                    <a:pt x="167" y="434"/>
                    <a:pt x="467" y="134"/>
                    <a:pt x="834" y="134"/>
                  </a:cubicBezTo>
                  <a:close/>
                  <a:moveTo>
                    <a:pt x="2369" y="134"/>
                  </a:moveTo>
                  <a:lnTo>
                    <a:pt x="2369" y="934"/>
                  </a:lnTo>
                  <a:lnTo>
                    <a:pt x="1568" y="934"/>
                  </a:lnTo>
                  <a:lnTo>
                    <a:pt x="1568" y="134"/>
                  </a:lnTo>
                  <a:close/>
                  <a:moveTo>
                    <a:pt x="3436" y="134"/>
                  </a:moveTo>
                  <a:lnTo>
                    <a:pt x="3436" y="934"/>
                  </a:lnTo>
                  <a:lnTo>
                    <a:pt x="2669" y="934"/>
                  </a:lnTo>
                  <a:lnTo>
                    <a:pt x="2669" y="134"/>
                  </a:lnTo>
                  <a:close/>
                  <a:moveTo>
                    <a:pt x="4203" y="134"/>
                  </a:moveTo>
                  <a:cubicBezTo>
                    <a:pt x="4570" y="134"/>
                    <a:pt x="4871" y="467"/>
                    <a:pt x="4871" y="834"/>
                  </a:cubicBezTo>
                  <a:lnTo>
                    <a:pt x="4871" y="934"/>
                  </a:lnTo>
                  <a:lnTo>
                    <a:pt x="3770" y="934"/>
                  </a:lnTo>
                  <a:lnTo>
                    <a:pt x="3770" y="134"/>
                  </a:lnTo>
                  <a:close/>
                  <a:moveTo>
                    <a:pt x="2836" y="1535"/>
                  </a:moveTo>
                  <a:lnTo>
                    <a:pt x="2836" y="2502"/>
                  </a:lnTo>
                  <a:lnTo>
                    <a:pt x="3770" y="2502"/>
                  </a:lnTo>
                  <a:lnTo>
                    <a:pt x="3770" y="3136"/>
                  </a:lnTo>
                  <a:lnTo>
                    <a:pt x="2836" y="3136"/>
                  </a:lnTo>
                  <a:lnTo>
                    <a:pt x="2836" y="4070"/>
                  </a:lnTo>
                  <a:lnTo>
                    <a:pt x="2202" y="4070"/>
                  </a:lnTo>
                  <a:lnTo>
                    <a:pt x="2202" y="3136"/>
                  </a:lnTo>
                  <a:lnTo>
                    <a:pt x="1235" y="3136"/>
                  </a:lnTo>
                  <a:lnTo>
                    <a:pt x="1235" y="2502"/>
                  </a:lnTo>
                  <a:lnTo>
                    <a:pt x="2202" y="2502"/>
                  </a:lnTo>
                  <a:lnTo>
                    <a:pt x="2202" y="1535"/>
                  </a:lnTo>
                  <a:close/>
                  <a:moveTo>
                    <a:pt x="834" y="0"/>
                  </a:moveTo>
                  <a:cubicBezTo>
                    <a:pt x="367" y="0"/>
                    <a:pt x="0" y="367"/>
                    <a:pt x="0" y="834"/>
                  </a:cubicBezTo>
                  <a:lnTo>
                    <a:pt x="0" y="4170"/>
                  </a:lnTo>
                  <a:cubicBezTo>
                    <a:pt x="0" y="4637"/>
                    <a:pt x="367" y="5004"/>
                    <a:pt x="834" y="5004"/>
                  </a:cubicBezTo>
                  <a:lnTo>
                    <a:pt x="4170" y="5004"/>
                  </a:lnTo>
                  <a:cubicBezTo>
                    <a:pt x="4637" y="5004"/>
                    <a:pt x="5037" y="4637"/>
                    <a:pt x="5037" y="4170"/>
                  </a:cubicBezTo>
                  <a:lnTo>
                    <a:pt x="5037" y="834"/>
                  </a:lnTo>
                  <a:cubicBezTo>
                    <a:pt x="5037" y="367"/>
                    <a:pt x="4637" y="0"/>
                    <a:pt x="417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6871900" y="3536150"/>
              <a:ext cx="115950" cy="91750"/>
            </a:xfrm>
            <a:custGeom>
              <a:avLst/>
              <a:gdLst/>
              <a:ahLst/>
              <a:cxnLst/>
              <a:rect l="l" t="t" r="r" b="b"/>
              <a:pathLst>
                <a:path w="4638" h="3670" extrusionOk="0">
                  <a:moveTo>
                    <a:pt x="3736" y="468"/>
                  </a:moveTo>
                  <a:lnTo>
                    <a:pt x="4170" y="868"/>
                  </a:lnTo>
                  <a:lnTo>
                    <a:pt x="1802" y="3169"/>
                  </a:lnTo>
                  <a:lnTo>
                    <a:pt x="501" y="1902"/>
                  </a:lnTo>
                  <a:lnTo>
                    <a:pt x="901" y="1502"/>
                  </a:lnTo>
                  <a:lnTo>
                    <a:pt x="1802" y="2402"/>
                  </a:lnTo>
                  <a:lnTo>
                    <a:pt x="3736" y="468"/>
                  </a:lnTo>
                  <a:close/>
                  <a:moveTo>
                    <a:pt x="3736" y="1"/>
                  </a:moveTo>
                  <a:lnTo>
                    <a:pt x="1802" y="1902"/>
                  </a:lnTo>
                  <a:lnTo>
                    <a:pt x="901" y="1001"/>
                  </a:lnTo>
                  <a:lnTo>
                    <a:pt x="0" y="1902"/>
                  </a:lnTo>
                  <a:lnTo>
                    <a:pt x="1802" y="3670"/>
                  </a:lnTo>
                  <a:lnTo>
                    <a:pt x="4637" y="868"/>
                  </a:lnTo>
                  <a:lnTo>
                    <a:pt x="3736"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6868575" y="5525775"/>
              <a:ext cx="169300" cy="168900"/>
            </a:xfrm>
            <a:custGeom>
              <a:avLst/>
              <a:gdLst/>
              <a:ahLst/>
              <a:cxnLst/>
              <a:rect l="l" t="t" r="r" b="b"/>
              <a:pathLst>
                <a:path w="6772" h="6756" extrusionOk="0">
                  <a:moveTo>
                    <a:pt x="1901" y="1574"/>
                  </a:moveTo>
                  <a:lnTo>
                    <a:pt x="2835" y="1740"/>
                  </a:lnTo>
                  <a:lnTo>
                    <a:pt x="2769" y="2174"/>
                  </a:lnTo>
                  <a:lnTo>
                    <a:pt x="1868" y="2007"/>
                  </a:lnTo>
                  <a:lnTo>
                    <a:pt x="1901" y="1574"/>
                  </a:lnTo>
                  <a:close/>
                  <a:moveTo>
                    <a:pt x="3269" y="1840"/>
                  </a:moveTo>
                  <a:lnTo>
                    <a:pt x="4103" y="2007"/>
                  </a:lnTo>
                  <a:lnTo>
                    <a:pt x="4003" y="2408"/>
                  </a:lnTo>
                  <a:lnTo>
                    <a:pt x="3169" y="2241"/>
                  </a:lnTo>
                  <a:lnTo>
                    <a:pt x="3269" y="1840"/>
                  </a:lnTo>
                  <a:close/>
                  <a:moveTo>
                    <a:pt x="4503" y="2074"/>
                  </a:moveTo>
                  <a:lnTo>
                    <a:pt x="5637" y="2307"/>
                  </a:lnTo>
                  <a:lnTo>
                    <a:pt x="5437" y="2708"/>
                  </a:lnTo>
                  <a:lnTo>
                    <a:pt x="4437" y="2508"/>
                  </a:lnTo>
                  <a:lnTo>
                    <a:pt x="4503" y="2074"/>
                  </a:lnTo>
                  <a:close/>
                  <a:moveTo>
                    <a:pt x="1835" y="2441"/>
                  </a:moveTo>
                  <a:lnTo>
                    <a:pt x="2669" y="2608"/>
                  </a:lnTo>
                  <a:lnTo>
                    <a:pt x="2602" y="3008"/>
                  </a:lnTo>
                  <a:lnTo>
                    <a:pt x="1801" y="2875"/>
                  </a:lnTo>
                  <a:lnTo>
                    <a:pt x="1835" y="2441"/>
                  </a:lnTo>
                  <a:close/>
                  <a:moveTo>
                    <a:pt x="3102" y="2674"/>
                  </a:moveTo>
                  <a:lnTo>
                    <a:pt x="3936" y="2841"/>
                  </a:lnTo>
                  <a:lnTo>
                    <a:pt x="3836" y="3241"/>
                  </a:lnTo>
                  <a:lnTo>
                    <a:pt x="3002" y="3108"/>
                  </a:lnTo>
                  <a:lnTo>
                    <a:pt x="3102" y="2674"/>
                  </a:lnTo>
                  <a:close/>
                  <a:moveTo>
                    <a:pt x="4336" y="2908"/>
                  </a:moveTo>
                  <a:lnTo>
                    <a:pt x="5237" y="3075"/>
                  </a:lnTo>
                  <a:lnTo>
                    <a:pt x="5037" y="3475"/>
                  </a:lnTo>
                  <a:lnTo>
                    <a:pt x="4270" y="3342"/>
                  </a:lnTo>
                  <a:lnTo>
                    <a:pt x="4336" y="2908"/>
                  </a:lnTo>
                  <a:close/>
                  <a:moveTo>
                    <a:pt x="1768" y="3275"/>
                  </a:moveTo>
                  <a:lnTo>
                    <a:pt x="2502" y="3442"/>
                  </a:lnTo>
                  <a:lnTo>
                    <a:pt x="2435" y="3842"/>
                  </a:lnTo>
                  <a:lnTo>
                    <a:pt x="1735" y="3708"/>
                  </a:lnTo>
                  <a:lnTo>
                    <a:pt x="1768" y="3275"/>
                  </a:lnTo>
                  <a:close/>
                  <a:moveTo>
                    <a:pt x="2935" y="3508"/>
                  </a:moveTo>
                  <a:lnTo>
                    <a:pt x="3769" y="3675"/>
                  </a:lnTo>
                  <a:lnTo>
                    <a:pt x="3669" y="4109"/>
                  </a:lnTo>
                  <a:lnTo>
                    <a:pt x="2835" y="3942"/>
                  </a:lnTo>
                  <a:lnTo>
                    <a:pt x="2935" y="3508"/>
                  </a:lnTo>
                  <a:close/>
                  <a:moveTo>
                    <a:pt x="4203" y="3775"/>
                  </a:moveTo>
                  <a:lnTo>
                    <a:pt x="4837" y="3875"/>
                  </a:lnTo>
                  <a:lnTo>
                    <a:pt x="4637" y="4276"/>
                  </a:lnTo>
                  <a:lnTo>
                    <a:pt x="4103" y="4175"/>
                  </a:lnTo>
                  <a:lnTo>
                    <a:pt x="4203" y="3775"/>
                  </a:lnTo>
                  <a:close/>
                  <a:moveTo>
                    <a:pt x="496" y="1"/>
                  </a:moveTo>
                  <a:cubicBezTo>
                    <a:pt x="288" y="1"/>
                    <a:pt x="97" y="130"/>
                    <a:pt x="67" y="339"/>
                  </a:cubicBezTo>
                  <a:cubicBezTo>
                    <a:pt x="0" y="573"/>
                    <a:pt x="167" y="806"/>
                    <a:pt x="400" y="840"/>
                  </a:cubicBezTo>
                  <a:lnTo>
                    <a:pt x="1067" y="973"/>
                  </a:lnTo>
                  <a:lnTo>
                    <a:pt x="867" y="4042"/>
                  </a:lnTo>
                  <a:cubicBezTo>
                    <a:pt x="834" y="4242"/>
                    <a:pt x="1001" y="4442"/>
                    <a:pt x="1201" y="4476"/>
                  </a:cubicBezTo>
                  <a:lnTo>
                    <a:pt x="4770" y="5176"/>
                  </a:lnTo>
                  <a:cubicBezTo>
                    <a:pt x="4803" y="5182"/>
                    <a:pt x="4834" y="5184"/>
                    <a:pt x="4865" y="5184"/>
                  </a:cubicBezTo>
                  <a:cubicBezTo>
                    <a:pt x="5023" y="5184"/>
                    <a:pt x="5153" y="5110"/>
                    <a:pt x="5237" y="4943"/>
                  </a:cubicBezTo>
                  <a:lnTo>
                    <a:pt x="6638" y="2174"/>
                  </a:lnTo>
                  <a:cubicBezTo>
                    <a:pt x="6772" y="1974"/>
                    <a:pt x="6671" y="1707"/>
                    <a:pt x="6471" y="1607"/>
                  </a:cubicBezTo>
                  <a:cubicBezTo>
                    <a:pt x="6411" y="1577"/>
                    <a:pt x="6345" y="1562"/>
                    <a:pt x="6280" y="1562"/>
                  </a:cubicBezTo>
                  <a:cubicBezTo>
                    <a:pt x="6126" y="1562"/>
                    <a:pt x="5974" y="1644"/>
                    <a:pt x="5904" y="1807"/>
                  </a:cubicBezTo>
                  <a:lnTo>
                    <a:pt x="5838" y="1907"/>
                  </a:lnTo>
                  <a:lnTo>
                    <a:pt x="1935" y="1140"/>
                  </a:lnTo>
                  <a:lnTo>
                    <a:pt x="1968" y="673"/>
                  </a:lnTo>
                  <a:cubicBezTo>
                    <a:pt x="1968" y="439"/>
                    <a:pt x="1835" y="239"/>
                    <a:pt x="1601" y="206"/>
                  </a:cubicBezTo>
                  <a:lnTo>
                    <a:pt x="567" y="6"/>
                  </a:lnTo>
                  <a:cubicBezTo>
                    <a:pt x="543" y="2"/>
                    <a:pt x="519" y="1"/>
                    <a:pt x="496" y="1"/>
                  </a:cubicBezTo>
                  <a:close/>
                  <a:moveTo>
                    <a:pt x="1420" y="4965"/>
                  </a:moveTo>
                  <a:cubicBezTo>
                    <a:pt x="1128" y="4965"/>
                    <a:pt x="860" y="5185"/>
                    <a:pt x="801" y="5510"/>
                  </a:cubicBezTo>
                  <a:cubicBezTo>
                    <a:pt x="734" y="5843"/>
                    <a:pt x="967" y="6177"/>
                    <a:pt x="1301" y="6244"/>
                  </a:cubicBezTo>
                  <a:cubicBezTo>
                    <a:pt x="1340" y="6251"/>
                    <a:pt x="1379" y="6255"/>
                    <a:pt x="1417" y="6255"/>
                  </a:cubicBezTo>
                  <a:cubicBezTo>
                    <a:pt x="1715" y="6255"/>
                    <a:pt x="2009" y="6038"/>
                    <a:pt x="2068" y="5743"/>
                  </a:cubicBezTo>
                  <a:cubicBezTo>
                    <a:pt x="2135" y="5410"/>
                    <a:pt x="1901" y="5043"/>
                    <a:pt x="1534" y="4976"/>
                  </a:cubicBezTo>
                  <a:cubicBezTo>
                    <a:pt x="1496" y="4968"/>
                    <a:pt x="1458" y="4965"/>
                    <a:pt x="1420" y="4965"/>
                  </a:cubicBezTo>
                  <a:close/>
                  <a:moveTo>
                    <a:pt x="3953" y="5465"/>
                  </a:moveTo>
                  <a:cubicBezTo>
                    <a:pt x="3655" y="5465"/>
                    <a:pt x="3361" y="5682"/>
                    <a:pt x="3302" y="5977"/>
                  </a:cubicBezTo>
                  <a:cubicBezTo>
                    <a:pt x="3236" y="6344"/>
                    <a:pt x="3469" y="6677"/>
                    <a:pt x="3836" y="6744"/>
                  </a:cubicBezTo>
                  <a:cubicBezTo>
                    <a:pt x="3875" y="6752"/>
                    <a:pt x="3913" y="6755"/>
                    <a:pt x="3951" y="6755"/>
                  </a:cubicBezTo>
                  <a:cubicBezTo>
                    <a:pt x="4243" y="6755"/>
                    <a:pt x="4511" y="6539"/>
                    <a:pt x="4570" y="6244"/>
                  </a:cubicBezTo>
                  <a:cubicBezTo>
                    <a:pt x="4637" y="5877"/>
                    <a:pt x="4403" y="5543"/>
                    <a:pt x="4070" y="5476"/>
                  </a:cubicBezTo>
                  <a:cubicBezTo>
                    <a:pt x="4031" y="5469"/>
                    <a:pt x="3992" y="5465"/>
                    <a:pt x="3953" y="5465"/>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991975" y="5271550"/>
              <a:ext cx="100100" cy="100100"/>
            </a:xfrm>
            <a:custGeom>
              <a:avLst/>
              <a:gdLst/>
              <a:ahLst/>
              <a:cxnLst/>
              <a:rect l="l" t="t" r="r" b="b"/>
              <a:pathLst>
                <a:path w="4004" h="4004" extrusionOk="0">
                  <a:moveTo>
                    <a:pt x="2002" y="501"/>
                  </a:moveTo>
                  <a:lnTo>
                    <a:pt x="2002" y="3503"/>
                  </a:lnTo>
                  <a:cubicBezTo>
                    <a:pt x="1202" y="3503"/>
                    <a:pt x="501" y="2803"/>
                    <a:pt x="501" y="2002"/>
                  </a:cubicBezTo>
                  <a:cubicBezTo>
                    <a:pt x="501" y="1168"/>
                    <a:pt x="1202" y="501"/>
                    <a:pt x="2002" y="501"/>
                  </a:cubicBezTo>
                  <a:close/>
                  <a:moveTo>
                    <a:pt x="2002" y="1"/>
                  </a:moveTo>
                  <a:cubicBezTo>
                    <a:pt x="902" y="1"/>
                    <a:pt x="1" y="868"/>
                    <a:pt x="1" y="2002"/>
                  </a:cubicBezTo>
                  <a:cubicBezTo>
                    <a:pt x="1" y="3103"/>
                    <a:pt x="902" y="4004"/>
                    <a:pt x="2002" y="4004"/>
                  </a:cubicBezTo>
                  <a:cubicBezTo>
                    <a:pt x="3136" y="4004"/>
                    <a:pt x="4004" y="3103"/>
                    <a:pt x="4004" y="2002"/>
                  </a:cubicBezTo>
                  <a:cubicBezTo>
                    <a:pt x="4004" y="868"/>
                    <a:pt x="3136" y="1"/>
                    <a:pt x="20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6772650" y="4935300"/>
              <a:ext cx="251875" cy="240375"/>
            </a:xfrm>
            <a:custGeom>
              <a:avLst/>
              <a:gdLst/>
              <a:ahLst/>
              <a:cxnLst/>
              <a:rect l="l" t="t" r="r" b="b"/>
              <a:pathLst>
                <a:path w="10075" h="9615" extrusionOk="0">
                  <a:moveTo>
                    <a:pt x="6504" y="709"/>
                  </a:moveTo>
                  <a:cubicBezTo>
                    <a:pt x="6571" y="709"/>
                    <a:pt x="6639" y="720"/>
                    <a:pt x="6706" y="742"/>
                  </a:cubicBezTo>
                  <a:cubicBezTo>
                    <a:pt x="6973" y="875"/>
                    <a:pt x="7173" y="1209"/>
                    <a:pt x="7039" y="1476"/>
                  </a:cubicBezTo>
                  <a:cubicBezTo>
                    <a:pt x="6606" y="2643"/>
                    <a:pt x="6839" y="3444"/>
                    <a:pt x="7473" y="4378"/>
                  </a:cubicBezTo>
                  <a:cubicBezTo>
                    <a:pt x="7540" y="4511"/>
                    <a:pt x="7640" y="4645"/>
                    <a:pt x="7773" y="4778"/>
                  </a:cubicBezTo>
                  <a:lnTo>
                    <a:pt x="6639" y="7780"/>
                  </a:lnTo>
                  <a:cubicBezTo>
                    <a:pt x="6327" y="7684"/>
                    <a:pt x="6080" y="7649"/>
                    <a:pt x="5874" y="7649"/>
                  </a:cubicBezTo>
                  <a:cubicBezTo>
                    <a:pt x="5508" y="7649"/>
                    <a:pt x="5273" y="7761"/>
                    <a:pt x="5038" y="7847"/>
                  </a:cubicBezTo>
                  <a:cubicBezTo>
                    <a:pt x="4838" y="7947"/>
                    <a:pt x="4627" y="8082"/>
                    <a:pt x="4246" y="8082"/>
                  </a:cubicBezTo>
                  <a:cubicBezTo>
                    <a:pt x="3991" y="8082"/>
                    <a:pt x="3659" y="8021"/>
                    <a:pt x="3203" y="7847"/>
                  </a:cubicBezTo>
                  <a:lnTo>
                    <a:pt x="2803" y="7680"/>
                  </a:lnTo>
                  <a:lnTo>
                    <a:pt x="2636" y="7613"/>
                  </a:lnTo>
                  <a:cubicBezTo>
                    <a:pt x="2403" y="7547"/>
                    <a:pt x="2269" y="7246"/>
                    <a:pt x="2369" y="7013"/>
                  </a:cubicBezTo>
                  <a:cubicBezTo>
                    <a:pt x="2403" y="6946"/>
                    <a:pt x="2469" y="6846"/>
                    <a:pt x="2503" y="6813"/>
                  </a:cubicBezTo>
                  <a:lnTo>
                    <a:pt x="2736" y="6613"/>
                  </a:lnTo>
                  <a:lnTo>
                    <a:pt x="2569" y="6379"/>
                  </a:lnTo>
                  <a:cubicBezTo>
                    <a:pt x="2469" y="6246"/>
                    <a:pt x="2436" y="6079"/>
                    <a:pt x="2503" y="5945"/>
                  </a:cubicBezTo>
                  <a:cubicBezTo>
                    <a:pt x="2536" y="5845"/>
                    <a:pt x="2569" y="5779"/>
                    <a:pt x="2636" y="5745"/>
                  </a:cubicBezTo>
                  <a:lnTo>
                    <a:pt x="2870" y="5545"/>
                  </a:lnTo>
                  <a:lnTo>
                    <a:pt x="2703" y="5312"/>
                  </a:lnTo>
                  <a:cubicBezTo>
                    <a:pt x="2603" y="5178"/>
                    <a:pt x="2569" y="5011"/>
                    <a:pt x="2636" y="4845"/>
                  </a:cubicBezTo>
                  <a:cubicBezTo>
                    <a:pt x="2713" y="4665"/>
                    <a:pt x="2890" y="4544"/>
                    <a:pt x="3073" y="4544"/>
                  </a:cubicBezTo>
                  <a:cubicBezTo>
                    <a:pt x="3128" y="4544"/>
                    <a:pt x="3183" y="4555"/>
                    <a:pt x="3237" y="4578"/>
                  </a:cubicBezTo>
                  <a:lnTo>
                    <a:pt x="3303" y="4611"/>
                  </a:lnTo>
                  <a:lnTo>
                    <a:pt x="3503" y="4044"/>
                  </a:lnTo>
                  <a:lnTo>
                    <a:pt x="3470" y="4011"/>
                  </a:lnTo>
                  <a:lnTo>
                    <a:pt x="1235" y="3143"/>
                  </a:lnTo>
                  <a:cubicBezTo>
                    <a:pt x="902" y="3043"/>
                    <a:pt x="735" y="2676"/>
                    <a:pt x="868" y="2343"/>
                  </a:cubicBezTo>
                  <a:cubicBezTo>
                    <a:pt x="970" y="2114"/>
                    <a:pt x="1188" y="1963"/>
                    <a:pt x="1433" y="1963"/>
                  </a:cubicBezTo>
                  <a:cubicBezTo>
                    <a:pt x="1510" y="1963"/>
                    <a:pt x="1589" y="1978"/>
                    <a:pt x="1669" y="2009"/>
                  </a:cubicBezTo>
                  <a:lnTo>
                    <a:pt x="5572" y="3477"/>
                  </a:lnTo>
                  <a:cubicBezTo>
                    <a:pt x="5605" y="3310"/>
                    <a:pt x="5638" y="3077"/>
                    <a:pt x="5672" y="2877"/>
                  </a:cubicBezTo>
                  <a:cubicBezTo>
                    <a:pt x="5705" y="2076"/>
                    <a:pt x="5672" y="1843"/>
                    <a:pt x="5972" y="1075"/>
                  </a:cubicBezTo>
                  <a:cubicBezTo>
                    <a:pt x="6050" y="842"/>
                    <a:pt x="6269" y="709"/>
                    <a:pt x="6504" y="709"/>
                  </a:cubicBezTo>
                  <a:close/>
                  <a:moveTo>
                    <a:pt x="7367" y="8126"/>
                  </a:moveTo>
                  <a:cubicBezTo>
                    <a:pt x="7402" y="8126"/>
                    <a:pt x="7437" y="8133"/>
                    <a:pt x="7473" y="8147"/>
                  </a:cubicBezTo>
                  <a:cubicBezTo>
                    <a:pt x="7606" y="8214"/>
                    <a:pt x="7706" y="8381"/>
                    <a:pt x="7640" y="8547"/>
                  </a:cubicBezTo>
                  <a:cubicBezTo>
                    <a:pt x="7590" y="8671"/>
                    <a:pt x="7486" y="8740"/>
                    <a:pt x="7367" y="8740"/>
                  </a:cubicBezTo>
                  <a:cubicBezTo>
                    <a:pt x="7326" y="8740"/>
                    <a:pt x="7283" y="8731"/>
                    <a:pt x="7239" y="8714"/>
                  </a:cubicBezTo>
                  <a:cubicBezTo>
                    <a:pt x="7073" y="8681"/>
                    <a:pt x="7006" y="8481"/>
                    <a:pt x="7073" y="8347"/>
                  </a:cubicBezTo>
                  <a:cubicBezTo>
                    <a:pt x="7125" y="8216"/>
                    <a:pt x="7239" y="8126"/>
                    <a:pt x="7367" y="8126"/>
                  </a:cubicBezTo>
                  <a:close/>
                  <a:moveTo>
                    <a:pt x="6497" y="0"/>
                  </a:moveTo>
                  <a:cubicBezTo>
                    <a:pt x="5964" y="0"/>
                    <a:pt x="5454" y="312"/>
                    <a:pt x="5271" y="808"/>
                  </a:cubicBezTo>
                  <a:cubicBezTo>
                    <a:pt x="4971" y="1576"/>
                    <a:pt x="5005" y="1809"/>
                    <a:pt x="4938" y="2610"/>
                  </a:cubicBezTo>
                  <a:lnTo>
                    <a:pt x="1836" y="1409"/>
                  </a:lnTo>
                  <a:cubicBezTo>
                    <a:pt x="1697" y="1358"/>
                    <a:pt x="1555" y="1334"/>
                    <a:pt x="1416" y="1334"/>
                  </a:cubicBezTo>
                  <a:cubicBezTo>
                    <a:pt x="916" y="1334"/>
                    <a:pt x="443" y="1640"/>
                    <a:pt x="234" y="2109"/>
                  </a:cubicBezTo>
                  <a:cubicBezTo>
                    <a:pt x="1" y="2743"/>
                    <a:pt x="301" y="3477"/>
                    <a:pt x="935" y="3711"/>
                  </a:cubicBezTo>
                  <a:lnTo>
                    <a:pt x="2269" y="4211"/>
                  </a:lnTo>
                  <a:cubicBezTo>
                    <a:pt x="2169" y="4311"/>
                    <a:pt x="2069" y="4478"/>
                    <a:pt x="2002" y="4611"/>
                  </a:cubicBezTo>
                  <a:cubicBezTo>
                    <a:pt x="1902" y="4878"/>
                    <a:pt x="1902" y="5178"/>
                    <a:pt x="2002" y="5445"/>
                  </a:cubicBezTo>
                  <a:cubicBezTo>
                    <a:pt x="1969" y="5512"/>
                    <a:pt x="1902" y="5612"/>
                    <a:pt x="1869" y="5712"/>
                  </a:cubicBezTo>
                  <a:cubicBezTo>
                    <a:pt x="1769" y="5979"/>
                    <a:pt x="1769" y="6246"/>
                    <a:pt x="1869" y="6513"/>
                  </a:cubicBezTo>
                  <a:cubicBezTo>
                    <a:pt x="1836" y="6579"/>
                    <a:pt x="1769" y="6679"/>
                    <a:pt x="1736" y="6779"/>
                  </a:cubicBezTo>
                  <a:cubicBezTo>
                    <a:pt x="1535" y="7347"/>
                    <a:pt x="1802" y="7980"/>
                    <a:pt x="2369" y="8180"/>
                  </a:cubicBezTo>
                  <a:lnTo>
                    <a:pt x="2503" y="8247"/>
                  </a:lnTo>
                  <a:lnTo>
                    <a:pt x="2936" y="8414"/>
                  </a:lnTo>
                  <a:cubicBezTo>
                    <a:pt x="3570" y="8647"/>
                    <a:pt x="4037" y="8748"/>
                    <a:pt x="4437" y="8748"/>
                  </a:cubicBezTo>
                  <a:cubicBezTo>
                    <a:pt x="4838" y="8714"/>
                    <a:pt x="5071" y="8614"/>
                    <a:pt x="5305" y="8514"/>
                  </a:cubicBezTo>
                  <a:cubicBezTo>
                    <a:pt x="5463" y="8435"/>
                    <a:pt x="5598" y="8367"/>
                    <a:pt x="5807" y="8367"/>
                  </a:cubicBezTo>
                  <a:cubicBezTo>
                    <a:pt x="5950" y="8367"/>
                    <a:pt x="6128" y="8399"/>
                    <a:pt x="6372" y="8481"/>
                  </a:cubicBezTo>
                  <a:lnTo>
                    <a:pt x="6172" y="8981"/>
                  </a:lnTo>
                  <a:lnTo>
                    <a:pt x="7873" y="9615"/>
                  </a:lnTo>
                  <a:lnTo>
                    <a:pt x="10075" y="3911"/>
                  </a:lnTo>
                  <a:lnTo>
                    <a:pt x="8340" y="3244"/>
                  </a:lnTo>
                  <a:lnTo>
                    <a:pt x="8040" y="4044"/>
                  </a:lnTo>
                  <a:cubicBezTo>
                    <a:pt x="8040" y="4011"/>
                    <a:pt x="8007" y="3977"/>
                    <a:pt x="8007" y="3977"/>
                  </a:cubicBezTo>
                  <a:cubicBezTo>
                    <a:pt x="7506" y="3244"/>
                    <a:pt x="7306" y="2676"/>
                    <a:pt x="7673" y="1742"/>
                  </a:cubicBezTo>
                  <a:cubicBezTo>
                    <a:pt x="7940" y="1075"/>
                    <a:pt x="7573" y="341"/>
                    <a:pt x="6939" y="75"/>
                  </a:cubicBezTo>
                  <a:cubicBezTo>
                    <a:pt x="6795" y="24"/>
                    <a:pt x="6645" y="0"/>
                    <a:pt x="6497"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6675100" y="5188175"/>
              <a:ext cx="304400" cy="266025"/>
            </a:xfrm>
            <a:custGeom>
              <a:avLst/>
              <a:gdLst/>
              <a:ahLst/>
              <a:cxnLst/>
              <a:rect l="l" t="t" r="r" b="b"/>
              <a:pathLst>
                <a:path w="12176" h="10641" extrusionOk="0">
                  <a:moveTo>
                    <a:pt x="8673" y="1501"/>
                  </a:moveTo>
                  <a:cubicBezTo>
                    <a:pt x="9774" y="1501"/>
                    <a:pt x="10674" y="2402"/>
                    <a:pt x="10674" y="3503"/>
                  </a:cubicBezTo>
                  <a:cubicBezTo>
                    <a:pt x="10641" y="4070"/>
                    <a:pt x="10441" y="4570"/>
                    <a:pt x="10007" y="4970"/>
                  </a:cubicBezTo>
                  <a:lnTo>
                    <a:pt x="6138" y="8806"/>
                  </a:lnTo>
                  <a:lnTo>
                    <a:pt x="6071" y="8873"/>
                  </a:lnTo>
                  <a:lnTo>
                    <a:pt x="6004" y="8806"/>
                  </a:lnTo>
                  <a:lnTo>
                    <a:pt x="2168" y="4970"/>
                  </a:lnTo>
                  <a:cubicBezTo>
                    <a:pt x="1735" y="4570"/>
                    <a:pt x="1501" y="4070"/>
                    <a:pt x="1501" y="3503"/>
                  </a:cubicBezTo>
                  <a:cubicBezTo>
                    <a:pt x="1501" y="2402"/>
                    <a:pt x="2402" y="1501"/>
                    <a:pt x="3503" y="1501"/>
                  </a:cubicBezTo>
                  <a:cubicBezTo>
                    <a:pt x="4070" y="1501"/>
                    <a:pt x="4570" y="1735"/>
                    <a:pt x="4970" y="2168"/>
                  </a:cubicBezTo>
                  <a:lnTo>
                    <a:pt x="6071" y="3403"/>
                  </a:lnTo>
                  <a:lnTo>
                    <a:pt x="7205" y="2168"/>
                  </a:lnTo>
                  <a:cubicBezTo>
                    <a:pt x="7606" y="1735"/>
                    <a:pt x="8106" y="1501"/>
                    <a:pt x="8673" y="1501"/>
                  </a:cubicBezTo>
                  <a:close/>
                  <a:moveTo>
                    <a:pt x="3503" y="0"/>
                  </a:moveTo>
                  <a:cubicBezTo>
                    <a:pt x="1568" y="0"/>
                    <a:pt x="0" y="1568"/>
                    <a:pt x="0" y="3503"/>
                  </a:cubicBezTo>
                  <a:cubicBezTo>
                    <a:pt x="0" y="4503"/>
                    <a:pt x="434" y="5437"/>
                    <a:pt x="1134" y="6071"/>
                  </a:cubicBezTo>
                  <a:lnTo>
                    <a:pt x="4937" y="9874"/>
                  </a:lnTo>
                  <a:cubicBezTo>
                    <a:pt x="5337" y="10274"/>
                    <a:pt x="5704" y="10641"/>
                    <a:pt x="6105" y="10641"/>
                  </a:cubicBezTo>
                  <a:cubicBezTo>
                    <a:pt x="6471" y="10641"/>
                    <a:pt x="6838" y="10274"/>
                    <a:pt x="7239" y="9874"/>
                  </a:cubicBezTo>
                  <a:lnTo>
                    <a:pt x="11041" y="6071"/>
                  </a:lnTo>
                  <a:cubicBezTo>
                    <a:pt x="11742" y="5437"/>
                    <a:pt x="12176" y="4503"/>
                    <a:pt x="12176" y="3503"/>
                  </a:cubicBezTo>
                  <a:cubicBezTo>
                    <a:pt x="12176" y="1568"/>
                    <a:pt x="10608" y="0"/>
                    <a:pt x="8673" y="0"/>
                  </a:cubicBezTo>
                  <a:cubicBezTo>
                    <a:pt x="7639" y="0"/>
                    <a:pt x="6738" y="434"/>
                    <a:pt x="6071" y="1134"/>
                  </a:cubicBezTo>
                  <a:cubicBezTo>
                    <a:pt x="5437" y="434"/>
                    <a:pt x="4503" y="0"/>
                    <a:pt x="35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6717625" y="5475050"/>
              <a:ext cx="129275" cy="128425"/>
            </a:xfrm>
            <a:custGeom>
              <a:avLst/>
              <a:gdLst/>
              <a:ahLst/>
              <a:cxnLst/>
              <a:rect l="l" t="t" r="r" b="b"/>
              <a:pathLst>
                <a:path w="5171" h="5137" extrusionOk="0">
                  <a:moveTo>
                    <a:pt x="2269" y="1301"/>
                  </a:moveTo>
                  <a:lnTo>
                    <a:pt x="2269" y="1935"/>
                  </a:lnTo>
                  <a:lnTo>
                    <a:pt x="2902" y="1935"/>
                  </a:lnTo>
                  <a:lnTo>
                    <a:pt x="2902" y="1301"/>
                  </a:lnTo>
                  <a:close/>
                  <a:moveTo>
                    <a:pt x="1935" y="2268"/>
                  </a:moveTo>
                  <a:lnTo>
                    <a:pt x="1935" y="2569"/>
                  </a:lnTo>
                  <a:lnTo>
                    <a:pt x="2269" y="2569"/>
                  </a:lnTo>
                  <a:lnTo>
                    <a:pt x="2269" y="3536"/>
                  </a:lnTo>
                  <a:lnTo>
                    <a:pt x="1935" y="3536"/>
                  </a:lnTo>
                  <a:lnTo>
                    <a:pt x="1935" y="3869"/>
                  </a:lnTo>
                  <a:lnTo>
                    <a:pt x="3236" y="3869"/>
                  </a:lnTo>
                  <a:lnTo>
                    <a:pt x="3236" y="3536"/>
                  </a:lnTo>
                  <a:lnTo>
                    <a:pt x="2902" y="3536"/>
                  </a:lnTo>
                  <a:lnTo>
                    <a:pt x="2902" y="2268"/>
                  </a:lnTo>
                  <a:close/>
                  <a:moveTo>
                    <a:pt x="2569" y="467"/>
                  </a:moveTo>
                  <a:cubicBezTo>
                    <a:pt x="3736" y="467"/>
                    <a:pt x="4670" y="1434"/>
                    <a:pt x="4670" y="2569"/>
                  </a:cubicBezTo>
                  <a:cubicBezTo>
                    <a:pt x="4670" y="3736"/>
                    <a:pt x="3736" y="4670"/>
                    <a:pt x="2569" y="4670"/>
                  </a:cubicBezTo>
                  <a:cubicBezTo>
                    <a:pt x="1435" y="4670"/>
                    <a:pt x="501" y="3736"/>
                    <a:pt x="501" y="2569"/>
                  </a:cubicBezTo>
                  <a:cubicBezTo>
                    <a:pt x="501" y="1434"/>
                    <a:pt x="1435" y="467"/>
                    <a:pt x="2569" y="467"/>
                  </a:cubicBezTo>
                  <a:close/>
                  <a:moveTo>
                    <a:pt x="2569" y="0"/>
                  </a:moveTo>
                  <a:cubicBezTo>
                    <a:pt x="1168" y="0"/>
                    <a:pt x="0" y="1168"/>
                    <a:pt x="0" y="2569"/>
                  </a:cubicBezTo>
                  <a:cubicBezTo>
                    <a:pt x="0" y="4003"/>
                    <a:pt x="1168" y="5137"/>
                    <a:pt x="2569" y="5137"/>
                  </a:cubicBezTo>
                  <a:cubicBezTo>
                    <a:pt x="4003" y="5137"/>
                    <a:pt x="5171" y="4003"/>
                    <a:pt x="5171" y="2569"/>
                  </a:cubicBezTo>
                  <a:cubicBezTo>
                    <a:pt x="5171" y="1168"/>
                    <a:pt x="4003" y="0"/>
                    <a:pt x="2569"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6749300" y="5693625"/>
              <a:ext cx="199350" cy="193375"/>
            </a:xfrm>
            <a:custGeom>
              <a:avLst/>
              <a:gdLst/>
              <a:ahLst/>
              <a:cxnLst/>
              <a:rect l="l" t="t" r="r" b="b"/>
              <a:pathLst>
                <a:path w="7974" h="7735" extrusionOk="0">
                  <a:moveTo>
                    <a:pt x="6483" y="2223"/>
                  </a:moveTo>
                  <a:cubicBezTo>
                    <a:pt x="6503" y="2223"/>
                    <a:pt x="6521" y="2226"/>
                    <a:pt x="6539" y="2232"/>
                  </a:cubicBezTo>
                  <a:lnTo>
                    <a:pt x="6939" y="2398"/>
                  </a:lnTo>
                  <a:cubicBezTo>
                    <a:pt x="7039" y="2432"/>
                    <a:pt x="7073" y="2532"/>
                    <a:pt x="7039" y="2632"/>
                  </a:cubicBezTo>
                  <a:lnTo>
                    <a:pt x="6906" y="3032"/>
                  </a:lnTo>
                  <a:cubicBezTo>
                    <a:pt x="6882" y="3104"/>
                    <a:pt x="6806" y="3159"/>
                    <a:pt x="6728" y="3159"/>
                  </a:cubicBezTo>
                  <a:cubicBezTo>
                    <a:pt x="6698" y="3159"/>
                    <a:pt x="6667" y="3151"/>
                    <a:pt x="6639" y="3132"/>
                  </a:cubicBezTo>
                  <a:lnTo>
                    <a:pt x="6272" y="2999"/>
                  </a:lnTo>
                  <a:cubicBezTo>
                    <a:pt x="6139" y="2965"/>
                    <a:pt x="6105" y="2832"/>
                    <a:pt x="6139" y="2732"/>
                  </a:cubicBezTo>
                  <a:lnTo>
                    <a:pt x="6272" y="2365"/>
                  </a:lnTo>
                  <a:cubicBezTo>
                    <a:pt x="6300" y="2283"/>
                    <a:pt x="6395" y="2223"/>
                    <a:pt x="6483" y="2223"/>
                  </a:cubicBezTo>
                  <a:close/>
                  <a:moveTo>
                    <a:pt x="3036" y="3065"/>
                  </a:moveTo>
                  <a:lnTo>
                    <a:pt x="5205" y="3899"/>
                  </a:lnTo>
                  <a:cubicBezTo>
                    <a:pt x="5205" y="4033"/>
                    <a:pt x="5205" y="4166"/>
                    <a:pt x="5138" y="4300"/>
                  </a:cubicBezTo>
                  <a:cubicBezTo>
                    <a:pt x="4955" y="4796"/>
                    <a:pt x="4466" y="5108"/>
                    <a:pt x="3957" y="5108"/>
                  </a:cubicBezTo>
                  <a:cubicBezTo>
                    <a:pt x="3817" y="5108"/>
                    <a:pt x="3674" y="5084"/>
                    <a:pt x="3537" y="5034"/>
                  </a:cubicBezTo>
                  <a:cubicBezTo>
                    <a:pt x="2903" y="4800"/>
                    <a:pt x="2603" y="4066"/>
                    <a:pt x="2836" y="3432"/>
                  </a:cubicBezTo>
                  <a:cubicBezTo>
                    <a:pt x="2870" y="3299"/>
                    <a:pt x="2970" y="3166"/>
                    <a:pt x="3036" y="3065"/>
                  </a:cubicBezTo>
                  <a:close/>
                  <a:moveTo>
                    <a:pt x="1869" y="2632"/>
                  </a:moveTo>
                  <a:lnTo>
                    <a:pt x="2469" y="2865"/>
                  </a:lnTo>
                  <a:cubicBezTo>
                    <a:pt x="2369" y="2965"/>
                    <a:pt x="2303" y="3099"/>
                    <a:pt x="2269" y="3232"/>
                  </a:cubicBezTo>
                  <a:cubicBezTo>
                    <a:pt x="1902" y="4166"/>
                    <a:pt x="2403" y="5234"/>
                    <a:pt x="3337" y="5601"/>
                  </a:cubicBezTo>
                  <a:cubicBezTo>
                    <a:pt x="3553" y="5683"/>
                    <a:pt x="3774" y="5722"/>
                    <a:pt x="3989" y="5722"/>
                  </a:cubicBezTo>
                  <a:cubicBezTo>
                    <a:pt x="4734" y="5722"/>
                    <a:pt x="5420" y="5258"/>
                    <a:pt x="5705" y="4533"/>
                  </a:cubicBezTo>
                  <a:cubicBezTo>
                    <a:pt x="5772" y="4400"/>
                    <a:pt x="5805" y="4266"/>
                    <a:pt x="5805" y="4133"/>
                  </a:cubicBezTo>
                  <a:lnTo>
                    <a:pt x="6406" y="4366"/>
                  </a:lnTo>
                  <a:lnTo>
                    <a:pt x="5838" y="5867"/>
                  </a:lnTo>
                  <a:lnTo>
                    <a:pt x="5538" y="6635"/>
                  </a:lnTo>
                  <a:cubicBezTo>
                    <a:pt x="5485" y="6793"/>
                    <a:pt x="5328" y="6889"/>
                    <a:pt x="5149" y="6889"/>
                  </a:cubicBezTo>
                  <a:cubicBezTo>
                    <a:pt x="5102" y="6889"/>
                    <a:pt x="5053" y="6882"/>
                    <a:pt x="5005" y="6868"/>
                  </a:cubicBezTo>
                  <a:lnTo>
                    <a:pt x="1235" y="5434"/>
                  </a:lnTo>
                  <a:cubicBezTo>
                    <a:pt x="1035" y="5334"/>
                    <a:pt x="935" y="5100"/>
                    <a:pt x="1002" y="4900"/>
                  </a:cubicBezTo>
                  <a:lnTo>
                    <a:pt x="1302" y="4133"/>
                  </a:lnTo>
                  <a:lnTo>
                    <a:pt x="1869" y="2632"/>
                  </a:lnTo>
                  <a:close/>
                  <a:moveTo>
                    <a:pt x="2755" y="1"/>
                  </a:moveTo>
                  <a:cubicBezTo>
                    <a:pt x="2320" y="1"/>
                    <a:pt x="1893" y="277"/>
                    <a:pt x="1736" y="697"/>
                  </a:cubicBezTo>
                  <a:lnTo>
                    <a:pt x="201" y="4733"/>
                  </a:lnTo>
                  <a:cubicBezTo>
                    <a:pt x="1" y="5300"/>
                    <a:pt x="268" y="5934"/>
                    <a:pt x="835" y="6134"/>
                  </a:cubicBezTo>
                  <a:lnTo>
                    <a:pt x="4871" y="7669"/>
                  </a:lnTo>
                  <a:cubicBezTo>
                    <a:pt x="4990" y="7713"/>
                    <a:pt x="5114" y="7735"/>
                    <a:pt x="5238" y="7735"/>
                  </a:cubicBezTo>
                  <a:cubicBezTo>
                    <a:pt x="5666" y="7735"/>
                    <a:pt x="6083" y="7476"/>
                    <a:pt x="6239" y="7035"/>
                  </a:cubicBezTo>
                  <a:lnTo>
                    <a:pt x="7773" y="2999"/>
                  </a:lnTo>
                  <a:cubicBezTo>
                    <a:pt x="7973" y="2432"/>
                    <a:pt x="7706" y="1831"/>
                    <a:pt x="7139" y="1598"/>
                  </a:cubicBezTo>
                  <a:lnTo>
                    <a:pt x="3103" y="63"/>
                  </a:lnTo>
                  <a:cubicBezTo>
                    <a:pt x="2990" y="21"/>
                    <a:pt x="2872" y="1"/>
                    <a:pt x="2755"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6871900" y="4790375"/>
              <a:ext cx="112600" cy="111775"/>
            </a:xfrm>
            <a:custGeom>
              <a:avLst/>
              <a:gdLst/>
              <a:ahLst/>
              <a:cxnLst/>
              <a:rect l="l" t="t" r="r" b="b"/>
              <a:pathLst>
                <a:path w="4504" h="4471" extrusionOk="0">
                  <a:moveTo>
                    <a:pt x="1401" y="835"/>
                  </a:moveTo>
                  <a:cubicBezTo>
                    <a:pt x="1568" y="835"/>
                    <a:pt x="1702" y="968"/>
                    <a:pt x="1702" y="1102"/>
                  </a:cubicBezTo>
                  <a:cubicBezTo>
                    <a:pt x="1702" y="1268"/>
                    <a:pt x="1568" y="1402"/>
                    <a:pt x="1401" y="1402"/>
                  </a:cubicBezTo>
                  <a:cubicBezTo>
                    <a:pt x="1268" y="1402"/>
                    <a:pt x="1135" y="1268"/>
                    <a:pt x="1135" y="1102"/>
                  </a:cubicBezTo>
                  <a:cubicBezTo>
                    <a:pt x="1135" y="968"/>
                    <a:pt x="1268" y="835"/>
                    <a:pt x="1401" y="835"/>
                  </a:cubicBezTo>
                  <a:close/>
                  <a:moveTo>
                    <a:pt x="1702" y="1669"/>
                  </a:moveTo>
                  <a:lnTo>
                    <a:pt x="1702" y="3637"/>
                  </a:lnTo>
                  <a:lnTo>
                    <a:pt x="1135" y="3637"/>
                  </a:lnTo>
                  <a:lnTo>
                    <a:pt x="1135" y="1669"/>
                  </a:lnTo>
                  <a:close/>
                  <a:moveTo>
                    <a:pt x="3036" y="1669"/>
                  </a:moveTo>
                  <a:cubicBezTo>
                    <a:pt x="3370" y="1669"/>
                    <a:pt x="3670" y="2002"/>
                    <a:pt x="3670" y="2369"/>
                  </a:cubicBezTo>
                  <a:lnTo>
                    <a:pt x="3670" y="3637"/>
                  </a:lnTo>
                  <a:lnTo>
                    <a:pt x="3103" y="3637"/>
                  </a:lnTo>
                  <a:lnTo>
                    <a:pt x="3103" y="2503"/>
                  </a:lnTo>
                  <a:cubicBezTo>
                    <a:pt x="3103" y="2369"/>
                    <a:pt x="2969" y="2236"/>
                    <a:pt x="2802" y="2236"/>
                  </a:cubicBezTo>
                  <a:cubicBezTo>
                    <a:pt x="2669" y="2236"/>
                    <a:pt x="2536" y="2369"/>
                    <a:pt x="2536" y="2503"/>
                  </a:cubicBezTo>
                  <a:lnTo>
                    <a:pt x="2536" y="3637"/>
                  </a:lnTo>
                  <a:lnTo>
                    <a:pt x="1969" y="3637"/>
                  </a:lnTo>
                  <a:lnTo>
                    <a:pt x="1969" y="1669"/>
                  </a:lnTo>
                  <a:lnTo>
                    <a:pt x="2536" y="1669"/>
                  </a:lnTo>
                  <a:lnTo>
                    <a:pt x="2536" y="2036"/>
                  </a:lnTo>
                  <a:cubicBezTo>
                    <a:pt x="2636" y="1869"/>
                    <a:pt x="2836" y="1669"/>
                    <a:pt x="3036" y="1669"/>
                  </a:cubicBezTo>
                  <a:close/>
                  <a:moveTo>
                    <a:pt x="768" y="1"/>
                  </a:moveTo>
                  <a:cubicBezTo>
                    <a:pt x="334" y="1"/>
                    <a:pt x="0" y="334"/>
                    <a:pt x="0" y="735"/>
                  </a:cubicBezTo>
                  <a:lnTo>
                    <a:pt x="0" y="3737"/>
                  </a:lnTo>
                  <a:cubicBezTo>
                    <a:pt x="0" y="4137"/>
                    <a:pt x="334" y="4471"/>
                    <a:pt x="768" y="4471"/>
                  </a:cubicBezTo>
                  <a:lnTo>
                    <a:pt x="3736" y="4471"/>
                  </a:lnTo>
                  <a:cubicBezTo>
                    <a:pt x="4170" y="4471"/>
                    <a:pt x="4504" y="4137"/>
                    <a:pt x="4504" y="3737"/>
                  </a:cubicBezTo>
                  <a:lnTo>
                    <a:pt x="4504" y="735"/>
                  </a:lnTo>
                  <a:cubicBezTo>
                    <a:pt x="4504" y="334"/>
                    <a:pt x="4170" y="1"/>
                    <a:pt x="3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6773500" y="4636100"/>
              <a:ext cx="206000" cy="128450"/>
            </a:xfrm>
            <a:custGeom>
              <a:avLst/>
              <a:gdLst/>
              <a:ahLst/>
              <a:cxnLst/>
              <a:rect l="l" t="t" r="r" b="b"/>
              <a:pathLst>
                <a:path w="8240" h="5138" extrusionOk="0">
                  <a:moveTo>
                    <a:pt x="2068" y="1"/>
                  </a:moveTo>
                  <a:lnTo>
                    <a:pt x="0" y="2069"/>
                  </a:lnTo>
                  <a:lnTo>
                    <a:pt x="1535" y="2069"/>
                  </a:lnTo>
                  <a:lnTo>
                    <a:pt x="1535" y="4637"/>
                  </a:lnTo>
                  <a:lnTo>
                    <a:pt x="4637" y="4637"/>
                  </a:lnTo>
                  <a:lnTo>
                    <a:pt x="3603" y="3603"/>
                  </a:lnTo>
                  <a:lnTo>
                    <a:pt x="2569" y="3603"/>
                  </a:lnTo>
                  <a:lnTo>
                    <a:pt x="2569" y="2069"/>
                  </a:lnTo>
                  <a:lnTo>
                    <a:pt x="4137" y="2069"/>
                  </a:lnTo>
                  <a:lnTo>
                    <a:pt x="2068" y="1"/>
                  </a:lnTo>
                  <a:close/>
                  <a:moveTo>
                    <a:pt x="3603" y="501"/>
                  </a:moveTo>
                  <a:lnTo>
                    <a:pt x="4637" y="1535"/>
                  </a:lnTo>
                  <a:lnTo>
                    <a:pt x="5671" y="1535"/>
                  </a:lnTo>
                  <a:lnTo>
                    <a:pt x="5671" y="3070"/>
                  </a:lnTo>
                  <a:lnTo>
                    <a:pt x="4137" y="3070"/>
                  </a:lnTo>
                  <a:lnTo>
                    <a:pt x="6171" y="5138"/>
                  </a:lnTo>
                  <a:lnTo>
                    <a:pt x="8240" y="3070"/>
                  </a:lnTo>
                  <a:lnTo>
                    <a:pt x="6705" y="3070"/>
                  </a:lnTo>
                  <a:lnTo>
                    <a:pt x="6705" y="50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6949450" y="3957275"/>
              <a:ext cx="212675" cy="210525"/>
            </a:xfrm>
            <a:custGeom>
              <a:avLst/>
              <a:gdLst/>
              <a:ahLst/>
              <a:cxnLst/>
              <a:rect l="l" t="t" r="r" b="b"/>
              <a:pathLst>
                <a:path w="8507" h="8421" extrusionOk="0">
                  <a:moveTo>
                    <a:pt x="3170" y="1068"/>
                  </a:moveTo>
                  <a:cubicBezTo>
                    <a:pt x="4337" y="1068"/>
                    <a:pt x="5271" y="2002"/>
                    <a:pt x="5271" y="3170"/>
                  </a:cubicBezTo>
                  <a:cubicBezTo>
                    <a:pt x="5271" y="4337"/>
                    <a:pt x="4337" y="5271"/>
                    <a:pt x="3170" y="5271"/>
                  </a:cubicBezTo>
                  <a:cubicBezTo>
                    <a:pt x="2002" y="5271"/>
                    <a:pt x="1068" y="4337"/>
                    <a:pt x="1068" y="3170"/>
                  </a:cubicBezTo>
                  <a:cubicBezTo>
                    <a:pt x="1068" y="2002"/>
                    <a:pt x="2002" y="1068"/>
                    <a:pt x="3170" y="1068"/>
                  </a:cubicBezTo>
                  <a:close/>
                  <a:moveTo>
                    <a:pt x="3170" y="1"/>
                  </a:moveTo>
                  <a:cubicBezTo>
                    <a:pt x="1435" y="1"/>
                    <a:pt x="1" y="1435"/>
                    <a:pt x="1" y="3170"/>
                  </a:cubicBezTo>
                  <a:cubicBezTo>
                    <a:pt x="1" y="4904"/>
                    <a:pt x="1435" y="6339"/>
                    <a:pt x="3170" y="6339"/>
                  </a:cubicBezTo>
                  <a:cubicBezTo>
                    <a:pt x="3937" y="6339"/>
                    <a:pt x="4671" y="6039"/>
                    <a:pt x="5204" y="5572"/>
                  </a:cubicBezTo>
                  <a:cubicBezTo>
                    <a:pt x="5204" y="5738"/>
                    <a:pt x="5271" y="5972"/>
                    <a:pt x="5471" y="6172"/>
                  </a:cubicBezTo>
                  <a:lnTo>
                    <a:pt x="7173" y="8173"/>
                  </a:lnTo>
                  <a:cubicBezTo>
                    <a:pt x="7336" y="8337"/>
                    <a:pt x="7548" y="8421"/>
                    <a:pt x="7751" y="8421"/>
                  </a:cubicBezTo>
                  <a:cubicBezTo>
                    <a:pt x="7922" y="8421"/>
                    <a:pt x="8085" y="8362"/>
                    <a:pt x="8207" y="8240"/>
                  </a:cubicBezTo>
                  <a:cubicBezTo>
                    <a:pt x="8507" y="7940"/>
                    <a:pt x="8473" y="7473"/>
                    <a:pt x="8173" y="7173"/>
                  </a:cubicBezTo>
                  <a:lnTo>
                    <a:pt x="6172" y="5471"/>
                  </a:lnTo>
                  <a:cubicBezTo>
                    <a:pt x="5972" y="5305"/>
                    <a:pt x="5738" y="5205"/>
                    <a:pt x="5571" y="5205"/>
                  </a:cubicBezTo>
                  <a:cubicBezTo>
                    <a:pt x="6038" y="4671"/>
                    <a:pt x="6305" y="3937"/>
                    <a:pt x="6305" y="3170"/>
                  </a:cubicBezTo>
                  <a:cubicBezTo>
                    <a:pt x="6305" y="1435"/>
                    <a:pt x="4904" y="1"/>
                    <a:pt x="31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6732625" y="3932275"/>
              <a:ext cx="262725" cy="253525"/>
            </a:xfrm>
            <a:custGeom>
              <a:avLst/>
              <a:gdLst/>
              <a:ahLst/>
              <a:cxnLst/>
              <a:rect l="l" t="t" r="r" b="b"/>
              <a:pathLst>
                <a:path w="10509" h="10141" extrusionOk="0">
                  <a:moveTo>
                    <a:pt x="5271" y="0"/>
                  </a:moveTo>
                  <a:cubicBezTo>
                    <a:pt x="2436" y="0"/>
                    <a:pt x="3003" y="2735"/>
                    <a:pt x="3036" y="3136"/>
                  </a:cubicBezTo>
                  <a:cubicBezTo>
                    <a:pt x="2569" y="3503"/>
                    <a:pt x="2836" y="4603"/>
                    <a:pt x="3303" y="4603"/>
                  </a:cubicBezTo>
                  <a:cubicBezTo>
                    <a:pt x="3470" y="5604"/>
                    <a:pt x="4237" y="6371"/>
                    <a:pt x="4237" y="6371"/>
                  </a:cubicBezTo>
                  <a:cubicBezTo>
                    <a:pt x="4237" y="6371"/>
                    <a:pt x="4204" y="7072"/>
                    <a:pt x="3970" y="7105"/>
                  </a:cubicBezTo>
                  <a:cubicBezTo>
                    <a:pt x="3136" y="7239"/>
                    <a:pt x="1" y="8606"/>
                    <a:pt x="1" y="10141"/>
                  </a:cubicBezTo>
                  <a:lnTo>
                    <a:pt x="10508" y="10141"/>
                  </a:lnTo>
                  <a:cubicBezTo>
                    <a:pt x="10508" y="8606"/>
                    <a:pt x="7406" y="7239"/>
                    <a:pt x="6572" y="7105"/>
                  </a:cubicBezTo>
                  <a:cubicBezTo>
                    <a:pt x="6305" y="7072"/>
                    <a:pt x="6305" y="6371"/>
                    <a:pt x="6305" y="6371"/>
                  </a:cubicBezTo>
                  <a:cubicBezTo>
                    <a:pt x="6305" y="6371"/>
                    <a:pt x="7073" y="5604"/>
                    <a:pt x="7206" y="4603"/>
                  </a:cubicBezTo>
                  <a:cubicBezTo>
                    <a:pt x="7673" y="4603"/>
                    <a:pt x="7940" y="3503"/>
                    <a:pt x="7506" y="3136"/>
                  </a:cubicBezTo>
                  <a:cubicBezTo>
                    <a:pt x="7506" y="2735"/>
                    <a:pt x="8073" y="0"/>
                    <a:pt x="52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6783500" y="5897000"/>
              <a:ext cx="87600" cy="139300"/>
            </a:xfrm>
            <a:custGeom>
              <a:avLst/>
              <a:gdLst/>
              <a:ahLst/>
              <a:cxnLst/>
              <a:rect l="l" t="t" r="r" b="b"/>
              <a:pathLst>
                <a:path w="3504" h="5572" extrusionOk="0">
                  <a:moveTo>
                    <a:pt x="1735" y="1068"/>
                  </a:moveTo>
                  <a:cubicBezTo>
                    <a:pt x="1368" y="1068"/>
                    <a:pt x="1068" y="1368"/>
                    <a:pt x="1068" y="1735"/>
                  </a:cubicBezTo>
                  <a:cubicBezTo>
                    <a:pt x="1068" y="2136"/>
                    <a:pt x="1368" y="2436"/>
                    <a:pt x="1735" y="2436"/>
                  </a:cubicBezTo>
                  <a:cubicBezTo>
                    <a:pt x="2135" y="2436"/>
                    <a:pt x="2436" y="2136"/>
                    <a:pt x="2436" y="1735"/>
                  </a:cubicBezTo>
                  <a:cubicBezTo>
                    <a:pt x="2436" y="1368"/>
                    <a:pt x="2135" y="1068"/>
                    <a:pt x="1735" y="1068"/>
                  </a:cubicBezTo>
                  <a:close/>
                  <a:moveTo>
                    <a:pt x="1735" y="668"/>
                  </a:moveTo>
                  <a:cubicBezTo>
                    <a:pt x="2336" y="668"/>
                    <a:pt x="2803" y="1168"/>
                    <a:pt x="2803" y="1735"/>
                  </a:cubicBezTo>
                  <a:cubicBezTo>
                    <a:pt x="2803" y="2336"/>
                    <a:pt x="2336" y="2803"/>
                    <a:pt x="1735" y="2803"/>
                  </a:cubicBezTo>
                  <a:cubicBezTo>
                    <a:pt x="1168" y="2803"/>
                    <a:pt x="668" y="2336"/>
                    <a:pt x="668" y="1735"/>
                  </a:cubicBezTo>
                  <a:cubicBezTo>
                    <a:pt x="668" y="1168"/>
                    <a:pt x="1168" y="668"/>
                    <a:pt x="1735" y="668"/>
                  </a:cubicBezTo>
                  <a:close/>
                  <a:moveTo>
                    <a:pt x="1735" y="1"/>
                  </a:moveTo>
                  <a:cubicBezTo>
                    <a:pt x="768" y="1"/>
                    <a:pt x="1" y="801"/>
                    <a:pt x="1" y="1735"/>
                  </a:cubicBezTo>
                  <a:cubicBezTo>
                    <a:pt x="1" y="3503"/>
                    <a:pt x="1735" y="5571"/>
                    <a:pt x="1735" y="5571"/>
                  </a:cubicBezTo>
                  <a:cubicBezTo>
                    <a:pt x="1735" y="5571"/>
                    <a:pt x="3503" y="3503"/>
                    <a:pt x="3503" y="1735"/>
                  </a:cubicBezTo>
                  <a:cubicBezTo>
                    <a:pt x="3503" y="801"/>
                    <a:pt x="2703" y="1"/>
                    <a:pt x="17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6687600" y="6048475"/>
              <a:ext cx="135125" cy="178275"/>
            </a:xfrm>
            <a:custGeom>
              <a:avLst/>
              <a:gdLst/>
              <a:ahLst/>
              <a:cxnLst/>
              <a:rect l="l" t="t" r="r" b="b"/>
              <a:pathLst>
                <a:path w="5405" h="7131" extrusionOk="0">
                  <a:moveTo>
                    <a:pt x="2602" y="480"/>
                  </a:moveTo>
                  <a:lnTo>
                    <a:pt x="4204" y="847"/>
                  </a:lnTo>
                  <a:lnTo>
                    <a:pt x="4170" y="1047"/>
                  </a:lnTo>
                  <a:lnTo>
                    <a:pt x="2569" y="680"/>
                  </a:lnTo>
                  <a:lnTo>
                    <a:pt x="2602" y="480"/>
                  </a:lnTo>
                  <a:close/>
                  <a:moveTo>
                    <a:pt x="1702" y="780"/>
                  </a:moveTo>
                  <a:lnTo>
                    <a:pt x="4904" y="1547"/>
                  </a:lnTo>
                  <a:lnTo>
                    <a:pt x="3903" y="5550"/>
                  </a:lnTo>
                  <a:lnTo>
                    <a:pt x="701" y="4783"/>
                  </a:lnTo>
                  <a:lnTo>
                    <a:pt x="1702" y="780"/>
                  </a:lnTo>
                  <a:close/>
                  <a:moveTo>
                    <a:pt x="2140" y="5545"/>
                  </a:moveTo>
                  <a:cubicBezTo>
                    <a:pt x="2161" y="5545"/>
                    <a:pt x="2182" y="5547"/>
                    <a:pt x="2202" y="5550"/>
                  </a:cubicBezTo>
                  <a:cubicBezTo>
                    <a:pt x="2436" y="5617"/>
                    <a:pt x="2569" y="5850"/>
                    <a:pt x="2502" y="6050"/>
                  </a:cubicBezTo>
                  <a:cubicBezTo>
                    <a:pt x="2475" y="6243"/>
                    <a:pt x="2311" y="6368"/>
                    <a:pt x="2142" y="6368"/>
                  </a:cubicBezTo>
                  <a:cubicBezTo>
                    <a:pt x="2106" y="6368"/>
                    <a:pt x="2070" y="6362"/>
                    <a:pt x="2035" y="6351"/>
                  </a:cubicBezTo>
                  <a:cubicBezTo>
                    <a:pt x="1802" y="6317"/>
                    <a:pt x="1668" y="6084"/>
                    <a:pt x="1702" y="5884"/>
                  </a:cubicBezTo>
                  <a:cubicBezTo>
                    <a:pt x="1762" y="5674"/>
                    <a:pt x="1956" y="5545"/>
                    <a:pt x="2140" y="5545"/>
                  </a:cubicBezTo>
                  <a:close/>
                  <a:moveTo>
                    <a:pt x="1940" y="0"/>
                  </a:moveTo>
                  <a:cubicBezTo>
                    <a:pt x="1653" y="0"/>
                    <a:pt x="1393" y="189"/>
                    <a:pt x="1335" y="480"/>
                  </a:cubicBezTo>
                  <a:lnTo>
                    <a:pt x="67" y="5684"/>
                  </a:lnTo>
                  <a:cubicBezTo>
                    <a:pt x="1" y="6017"/>
                    <a:pt x="201" y="6351"/>
                    <a:pt x="534" y="6417"/>
                  </a:cubicBezTo>
                  <a:lnTo>
                    <a:pt x="3336" y="7118"/>
                  </a:lnTo>
                  <a:cubicBezTo>
                    <a:pt x="3375" y="7126"/>
                    <a:pt x="3415" y="7131"/>
                    <a:pt x="3455" y="7131"/>
                  </a:cubicBezTo>
                  <a:cubicBezTo>
                    <a:pt x="3726" y="7131"/>
                    <a:pt x="4012" y="6941"/>
                    <a:pt x="4070" y="6651"/>
                  </a:cubicBezTo>
                  <a:lnTo>
                    <a:pt x="5338" y="1447"/>
                  </a:lnTo>
                  <a:cubicBezTo>
                    <a:pt x="5404" y="1114"/>
                    <a:pt x="5204" y="780"/>
                    <a:pt x="4871" y="713"/>
                  </a:cubicBezTo>
                  <a:lnTo>
                    <a:pt x="2069" y="13"/>
                  </a:lnTo>
                  <a:cubicBezTo>
                    <a:pt x="2026" y="4"/>
                    <a:pt x="1983" y="0"/>
                    <a:pt x="19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6657575" y="4797050"/>
              <a:ext cx="182650" cy="136800"/>
            </a:xfrm>
            <a:custGeom>
              <a:avLst/>
              <a:gdLst/>
              <a:ahLst/>
              <a:cxnLst/>
              <a:rect l="l" t="t" r="r" b="b"/>
              <a:pathLst>
                <a:path w="7306" h="5472" extrusionOk="0">
                  <a:moveTo>
                    <a:pt x="901" y="1368"/>
                  </a:moveTo>
                  <a:lnTo>
                    <a:pt x="901" y="1835"/>
                  </a:lnTo>
                  <a:lnTo>
                    <a:pt x="5471" y="1835"/>
                  </a:lnTo>
                  <a:lnTo>
                    <a:pt x="5471" y="1368"/>
                  </a:lnTo>
                  <a:close/>
                  <a:moveTo>
                    <a:pt x="3637" y="2269"/>
                  </a:moveTo>
                  <a:lnTo>
                    <a:pt x="3637" y="2736"/>
                  </a:lnTo>
                  <a:lnTo>
                    <a:pt x="5471" y="2736"/>
                  </a:lnTo>
                  <a:lnTo>
                    <a:pt x="5471" y="2269"/>
                  </a:lnTo>
                  <a:close/>
                  <a:moveTo>
                    <a:pt x="3637" y="3203"/>
                  </a:moveTo>
                  <a:lnTo>
                    <a:pt x="3637" y="3637"/>
                  </a:lnTo>
                  <a:lnTo>
                    <a:pt x="5471" y="3637"/>
                  </a:lnTo>
                  <a:lnTo>
                    <a:pt x="5471" y="3203"/>
                  </a:lnTo>
                  <a:close/>
                  <a:moveTo>
                    <a:pt x="901" y="2269"/>
                  </a:moveTo>
                  <a:lnTo>
                    <a:pt x="901" y="4571"/>
                  </a:lnTo>
                  <a:lnTo>
                    <a:pt x="3203" y="4571"/>
                  </a:lnTo>
                  <a:lnTo>
                    <a:pt x="3203" y="2269"/>
                  </a:lnTo>
                  <a:close/>
                  <a:moveTo>
                    <a:pt x="3637" y="4104"/>
                  </a:moveTo>
                  <a:lnTo>
                    <a:pt x="3637" y="4571"/>
                  </a:lnTo>
                  <a:lnTo>
                    <a:pt x="5038" y="4571"/>
                  </a:lnTo>
                  <a:lnTo>
                    <a:pt x="5038" y="4104"/>
                  </a:lnTo>
                  <a:close/>
                  <a:moveTo>
                    <a:pt x="5938" y="434"/>
                  </a:moveTo>
                  <a:lnTo>
                    <a:pt x="5938" y="5004"/>
                  </a:lnTo>
                  <a:lnTo>
                    <a:pt x="434" y="5004"/>
                  </a:lnTo>
                  <a:lnTo>
                    <a:pt x="434" y="434"/>
                  </a:lnTo>
                  <a:close/>
                  <a:moveTo>
                    <a:pt x="1" y="1"/>
                  </a:moveTo>
                  <a:lnTo>
                    <a:pt x="1" y="5038"/>
                  </a:lnTo>
                  <a:cubicBezTo>
                    <a:pt x="1" y="5271"/>
                    <a:pt x="201" y="5471"/>
                    <a:pt x="468" y="5471"/>
                  </a:cubicBezTo>
                  <a:lnTo>
                    <a:pt x="6639" y="5471"/>
                  </a:lnTo>
                  <a:cubicBezTo>
                    <a:pt x="7006" y="5471"/>
                    <a:pt x="7306" y="5171"/>
                    <a:pt x="7306" y="4804"/>
                  </a:cubicBezTo>
                  <a:lnTo>
                    <a:pt x="7306" y="901"/>
                  </a:lnTo>
                  <a:lnTo>
                    <a:pt x="6405" y="901"/>
                  </a:lnTo>
                  <a:lnTo>
                    <a:pt x="6405"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6852725" y="4221650"/>
              <a:ext cx="169300" cy="169300"/>
            </a:xfrm>
            <a:custGeom>
              <a:avLst/>
              <a:gdLst/>
              <a:ahLst/>
              <a:cxnLst/>
              <a:rect l="l" t="t" r="r" b="b"/>
              <a:pathLst>
                <a:path w="6772" h="6772" extrusionOk="0">
                  <a:moveTo>
                    <a:pt x="1268" y="834"/>
                  </a:moveTo>
                  <a:lnTo>
                    <a:pt x="1268" y="1701"/>
                  </a:lnTo>
                  <a:lnTo>
                    <a:pt x="434" y="1701"/>
                  </a:lnTo>
                  <a:lnTo>
                    <a:pt x="434" y="834"/>
                  </a:lnTo>
                  <a:close/>
                  <a:moveTo>
                    <a:pt x="2969" y="834"/>
                  </a:moveTo>
                  <a:lnTo>
                    <a:pt x="2969" y="1701"/>
                  </a:lnTo>
                  <a:lnTo>
                    <a:pt x="2102" y="1701"/>
                  </a:lnTo>
                  <a:lnTo>
                    <a:pt x="2102" y="834"/>
                  </a:lnTo>
                  <a:close/>
                  <a:moveTo>
                    <a:pt x="3803" y="2102"/>
                  </a:moveTo>
                  <a:lnTo>
                    <a:pt x="3803" y="2535"/>
                  </a:lnTo>
                  <a:lnTo>
                    <a:pt x="6772" y="2535"/>
                  </a:lnTo>
                  <a:lnTo>
                    <a:pt x="6772" y="2102"/>
                  </a:lnTo>
                  <a:close/>
                  <a:moveTo>
                    <a:pt x="1268" y="2535"/>
                  </a:moveTo>
                  <a:lnTo>
                    <a:pt x="1268" y="3369"/>
                  </a:lnTo>
                  <a:lnTo>
                    <a:pt x="434" y="3369"/>
                  </a:lnTo>
                  <a:lnTo>
                    <a:pt x="434" y="2535"/>
                  </a:lnTo>
                  <a:close/>
                  <a:moveTo>
                    <a:pt x="2969" y="2535"/>
                  </a:moveTo>
                  <a:lnTo>
                    <a:pt x="2969" y="3369"/>
                  </a:lnTo>
                  <a:lnTo>
                    <a:pt x="2102" y="3369"/>
                  </a:lnTo>
                  <a:lnTo>
                    <a:pt x="2102" y="2535"/>
                  </a:lnTo>
                  <a:close/>
                  <a:moveTo>
                    <a:pt x="1268" y="4237"/>
                  </a:moveTo>
                  <a:lnTo>
                    <a:pt x="1268" y="5070"/>
                  </a:lnTo>
                  <a:lnTo>
                    <a:pt x="434" y="5070"/>
                  </a:lnTo>
                  <a:lnTo>
                    <a:pt x="434" y="4237"/>
                  </a:lnTo>
                  <a:close/>
                  <a:moveTo>
                    <a:pt x="2969" y="4237"/>
                  </a:moveTo>
                  <a:lnTo>
                    <a:pt x="2969" y="5070"/>
                  </a:lnTo>
                  <a:lnTo>
                    <a:pt x="2102" y="5070"/>
                  </a:lnTo>
                  <a:lnTo>
                    <a:pt x="2102" y="4237"/>
                  </a:lnTo>
                  <a:close/>
                  <a:moveTo>
                    <a:pt x="0" y="0"/>
                  </a:moveTo>
                  <a:lnTo>
                    <a:pt x="0" y="6772"/>
                  </a:lnTo>
                  <a:lnTo>
                    <a:pt x="3369" y="6772"/>
                  </a:lnTo>
                  <a:lnTo>
                    <a:pt x="3369" y="0"/>
                  </a:lnTo>
                  <a:close/>
                  <a:moveTo>
                    <a:pt x="3803" y="2969"/>
                  </a:moveTo>
                  <a:lnTo>
                    <a:pt x="3803" y="6772"/>
                  </a:lnTo>
                  <a:lnTo>
                    <a:pt x="4637" y="6772"/>
                  </a:lnTo>
                  <a:lnTo>
                    <a:pt x="4637" y="5070"/>
                  </a:lnTo>
                  <a:lnTo>
                    <a:pt x="5904" y="5070"/>
                  </a:lnTo>
                  <a:lnTo>
                    <a:pt x="5904" y="6772"/>
                  </a:lnTo>
                  <a:lnTo>
                    <a:pt x="6772" y="6772"/>
                  </a:lnTo>
                  <a:lnTo>
                    <a:pt x="6772"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6817700" y="4429300"/>
              <a:ext cx="180150" cy="180150"/>
            </a:xfrm>
            <a:custGeom>
              <a:avLst/>
              <a:gdLst/>
              <a:ahLst/>
              <a:cxnLst/>
              <a:rect l="l" t="t" r="r" b="b"/>
              <a:pathLst>
                <a:path w="7206" h="7206" extrusionOk="0">
                  <a:moveTo>
                    <a:pt x="5638" y="0"/>
                  </a:moveTo>
                  <a:lnTo>
                    <a:pt x="5171" y="467"/>
                  </a:lnTo>
                  <a:lnTo>
                    <a:pt x="6772" y="2035"/>
                  </a:lnTo>
                  <a:lnTo>
                    <a:pt x="7205" y="1568"/>
                  </a:lnTo>
                  <a:lnTo>
                    <a:pt x="5638" y="0"/>
                  </a:lnTo>
                  <a:close/>
                  <a:moveTo>
                    <a:pt x="4737" y="901"/>
                  </a:moveTo>
                  <a:lnTo>
                    <a:pt x="2269" y="1134"/>
                  </a:lnTo>
                  <a:cubicBezTo>
                    <a:pt x="2269" y="3136"/>
                    <a:pt x="0" y="6071"/>
                    <a:pt x="0" y="6071"/>
                  </a:cubicBezTo>
                  <a:lnTo>
                    <a:pt x="367" y="6438"/>
                  </a:lnTo>
                  <a:lnTo>
                    <a:pt x="2302" y="4537"/>
                  </a:lnTo>
                  <a:cubicBezTo>
                    <a:pt x="2269" y="4437"/>
                    <a:pt x="2269" y="4370"/>
                    <a:pt x="2269" y="4270"/>
                  </a:cubicBezTo>
                  <a:cubicBezTo>
                    <a:pt x="2269" y="3903"/>
                    <a:pt x="2569" y="3603"/>
                    <a:pt x="2936" y="3603"/>
                  </a:cubicBezTo>
                  <a:cubicBezTo>
                    <a:pt x="3303" y="3603"/>
                    <a:pt x="3603" y="3903"/>
                    <a:pt x="3603" y="4270"/>
                  </a:cubicBezTo>
                  <a:cubicBezTo>
                    <a:pt x="3603" y="4637"/>
                    <a:pt x="3303" y="4937"/>
                    <a:pt x="2936" y="4937"/>
                  </a:cubicBezTo>
                  <a:cubicBezTo>
                    <a:pt x="2836" y="4937"/>
                    <a:pt x="2769" y="4937"/>
                    <a:pt x="2669" y="4904"/>
                  </a:cubicBezTo>
                  <a:lnTo>
                    <a:pt x="767" y="6838"/>
                  </a:lnTo>
                  <a:lnTo>
                    <a:pt x="1134" y="7205"/>
                  </a:lnTo>
                  <a:cubicBezTo>
                    <a:pt x="1134" y="7205"/>
                    <a:pt x="4070" y="4937"/>
                    <a:pt x="6071" y="4937"/>
                  </a:cubicBezTo>
                  <a:lnTo>
                    <a:pt x="6305" y="2469"/>
                  </a:lnTo>
                  <a:lnTo>
                    <a:pt x="4737" y="9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6656750" y="4214975"/>
              <a:ext cx="162625" cy="162625"/>
            </a:xfrm>
            <a:custGeom>
              <a:avLst/>
              <a:gdLst/>
              <a:ahLst/>
              <a:cxnLst/>
              <a:rect l="l" t="t" r="r" b="b"/>
              <a:pathLst>
                <a:path w="6505" h="6505" extrusionOk="0">
                  <a:moveTo>
                    <a:pt x="3269" y="0"/>
                  </a:moveTo>
                  <a:cubicBezTo>
                    <a:pt x="2869" y="0"/>
                    <a:pt x="2502" y="67"/>
                    <a:pt x="2169" y="200"/>
                  </a:cubicBezTo>
                  <a:lnTo>
                    <a:pt x="4470" y="2502"/>
                  </a:lnTo>
                  <a:lnTo>
                    <a:pt x="4470" y="267"/>
                  </a:lnTo>
                  <a:cubicBezTo>
                    <a:pt x="4103" y="100"/>
                    <a:pt x="3703" y="0"/>
                    <a:pt x="3269" y="0"/>
                  </a:cubicBezTo>
                  <a:close/>
                  <a:moveTo>
                    <a:pt x="1702" y="401"/>
                  </a:moveTo>
                  <a:cubicBezTo>
                    <a:pt x="701" y="968"/>
                    <a:pt x="0" y="2035"/>
                    <a:pt x="0" y="3269"/>
                  </a:cubicBezTo>
                  <a:cubicBezTo>
                    <a:pt x="0" y="3536"/>
                    <a:pt x="34" y="3803"/>
                    <a:pt x="100" y="4037"/>
                  </a:cubicBezTo>
                  <a:lnTo>
                    <a:pt x="2702" y="1435"/>
                  </a:lnTo>
                  <a:lnTo>
                    <a:pt x="1702" y="401"/>
                  </a:lnTo>
                  <a:close/>
                  <a:moveTo>
                    <a:pt x="4870" y="434"/>
                  </a:moveTo>
                  <a:lnTo>
                    <a:pt x="4870" y="4470"/>
                  </a:lnTo>
                  <a:lnTo>
                    <a:pt x="6271" y="4470"/>
                  </a:lnTo>
                  <a:cubicBezTo>
                    <a:pt x="6438" y="4103"/>
                    <a:pt x="6505" y="3703"/>
                    <a:pt x="6505" y="3269"/>
                  </a:cubicBezTo>
                  <a:cubicBezTo>
                    <a:pt x="6505" y="2068"/>
                    <a:pt x="5871" y="1001"/>
                    <a:pt x="4870" y="434"/>
                  </a:cubicBezTo>
                  <a:close/>
                  <a:moveTo>
                    <a:pt x="1635" y="3203"/>
                  </a:moveTo>
                  <a:lnTo>
                    <a:pt x="267" y="4570"/>
                  </a:lnTo>
                  <a:cubicBezTo>
                    <a:pt x="567" y="5204"/>
                    <a:pt x="1034" y="5738"/>
                    <a:pt x="1635" y="6071"/>
                  </a:cubicBezTo>
                  <a:lnTo>
                    <a:pt x="1635" y="3203"/>
                  </a:lnTo>
                  <a:close/>
                  <a:moveTo>
                    <a:pt x="2035" y="4904"/>
                  </a:moveTo>
                  <a:lnTo>
                    <a:pt x="2035" y="6271"/>
                  </a:lnTo>
                  <a:cubicBezTo>
                    <a:pt x="2402" y="6438"/>
                    <a:pt x="2836" y="6505"/>
                    <a:pt x="3269" y="6505"/>
                  </a:cubicBezTo>
                  <a:cubicBezTo>
                    <a:pt x="4470" y="6505"/>
                    <a:pt x="5504" y="5871"/>
                    <a:pt x="6071" y="4904"/>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6654250" y="4406775"/>
              <a:ext cx="150950" cy="123450"/>
            </a:xfrm>
            <a:custGeom>
              <a:avLst/>
              <a:gdLst/>
              <a:ahLst/>
              <a:cxnLst/>
              <a:rect l="l" t="t" r="r" b="b"/>
              <a:pathLst>
                <a:path w="6038" h="4938" extrusionOk="0">
                  <a:moveTo>
                    <a:pt x="4704" y="768"/>
                  </a:moveTo>
                  <a:cubicBezTo>
                    <a:pt x="4403" y="768"/>
                    <a:pt x="4137" y="1035"/>
                    <a:pt x="4137" y="1335"/>
                  </a:cubicBezTo>
                  <a:cubicBezTo>
                    <a:pt x="4137" y="1635"/>
                    <a:pt x="4403" y="1902"/>
                    <a:pt x="4704" y="1902"/>
                  </a:cubicBezTo>
                  <a:cubicBezTo>
                    <a:pt x="5037" y="1902"/>
                    <a:pt x="5271" y="1635"/>
                    <a:pt x="5271" y="1335"/>
                  </a:cubicBezTo>
                  <a:cubicBezTo>
                    <a:pt x="5271" y="1035"/>
                    <a:pt x="5037" y="768"/>
                    <a:pt x="4704" y="768"/>
                  </a:cubicBezTo>
                  <a:close/>
                  <a:moveTo>
                    <a:pt x="1868" y="1135"/>
                  </a:moveTo>
                  <a:lnTo>
                    <a:pt x="734" y="4170"/>
                  </a:lnTo>
                  <a:lnTo>
                    <a:pt x="5304" y="4170"/>
                  </a:lnTo>
                  <a:lnTo>
                    <a:pt x="4137" y="2469"/>
                  </a:lnTo>
                  <a:lnTo>
                    <a:pt x="3403" y="3036"/>
                  </a:lnTo>
                  <a:lnTo>
                    <a:pt x="1868" y="1135"/>
                  </a:lnTo>
                  <a:close/>
                  <a:moveTo>
                    <a:pt x="5671" y="401"/>
                  </a:moveTo>
                  <a:lnTo>
                    <a:pt x="5671" y="4537"/>
                  </a:lnTo>
                  <a:lnTo>
                    <a:pt x="367" y="4537"/>
                  </a:lnTo>
                  <a:lnTo>
                    <a:pt x="367" y="401"/>
                  </a:lnTo>
                  <a:close/>
                  <a:moveTo>
                    <a:pt x="0" y="0"/>
                  </a:moveTo>
                  <a:lnTo>
                    <a:pt x="0" y="4937"/>
                  </a:lnTo>
                  <a:lnTo>
                    <a:pt x="6038" y="4937"/>
                  </a:lnTo>
                  <a:lnTo>
                    <a:pt x="603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6592525" y="4577725"/>
              <a:ext cx="160150" cy="175150"/>
            </a:xfrm>
            <a:custGeom>
              <a:avLst/>
              <a:gdLst/>
              <a:ahLst/>
              <a:cxnLst/>
              <a:rect l="l" t="t" r="r" b="b"/>
              <a:pathLst>
                <a:path w="6406" h="7006" extrusionOk="0">
                  <a:moveTo>
                    <a:pt x="4571" y="1"/>
                  </a:moveTo>
                  <a:cubicBezTo>
                    <a:pt x="3437" y="1902"/>
                    <a:pt x="2503" y="968"/>
                    <a:pt x="1168" y="2336"/>
                  </a:cubicBezTo>
                  <a:cubicBezTo>
                    <a:pt x="1" y="3537"/>
                    <a:pt x="401" y="5004"/>
                    <a:pt x="1402" y="5505"/>
                  </a:cubicBezTo>
                  <a:cubicBezTo>
                    <a:pt x="2369" y="5004"/>
                    <a:pt x="3370" y="3870"/>
                    <a:pt x="4137" y="2269"/>
                  </a:cubicBezTo>
                  <a:lnTo>
                    <a:pt x="4137" y="2269"/>
                  </a:lnTo>
                  <a:cubicBezTo>
                    <a:pt x="4137" y="2269"/>
                    <a:pt x="4804" y="4304"/>
                    <a:pt x="2736" y="6272"/>
                  </a:cubicBezTo>
                  <a:cubicBezTo>
                    <a:pt x="3057" y="6647"/>
                    <a:pt x="3451" y="6819"/>
                    <a:pt x="3853" y="6819"/>
                  </a:cubicBezTo>
                  <a:cubicBezTo>
                    <a:pt x="4702" y="6819"/>
                    <a:pt x="5588" y="6050"/>
                    <a:pt x="5905" y="4804"/>
                  </a:cubicBezTo>
                  <a:cubicBezTo>
                    <a:pt x="6405" y="2769"/>
                    <a:pt x="5071" y="735"/>
                    <a:pt x="4571" y="1"/>
                  </a:cubicBezTo>
                  <a:close/>
                  <a:moveTo>
                    <a:pt x="3970" y="3436"/>
                  </a:moveTo>
                  <a:cubicBezTo>
                    <a:pt x="2536" y="5938"/>
                    <a:pt x="501" y="6539"/>
                    <a:pt x="334" y="6605"/>
                  </a:cubicBezTo>
                  <a:cubicBezTo>
                    <a:pt x="334" y="6605"/>
                    <a:pt x="368" y="7006"/>
                    <a:pt x="868" y="7006"/>
                  </a:cubicBezTo>
                  <a:cubicBezTo>
                    <a:pt x="1202" y="7006"/>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6549175" y="3942275"/>
              <a:ext cx="216850" cy="162650"/>
            </a:xfrm>
            <a:custGeom>
              <a:avLst/>
              <a:gdLst/>
              <a:ahLst/>
              <a:cxnLst/>
              <a:rect l="l" t="t" r="r" b="b"/>
              <a:pathLst>
                <a:path w="8674" h="6506" extrusionOk="0">
                  <a:moveTo>
                    <a:pt x="3236" y="1602"/>
                  </a:moveTo>
                  <a:lnTo>
                    <a:pt x="5971" y="3236"/>
                  </a:lnTo>
                  <a:lnTo>
                    <a:pt x="3236" y="4871"/>
                  </a:lnTo>
                  <a:lnTo>
                    <a:pt x="3236" y="1602"/>
                  </a:lnTo>
                  <a:close/>
                  <a:moveTo>
                    <a:pt x="4337" y="0"/>
                  </a:moveTo>
                  <a:cubicBezTo>
                    <a:pt x="2902" y="0"/>
                    <a:pt x="1568" y="67"/>
                    <a:pt x="367" y="267"/>
                  </a:cubicBezTo>
                  <a:cubicBezTo>
                    <a:pt x="134" y="1168"/>
                    <a:pt x="0" y="2169"/>
                    <a:pt x="0" y="3236"/>
                  </a:cubicBezTo>
                  <a:cubicBezTo>
                    <a:pt x="0" y="4304"/>
                    <a:pt x="134" y="5304"/>
                    <a:pt x="367" y="6238"/>
                  </a:cubicBezTo>
                  <a:cubicBezTo>
                    <a:pt x="1568" y="6405"/>
                    <a:pt x="2902" y="6505"/>
                    <a:pt x="4337" y="6505"/>
                  </a:cubicBezTo>
                  <a:cubicBezTo>
                    <a:pt x="5738" y="6505"/>
                    <a:pt x="7105" y="6405"/>
                    <a:pt x="8306" y="6238"/>
                  </a:cubicBezTo>
                  <a:cubicBezTo>
                    <a:pt x="8540" y="5304"/>
                    <a:pt x="8673" y="4304"/>
                    <a:pt x="8673" y="3236"/>
                  </a:cubicBezTo>
                  <a:cubicBezTo>
                    <a:pt x="8673" y="2169"/>
                    <a:pt x="8540" y="1168"/>
                    <a:pt x="8306" y="267"/>
                  </a:cubicBezTo>
                  <a:cubicBezTo>
                    <a:pt x="7105" y="67"/>
                    <a:pt x="5738" y="0"/>
                    <a:pt x="43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6531650" y="4989700"/>
              <a:ext cx="241875" cy="241850"/>
            </a:xfrm>
            <a:custGeom>
              <a:avLst/>
              <a:gdLst/>
              <a:ahLst/>
              <a:cxnLst/>
              <a:rect l="l" t="t" r="r" b="b"/>
              <a:pathLst>
                <a:path w="9675" h="9674" extrusionOk="0">
                  <a:moveTo>
                    <a:pt x="7006" y="0"/>
                  </a:moveTo>
                  <a:lnTo>
                    <a:pt x="5338" y="1701"/>
                  </a:lnTo>
                  <a:lnTo>
                    <a:pt x="4237" y="601"/>
                  </a:lnTo>
                  <a:lnTo>
                    <a:pt x="3437" y="1434"/>
                  </a:lnTo>
                  <a:lnTo>
                    <a:pt x="8273" y="6271"/>
                  </a:lnTo>
                  <a:lnTo>
                    <a:pt x="9074" y="5437"/>
                  </a:lnTo>
                  <a:lnTo>
                    <a:pt x="8006" y="4370"/>
                  </a:lnTo>
                  <a:lnTo>
                    <a:pt x="9674" y="2669"/>
                  </a:lnTo>
                  <a:lnTo>
                    <a:pt x="8840" y="1801"/>
                  </a:lnTo>
                  <a:lnTo>
                    <a:pt x="7139" y="3503"/>
                  </a:lnTo>
                  <a:lnTo>
                    <a:pt x="6172" y="2535"/>
                  </a:lnTo>
                  <a:lnTo>
                    <a:pt x="7873" y="867"/>
                  </a:lnTo>
                  <a:lnTo>
                    <a:pt x="7006" y="0"/>
                  </a:lnTo>
                  <a:close/>
                  <a:moveTo>
                    <a:pt x="3303" y="2168"/>
                  </a:moveTo>
                  <a:cubicBezTo>
                    <a:pt x="2269" y="3436"/>
                    <a:pt x="1035" y="5504"/>
                    <a:pt x="2603" y="7072"/>
                  </a:cubicBezTo>
                  <a:cubicBezTo>
                    <a:pt x="3145" y="7614"/>
                    <a:pt x="3747" y="7825"/>
                    <a:pt x="4355" y="7825"/>
                  </a:cubicBezTo>
                  <a:cubicBezTo>
                    <a:pt x="5505" y="7825"/>
                    <a:pt x="6677" y="7070"/>
                    <a:pt x="7506" y="6371"/>
                  </a:cubicBezTo>
                  <a:lnTo>
                    <a:pt x="3303" y="2168"/>
                  </a:lnTo>
                  <a:close/>
                  <a:moveTo>
                    <a:pt x="1802" y="6672"/>
                  </a:moveTo>
                  <a:lnTo>
                    <a:pt x="1" y="8473"/>
                  </a:lnTo>
                  <a:lnTo>
                    <a:pt x="1202" y="9674"/>
                  </a:lnTo>
                  <a:lnTo>
                    <a:pt x="3036" y="7872"/>
                  </a:lnTo>
                  <a:lnTo>
                    <a:pt x="1802" y="6672"/>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6490800" y="5284900"/>
              <a:ext cx="180975" cy="206850"/>
            </a:xfrm>
            <a:custGeom>
              <a:avLst/>
              <a:gdLst/>
              <a:ahLst/>
              <a:cxnLst/>
              <a:rect l="l" t="t" r="r" b="b"/>
              <a:pathLst>
                <a:path w="7239" h="8274" extrusionOk="0">
                  <a:moveTo>
                    <a:pt x="3102" y="1"/>
                  </a:moveTo>
                  <a:lnTo>
                    <a:pt x="3102" y="4137"/>
                  </a:lnTo>
                  <a:lnTo>
                    <a:pt x="4137" y="4137"/>
                  </a:lnTo>
                  <a:lnTo>
                    <a:pt x="4137" y="1"/>
                  </a:lnTo>
                  <a:close/>
                  <a:moveTo>
                    <a:pt x="2602" y="1201"/>
                  </a:moveTo>
                  <a:cubicBezTo>
                    <a:pt x="1101" y="1635"/>
                    <a:pt x="0" y="3036"/>
                    <a:pt x="0" y="4671"/>
                  </a:cubicBezTo>
                  <a:cubicBezTo>
                    <a:pt x="0" y="6672"/>
                    <a:pt x="1635" y="8273"/>
                    <a:pt x="3636" y="8273"/>
                  </a:cubicBezTo>
                  <a:cubicBezTo>
                    <a:pt x="5638" y="8273"/>
                    <a:pt x="7239" y="6672"/>
                    <a:pt x="7239" y="4671"/>
                  </a:cubicBezTo>
                  <a:cubicBezTo>
                    <a:pt x="7239" y="3036"/>
                    <a:pt x="6171" y="1635"/>
                    <a:pt x="4670" y="1201"/>
                  </a:cubicBezTo>
                  <a:lnTo>
                    <a:pt x="4670" y="2302"/>
                  </a:lnTo>
                  <a:cubicBezTo>
                    <a:pt x="4970" y="2436"/>
                    <a:pt x="5237" y="2602"/>
                    <a:pt x="5471" y="2836"/>
                  </a:cubicBezTo>
                  <a:cubicBezTo>
                    <a:pt x="5938" y="3336"/>
                    <a:pt x="6205" y="3970"/>
                    <a:pt x="6205" y="4671"/>
                  </a:cubicBezTo>
                  <a:cubicBezTo>
                    <a:pt x="6205" y="5338"/>
                    <a:pt x="5938" y="6005"/>
                    <a:pt x="5471" y="6505"/>
                  </a:cubicBezTo>
                  <a:cubicBezTo>
                    <a:pt x="4970" y="6972"/>
                    <a:pt x="4303" y="7239"/>
                    <a:pt x="3636" y="7239"/>
                  </a:cubicBezTo>
                  <a:cubicBezTo>
                    <a:pt x="2936" y="7239"/>
                    <a:pt x="2302" y="6972"/>
                    <a:pt x="1802" y="6505"/>
                  </a:cubicBezTo>
                  <a:cubicBezTo>
                    <a:pt x="1301" y="6005"/>
                    <a:pt x="1034" y="5338"/>
                    <a:pt x="1034" y="4671"/>
                  </a:cubicBezTo>
                  <a:cubicBezTo>
                    <a:pt x="1034" y="3970"/>
                    <a:pt x="1301" y="3336"/>
                    <a:pt x="1802" y="2836"/>
                  </a:cubicBezTo>
                  <a:cubicBezTo>
                    <a:pt x="2035" y="2602"/>
                    <a:pt x="2302" y="2436"/>
                    <a:pt x="2602" y="2302"/>
                  </a:cubicBezTo>
                  <a:lnTo>
                    <a:pt x="2602" y="120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511650" y="4798725"/>
              <a:ext cx="98425" cy="168475"/>
            </a:xfrm>
            <a:custGeom>
              <a:avLst/>
              <a:gdLst/>
              <a:ahLst/>
              <a:cxnLst/>
              <a:rect l="l" t="t" r="r" b="b"/>
              <a:pathLst>
                <a:path w="3937" h="6739" extrusionOk="0">
                  <a:moveTo>
                    <a:pt x="0" y="0"/>
                  </a:moveTo>
                  <a:lnTo>
                    <a:pt x="0" y="6738"/>
                  </a:lnTo>
                  <a:lnTo>
                    <a:pt x="1134" y="6738"/>
                  </a:lnTo>
                  <a:lnTo>
                    <a:pt x="1134" y="3670"/>
                  </a:lnTo>
                  <a:lnTo>
                    <a:pt x="3936" y="6472"/>
                  </a:lnTo>
                  <a:lnTo>
                    <a:pt x="3936" y="267"/>
                  </a:lnTo>
                  <a:lnTo>
                    <a:pt x="1134" y="3103"/>
                  </a:lnTo>
                  <a:lnTo>
                    <a:pt x="11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6450775" y="4146575"/>
              <a:ext cx="186825" cy="163475"/>
            </a:xfrm>
            <a:custGeom>
              <a:avLst/>
              <a:gdLst/>
              <a:ahLst/>
              <a:cxnLst/>
              <a:rect l="l" t="t" r="r" b="b"/>
              <a:pathLst>
                <a:path w="7473" h="6539" extrusionOk="0">
                  <a:moveTo>
                    <a:pt x="1868" y="1"/>
                  </a:moveTo>
                  <a:lnTo>
                    <a:pt x="1868" y="935"/>
                  </a:lnTo>
                  <a:lnTo>
                    <a:pt x="5604" y="935"/>
                  </a:lnTo>
                  <a:lnTo>
                    <a:pt x="5604" y="1"/>
                  </a:lnTo>
                  <a:close/>
                  <a:moveTo>
                    <a:pt x="6772" y="1769"/>
                  </a:moveTo>
                  <a:cubicBezTo>
                    <a:pt x="6938" y="1769"/>
                    <a:pt x="7105" y="1902"/>
                    <a:pt x="7105" y="2102"/>
                  </a:cubicBezTo>
                  <a:cubicBezTo>
                    <a:pt x="7105" y="2303"/>
                    <a:pt x="6938" y="2436"/>
                    <a:pt x="6772" y="2436"/>
                  </a:cubicBezTo>
                  <a:cubicBezTo>
                    <a:pt x="6571" y="2436"/>
                    <a:pt x="6438" y="2303"/>
                    <a:pt x="6438" y="2102"/>
                  </a:cubicBezTo>
                  <a:cubicBezTo>
                    <a:pt x="6438" y="1902"/>
                    <a:pt x="6571" y="1769"/>
                    <a:pt x="6772" y="1769"/>
                  </a:cubicBezTo>
                  <a:close/>
                  <a:moveTo>
                    <a:pt x="5137" y="3737"/>
                  </a:moveTo>
                  <a:lnTo>
                    <a:pt x="5137" y="6072"/>
                  </a:lnTo>
                  <a:lnTo>
                    <a:pt x="2335" y="6072"/>
                  </a:lnTo>
                  <a:lnTo>
                    <a:pt x="2335" y="3737"/>
                  </a:lnTo>
                  <a:close/>
                  <a:moveTo>
                    <a:pt x="467" y="1402"/>
                  </a:moveTo>
                  <a:cubicBezTo>
                    <a:pt x="200" y="1402"/>
                    <a:pt x="0" y="1602"/>
                    <a:pt x="0" y="1869"/>
                  </a:cubicBezTo>
                  <a:lnTo>
                    <a:pt x="0" y="4204"/>
                  </a:lnTo>
                  <a:cubicBezTo>
                    <a:pt x="0" y="4471"/>
                    <a:pt x="200" y="4671"/>
                    <a:pt x="467" y="4671"/>
                  </a:cubicBezTo>
                  <a:lnTo>
                    <a:pt x="1868" y="4671"/>
                  </a:lnTo>
                  <a:lnTo>
                    <a:pt x="1868" y="6539"/>
                  </a:lnTo>
                  <a:lnTo>
                    <a:pt x="5604" y="6539"/>
                  </a:lnTo>
                  <a:lnTo>
                    <a:pt x="5604" y="4671"/>
                  </a:lnTo>
                  <a:lnTo>
                    <a:pt x="7005" y="4671"/>
                  </a:lnTo>
                  <a:cubicBezTo>
                    <a:pt x="7272" y="4671"/>
                    <a:pt x="7472" y="4471"/>
                    <a:pt x="7472" y="4204"/>
                  </a:cubicBezTo>
                  <a:lnTo>
                    <a:pt x="7472" y="1869"/>
                  </a:lnTo>
                  <a:cubicBezTo>
                    <a:pt x="7472" y="1602"/>
                    <a:pt x="7272" y="1402"/>
                    <a:pt x="7005" y="14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6458275" y="4344225"/>
              <a:ext cx="160125" cy="170975"/>
            </a:xfrm>
            <a:custGeom>
              <a:avLst/>
              <a:gdLst/>
              <a:ahLst/>
              <a:cxnLst/>
              <a:rect l="l" t="t" r="r" b="b"/>
              <a:pathLst>
                <a:path w="6405" h="6839" extrusionOk="0">
                  <a:moveTo>
                    <a:pt x="2802" y="1268"/>
                  </a:moveTo>
                  <a:cubicBezTo>
                    <a:pt x="2435" y="1268"/>
                    <a:pt x="2135" y="1568"/>
                    <a:pt x="2135" y="1935"/>
                  </a:cubicBezTo>
                  <a:cubicBezTo>
                    <a:pt x="2135" y="2269"/>
                    <a:pt x="2435" y="2569"/>
                    <a:pt x="2802" y="2569"/>
                  </a:cubicBezTo>
                  <a:cubicBezTo>
                    <a:pt x="3136" y="2569"/>
                    <a:pt x="3436" y="2269"/>
                    <a:pt x="3436" y="1935"/>
                  </a:cubicBezTo>
                  <a:cubicBezTo>
                    <a:pt x="3436" y="1568"/>
                    <a:pt x="3136" y="1268"/>
                    <a:pt x="2802" y="1268"/>
                  </a:cubicBezTo>
                  <a:close/>
                  <a:moveTo>
                    <a:pt x="2369" y="2569"/>
                  </a:moveTo>
                  <a:cubicBezTo>
                    <a:pt x="2002" y="2569"/>
                    <a:pt x="1735" y="2736"/>
                    <a:pt x="1735" y="2969"/>
                  </a:cubicBezTo>
                  <a:lnTo>
                    <a:pt x="1735" y="3403"/>
                  </a:lnTo>
                  <a:lnTo>
                    <a:pt x="3836" y="3403"/>
                  </a:lnTo>
                  <a:lnTo>
                    <a:pt x="3836" y="2969"/>
                  </a:lnTo>
                  <a:cubicBezTo>
                    <a:pt x="3836" y="2736"/>
                    <a:pt x="3570" y="2569"/>
                    <a:pt x="3203" y="2569"/>
                  </a:cubicBezTo>
                  <a:close/>
                  <a:moveTo>
                    <a:pt x="1702" y="3837"/>
                  </a:moveTo>
                  <a:lnTo>
                    <a:pt x="1702" y="4270"/>
                  </a:lnTo>
                  <a:lnTo>
                    <a:pt x="4704" y="4270"/>
                  </a:lnTo>
                  <a:lnTo>
                    <a:pt x="4704" y="3837"/>
                  </a:lnTo>
                  <a:close/>
                  <a:moveTo>
                    <a:pt x="1702" y="4704"/>
                  </a:moveTo>
                  <a:lnTo>
                    <a:pt x="1702" y="5104"/>
                  </a:lnTo>
                  <a:lnTo>
                    <a:pt x="4704" y="5104"/>
                  </a:lnTo>
                  <a:lnTo>
                    <a:pt x="4704" y="4704"/>
                  </a:lnTo>
                  <a:close/>
                  <a:moveTo>
                    <a:pt x="5571" y="835"/>
                  </a:moveTo>
                  <a:lnTo>
                    <a:pt x="5571" y="5972"/>
                  </a:lnTo>
                  <a:lnTo>
                    <a:pt x="868" y="5972"/>
                  </a:lnTo>
                  <a:lnTo>
                    <a:pt x="868" y="835"/>
                  </a:lnTo>
                  <a:close/>
                  <a:moveTo>
                    <a:pt x="634" y="1"/>
                  </a:moveTo>
                  <a:cubicBezTo>
                    <a:pt x="301" y="1"/>
                    <a:pt x="0" y="301"/>
                    <a:pt x="0" y="634"/>
                  </a:cubicBezTo>
                  <a:lnTo>
                    <a:pt x="0" y="6205"/>
                  </a:lnTo>
                  <a:cubicBezTo>
                    <a:pt x="0" y="6539"/>
                    <a:pt x="301" y="6839"/>
                    <a:pt x="634" y="6839"/>
                  </a:cubicBezTo>
                  <a:lnTo>
                    <a:pt x="5771" y="6839"/>
                  </a:lnTo>
                  <a:cubicBezTo>
                    <a:pt x="6138" y="6839"/>
                    <a:pt x="6405" y="6539"/>
                    <a:pt x="6405" y="6205"/>
                  </a:cubicBezTo>
                  <a:lnTo>
                    <a:pt x="6405" y="634"/>
                  </a:lnTo>
                  <a:cubicBezTo>
                    <a:pt x="6405" y="301"/>
                    <a:pt x="6138" y="1"/>
                    <a:pt x="5771"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600875" y="3750475"/>
              <a:ext cx="164300" cy="164300"/>
            </a:xfrm>
            <a:custGeom>
              <a:avLst/>
              <a:gdLst/>
              <a:ahLst/>
              <a:cxnLst/>
              <a:rect l="l" t="t" r="r" b="b"/>
              <a:pathLst>
                <a:path w="6572" h="6572" extrusionOk="0">
                  <a:moveTo>
                    <a:pt x="3903" y="1635"/>
                  </a:moveTo>
                  <a:lnTo>
                    <a:pt x="4337" y="2035"/>
                  </a:lnTo>
                  <a:lnTo>
                    <a:pt x="2869" y="3503"/>
                  </a:lnTo>
                  <a:lnTo>
                    <a:pt x="2469" y="3069"/>
                  </a:lnTo>
                  <a:lnTo>
                    <a:pt x="3903" y="1635"/>
                  </a:lnTo>
                  <a:close/>
                  <a:moveTo>
                    <a:pt x="3503" y="0"/>
                  </a:moveTo>
                  <a:lnTo>
                    <a:pt x="2869" y="601"/>
                  </a:lnTo>
                  <a:lnTo>
                    <a:pt x="3503" y="1235"/>
                  </a:lnTo>
                  <a:lnTo>
                    <a:pt x="2069" y="2869"/>
                  </a:lnTo>
                  <a:lnTo>
                    <a:pt x="634" y="2869"/>
                  </a:lnTo>
                  <a:lnTo>
                    <a:pt x="1768" y="4003"/>
                  </a:lnTo>
                  <a:lnTo>
                    <a:pt x="0" y="6305"/>
                  </a:lnTo>
                  <a:lnTo>
                    <a:pt x="0" y="6572"/>
                  </a:lnTo>
                  <a:lnTo>
                    <a:pt x="267" y="6572"/>
                  </a:lnTo>
                  <a:lnTo>
                    <a:pt x="2569" y="4837"/>
                  </a:lnTo>
                  <a:lnTo>
                    <a:pt x="3703" y="5971"/>
                  </a:lnTo>
                  <a:lnTo>
                    <a:pt x="3703" y="4504"/>
                  </a:lnTo>
                  <a:lnTo>
                    <a:pt x="5338" y="3069"/>
                  </a:lnTo>
                  <a:lnTo>
                    <a:pt x="5971" y="3703"/>
                  </a:lnTo>
                  <a:lnTo>
                    <a:pt x="6572" y="3069"/>
                  </a:lnTo>
                  <a:lnTo>
                    <a:pt x="3503"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6530000" y="3295150"/>
              <a:ext cx="162625" cy="111775"/>
            </a:xfrm>
            <a:custGeom>
              <a:avLst/>
              <a:gdLst/>
              <a:ahLst/>
              <a:cxnLst/>
              <a:rect l="l" t="t" r="r" b="b"/>
              <a:pathLst>
                <a:path w="6505" h="4471" extrusionOk="0">
                  <a:moveTo>
                    <a:pt x="2835" y="0"/>
                  </a:moveTo>
                  <a:cubicBezTo>
                    <a:pt x="1268" y="0"/>
                    <a:pt x="0" y="1268"/>
                    <a:pt x="0" y="2836"/>
                  </a:cubicBezTo>
                  <a:lnTo>
                    <a:pt x="0" y="3036"/>
                  </a:lnTo>
                  <a:cubicBezTo>
                    <a:pt x="0" y="3836"/>
                    <a:pt x="634" y="4470"/>
                    <a:pt x="1434" y="4470"/>
                  </a:cubicBezTo>
                  <a:cubicBezTo>
                    <a:pt x="2202" y="4470"/>
                    <a:pt x="2835" y="3836"/>
                    <a:pt x="2835" y="3036"/>
                  </a:cubicBezTo>
                  <a:cubicBezTo>
                    <a:pt x="2835" y="2269"/>
                    <a:pt x="2202" y="1635"/>
                    <a:pt x="1434" y="1635"/>
                  </a:cubicBezTo>
                  <a:lnTo>
                    <a:pt x="1201" y="1635"/>
                  </a:lnTo>
                  <a:cubicBezTo>
                    <a:pt x="1268" y="1568"/>
                    <a:pt x="1334" y="1468"/>
                    <a:pt x="1401" y="1401"/>
                  </a:cubicBezTo>
                  <a:cubicBezTo>
                    <a:pt x="1768" y="1034"/>
                    <a:pt x="2302" y="801"/>
                    <a:pt x="2835" y="801"/>
                  </a:cubicBezTo>
                  <a:lnTo>
                    <a:pt x="2835" y="0"/>
                  </a:lnTo>
                  <a:close/>
                  <a:moveTo>
                    <a:pt x="6471" y="0"/>
                  </a:moveTo>
                  <a:cubicBezTo>
                    <a:pt x="4904" y="0"/>
                    <a:pt x="3636" y="1268"/>
                    <a:pt x="3636" y="2836"/>
                  </a:cubicBezTo>
                  <a:lnTo>
                    <a:pt x="3669" y="3036"/>
                  </a:lnTo>
                  <a:cubicBezTo>
                    <a:pt x="3669" y="3836"/>
                    <a:pt x="4303" y="4470"/>
                    <a:pt x="5070" y="4470"/>
                  </a:cubicBezTo>
                  <a:cubicBezTo>
                    <a:pt x="5871" y="4470"/>
                    <a:pt x="6505" y="3836"/>
                    <a:pt x="6505" y="3036"/>
                  </a:cubicBezTo>
                  <a:cubicBezTo>
                    <a:pt x="6505" y="2269"/>
                    <a:pt x="5871" y="1635"/>
                    <a:pt x="5070" y="1635"/>
                  </a:cubicBezTo>
                  <a:lnTo>
                    <a:pt x="4837" y="1635"/>
                  </a:lnTo>
                  <a:cubicBezTo>
                    <a:pt x="4904" y="1568"/>
                    <a:pt x="4970" y="1468"/>
                    <a:pt x="5037" y="1401"/>
                  </a:cubicBezTo>
                  <a:cubicBezTo>
                    <a:pt x="5437" y="1034"/>
                    <a:pt x="5938" y="801"/>
                    <a:pt x="6471" y="801"/>
                  </a:cubicBezTo>
                  <a:lnTo>
                    <a:pt x="6471"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6494475" y="3571175"/>
              <a:ext cx="249025" cy="240200"/>
            </a:xfrm>
            <a:custGeom>
              <a:avLst/>
              <a:gdLst/>
              <a:ahLst/>
              <a:cxnLst/>
              <a:rect l="l" t="t" r="r" b="b"/>
              <a:pathLst>
                <a:path w="9961" h="9608" extrusionOk="0">
                  <a:moveTo>
                    <a:pt x="6758" y="1"/>
                  </a:moveTo>
                  <a:lnTo>
                    <a:pt x="6391" y="2469"/>
                  </a:lnTo>
                  <a:cubicBezTo>
                    <a:pt x="5904" y="2376"/>
                    <a:pt x="5451" y="2332"/>
                    <a:pt x="5030" y="2332"/>
                  </a:cubicBezTo>
                  <a:cubicBezTo>
                    <a:pt x="932" y="2332"/>
                    <a:pt x="1" y="6491"/>
                    <a:pt x="2088" y="9607"/>
                  </a:cubicBezTo>
                  <a:cubicBezTo>
                    <a:pt x="1375" y="7646"/>
                    <a:pt x="1535" y="4943"/>
                    <a:pt x="4669" y="4943"/>
                  </a:cubicBezTo>
                  <a:cubicBezTo>
                    <a:pt x="5053" y="4943"/>
                    <a:pt x="5481" y="4984"/>
                    <a:pt x="5958" y="5071"/>
                  </a:cubicBezTo>
                  <a:lnTo>
                    <a:pt x="5557" y="7573"/>
                  </a:lnTo>
                  <a:lnTo>
                    <a:pt x="9960" y="4404"/>
                  </a:lnTo>
                  <a:lnTo>
                    <a:pt x="675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6544175" y="3421900"/>
              <a:ext cx="159300" cy="166800"/>
            </a:xfrm>
            <a:custGeom>
              <a:avLst/>
              <a:gdLst/>
              <a:ahLst/>
              <a:cxnLst/>
              <a:rect l="l" t="t" r="r" b="b"/>
              <a:pathLst>
                <a:path w="6372" h="6672" extrusionOk="0">
                  <a:moveTo>
                    <a:pt x="0" y="1"/>
                  </a:moveTo>
                  <a:lnTo>
                    <a:pt x="0" y="6672"/>
                  </a:lnTo>
                  <a:lnTo>
                    <a:pt x="3036" y="3637"/>
                  </a:lnTo>
                  <a:lnTo>
                    <a:pt x="3036" y="6672"/>
                  </a:lnTo>
                  <a:lnTo>
                    <a:pt x="6371" y="3336"/>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6382375" y="4559375"/>
              <a:ext cx="200175" cy="200175"/>
            </a:xfrm>
            <a:custGeom>
              <a:avLst/>
              <a:gdLst/>
              <a:ahLst/>
              <a:cxnLst/>
              <a:rect l="l" t="t" r="r" b="b"/>
              <a:pathLst>
                <a:path w="8007" h="8007" extrusionOk="0">
                  <a:moveTo>
                    <a:pt x="4004" y="1"/>
                  </a:moveTo>
                  <a:cubicBezTo>
                    <a:pt x="1802" y="1"/>
                    <a:pt x="1" y="1802"/>
                    <a:pt x="1" y="4004"/>
                  </a:cubicBezTo>
                  <a:cubicBezTo>
                    <a:pt x="1" y="6239"/>
                    <a:pt x="1802" y="8007"/>
                    <a:pt x="4004" y="8007"/>
                  </a:cubicBezTo>
                  <a:cubicBezTo>
                    <a:pt x="5205" y="8007"/>
                    <a:pt x="6272" y="7473"/>
                    <a:pt x="7006" y="6639"/>
                  </a:cubicBezTo>
                  <a:lnTo>
                    <a:pt x="6272" y="6005"/>
                  </a:lnTo>
                  <a:cubicBezTo>
                    <a:pt x="6205" y="6038"/>
                    <a:pt x="6172" y="6105"/>
                    <a:pt x="6139" y="6139"/>
                  </a:cubicBezTo>
                  <a:cubicBezTo>
                    <a:pt x="5571" y="6706"/>
                    <a:pt x="4804" y="7006"/>
                    <a:pt x="4004" y="7006"/>
                  </a:cubicBezTo>
                  <a:cubicBezTo>
                    <a:pt x="3203" y="7006"/>
                    <a:pt x="2436" y="6706"/>
                    <a:pt x="1869" y="6139"/>
                  </a:cubicBezTo>
                  <a:cubicBezTo>
                    <a:pt x="1302" y="5571"/>
                    <a:pt x="1002" y="4804"/>
                    <a:pt x="1002" y="4004"/>
                  </a:cubicBezTo>
                  <a:cubicBezTo>
                    <a:pt x="1002" y="3203"/>
                    <a:pt x="1302" y="2469"/>
                    <a:pt x="1869" y="1902"/>
                  </a:cubicBezTo>
                  <a:cubicBezTo>
                    <a:pt x="2436" y="1335"/>
                    <a:pt x="3203" y="1002"/>
                    <a:pt x="4004" y="1002"/>
                  </a:cubicBezTo>
                  <a:cubicBezTo>
                    <a:pt x="4804" y="1002"/>
                    <a:pt x="5571" y="1335"/>
                    <a:pt x="6139" y="1902"/>
                  </a:cubicBezTo>
                  <a:lnTo>
                    <a:pt x="5004" y="3003"/>
                  </a:lnTo>
                  <a:lnTo>
                    <a:pt x="8007" y="3003"/>
                  </a:lnTo>
                  <a:lnTo>
                    <a:pt x="8007" y="1"/>
                  </a:lnTo>
                  <a:lnTo>
                    <a:pt x="6839" y="1168"/>
                  </a:lnTo>
                  <a:cubicBezTo>
                    <a:pt x="6105" y="468"/>
                    <a:pt x="5104" y="1"/>
                    <a:pt x="4004"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6289825" y="3898900"/>
              <a:ext cx="220175" cy="220200"/>
            </a:xfrm>
            <a:custGeom>
              <a:avLst/>
              <a:gdLst/>
              <a:ahLst/>
              <a:cxnLst/>
              <a:rect l="l" t="t" r="r" b="b"/>
              <a:pathLst>
                <a:path w="8807" h="8808" extrusionOk="0">
                  <a:moveTo>
                    <a:pt x="2402" y="5672"/>
                  </a:moveTo>
                  <a:cubicBezTo>
                    <a:pt x="2802" y="5672"/>
                    <a:pt x="3136" y="6005"/>
                    <a:pt x="3136" y="6405"/>
                  </a:cubicBezTo>
                  <a:cubicBezTo>
                    <a:pt x="3136" y="6839"/>
                    <a:pt x="2802" y="7173"/>
                    <a:pt x="2402" y="7173"/>
                  </a:cubicBezTo>
                  <a:cubicBezTo>
                    <a:pt x="2002" y="7173"/>
                    <a:pt x="1635" y="6806"/>
                    <a:pt x="1635" y="6405"/>
                  </a:cubicBezTo>
                  <a:cubicBezTo>
                    <a:pt x="1635" y="6005"/>
                    <a:pt x="1968" y="5672"/>
                    <a:pt x="2402" y="5672"/>
                  </a:cubicBezTo>
                  <a:close/>
                  <a:moveTo>
                    <a:pt x="1635" y="3437"/>
                  </a:moveTo>
                  <a:cubicBezTo>
                    <a:pt x="3703" y="3437"/>
                    <a:pt x="5371" y="5105"/>
                    <a:pt x="5371" y="7173"/>
                  </a:cubicBezTo>
                  <a:lnTo>
                    <a:pt x="4270" y="7173"/>
                  </a:lnTo>
                  <a:cubicBezTo>
                    <a:pt x="4270" y="6472"/>
                    <a:pt x="4003" y="5805"/>
                    <a:pt x="3503" y="5305"/>
                  </a:cubicBezTo>
                  <a:cubicBezTo>
                    <a:pt x="3002" y="4804"/>
                    <a:pt x="2335" y="4537"/>
                    <a:pt x="1635" y="4537"/>
                  </a:cubicBezTo>
                  <a:lnTo>
                    <a:pt x="1635" y="3437"/>
                  </a:lnTo>
                  <a:close/>
                  <a:moveTo>
                    <a:pt x="1668" y="1535"/>
                  </a:moveTo>
                  <a:cubicBezTo>
                    <a:pt x="4737" y="1535"/>
                    <a:pt x="7272" y="4070"/>
                    <a:pt x="7272" y="7173"/>
                  </a:cubicBezTo>
                  <a:lnTo>
                    <a:pt x="6205" y="7173"/>
                  </a:lnTo>
                  <a:cubicBezTo>
                    <a:pt x="6205" y="4671"/>
                    <a:pt x="4170" y="2636"/>
                    <a:pt x="1668" y="2636"/>
                  </a:cubicBezTo>
                  <a:lnTo>
                    <a:pt x="1668" y="1535"/>
                  </a:lnTo>
                  <a:close/>
                  <a:moveTo>
                    <a:pt x="1468" y="1"/>
                  </a:moveTo>
                  <a:cubicBezTo>
                    <a:pt x="667" y="1"/>
                    <a:pt x="0" y="668"/>
                    <a:pt x="0" y="1469"/>
                  </a:cubicBezTo>
                  <a:lnTo>
                    <a:pt x="0" y="7339"/>
                  </a:lnTo>
                  <a:cubicBezTo>
                    <a:pt x="0" y="8173"/>
                    <a:pt x="667" y="8807"/>
                    <a:pt x="1468" y="8807"/>
                  </a:cubicBezTo>
                  <a:lnTo>
                    <a:pt x="7339" y="8807"/>
                  </a:lnTo>
                  <a:cubicBezTo>
                    <a:pt x="8173" y="8807"/>
                    <a:pt x="8806" y="8173"/>
                    <a:pt x="8806" y="7339"/>
                  </a:cubicBezTo>
                  <a:lnTo>
                    <a:pt x="8806" y="1469"/>
                  </a:lnTo>
                  <a:cubicBezTo>
                    <a:pt x="8806" y="668"/>
                    <a:pt x="8139" y="1"/>
                    <a:pt x="733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6272300" y="4757850"/>
              <a:ext cx="201000" cy="215175"/>
            </a:xfrm>
            <a:custGeom>
              <a:avLst/>
              <a:gdLst/>
              <a:ahLst/>
              <a:cxnLst/>
              <a:rect l="l" t="t" r="r" b="b"/>
              <a:pathLst>
                <a:path w="8040" h="8607" extrusionOk="0">
                  <a:moveTo>
                    <a:pt x="3170" y="134"/>
                  </a:moveTo>
                  <a:cubicBezTo>
                    <a:pt x="3303" y="134"/>
                    <a:pt x="3403" y="168"/>
                    <a:pt x="3436" y="268"/>
                  </a:cubicBezTo>
                  <a:cubicBezTo>
                    <a:pt x="3436" y="334"/>
                    <a:pt x="3403" y="401"/>
                    <a:pt x="3336" y="434"/>
                  </a:cubicBezTo>
                  <a:cubicBezTo>
                    <a:pt x="3270" y="401"/>
                    <a:pt x="3203" y="401"/>
                    <a:pt x="3103" y="401"/>
                  </a:cubicBezTo>
                  <a:cubicBezTo>
                    <a:pt x="3036" y="434"/>
                    <a:pt x="2969" y="468"/>
                    <a:pt x="2936" y="535"/>
                  </a:cubicBezTo>
                  <a:cubicBezTo>
                    <a:pt x="2869" y="501"/>
                    <a:pt x="2803" y="468"/>
                    <a:pt x="2769" y="401"/>
                  </a:cubicBezTo>
                  <a:cubicBezTo>
                    <a:pt x="2769" y="301"/>
                    <a:pt x="2903" y="168"/>
                    <a:pt x="3070" y="134"/>
                  </a:cubicBezTo>
                  <a:close/>
                  <a:moveTo>
                    <a:pt x="4137" y="3770"/>
                  </a:moveTo>
                  <a:cubicBezTo>
                    <a:pt x="4204" y="3770"/>
                    <a:pt x="4270" y="3804"/>
                    <a:pt x="4337" y="3837"/>
                  </a:cubicBezTo>
                  <a:lnTo>
                    <a:pt x="3737" y="4271"/>
                  </a:lnTo>
                  <a:lnTo>
                    <a:pt x="3270" y="4871"/>
                  </a:lnTo>
                  <a:cubicBezTo>
                    <a:pt x="3270" y="4838"/>
                    <a:pt x="3236" y="4771"/>
                    <a:pt x="3236" y="4738"/>
                  </a:cubicBezTo>
                  <a:cubicBezTo>
                    <a:pt x="3136" y="4304"/>
                    <a:pt x="3403" y="3870"/>
                    <a:pt x="3870" y="3770"/>
                  </a:cubicBezTo>
                  <a:close/>
                  <a:moveTo>
                    <a:pt x="4771" y="4237"/>
                  </a:moveTo>
                  <a:cubicBezTo>
                    <a:pt x="4771" y="4304"/>
                    <a:pt x="4804" y="4337"/>
                    <a:pt x="4804" y="4404"/>
                  </a:cubicBezTo>
                  <a:cubicBezTo>
                    <a:pt x="4871" y="4738"/>
                    <a:pt x="4737" y="5071"/>
                    <a:pt x="4437" y="5238"/>
                  </a:cubicBezTo>
                  <a:cubicBezTo>
                    <a:pt x="4370" y="5305"/>
                    <a:pt x="4270" y="5338"/>
                    <a:pt x="4204" y="5338"/>
                  </a:cubicBezTo>
                  <a:cubicBezTo>
                    <a:pt x="4137" y="5371"/>
                    <a:pt x="4070" y="5371"/>
                    <a:pt x="4037" y="5371"/>
                  </a:cubicBezTo>
                  <a:lnTo>
                    <a:pt x="3903" y="5371"/>
                  </a:lnTo>
                  <a:cubicBezTo>
                    <a:pt x="3837" y="5338"/>
                    <a:pt x="3770" y="5338"/>
                    <a:pt x="3703" y="5305"/>
                  </a:cubicBezTo>
                  <a:lnTo>
                    <a:pt x="4304" y="4838"/>
                  </a:lnTo>
                  <a:lnTo>
                    <a:pt x="4771" y="4237"/>
                  </a:lnTo>
                  <a:close/>
                  <a:moveTo>
                    <a:pt x="6105" y="2469"/>
                  </a:moveTo>
                  <a:lnTo>
                    <a:pt x="4471" y="3737"/>
                  </a:lnTo>
                  <a:cubicBezTo>
                    <a:pt x="4337" y="3670"/>
                    <a:pt x="4204" y="3637"/>
                    <a:pt x="4070" y="3637"/>
                  </a:cubicBezTo>
                  <a:lnTo>
                    <a:pt x="3637" y="2736"/>
                  </a:lnTo>
                  <a:lnTo>
                    <a:pt x="3603" y="3737"/>
                  </a:lnTo>
                  <a:cubicBezTo>
                    <a:pt x="3503" y="3770"/>
                    <a:pt x="3403" y="3870"/>
                    <a:pt x="3303" y="3937"/>
                  </a:cubicBezTo>
                  <a:lnTo>
                    <a:pt x="2769" y="3770"/>
                  </a:lnTo>
                  <a:lnTo>
                    <a:pt x="3170" y="4170"/>
                  </a:lnTo>
                  <a:cubicBezTo>
                    <a:pt x="3103" y="4271"/>
                    <a:pt x="3103" y="4404"/>
                    <a:pt x="3070" y="4537"/>
                  </a:cubicBezTo>
                  <a:lnTo>
                    <a:pt x="2169" y="4971"/>
                  </a:lnTo>
                  <a:lnTo>
                    <a:pt x="3170" y="4971"/>
                  </a:lnTo>
                  <a:cubicBezTo>
                    <a:pt x="3170" y="5004"/>
                    <a:pt x="3203" y="5004"/>
                    <a:pt x="3203" y="5004"/>
                  </a:cubicBezTo>
                  <a:lnTo>
                    <a:pt x="1935" y="6672"/>
                  </a:lnTo>
                  <a:lnTo>
                    <a:pt x="3570" y="5405"/>
                  </a:lnTo>
                  <a:cubicBezTo>
                    <a:pt x="3703" y="5471"/>
                    <a:pt x="3837" y="5505"/>
                    <a:pt x="3970" y="5505"/>
                  </a:cubicBezTo>
                  <a:lnTo>
                    <a:pt x="4404" y="6405"/>
                  </a:lnTo>
                  <a:lnTo>
                    <a:pt x="4437" y="5405"/>
                  </a:lnTo>
                  <a:cubicBezTo>
                    <a:pt x="4537" y="5371"/>
                    <a:pt x="4637" y="5271"/>
                    <a:pt x="4737" y="5171"/>
                  </a:cubicBezTo>
                  <a:lnTo>
                    <a:pt x="5271" y="5371"/>
                  </a:lnTo>
                  <a:lnTo>
                    <a:pt x="4871" y="4971"/>
                  </a:lnTo>
                  <a:cubicBezTo>
                    <a:pt x="4938" y="4838"/>
                    <a:pt x="4971" y="4738"/>
                    <a:pt x="4971" y="4604"/>
                  </a:cubicBezTo>
                  <a:lnTo>
                    <a:pt x="5872" y="4170"/>
                  </a:lnTo>
                  <a:lnTo>
                    <a:pt x="4871" y="4137"/>
                  </a:lnTo>
                  <a:lnTo>
                    <a:pt x="6105" y="2469"/>
                  </a:lnTo>
                  <a:close/>
                  <a:moveTo>
                    <a:pt x="4037" y="1502"/>
                  </a:moveTo>
                  <a:cubicBezTo>
                    <a:pt x="4837" y="1502"/>
                    <a:pt x="5605" y="1835"/>
                    <a:pt x="6205" y="2403"/>
                  </a:cubicBezTo>
                  <a:cubicBezTo>
                    <a:pt x="6572" y="2769"/>
                    <a:pt x="6839" y="3203"/>
                    <a:pt x="6972" y="3703"/>
                  </a:cubicBezTo>
                  <a:lnTo>
                    <a:pt x="6372" y="4070"/>
                  </a:lnTo>
                  <a:lnTo>
                    <a:pt x="7072" y="4137"/>
                  </a:lnTo>
                  <a:cubicBezTo>
                    <a:pt x="7072" y="4271"/>
                    <a:pt x="7072" y="4437"/>
                    <a:pt x="7072" y="4571"/>
                  </a:cubicBezTo>
                  <a:cubicBezTo>
                    <a:pt x="7072" y="5371"/>
                    <a:pt x="6772" y="6139"/>
                    <a:pt x="6172" y="6739"/>
                  </a:cubicBezTo>
                  <a:cubicBezTo>
                    <a:pt x="5805" y="7106"/>
                    <a:pt x="5371" y="7373"/>
                    <a:pt x="4871" y="7506"/>
                  </a:cubicBezTo>
                  <a:lnTo>
                    <a:pt x="4537" y="6939"/>
                  </a:lnTo>
                  <a:lnTo>
                    <a:pt x="4437" y="7606"/>
                  </a:lnTo>
                  <a:cubicBezTo>
                    <a:pt x="4304" y="7606"/>
                    <a:pt x="4170" y="7640"/>
                    <a:pt x="4037" y="7640"/>
                  </a:cubicBezTo>
                  <a:cubicBezTo>
                    <a:pt x="3203" y="7640"/>
                    <a:pt x="2436" y="7306"/>
                    <a:pt x="1869" y="6739"/>
                  </a:cubicBezTo>
                  <a:cubicBezTo>
                    <a:pt x="1502" y="6372"/>
                    <a:pt x="1235" y="5905"/>
                    <a:pt x="1068" y="5438"/>
                  </a:cubicBezTo>
                  <a:lnTo>
                    <a:pt x="1669" y="5071"/>
                  </a:lnTo>
                  <a:lnTo>
                    <a:pt x="1001" y="4971"/>
                  </a:lnTo>
                  <a:cubicBezTo>
                    <a:pt x="968" y="4838"/>
                    <a:pt x="968" y="4704"/>
                    <a:pt x="968" y="4571"/>
                  </a:cubicBezTo>
                  <a:cubicBezTo>
                    <a:pt x="968" y="3737"/>
                    <a:pt x="1268" y="2970"/>
                    <a:pt x="1869" y="2403"/>
                  </a:cubicBezTo>
                  <a:cubicBezTo>
                    <a:pt x="2236" y="2036"/>
                    <a:pt x="2669" y="1769"/>
                    <a:pt x="3170" y="1635"/>
                  </a:cubicBezTo>
                  <a:lnTo>
                    <a:pt x="3537" y="2202"/>
                  </a:lnTo>
                  <a:lnTo>
                    <a:pt x="3603" y="1535"/>
                  </a:lnTo>
                  <a:cubicBezTo>
                    <a:pt x="3737" y="1502"/>
                    <a:pt x="3870" y="1502"/>
                    <a:pt x="4037" y="1502"/>
                  </a:cubicBezTo>
                  <a:close/>
                  <a:moveTo>
                    <a:pt x="3036" y="1"/>
                  </a:moveTo>
                  <a:cubicBezTo>
                    <a:pt x="2769" y="68"/>
                    <a:pt x="2603" y="234"/>
                    <a:pt x="2636" y="434"/>
                  </a:cubicBezTo>
                  <a:cubicBezTo>
                    <a:pt x="2669" y="535"/>
                    <a:pt x="2769" y="635"/>
                    <a:pt x="2903" y="668"/>
                  </a:cubicBezTo>
                  <a:cubicBezTo>
                    <a:pt x="1235" y="1168"/>
                    <a:pt x="1" y="2703"/>
                    <a:pt x="1" y="4571"/>
                  </a:cubicBezTo>
                  <a:cubicBezTo>
                    <a:pt x="1" y="6772"/>
                    <a:pt x="1802" y="8607"/>
                    <a:pt x="4004" y="8607"/>
                  </a:cubicBezTo>
                  <a:cubicBezTo>
                    <a:pt x="6238" y="8607"/>
                    <a:pt x="8040" y="6772"/>
                    <a:pt x="8040" y="4571"/>
                  </a:cubicBezTo>
                  <a:cubicBezTo>
                    <a:pt x="8040" y="2336"/>
                    <a:pt x="6238" y="535"/>
                    <a:pt x="4037" y="535"/>
                  </a:cubicBezTo>
                  <a:cubicBezTo>
                    <a:pt x="3837" y="535"/>
                    <a:pt x="3637" y="535"/>
                    <a:pt x="3436" y="568"/>
                  </a:cubicBezTo>
                  <a:lnTo>
                    <a:pt x="3403" y="568"/>
                  </a:lnTo>
                  <a:cubicBezTo>
                    <a:pt x="3537" y="468"/>
                    <a:pt x="3570" y="368"/>
                    <a:pt x="3570" y="234"/>
                  </a:cubicBezTo>
                  <a:cubicBezTo>
                    <a:pt x="3537" y="101"/>
                    <a:pt x="3370" y="1"/>
                    <a:pt x="31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6191425" y="4163275"/>
              <a:ext cx="226850" cy="226000"/>
            </a:xfrm>
            <a:custGeom>
              <a:avLst/>
              <a:gdLst/>
              <a:ahLst/>
              <a:cxnLst/>
              <a:rect l="l" t="t" r="r" b="b"/>
              <a:pathLst>
                <a:path w="9074" h="9040" extrusionOk="0">
                  <a:moveTo>
                    <a:pt x="7639" y="0"/>
                  </a:moveTo>
                  <a:cubicBezTo>
                    <a:pt x="6872" y="0"/>
                    <a:pt x="6238" y="634"/>
                    <a:pt x="6238" y="1401"/>
                  </a:cubicBezTo>
                  <a:cubicBezTo>
                    <a:pt x="6238" y="1468"/>
                    <a:pt x="6238" y="1568"/>
                    <a:pt x="6238" y="1635"/>
                  </a:cubicBezTo>
                  <a:lnTo>
                    <a:pt x="2435" y="3536"/>
                  </a:lnTo>
                  <a:cubicBezTo>
                    <a:pt x="2168" y="3269"/>
                    <a:pt x="1835" y="3102"/>
                    <a:pt x="1434" y="3102"/>
                  </a:cubicBezTo>
                  <a:cubicBezTo>
                    <a:pt x="634" y="3102"/>
                    <a:pt x="0" y="3736"/>
                    <a:pt x="0" y="4503"/>
                  </a:cubicBezTo>
                  <a:cubicBezTo>
                    <a:pt x="0" y="5304"/>
                    <a:pt x="634" y="5938"/>
                    <a:pt x="1434" y="5938"/>
                  </a:cubicBezTo>
                  <a:cubicBezTo>
                    <a:pt x="1835" y="5938"/>
                    <a:pt x="2168" y="5771"/>
                    <a:pt x="2435" y="5504"/>
                  </a:cubicBezTo>
                  <a:lnTo>
                    <a:pt x="6238" y="7405"/>
                  </a:lnTo>
                  <a:cubicBezTo>
                    <a:pt x="6238" y="7472"/>
                    <a:pt x="6238" y="7539"/>
                    <a:pt x="6238" y="7639"/>
                  </a:cubicBezTo>
                  <a:cubicBezTo>
                    <a:pt x="6238" y="8406"/>
                    <a:pt x="6872" y="9040"/>
                    <a:pt x="7639" y="9040"/>
                  </a:cubicBezTo>
                  <a:cubicBezTo>
                    <a:pt x="8439" y="9040"/>
                    <a:pt x="9073" y="8406"/>
                    <a:pt x="9073" y="7639"/>
                  </a:cubicBezTo>
                  <a:cubicBezTo>
                    <a:pt x="9040" y="6838"/>
                    <a:pt x="8406" y="6205"/>
                    <a:pt x="7639" y="6205"/>
                  </a:cubicBezTo>
                  <a:cubicBezTo>
                    <a:pt x="7239" y="6205"/>
                    <a:pt x="6872" y="6371"/>
                    <a:pt x="6638" y="6638"/>
                  </a:cubicBezTo>
                  <a:lnTo>
                    <a:pt x="2802" y="4737"/>
                  </a:lnTo>
                  <a:cubicBezTo>
                    <a:pt x="2835" y="4670"/>
                    <a:pt x="2835" y="4603"/>
                    <a:pt x="2835" y="4503"/>
                  </a:cubicBezTo>
                  <a:cubicBezTo>
                    <a:pt x="2835" y="4437"/>
                    <a:pt x="2835" y="4370"/>
                    <a:pt x="2802" y="4303"/>
                  </a:cubicBezTo>
                  <a:lnTo>
                    <a:pt x="6638" y="2402"/>
                  </a:lnTo>
                  <a:cubicBezTo>
                    <a:pt x="6872" y="2669"/>
                    <a:pt x="7239" y="2802"/>
                    <a:pt x="7639" y="2802"/>
                  </a:cubicBezTo>
                  <a:cubicBezTo>
                    <a:pt x="8406" y="2802"/>
                    <a:pt x="9073" y="2168"/>
                    <a:pt x="9073" y="1401"/>
                  </a:cubicBezTo>
                  <a:cubicBezTo>
                    <a:pt x="9073" y="634"/>
                    <a:pt x="8439" y="0"/>
                    <a:pt x="763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6264800" y="3632050"/>
              <a:ext cx="216850" cy="231850"/>
            </a:xfrm>
            <a:custGeom>
              <a:avLst/>
              <a:gdLst/>
              <a:ahLst/>
              <a:cxnLst/>
              <a:rect l="l" t="t" r="r" b="b"/>
              <a:pathLst>
                <a:path w="8674" h="9274" extrusionOk="0">
                  <a:moveTo>
                    <a:pt x="0" y="1"/>
                  </a:moveTo>
                  <a:lnTo>
                    <a:pt x="0" y="601"/>
                  </a:lnTo>
                  <a:cubicBezTo>
                    <a:pt x="301" y="601"/>
                    <a:pt x="568" y="835"/>
                    <a:pt x="568" y="1168"/>
                  </a:cubicBezTo>
                  <a:lnTo>
                    <a:pt x="1001" y="4904"/>
                  </a:lnTo>
                  <a:cubicBezTo>
                    <a:pt x="734" y="5104"/>
                    <a:pt x="568" y="5438"/>
                    <a:pt x="568" y="5805"/>
                  </a:cubicBezTo>
                  <a:cubicBezTo>
                    <a:pt x="568" y="6439"/>
                    <a:pt x="1101" y="6972"/>
                    <a:pt x="1735" y="6972"/>
                  </a:cubicBezTo>
                  <a:lnTo>
                    <a:pt x="8673" y="6972"/>
                  </a:lnTo>
                  <a:lnTo>
                    <a:pt x="8673" y="6405"/>
                  </a:lnTo>
                  <a:lnTo>
                    <a:pt x="1735" y="6405"/>
                  </a:lnTo>
                  <a:cubicBezTo>
                    <a:pt x="1401" y="6405"/>
                    <a:pt x="1135" y="6138"/>
                    <a:pt x="1135" y="5805"/>
                  </a:cubicBezTo>
                  <a:lnTo>
                    <a:pt x="8673" y="4637"/>
                  </a:lnTo>
                  <a:lnTo>
                    <a:pt x="8673" y="1168"/>
                  </a:lnTo>
                  <a:lnTo>
                    <a:pt x="1135" y="1168"/>
                  </a:lnTo>
                  <a:cubicBezTo>
                    <a:pt x="1135" y="534"/>
                    <a:pt x="634" y="1"/>
                    <a:pt x="0" y="1"/>
                  </a:cubicBezTo>
                  <a:close/>
                  <a:moveTo>
                    <a:pt x="2002" y="7539"/>
                  </a:moveTo>
                  <a:cubicBezTo>
                    <a:pt x="1535" y="7539"/>
                    <a:pt x="1135" y="7940"/>
                    <a:pt x="1135" y="8407"/>
                  </a:cubicBezTo>
                  <a:cubicBezTo>
                    <a:pt x="1135" y="8907"/>
                    <a:pt x="1535" y="9274"/>
                    <a:pt x="2002" y="9274"/>
                  </a:cubicBezTo>
                  <a:cubicBezTo>
                    <a:pt x="2502" y="9274"/>
                    <a:pt x="2869" y="8907"/>
                    <a:pt x="2869" y="8407"/>
                  </a:cubicBezTo>
                  <a:cubicBezTo>
                    <a:pt x="2869" y="7940"/>
                    <a:pt x="2502" y="7539"/>
                    <a:pt x="2002" y="7539"/>
                  </a:cubicBezTo>
                  <a:close/>
                  <a:moveTo>
                    <a:pt x="7806" y="7539"/>
                  </a:moveTo>
                  <a:cubicBezTo>
                    <a:pt x="7339" y="7539"/>
                    <a:pt x="6939" y="7940"/>
                    <a:pt x="6939" y="8407"/>
                  </a:cubicBezTo>
                  <a:cubicBezTo>
                    <a:pt x="6939" y="8907"/>
                    <a:pt x="7339" y="9274"/>
                    <a:pt x="7806" y="9274"/>
                  </a:cubicBezTo>
                  <a:cubicBezTo>
                    <a:pt x="8273" y="9274"/>
                    <a:pt x="8673" y="8907"/>
                    <a:pt x="8673" y="8407"/>
                  </a:cubicBezTo>
                  <a:cubicBezTo>
                    <a:pt x="8673" y="7940"/>
                    <a:pt x="8273" y="7539"/>
                    <a:pt x="7806" y="7539"/>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6324850" y="3449425"/>
              <a:ext cx="180975" cy="178475"/>
            </a:xfrm>
            <a:custGeom>
              <a:avLst/>
              <a:gdLst/>
              <a:ahLst/>
              <a:cxnLst/>
              <a:rect l="l" t="t" r="r" b="b"/>
              <a:pathLst>
                <a:path w="7239" h="7139" extrusionOk="0">
                  <a:moveTo>
                    <a:pt x="3536" y="1111"/>
                  </a:moveTo>
                  <a:cubicBezTo>
                    <a:pt x="4221" y="1111"/>
                    <a:pt x="4710" y="1330"/>
                    <a:pt x="5104" y="1668"/>
                  </a:cubicBezTo>
                  <a:cubicBezTo>
                    <a:pt x="5638" y="2135"/>
                    <a:pt x="5337" y="2636"/>
                    <a:pt x="5004" y="2669"/>
                  </a:cubicBezTo>
                  <a:cubicBezTo>
                    <a:pt x="4997" y="2670"/>
                    <a:pt x="4990" y="2670"/>
                    <a:pt x="4982" y="2670"/>
                  </a:cubicBezTo>
                  <a:cubicBezTo>
                    <a:pt x="4653" y="2670"/>
                    <a:pt x="4254" y="1934"/>
                    <a:pt x="3536" y="1902"/>
                  </a:cubicBezTo>
                  <a:cubicBezTo>
                    <a:pt x="2735" y="1902"/>
                    <a:pt x="2235" y="2702"/>
                    <a:pt x="3169" y="2936"/>
                  </a:cubicBezTo>
                  <a:cubicBezTo>
                    <a:pt x="4136" y="3169"/>
                    <a:pt x="5171" y="3269"/>
                    <a:pt x="5537" y="4137"/>
                  </a:cubicBezTo>
                  <a:cubicBezTo>
                    <a:pt x="5904" y="5037"/>
                    <a:pt x="4970" y="5971"/>
                    <a:pt x="3903" y="6005"/>
                  </a:cubicBezTo>
                  <a:cubicBezTo>
                    <a:pt x="3786" y="6012"/>
                    <a:pt x="3676" y="6016"/>
                    <a:pt x="3571" y="6016"/>
                  </a:cubicBezTo>
                  <a:cubicBezTo>
                    <a:pt x="2756" y="6016"/>
                    <a:pt x="2316" y="5789"/>
                    <a:pt x="1902" y="5404"/>
                  </a:cubicBezTo>
                  <a:cubicBezTo>
                    <a:pt x="1401" y="4937"/>
                    <a:pt x="1601" y="4404"/>
                    <a:pt x="2002" y="4370"/>
                  </a:cubicBezTo>
                  <a:cubicBezTo>
                    <a:pt x="2016" y="4369"/>
                    <a:pt x="2029" y="4369"/>
                    <a:pt x="2043" y="4369"/>
                  </a:cubicBezTo>
                  <a:cubicBezTo>
                    <a:pt x="2450" y="4369"/>
                    <a:pt x="2676" y="4841"/>
                    <a:pt x="2902" y="4971"/>
                  </a:cubicBezTo>
                  <a:cubicBezTo>
                    <a:pt x="3023" y="5051"/>
                    <a:pt x="3372" y="5204"/>
                    <a:pt x="3726" y="5204"/>
                  </a:cubicBezTo>
                  <a:cubicBezTo>
                    <a:pt x="3961" y="5204"/>
                    <a:pt x="4197" y="5137"/>
                    <a:pt x="4370" y="4937"/>
                  </a:cubicBezTo>
                  <a:cubicBezTo>
                    <a:pt x="4870" y="4370"/>
                    <a:pt x="4070" y="4103"/>
                    <a:pt x="3469" y="4003"/>
                  </a:cubicBezTo>
                  <a:cubicBezTo>
                    <a:pt x="2635" y="3870"/>
                    <a:pt x="1601" y="3436"/>
                    <a:pt x="1668" y="2536"/>
                  </a:cubicBezTo>
                  <a:cubicBezTo>
                    <a:pt x="1768" y="1635"/>
                    <a:pt x="2435" y="1201"/>
                    <a:pt x="3136" y="1135"/>
                  </a:cubicBezTo>
                  <a:cubicBezTo>
                    <a:pt x="3276" y="1119"/>
                    <a:pt x="3410" y="1111"/>
                    <a:pt x="3536" y="1111"/>
                  </a:cubicBezTo>
                  <a:close/>
                  <a:moveTo>
                    <a:pt x="1968" y="0"/>
                  </a:moveTo>
                  <a:cubicBezTo>
                    <a:pt x="901" y="0"/>
                    <a:pt x="0" y="901"/>
                    <a:pt x="0" y="2002"/>
                  </a:cubicBezTo>
                  <a:cubicBezTo>
                    <a:pt x="0" y="2369"/>
                    <a:pt x="134" y="2769"/>
                    <a:pt x="334" y="3069"/>
                  </a:cubicBezTo>
                  <a:cubicBezTo>
                    <a:pt x="300" y="3236"/>
                    <a:pt x="267" y="3403"/>
                    <a:pt x="267" y="3603"/>
                  </a:cubicBezTo>
                  <a:cubicBezTo>
                    <a:pt x="267" y="5404"/>
                    <a:pt x="1768" y="6905"/>
                    <a:pt x="3603" y="6905"/>
                  </a:cubicBezTo>
                  <a:cubicBezTo>
                    <a:pt x="3803" y="6905"/>
                    <a:pt x="4003" y="6872"/>
                    <a:pt x="4203" y="6839"/>
                  </a:cubicBezTo>
                  <a:cubicBezTo>
                    <a:pt x="4503" y="7039"/>
                    <a:pt x="4870" y="7139"/>
                    <a:pt x="5237" y="7139"/>
                  </a:cubicBezTo>
                  <a:cubicBezTo>
                    <a:pt x="6338" y="7139"/>
                    <a:pt x="7239" y="6238"/>
                    <a:pt x="7239" y="5171"/>
                  </a:cubicBezTo>
                  <a:cubicBezTo>
                    <a:pt x="7239" y="4737"/>
                    <a:pt x="7105" y="4337"/>
                    <a:pt x="6872" y="4037"/>
                  </a:cubicBezTo>
                  <a:cubicBezTo>
                    <a:pt x="6905" y="3903"/>
                    <a:pt x="6905" y="3736"/>
                    <a:pt x="6905" y="3603"/>
                  </a:cubicBezTo>
                  <a:cubicBezTo>
                    <a:pt x="6905" y="1768"/>
                    <a:pt x="5437" y="301"/>
                    <a:pt x="3603" y="301"/>
                  </a:cubicBezTo>
                  <a:cubicBezTo>
                    <a:pt x="3403" y="301"/>
                    <a:pt x="3236" y="301"/>
                    <a:pt x="3069" y="334"/>
                  </a:cubicBezTo>
                  <a:cubicBezTo>
                    <a:pt x="2735" y="134"/>
                    <a:pt x="2369" y="0"/>
                    <a:pt x="19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6403225" y="3295975"/>
              <a:ext cx="100100" cy="133450"/>
            </a:xfrm>
            <a:custGeom>
              <a:avLst/>
              <a:gdLst/>
              <a:ahLst/>
              <a:cxnLst/>
              <a:rect l="l" t="t" r="r" b="b"/>
              <a:pathLst>
                <a:path w="4004" h="5338" extrusionOk="0">
                  <a:moveTo>
                    <a:pt x="2636" y="334"/>
                  </a:moveTo>
                  <a:lnTo>
                    <a:pt x="2678" y="668"/>
                  </a:lnTo>
                  <a:lnTo>
                    <a:pt x="1339" y="668"/>
                  </a:lnTo>
                  <a:lnTo>
                    <a:pt x="1402" y="334"/>
                  </a:lnTo>
                  <a:close/>
                  <a:moveTo>
                    <a:pt x="1335" y="1"/>
                  </a:moveTo>
                  <a:cubicBezTo>
                    <a:pt x="1202" y="1"/>
                    <a:pt x="1068" y="101"/>
                    <a:pt x="1068" y="234"/>
                  </a:cubicBezTo>
                  <a:lnTo>
                    <a:pt x="1006" y="668"/>
                  </a:lnTo>
                  <a:lnTo>
                    <a:pt x="501" y="668"/>
                  </a:lnTo>
                  <a:cubicBezTo>
                    <a:pt x="234" y="668"/>
                    <a:pt x="1" y="901"/>
                    <a:pt x="1" y="1168"/>
                  </a:cubicBezTo>
                  <a:lnTo>
                    <a:pt x="1" y="1335"/>
                  </a:lnTo>
                  <a:lnTo>
                    <a:pt x="4004" y="1335"/>
                  </a:lnTo>
                  <a:lnTo>
                    <a:pt x="4004" y="1168"/>
                  </a:lnTo>
                  <a:cubicBezTo>
                    <a:pt x="4004" y="901"/>
                    <a:pt x="3803" y="668"/>
                    <a:pt x="3503" y="668"/>
                  </a:cubicBezTo>
                  <a:lnTo>
                    <a:pt x="3032" y="668"/>
                  </a:lnTo>
                  <a:lnTo>
                    <a:pt x="2970" y="234"/>
                  </a:lnTo>
                  <a:cubicBezTo>
                    <a:pt x="2936" y="101"/>
                    <a:pt x="2803" y="1"/>
                    <a:pt x="2669" y="1"/>
                  </a:cubicBezTo>
                  <a:close/>
                  <a:moveTo>
                    <a:pt x="1335" y="2336"/>
                  </a:moveTo>
                  <a:lnTo>
                    <a:pt x="1335" y="4671"/>
                  </a:lnTo>
                  <a:lnTo>
                    <a:pt x="835" y="4671"/>
                  </a:lnTo>
                  <a:lnTo>
                    <a:pt x="668" y="2336"/>
                  </a:lnTo>
                  <a:close/>
                  <a:moveTo>
                    <a:pt x="2336" y="2336"/>
                  </a:moveTo>
                  <a:lnTo>
                    <a:pt x="2336" y="4671"/>
                  </a:lnTo>
                  <a:lnTo>
                    <a:pt x="1669" y="4671"/>
                  </a:lnTo>
                  <a:lnTo>
                    <a:pt x="1669" y="2336"/>
                  </a:lnTo>
                  <a:close/>
                  <a:moveTo>
                    <a:pt x="3336" y="2336"/>
                  </a:moveTo>
                  <a:lnTo>
                    <a:pt x="3170" y="4671"/>
                  </a:lnTo>
                  <a:lnTo>
                    <a:pt x="2669" y="4671"/>
                  </a:lnTo>
                  <a:lnTo>
                    <a:pt x="2669" y="2336"/>
                  </a:lnTo>
                  <a:close/>
                  <a:moveTo>
                    <a:pt x="434" y="1668"/>
                  </a:moveTo>
                  <a:cubicBezTo>
                    <a:pt x="234" y="1668"/>
                    <a:pt x="101" y="1835"/>
                    <a:pt x="134" y="2002"/>
                  </a:cubicBezTo>
                  <a:lnTo>
                    <a:pt x="401" y="5004"/>
                  </a:lnTo>
                  <a:cubicBezTo>
                    <a:pt x="401" y="5204"/>
                    <a:pt x="568" y="5338"/>
                    <a:pt x="768" y="5338"/>
                  </a:cubicBezTo>
                  <a:lnTo>
                    <a:pt x="3270" y="5338"/>
                  </a:lnTo>
                  <a:cubicBezTo>
                    <a:pt x="3437" y="5338"/>
                    <a:pt x="3603" y="5204"/>
                    <a:pt x="3637" y="5004"/>
                  </a:cubicBezTo>
                  <a:lnTo>
                    <a:pt x="3904" y="2002"/>
                  </a:lnTo>
                  <a:cubicBezTo>
                    <a:pt x="3904" y="1835"/>
                    <a:pt x="3770" y="1668"/>
                    <a:pt x="3603" y="1668"/>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6106350" y="4376750"/>
              <a:ext cx="275225" cy="275225"/>
            </a:xfrm>
            <a:custGeom>
              <a:avLst/>
              <a:gdLst/>
              <a:ahLst/>
              <a:cxnLst/>
              <a:rect l="l" t="t" r="r" b="b"/>
              <a:pathLst>
                <a:path w="11009" h="11009" extrusionOk="0">
                  <a:moveTo>
                    <a:pt x="5505" y="3436"/>
                  </a:moveTo>
                  <a:cubicBezTo>
                    <a:pt x="4370" y="3436"/>
                    <a:pt x="3436" y="4370"/>
                    <a:pt x="3436" y="5505"/>
                  </a:cubicBezTo>
                  <a:cubicBezTo>
                    <a:pt x="3436" y="6639"/>
                    <a:pt x="4370" y="7573"/>
                    <a:pt x="5505" y="7573"/>
                  </a:cubicBezTo>
                  <a:cubicBezTo>
                    <a:pt x="6639" y="7573"/>
                    <a:pt x="7573" y="6639"/>
                    <a:pt x="7573" y="5505"/>
                  </a:cubicBezTo>
                  <a:cubicBezTo>
                    <a:pt x="7573" y="4370"/>
                    <a:pt x="6639" y="3436"/>
                    <a:pt x="5505" y="3436"/>
                  </a:cubicBezTo>
                  <a:close/>
                  <a:moveTo>
                    <a:pt x="5505" y="1368"/>
                  </a:moveTo>
                  <a:cubicBezTo>
                    <a:pt x="7773" y="1368"/>
                    <a:pt x="9641" y="3236"/>
                    <a:pt x="9641" y="5505"/>
                  </a:cubicBezTo>
                  <a:cubicBezTo>
                    <a:pt x="9641" y="7773"/>
                    <a:pt x="7773" y="9641"/>
                    <a:pt x="5505" y="9641"/>
                  </a:cubicBezTo>
                  <a:cubicBezTo>
                    <a:pt x="3236" y="9641"/>
                    <a:pt x="1368" y="7773"/>
                    <a:pt x="1368" y="5505"/>
                  </a:cubicBezTo>
                  <a:cubicBezTo>
                    <a:pt x="1368" y="3236"/>
                    <a:pt x="3236" y="1368"/>
                    <a:pt x="5505" y="1368"/>
                  </a:cubicBezTo>
                  <a:close/>
                  <a:moveTo>
                    <a:pt x="5505" y="1"/>
                  </a:moveTo>
                  <a:cubicBezTo>
                    <a:pt x="2469" y="1"/>
                    <a:pt x="1" y="2469"/>
                    <a:pt x="1" y="5505"/>
                  </a:cubicBezTo>
                  <a:cubicBezTo>
                    <a:pt x="1" y="8540"/>
                    <a:pt x="2469" y="11008"/>
                    <a:pt x="5505" y="11008"/>
                  </a:cubicBezTo>
                  <a:cubicBezTo>
                    <a:pt x="8540" y="11008"/>
                    <a:pt x="11008" y="8540"/>
                    <a:pt x="11008" y="5505"/>
                  </a:cubicBezTo>
                  <a:cubicBezTo>
                    <a:pt x="11008" y="2469"/>
                    <a:pt x="8540" y="1"/>
                    <a:pt x="55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5906200" y="3219250"/>
              <a:ext cx="456200" cy="200175"/>
            </a:xfrm>
            <a:custGeom>
              <a:avLst/>
              <a:gdLst/>
              <a:ahLst/>
              <a:cxnLst/>
              <a:rect l="l" t="t" r="r" b="b"/>
              <a:pathLst>
                <a:path w="18248" h="8007" extrusionOk="0">
                  <a:moveTo>
                    <a:pt x="301" y="4571"/>
                  </a:moveTo>
                  <a:lnTo>
                    <a:pt x="1" y="5738"/>
                  </a:lnTo>
                  <a:lnTo>
                    <a:pt x="301" y="6872"/>
                  </a:lnTo>
                  <a:lnTo>
                    <a:pt x="868" y="6872"/>
                  </a:lnTo>
                  <a:lnTo>
                    <a:pt x="1135" y="5738"/>
                  </a:lnTo>
                  <a:lnTo>
                    <a:pt x="868" y="4571"/>
                  </a:lnTo>
                  <a:close/>
                  <a:moveTo>
                    <a:pt x="2569" y="3437"/>
                  </a:moveTo>
                  <a:lnTo>
                    <a:pt x="2303" y="5738"/>
                  </a:lnTo>
                  <a:lnTo>
                    <a:pt x="2569" y="8007"/>
                  </a:lnTo>
                  <a:lnTo>
                    <a:pt x="3136" y="8007"/>
                  </a:lnTo>
                  <a:lnTo>
                    <a:pt x="3437" y="5738"/>
                  </a:lnTo>
                  <a:lnTo>
                    <a:pt x="3136" y="3437"/>
                  </a:lnTo>
                  <a:close/>
                  <a:moveTo>
                    <a:pt x="4871" y="2302"/>
                  </a:moveTo>
                  <a:lnTo>
                    <a:pt x="4571" y="5104"/>
                  </a:lnTo>
                  <a:lnTo>
                    <a:pt x="4871" y="8007"/>
                  </a:lnTo>
                  <a:lnTo>
                    <a:pt x="5438" y="8007"/>
                  </a:lnTo>
                  <a:lnTo>
                    <a:pt x="5705" y="5171"/>
                  </a:lnTo>
                  <a:lnTo>
                    <a:pt x="5438" y="2302"/>
                  </a:lnTo>
                  <a:close/>
                  <a:moveTo>
                    <a:pt x="7139" y="1"/>
                  </a:moveTo>
                  <a:lnTo>
                    <a:pt x="6872" y="4004"/>
                  </a:lnTo>
                  <a:lnTo>
                    <a:pt x="7139" y="8007"/>
                  </a:lnTo>
                  <a:lnTo>
                    <a:pt x="7706" y="8007"/>
                  </a:lnTo>
                  <a:lnTo>
                    <a:pt x="8007" y="4004"/>
                  </a:lnTo>
                  <a:lnTo>
                    <a:pt x="7706" y="1"/>
                  </a:lnTo>
                  <a:close/>
                  <a:moveTo>
                    <a:pt x="10875" y="34"/>
                  </a:moveTo>
                  <a:cubicBezTo>
                    <a:pt x="10342" y="34"/>
                    <a:pt x="9808" y="134"/>
                    <a:pt x="9374" y="301"/>
                  </a:cubicBezTo>
                  <a:cubicBezTo>
                    <a:pt x="9174" y="368"/>
                    <a:pt x="9141" y="434"/>
                    <a:pt x="9141" y="568"/>
                  </a:cubicBezTo>
                  <a:lnTo>
                    <a:pt x="9141" y="7740"/>
                  </a:lnTo>
                  <a:cubicBezTo>
                    <a:pt x="9141" y="7873"/>
                    <a:pt x="9241" y="8007"/>
                    <a:pt x="9374" y="8007"/>
                  </a:cubicBezTo>
                  <a:lnTo>
                    <a:pt x="15912" y="8007"/>
                  </a:lnTo>
                  <a:cubicBezTo>
                    <a:pt x="17213" y="8007"/>
                    <a:pt x="18247" y="7006"/>
                    <a:pt x="18247" y="5738"/>
                  </a:cubicBezTo>
                  <a:cubicBezTo>
                    <a:pt x="18247" y="4504"/>
                    <a:pt x="17213" y="3470"/>
                    <a:pt x="15912" y="3470"/>
                  </a:cubicBezTo>
                  <a:cubicBezTo>
                    <a:pt x="15579" y="3470"/>
                    <a:pt x="15278" y="3537"/>
                    <a:pt x="15012" y="3670"/>
                  </a:cubicBezTo>
                  <a:cubicBezTo>
                    <a:pt x="14811" y="1635"/>
                    <a:pt x="13044" y="34"/>
                    <a:pt x="10875" y="34"/>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5992950" y="3457750"/>
              <a:ext cx="252700" cy="224350"/>
            </a:xfrm>
            <a:custGeom>
              <a:avLst/>
              <a:gdLst/>
              <a:ahLst/>
              <a:cxnLst/>
              <a:rect l="l" t="t" r="r" b="b"/>
              <a:pathLst>
                <a:path w="10108" h="8974" extrusionOk="0">
                  <a:moveTo>
                    <a:pt x="4203" y="1"/>
                  </a:moveTo>
                  <a:cubicBezTo>
                    <a:pt x="1901" y="1"/>
                    <a:pt x="0" y="1502"/>
                    <a:pt x="33" y="3403"/>
                  </a:cubicBezTo>
                  <a:cubicBezTo>
                    <a:pt x="33" y="4471"/>
                    <a:pt x="634" y="5405"/>
                    <a:pt x="1568" y="6039"/>
                  </a:cubicBezTo>
                  <a:cubicBezTo>
                    <a:pt x="1601" y="6105"/>
                    <a:pt x="1601" y="6205"/>
                    <a:pt x="1601" y="6272"/>
                  </a:cubicBezTo>
                  <a:cubicBezTo>
                    <a:pt x="1601" y="6839"/>
                    <a:pt x="1134" y="7340"/>
                    <a:pt x="567" y="7640"/>
                  </a:cubicBezTo>
                  <a:lnTo>
                    <a:pt x="567" y="7840"/>
                  </a:lnTo>
                  <a:cubicBezTo>
                    <a:pt x="1601" y="7840"/>
                    <a:pt x="2669" y="7673"/>
                    <a:pt x="3569" y="6772"/>
                  </a:cubicBezTo>
                  <a:cubicBezTo>
                    <a:pt x="3769" y="6806"/>
                    <a:pt x="4003" y="6806"/>
                    <a:pt x="4203" y="6806"/>
                  </a:cubicBezTo>
                  <a:cubicBezTo>
                    <a:pt x="6538" y="6806"/>
                    <a:pt x="8439" y="5271"/>
                    <a:pt x="8439" y="3403"/>
                  </a:cubicBezTo>
                  <a:cubicBezTo>
                    <a:pt x="8439" y="1502"/>
                    <a:pt x="6538" y="1"/>
                    <a:pt x="4203" y="1"/>
                  </a:cubicBezTo>
                  <a:close/>
                  <a:moveTo>
                    <a:pt x="9073" y="3103"/>
                  </a:moveTo>
                  <a:cubicBezTo>
                    <a:pt x="9073" y="3203"/>
                    <a:pt x="9107" y="3303"/>
                    <a:pt x="9107" y="3403"/>
                  </a:cubicBezTo>
                  <a:cubicBezTo>
                    <a:pt x="9107" y="3970"/>
                    <a:pt x="8973" y="4504"/>
                    <a:pt x="8673" y="5038"/>
                  </a:cubicBezTo>
                  <a:cubicBezTo>
                    <a:pt x="8439" y="5505"/>
                    <a:pt x="8072" y="5939"/>
                    <a:pt x="7605" y="6305"/>
                  </a:cubicBezTo>
                  <a:cubicBezTo>
                    <a:pt x="6705" y="7039"/>
                    <a:pt x="5504" y="7440"/>
                    <a:pt x="4236" y="7473"/>
                  </a:cubicBezTo>
                  <a:cubicBezTo>
                    <a:pt x="4870" y="7840"/>
                    <a:pt x="5637" y="8073"/>
                    <a:pt x="6471" y="8073"/>
                  </a:cubicBezTo>
                  <a:cubicBezTo>
                    <a:pt x="6638" y="8073"/>
                    <a:pt x="6838" y="8040"/>
                    <a:pt x="7038" y="8040"/>
                  </a:cubicBezTo>
                  <a:cubicBezTo>
                    <a:pt x="7806" y="8807"/>
                    <a:pt x="8640" y="8941"/>
                    <a:pt x="9540" y="8974"/>
                  </a:cubicBezTo>
                  <a:lnTo>
                    <a:pt x="9540" y="8774"/>
                  </a:lnTo>
                  <a:cubicBezTo>
                    <a:pt x="9073" y="8540"/>
                    <a:pt x="8740" y="8107"/>
                    <a:pt x="8740" y="7606"/>
                  </a:cubicBezTo>
                  <a:cubicBezTo>
                    <a:pt x="8740" y="7540"/>
                    <a:pt x="8740" y="7473"/>
                    <a:pt x="8773" y="7406"/>
                  </a:cubicBezTo>
                  <a:cubicBezTo>
                    <a:pt x="9574" y="6873"/>
                    <a:pt x="10107" y="6072"/>
                    <a:pt x="10107" y="5138"/>
                  </a:cubicBezTo>
                  <a:cubicBezTo>
                    <a:pt x="10107" y="4371"/>
                    <a:pt x="9707" y="3637"/>
                    <a:pt x="9073" y="3103"/>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6018800" y="3708775"/>
              <a:ext cx="221850" cy="221850"/>
            </a:xfrm>
            <a:custGeom>
              <a:avLst/>
              <a:gdLst/>
              <a:ahLst/>
              <a:cxnLst/>
              <a:rect l="l" t="t" r="r" b="b"/>
              <a:pathLst>
                <a:path w="8874" h="8874" extrusionOk="0">
                  <a:moveTo>
                    <a:pt x="3870" y="0"/>
                  </a:moveTo>
                  <a:cubicBezTo>
                    <a:pt x="2335" y="201"/>
                    <a:pt x="1034" y="1168"/>
                    <a:pt x="400" y="2536"/>
                  </a:cubicBezTo>
                  <a:lnTo>
                    <a:pt x="2035" y="3036"/>
                  </a:lnTo>
                  <a:cubicBezTo>
                    <a:pt x="2402" y="2369"/>
                    <a:pt x="3069" y="1868"/>
                    <a:pt x="3870" y="1702"/>
                  </a:cubicBezTo>
                  <a:lnTo>
                    <a:pt x="3870" y="0"/>
                  </a:lnTo>
                  <a:close/>
                  <a:moveTo>
                    <a:pt x="5004" y="0"/>
                  </a:moveTo>
                  <a:lnTo>
                    <a:pt x="5004" y="1702"/>
                  </a:lnTo>
                  <a:cubicBezTo>
                    <a:pt x="5804" y="1868"/>
                    <a:pt x="6471" y="2369"/>
                    <a:pt x="6872" y="3036"/>
                  </a:cubicBezTo>
                  <a:lnTo>
                    <a:pt x="8473" y="2536"/>
                  </a:lnTo>
                  <a:cubicBezTo>
                    <a:pt x="7839" y="1168"/>
                    <a:pt x="6538" y="201"/>
                    <a:pt x="5004" y="0"/>
                  </a:cubicBezTo>
                  <a:close/>
                  <a:moveTo>
                    <a:pt x="67" y="3570"/>
                  </a:moveTo>
                  <a:cubicBezTo>
                    <a:pt x="33" y="3870"/>
                    <a:pt x="0" y="4137"/>
                    <a:pt x="0" y="4404"/>
                  </a:cubicBezTo>
                  <a:cubicBezTo>
                    <a:pt x="0" y="5705"/>
                    <a:pt x="534" y="6839"/>
                    <a:pt x="1401" y="7673"/>
                  </a:cubicBezTo>
                  <a:lnTo>
                    <a:pt x="2402" y="6305"/>
                  </a:lnTo>
                  <a:cubicBezTo>
                    <a:pt x="1935" y="5805"/>
                    <a:pt x="1668" y="5137"/>
                    <a:pt x="1668" y="4404"/>
                  </a:cubicBezTo>
                  <a:cubicBezTo>
                    <a:pt x="1668" y="4304"/>
                    <a:pt x="1668" y="4203"/>
                    <a:pt x="1668" y="4103"/>
                  </a:cubicBezTo>
                  <a:lnTo>
                    <a:pt x="67" y="3570"/>
                  </a:lnTo>
                  <a:close/>
                  <a:moveTo>
                    <a:pt x="8806" y="3570"/>
                  </a:moveTo>
                  <a:lnTo>
                    <a:pt x="7205" y="4103"/>
                  </a:lnTo>
                  <a:cubicBezTo>
                    <a:pt x="7205" y="4203"/>
                    <a:pt x="7205" y="4304"/>
                    <a:pt x="7205" y="4404"/>
                  </a:cubicBezTo>
                  <a:cubicBezTo>
                    <a:pt x="7205" y="5137"/>
                    <a:pt x="6938" y="5805"/>
                    <a:pt x="6505" y="6305"/>
                  </a:cubicBezTo>
                  <a:lnTo>
                    <a:pt x="7472" y="7673"/>
                  </a:lnTo>
                  <a:cubicBezTo>
                    <a:pt x="8339" y="6839"/>
                    <a:pt x="8873" y="5705"/>
                    <a:pt x="8873" y="4404"/>
                  </a:cubicBezTo>
                  <a:cubicBezTo>
                    <a:pt x="8873" y="4137"/>
                    <a:pt x="8873" y="3870"/>
                    <a:pt x="8806" y="3570"/>
                  </a:cubicBezTo>
                  <a:close/>
                  <a:moveTo>
                    <a:pt x="3302" y="6939"/>
                  </a:moveTo>
                  <a:lnTo>
                    <a:pt x="2302" y="8306"/>
                  </a:lnTo>
                  <a:cubicBezTo>
                    <a:pt x="2936" y="8673"/>
                    <a:pt x="3669" y="8873"/>
                    <a:pt x="4437" y="8873"/>
                  </a:cubicBezTo>
                  <a:cubicBezTo>
                    <a:pt x="5204" y="8873"/>
                    <a:pt x="5938" y="8673"/>
                    <a:pt x="6571" y="8306"/>
                  </a:cubicBezTo>
                  <a:lnTo>
                    <a:pt x="5604" y="6939"/>
                  </a:lnTo>
                  <a:cubicBezTo>
                    <a:pt x="5237" y="7106"/>
                    <a:pt x="4837" y="7206"/>
                    <a:pt x="4437" y="7206"/>
                  </a:cubicBezTo>
                  <a:cubicBezTo>
                    <a:pt x="4036" y="7206"/>
                    <a:pt x="3636" y="7106"/>
                    <a:pt x="3302" y="6939"/>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6032975" y="3977300"/>
              <a:ext cx="207675" cy="221850"/>
            </a:xfrm>
            <a:custGeom>
              <a:avLst/>
              <a:gdLst/>
              <a:ahLst/>
              <a:cxnLst/>
              <a:rect l="l" t="t" r="r" b="b"/>
              <a:pathLst>
                <a:path w="8307" h="8874" extrusionOk="0">
                  <a:moveTo>
                    <a:pt x="2769" y="3336"/>
                  </a:moveTo>
                  <a:lnTo>
                    <a:pt x="2769" y="4437"/>
                  </a:lnTo>
                  <a:lnTo>
                    <a:pt x="3903" y="4437"/>
                  </a:lnTo>
                  <a:lnTo>
                    <a:pt x="3903" y="3336"/>
                  </a:lnTo>
                  <a:close/>
                  <a:moveTo>
                    <a:pt x="4437" y="3336"/>
                  </a:moveTo>
                  <a:lnTo>
                    <a:pt x="4437" y="4437"/>
                  </a:lnTo>
                  <a:lnTo>
                    <a:pt x="5537" y="4437"/>
                  </a:lnTo>
                  <a:lnTo>
                    <a:pt x="5537" y="3336"/>
                  </a:lnTo>
                  <a:close/>
                  <a:moveTo>
                    <a:pt x="6105" y="3336"/>
                  </a:moveTo>
                  <a:lnTo>
                    <a:pt x="6105" y="4437"/>
                  </a:lnTo>
                  <a:lnTo>
                    <a:pt x="7205" y="4437"/>
                  </a:lnTo>
                  <a:lnTo>
                    <a:pt x="7205" y="3336"/>
                  </a:lnTo>
                  <a:close/>
                  <a:moveTo>
                    <a:pt x="1101" y="4971"/>
                  </a:moveTo>
                  <a:lnTo>
                    <a:pt x="1101" y="6105"/>
                  </a:lnTo>
                  <a:lnTo>
                    <a:pt x="2235" y="6105"/>
                  </a:lnTo>
                  <a:lnTo>
                    <a:pt x="2235" y="4971"/>
                  </a:lnTo>
                  <a:close/>
                  <a:moveTo>
                    <a:pt x="2769" y="4971"/>
                  </a:moveTo>
                  <a:lnTo>
                    <a:pt x="2769" y="6105"/>
                  </a:lnTo>
                  <a:lnTo>
                    <a:pt x="3903" y="6105"/>
                  </a:lnTo>
                  <a:lnTo>
                    <a:pt x="3903" y="4971"/>
                  </a:lnTo>
                  <a:close/>
                  <a:moveTo>
                    <a:pt x="4437" y="4971"/>
                  </a:moveTo>
                  <a:lnTo>
                    <a:pt x="4437" y="6105"/>
                  </a:lnTo>
                  <a:lnTo>
                    <a:pt x="5537" y="6105"/>
                  </a:lnTo>
                  <a:lnTo>
                    <a:pt x="5537" y="4971"/>
                  </a:lnTo>
                  <a:close/>
                  <a:moveTo>
                    <a:pt x="6105" y="4971"/>
                  </a:moveTo>
                  <a:lnTo>
                    <a:pt x="6105" y="6105"/>
                  </a:lnTo>
                  <a:lnTo>
                    <a:pt x="7205" y="6105"/>
                  </a:lnTo>
                  <a:lnTo>
                    <a:pt x="7205" y="4971"/>
                  </a:lnTo>
                  <a:close/>
                  <a:moveTo>
                    <a:pt x="1101" y="6639"/>
                  </a:moveTo>
                  <a:lnTo>
                    <a:pt x="1101" y="7773"/>
                  </a:lnTo>
                  <a:lnTo>
                    <a:pt x="2235" y="7773"/>
                  </a:lnTo>
                  <a:lnTo>
                    <a:pt x="2235" y="6639"/>
                  </a:lnTo>
                  <a:close/>
                  <a:moveTo>
                    <a:pt x="2769" y="6639"/>
                  </a:moveTo>
                  <a:lnTo>
                    <a:pt x="2769" y="7773"/>
                  </a:lnTo>
                  <a:lnTo>
                    <a:pt x="3903" y="7773"/>
                  </a:lnTo>
                  <a:lnTo>
                    <a:pt x="3903" y="6639"/>
                  </a:lnTo>
                  <a:close/>
                  <a:moveTo>
                    <a:pt x="4437" y="6639"/>
                  </a:moveTo>
                  <a:lnTo>
                    <a:pt x="4437" y="7773"/>
                  </a:lnTo>
                  <a:lnTo>
                    <a:pt x="5537" y="7773"/>
                  </a:lnTo>
                  <a:lnTo>
                    <a:pt x="5537" y="6639"/>
                  </a:lnTo>
                  <a:close/>
                  <a:moveTo>
                    <a:pt x="7772" y="2202"/>
                  </a:moveTo>
                  <a:lnTo>
                    <a:pt x="7772" y="8306"/>
                  </a:lnTo>
                  <a:lnTo>
                    <a:pt x="567" y="8306"/>
                  </a:lnTo>
                  <a:lnTo>
                    <a:pt x="567" y="2202"/>
                  </a:lnTo>
                  <a:close/>
                  <a:moveTo>
                    <a:pt x="0" y="0"/>
                  </a:moveTo>
                  <a:lnTo>
                    <a:pt x="0" y="8873"/>
                  </a:lnTo>
                  <a:lnTo>
                    <a:pt x="8306" y="8873"/>
                  </a:lnTo>
                  <a:lnTo>
                    <a:pt x="8306" y="0"/>
                  </a:lnTo>
                  <a:lnTo>
                    <a:pt x="7205" y="0"/>
                  </a:lnTo>
                  <a:lnTo>
                    <a:pt x="7205" y="568"/>
                  </a:lnTo>
                  <a:lnTo>
                    <a:pt x="6105" y="568"/>
                  </a:lnTo>
                  <a:lnTo>
                    <a:pt x="6105" y="0"/>
                  </a:lnTo>
                  <a:lnTo>
                    <a:pt x="2235" y="0"/>
                  </a:lnTo>
                  <a:lnTo>
                    <a:pt x="2235" y="568"/>
                  </a:lnTo>
                  <a:lnTo>
                    <a:pt x="1101" y="568"/>
                  </a:lnTo>
                  <a:lnTo>
                    <a:pt x="110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6364025" y="4998875"/>
              <a:ext cx="179325" cy="179300"/>
            </a:xfrm>
            <a:custGeom>
              <a:avLst/>
              <a:gdLst/>
              <a:ahLst/>
              <a:cxnLst/>
              <a:rect l="l" t="t" r="r" b="b"/>
              <a:pathLst>
                <a:path w="7173" h="7172" extrusionOk="0">
                  <a:moveTo>
                    <a:pt x="2236" y="2235"/>
                  </a:moveTo>
                  <a:lnTo>
                    <a:pt x="2236" y="4937"/>
                  </a:lnTo>
                  <a:lnTo>
                    <a:pt x="4938" y="4937"/>
                  </a:lnTo>
                  <a:lnTo>
                    <a:pt x="4938" y="2235"/>
                  </a:lnTo>
                  <a:close/>
                  <a:moveTo>
                    <a:pt x="3604" y="701"/>
                  </a:moveTo>
                  <a:cubicBezTo>
                    <a:pt x="5205" y="701"/>
                    <a:pt x="6506" y="2001"/>
                    <a:pt x="6506" y="3603"/>
                  </a:cubicBezTo>
                  <a:cubicBezTo>
                    <a:pt x="6506" y="5204"/>
                    <a:pt x="5205" y="6505"/>
                    <a:pt x="3604" y="6505"/>
                  </a:cubicBezTo>
                  <a:cubicBezTo>
                    <a:pt x="2002" y="6505"/>
                    <a:pt x="701" y="5204"/>
                    <a:pt x="701" y="3603"/>
                  </a:cubicBezTo>
                  <a:cubicBezTo>
                    <a:pt x="701" y="2001"/>
                    <a:pt x="2002" y="701"/>
                    <a:pt x="3604" y="701"/>
                  </a:cubicBezTo>
                  <a:close/>
                  <a:moveTo>
                    <a:pt x="3604" y="0"/>
                  </a:moveTo>
                  <a:cubicBezTo>
                    <a:pt x="1602" y="0"/>
                    <a:pt x="1" y="1601"/>
                    <a:pt x="1" y="3603"/>
                  </a:cubicBezTo>
                  <a:cubicBezTo>
                    <a:pt x="1" y="5571"/>
                    <a:pt x="1602" y="7172"/>
                    <a:pt x="3604" y="7172"/>
                  </a:cubicBezTo>
                  <a:cubicBezTo>
                    <a:pt x="5572" y="7172"/>
                    <a:pt x="7173" y="5571"/>
                    <a:pt x="7173" y="3603"/>
                  </a:cubicBezTo>
                  <a:cubicBezTo>
                    <a:pt x="7173" y="1601"/>
                    <a:pt x="5572" y="0"/>
                    <a:pt x="36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6107175" y="4973850"/>
              <a:ext cx="308600" cy="306200"/>
            </a:xfrm>
            <a:custGeom>
              <a:avLst/>
              <a:gdLst/>
              <a:ahLst/>
              <a:cxnLst/>
              <a:rect l="l" t="t" r="r" b="b"/>
              <a:pathLst>
                <a:path w="12344" h="12248" extrusionOk="0">
                  <a:moveTo>
                    <a:pt x="3804" y="2302"/>
                  </a:moveTo>
                  <a:lnTo>
                    <a:pt x="3804" y="3836"/>
                  </a:lnTo>
                  <a:lnTo>
                    <a:pt x="2269" y="3836"/>
                  </a:lnTo>
                  <a:lnTo>
                    <a:pt x="2269" y="5338"/>
                  </a:lnTo>
                  <a:lnTo>
                    <a:pt x="3804" y="5338"/>
                  </a:lnTo>
                  <a:lnTo>
                    <a:pt x="3804" y="6872"/>
                  </a:lnTo>
                  <a:lnTo>
                    <a:pt x="5338" y="6872"/>
                  </a:lnTo>
                  <a:lnTo>
                    <a:pt x="5338" y="5338"/>
                  </a:lnTo>
                  <a:lnTo>
                    <a:pt x="6873" y="5338"/>
                  </a:lnTo>
                  <a:lnTo>
                    <a:pt x="6873" y="3836"/>
                  </a:lnTo>
                  <a:lnTo>
                    <a:pt x="5338" y="3836"/>
                  </a:lnTo>
                  <a:lnTo>
                    <a:pt x="5338" y="2302"/>
                  </a:lnTo>
                  <a:close/>
                  <a:moveTo>
                    <a:pt x="4571" y="1535"/>
                  </a:moveTo>
                  <a:cubicBezTo>
                    <a:pt x="6272" y="1535"/>
                    <a:pt x="7640" y="2902"/>
                    <a:pt x="7640" y="4604"/>
                  </a:cubicBezTo>
                  <a:cubicBezTo>
                    <a:pt x="7640" y="6272"/>
                    <a:pt x="6272" y="7639"/>
                    <a:pt x="4571" y="7639"/>
                  </a:cubicBezTo>
                  <a:cubicBezTo>
                    <a:pt x="2903" y="7639"/>
                    <a:pt x="1502" y="6272"/>
                    <a:pt x="1502" y="4604"/>
                  </a:cubicBezTo>
                  <a:cubicBezTo>
                    <a:pt x="1502" y="2902"/>
                    <a:pt x="2903" y="1535"/>
                    <a:pt x="4571" y="1535"/>
                  </a:cubicBezTo>
                  <a:close/>
                  <a:moveTo>
                    <a:pt x="4571" y="0"/>
                  </a:moveTo>
                  <a:cubicBezTo>
                    <a:pt x="2036" y="0"/>
                    <a:pt x="1" y="2068"/>
                    <a:pt x="1" y="4604"/>
                  </a:cubicBezTo>
                  <a:cubicBezTo>
                    <a:pt x="1" y="7139"/>
                    <a:pt x="2036" y="9174"/>
                    <a:pt x="4571" y="9174"/>
                  </a:cubicBezTo>
                  <a:cubicBezTo>
                    <a:pt x="5705" y="9174"/>
                    <a:pt x="6772" y="8773"/>
                    <a:pt x="7573" y="8073"/>
                  </a:cubicBezTo>
                  <a:lnTo>
                    <a:pt x="7573" y="8073"/>
                  </a:lnTo>
                  <a:cubicBezTo>
                    <a:pt x="7540" y="8340"/>
                    <a:pt x="7673" y="8673"/>
                    <a:pt x="7940" y="8973"/>
                  </a:cubicBezTo>
                  <a:lnTo>
                    <a:pt x="10408" y="11876"/>
                  </a:lnTo>
                  <a:cubicBezTo>
                    <a:pt x="10637" y="12122"/>
                    <a:pt x="10931" y="12248"/>
                    <a:pt x="11221" y="12248"/>
                  </a:cubicBezTo>
                  <a:cubicBezTo>
                    <a:pt x="11481" y="12248"/>
                    <a:pt x="11738" y="12147"/>
                    <a:pt x="11943" y="11942"/>
                  </a:cubicBezTo>
                  <a:cubicBezTo>
                    <a:pt x="12343" y="11542"/>
                    <a:pt x="12310" y="10841"/>
                    <a:pt x="11843" y="10408"/>
                  </a:cubicBezTo>
                  <a:lnTo>
                    <a:pt x="8941" y="7939"/>
                  </a:lnTo>
                  <a:cubicBezTo>
                    <a:pt x="8640" y="7673"/>
                    <a:pt x="8340" y="7572"/>
                    <a:pt x="8073" y="7572"/>
                  </a:cubicBezTo>
                  <a:cubicBezTo>
                    <a:pt x="8774" y="6772"/>
                    <a:pt x="9174" y="5738"/>
                    <a:pt x="9174" y="4604"/>
                  </a:cubicBezTo>
                  <a:cubicBezTo>
                    <a:pt x="9174" y="2068"/>
                    <a:pt x="7106" y="0"/>
                    <a:pt x="457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6511650" y="5529250"/>
              <a:ext cx="181825" cy="180975"/>
            </a:xfrm>
            <a:custGeom>
              <a:avLst/>
              <a:gdLst/>
              <a:ahLst/>
              <a:cxnLst/>
              <a:rect l="l" t="t" r="r" b="b"/>
              <a:pathLst>
                <a:path w="7273" h="7239" extrusionOk="0">
                  <a:moveTo>
                    <a:pt x="3636" y="0"/>
                  </a:moveTo>
                  <a:cubicBezTo>
                    <a:pt x="1635" y="0"/>
                    <a:pt x="0" y="1601"/>
                    <a:pt x="0" y="3636"/>
                  </a:cubicBezTo>
                  <a:cubicBezTo>
                    <a:pt x="0" y="4070"/>
                    <a:pt x="67" y="4470"/>
                    <a:pt x="200" y="4870"/>
                  </a:cubicBezTo>
                  <a:cubicBezTo>
                    <a:pt x="67" y="5104"/>
                    <a:pt x="0" y="5371"/>
                    <a:pt x="0" y="5671"/>
                  </a:cubicBezTo>
                  <a:cubicBezTo>
                    <a:pt x="0" y="6305"/>
                    <a:pt x="367" y="6838"/>
                    <a:pt x="901" y="7105"/>
                  </a:cubicBezTo>
                  <a:lnTo>
                    <a:pt x="901" y="4237"/>
                  </a:lnTo>
                  <a:cubicBezTo>
                    <a:pt x="767" y="4303"/>
                    <a:pt x="634" y="4370"/>
                    <a:pt x="534" y="4470"/>
                  </a:cubicBezTo>
                  <a:cubicBezTo>
                    <a:pt x="467" y="4270"/>
                    <a:pt x="467" y="4070"/>
                    <a:pt x="467" y="3836"/>
                  </a:cubicBezTo>
                  <a:cubicBezTo>
                    <a:pt x="467" y="2102"/>
                    <a:pt x="1868" y="667"/>
                    <a:pt x="3636" y="667"/>
                  </a:cubicBezTo>
                  <a:cubicBezTo>
                    <a:pt x="5371" y="667"/>
                    <a:pt x="6805" y="2102"/>
                    <a:pt x="6805" y="3836"/>
                  </a:cubicBezTo>
                  <a:cubicBezTo>
                    <a:pt x="6805" y="4070"/>
                    <a:pt x="6772" y="4270"/>
                    <a:pt x="6738" y="4470"/>
                  </a:cubicBezTo>
                  <a:cubicBezTo>
                    <a:pt x="6638" y="4370"/>
                    <a:pt x="6505" y="4303"/>
                    <a:pt x="6338" y="4237"/>
                  </a:cubicBezTo>
                  <a:lnTo>
                    <a:pt x="6338" y="7105"/>
                  </a:lnTo>
                  <a:cubicBezTo>
                    <a:pt x="6905" y="6838"/>
                    <a:pt x="7272" y="6305"/>
                    <a:pt x="7272" y="5671"/>
                  </a:cubicBezTo>
                  <a:cubicBezTo>
                    <a:pt x="7272" y="5371"/>
                    <a:pt x="7172" y="5104"/>
                    <a:pt x="7039" y="4870"/>
                  </a:cubicBezTo>
                  <a:cubicBezTo>
                    <a:pt x="7172" y="4470"/>
                    <a:pt x="7272" y="4070"/>
                    <a:pt x="7272" y="3636"/>
                  </a:cubicBezTo>
                  <a:cubicBezTo>
                    <a:pt x="7272" y="1601"/>
                    <a:pt x="5638" y="0"/>
                    <a:pt x="3636" y="0"/>
                  </a:cubicBezTo>
                  <a:close/>
                  <a:moveTo>
                    <a:pt x="1601" y="4070"/>
                  </a:moveTo>
                  <a:cubicBezTo>
                    <a:pt x="1501" y="4070"/>
                    <a:pt x="1435" y="4070"/>
                    <a:pt x="1368" y="4103"/>
                  </a:cubicBezTo>
                  <a:lnTo>
                    <a:pt x="1368" y="7239"/>
                  </a:lnTo>
                  <a:lnTo>
                    <a:pt x="1801" y="7239"/>
                  </a:lnTo>
                  <a:lnTo>
                    <a:pt x="1801" y="4070"/>
                  </a:lnTo>
                  <a:close/>
                  <a:moveTo>
                    <a:pt x="5437" y="4070"/>
                  </a:moveTo>
                  <a:lnTo>
                    <a:pt x="5437" y="7239"/>
                  </a:lnTo>
                  <a:lnTo>
                    <a:pt x="5904" y="7239"/>
                  </a:lnTo>
                  <a:lnTo>
                    <a:pt x="5904" y="4103"/>
                  </a:lnTo>
                  <a:cubicBezTo>
                    <a:pt x="5804" y="4070"/>
                    <a:pt x="5738" y="4070"/>
                    <a:pt x="5671" y="407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6239775" y="5304925"/>
              <a:ext cx="220200" cy="221000"/>
            </a:xfrm>
            <a:custGeom>
              <a:avLst/>
              <a:gdLst/>
              <a:ahLst/>
              <a:cxnLst/>
              <a:rect l="l" t="t" r="r" b="b"/>
              <a:pathLst>
                <a:path w="8808" h="8840" extrusionOk="0">
                  <a:moveTo>
                    <a:pt x="4404" y="567"/>
                  </a:moveTo>
                  <a:cubicBezTo>
                    <a:pt x="4938" y="567"/>
                    <a:pt x="5438" y="667"/>
                    <a:pt x="5872" y="867"/>
                  </a:cubicBezTo>
                  <a:lnTo>
                    <a:pt x="5238" y="2402"/>
                  </a:lnTo>
                  <a:cubicBezTo>
                    <a:pt x="4971" y="2268"/>
                    <a:pt x="4704" y="2235"/>
                    <a:pt x="4404" y="2235"/>
                  </a:cubicBezTo>
                  <a:cubicBezTo>
                    <a:pt x="4104" y="2235"/>
                    <a:pt x="3803" y="2268"/>
                    <a:pt x="3537" y="2402"/>
                  </a:cubicBezTo>
                  <a:lnTo>
                    <a:pt x="3270" y="1668"/>
                  </a:lnTo>
                  <a:lnTo>
                    <a:pt x="2903" y="867"/>
                  </a:lnTo>
                  <a:cubicBezTo>
                    <a:pt x="3370" y="667"/>
                    <a:pt x="3870" y="567"/>
                    <a:pt x="4404" y="567"/>
                  </a:cubicBezTo>
                  <a:close/>
                  <a:moveTo>
                    <a:pt x="835" y="2936"/>
                  </a:moveTo>
                  <a:lnTo>
                    <a:pt x="1635" y="3269"/>
                  </a:lnTo>
                  <a:lnTo>
                    <a:pt x="2369" y="3569"/>
                  </a:lnTo>
                  <a:cubicBezTo>
                    <a:pt x="2269" y="3836"/>
                    <a:pt x="2202" y="4136"/>
                    <a:pt x="2202" y="4437"/>
                  </a:cubicBezTo>
                  <a:cubicBezTo>
                    <a:pt x="2202" y="4737"/>
                    <a:pt x="2269" y="5004"/>
                    <a:pt x="2369" y="5271"/>
                  </a:cubicBezTo>
                  <a:lnTo>
                    <a:pt x="835" y="5904"/>
                  </a:lnTo>
                  <a:cubicBezTo>
                    <a:pt x="635" y="5437"/>
                    <a:pt x="534" y="4937"/>
                    <a:pt x="534" y="4437"/>
                  </a:cubicBezTo>
                  <a:cubicBezTo>
                    <a:pt x="534" y="3903"/>
                    <a:pt x="635" y="3403"/>
                    <a:pt x="835" y="2936"/>
                  </a:cubicBezTo>
                  <a:close/>
                  <a:moveTo>
                    <a:pt x="7973" y="2936"/>
                  </a:moveTo>
                  <a:cubicBezTo>
                    <a:pt x="8140" y="3403"/>
                    <a:pt x="8240" y="3903"/>
                    <a:pt x="8240" y="4403"/>
                  </a:cubicBezTo>
                  <a:cubicBezTo>
                    <a:pt x="8273" y="4937"/>
                    <a:pt x="8173" y="5437"/>
                    <a:pt x="7973" y="5904"/>
                  </a:cubicBezTo>
                  <a:lnTo>
                    <a:pt x="6439" y="5271"/>
                  </a:lnTo>
                  <a:cubicBezTo>
                    <a:pt x="6539" y="5004"/>
                    <a:pt x="6605" y="4737"/>
                    <a:pt x="6605" y="4437"/>
                  </a:cubicBezTo>
                  <a:cubicBezTo>
                    <a:pt x="6605" y="4136"/>
                    <a:pt x="6539" y="3836"/>
                    <a:pt x="6439" y="3569"/>
                  </a:cubicBezTo>
                  <a:lnTo>
                    <a:pt x="7473" y="3136"/>
                  </a:lnTo>
                  <a:lnTo>
                    <a:pt x="7973" y="2936"/>
                  </a:lnTo>
                  <a:close/>
                  <a:moveTo>
                    <a:pt x="4404" y="2769"/>
                  </a:moveTo>
                  <a:cubicBezTo>
                    <a:pt x="5305" y="2769"/>
                    <a:pt x="6072" y="3503"/>
                    <a:pt x="6072" y="4437"/>
                  </a:cubicBezTo>
                  <a:cubicBezTo>
                    <a:pt x="6072" y="5337"/>
                    <a:pt x="5305" y="6071"/>
                    <a:pt x="4404" y="6071"/>
                  </a:cubicBezTo>
                  <a:cubicBezTo>
                    <a:pt x="3470" y="6071"/>
                    <a:pt x="2736" y="5337"/>
                    <a:pt x="2736" y="4437"/>
                  </a:cubicBezTo>
                  <a:cubicBezTo>
                    <a:pt x="2736" y="3503"/>
                    <a:pt x="3503" y="2769"/>
                    <a:pt x="4404" y="2769"/>
                  </a:cubicBezTo>
                  <a:close/>
                  <a:moveTo>
                    <a:pt x="5238" y="6471"/>
                  </a:moveTo>
                  <a:lnTo>
                    <a:pt x="5872" y="8006"/>
                  </a:lnTo>
                  <a:cubicBezTo>
                    <a:pt x="5438" y="8173"/>
                    <a:pt x="4938" y="8273"/>
                    <a:pt x="4404" y="8273"/>
                  </a:cubicBezTo>
                  <a:cubicBezTo>
                    <a:pt x="3870" y="8273"/>
                    <a:pt x="3370" y="8173"/>
                    <a:pt x="2936" y="8006"/>
                  </a:cubicBezTo>
                  <a:lnTo>
                    <a:pt x="3103" y="7506"/>
                  </a:lnTo>
                  <a:lnTo>
                    <a:pt x="3570" y="6471"/>
                  </a:lnTo>
                  <a:cubicBezTo>
                    <a:pt x="3803" y="6572"/>
                    <a:pt x="4104" y="6638"/>
                    <a:pt x="4404" y="6638"/>
                  </a:cubicBezTo>
                  <a:cubicBezTo>
                    <a:pt x="4704" y="6638"/>
                    <a:pt x="4971" y="6572"/>
                    <a:pt x="5238" y="6471"/>
                  </a:cubicBezTo>
                  <a:close/>
                  <a:moveTo>
                    <a:pt x="4404" y="0"/>
                  </a:moveTo>
                  <a:cubicBezTo>
                    <a:pt x="1969" y="0"/>
                    <a:pt x="1" y="2002"/>
                    <a:pt x="1" y="4437"/>
                  </a:cubicBezTo>
                  <a:cubicBezTo>
                    <a:pt x="1" y="6872"/>
                    <a:pt x="1969" y="8840"/>
                    <a:pt x="4404" y="8840"/>
                  </a:cubicBezTo>
                  <a:cubicBezTo>
                    <a:pt x="6839" y="8840"/>
                    <a:pt x="8807" y="6872"/>
                    <a:pt x="8807" y="4437"/>
                  </a:cubicBezTo>
                  <a:cubicBezTo>
                    <a:pt x="8807" y="2002"/>
                    <a:pt x="6839" y="0"/>
                    <a:pt x="44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6304825" y="5571775"/>
              <a:ext cx="254375" cy="254775"/>
            </a:xfrm>
            <a:custGeom>
              <a:avLst/>
              <a:gdLst/>
              <a:ahLst/>
              <a:cxnLst/>
              <a:rect l="l" t="t" r="r" b="b"/>
              <a:pathLst>
                <a:path w="10175" h="10191" extrusionOk="0">
                  <a:moveTo>
                    <a:pt x="1" y="0"/>
                  </a:moveTo>
                  <a:lnTo>
                    <a:pt x="1" y="5938"/>
                  </a:lnTo>
                  <a:cubicBezTo>
                    <a:pt x="1" y="6405"/>
                    <a:pt x="368" y="6805"/>
                    <a:pt x="835" y="6805"/>
                  </a:cubicBezTo>
                  <a:cubicBezTo>
                    <a:pt x="1302" y="6805"/>
                    <a:pt x="1702" y="6405"/>
                    <a:pt x="1702" y="5938"/>
                  </a:cubicBezTo>
                  <a:lnTo>
                    <a:pt x="1702" y="2903"/>
                  </a:lnTo>
                  <a:lnTo>
                    <a:pt x="8707" y="9941"/>
                  </a:lnTo>
                  <a:cubicBezTo>
                    <a:pt x="8874" y="10108"/>
                    <a:pt x="9090" y="10191"/>
                    <a:pt x="9307" y="10191"/>
                  </a:cubicBezTo>
                  <a:cubicBezTo>
                    <a:pt x="9524" y="10191"/>
                    <a:pt x="9741" y="10108"/>
                    <a:pt x="9908" y="9941"/>
                  </a:cubicBezTo>
                  <a:cubicBezTo>
                    <a:pt x="10074" y="9774"/>
                    <a:pt x="10175" y="9574"/>
                    <a:pt x="10175" y="9340"/>
                  </a:cubicBezTo>
                  <a:cubicBezTo>
                    <a:pt x="10175" y="9140"/>
                    <a:pt x="10074" y="8907"/>
                    <a:pt x="9908" y="8740"/>
                  </a:cubicBezTo>
                  <a:lnTo>
                    <a:pt x="2869" y="1702"/>
                  </a:lnTo>
                  <a:lnTo>
                    <a:pt x="5938" y="1702"/>
                  </a:lnTo>
                  <a:cubicBezTo>
                    <a:pt x="6405" y="1702"/>
                    <a:pt x="6772" y="1335"/>
                    <a:pt x="6772" y="868"/>
                  </a:cubicBezTo>
                  <a:cubicBezTo>
                    <a:pt x="6772" y="401"/>
                    <a:pt x="6405" y="0"/>
                    <a:pt x="5938"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5968750" y="4736175"/>
              <a:ext cx="266050" cy="216000"/>
            </a:xfrm>
            <a:custGeom>
              <a:avLst/>
              <a:gdLst/>
              <a:ahLst/>
              <a:cxnLst/>
              <a:rect l="l" t="t" r="r" b="b"/>
              <a:pathLst>
                <a:path w="10642" h="8640" extrusionOk="0">
                  <a:moveTo>
                    <a:pt x="8674" y="3003"/>
                  </a:moveTo>
                  <a:lnTo>
                    <a:pt x="9507" y="4671"/>
                  </a:lnTo>
                  <a:lnTo>
                    <a:pt x="7306" y="4671"/>
                  </a:lnTo>
                  <a:lnTo>
                    <a:pt x="7306" y="3003"/>
                  </a:lnTo>
                  <a:close/>
                  <a:moveTo>
                    <a:pt x="668" y="1"/>
                  </a:moveTo>
                  <a:cubicBezTo>
                    <a:pt x="301" y="1"/>
                    <a:pt x="1" y="301"/>
                    <a:pt x="1" y="668"/>
                  </a:cubicBezTo>
                  <a:lnTo>
                    <a:pt x="1" y="5971"/>
                  </a:lnTo>
                  <a:lnTo>
                    <a:pt x="668" y="6639"/>
                  </a:lnTo>
                  <a:lnTo>
                    <a:pt x="1502" y="6639"/>
                  </a:lnTo>
                  <a:cubicBezTo>
                    <a:pt x="1402" y="6839"/>
                    <a:pt x="1335" y="7072"/>
                    <a:pt x="1335" y="7306"/>
                  </a:cubicBezTo>
                  <a:cubicBezTo>
                    <a:pt x="1335" y="8040"/>
                    <a:pt x="1935" y="8640"/>
                    <a:pt x="2669" y="8640"/>
                  </a:cubicBezTo>
                  <a:cubicBezTo>
                    <a:pt x="3403" y="8640"/>
                    <a:pt x="4004" y="8040"/>
                    <a:pt x="4004" y="7306"/>
                  </a:cubicBezTo>
                  <a:cubicBezTo>
                    <a:pt x="4004" y="7072"/>
                    <a:pt x="3903" y="6839"/>
                    <a:pt x="3803" y="6639"/>
                  </a:cubicBezTo>
                  <a:lnTo>
                    <a:pt x="7473" y="6639"/>
                  </a:lnTo>
                  <a:cubicBezTo>
                    <a:pt x="7373" y="6839"/>
                    <a:pt x="7306" y="7072"/>
                    <a:pt x="7306" y="7306"/>
                  </a:cubicBezTo>
                  <a:cubicBezTo>
                    <a:pt x="7306" y="8040"/>
                    <a:pt x="7906" y="8640"/>
                    <a:pt x="8640" y="8640"/>
                  </a:cubicBezTo>
                  <a:cubicBezTo>
                    <a:pt x="9341" y="8640"/>
                    <a:pt x="9941" y="8040"/>
                    <a:pt x="9941" y="7306"/>
                  </a:cubicBezTo>
                  <a:cubicBezTo>
                    <a:pt x="9941" y="7072"/>
                    <a:pt x="9874" y="6839"/>
                    <a:pt x="9774" y="6639"/>
                  </a:cubicBezTo>
                  <a:lnTo>
                    <a:pt x="10608" y="6639"/>
                  </a:lnTo>
                  <a:lnTo>
                    <a:pt x="10608" y="4671"/>
                  </a:lnTo>
                  <a:lnTo>
                    <a:pt x="10642" y="4671"/>
                  </a:lnTo>
                  <a:lnTo>
                    <a:pt x="9307" y="2002"/>
                  </a:lnTo>
                  <a:lnTo>
                    <a:pt x="7306" y="2002"/>
                  </a:lnTo>
                  <a:lnTo>
                    <a:pt x="7306" y="668"/>
                  </a:lnTo>
                  <a:cubicBezTo>
                    <a:pt x="7306" y="301"/>
                    <a:pt x="7006" y="1"/>
                    <a:pt x="663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5852850" y="4481000"/>
              <a:ext cx="222675" cy="222675"/>
            </a:xfrm>
            <a:custGeom>
              <a:avLst/>
              <a:gdLst/>
              <a:ahLst/>
              <a:cxnLst/>
              <a:rect l="l" t="t" r="r" b="b"/>
              <a:pathLst>
                <a:path w="8907" h="8907" extrusionOk="0">
                  <a:moveTo>
                    <a:pt x="4470" y="3336"/>
                  </a:moveTo>
                  <a:cubicBezTo>
                    <a:pt x="5537" y="3336"/>
                    <a:pt x="6571" y="3403"/>
                    <a:pt x="7505" y="3536"/>
                  </a:cubicBezTo>
                  <a:cubicBezTo>
                    <a:pt x="7706" y="4137"/>
                    <a:pt x="7806" y="4837"/>
                    <a:pt x="7806" y="5571"/>
                  </a:cubicBezTo>
                  <a:cubicBezTo>
                    <a:pt x="7806" y="6305"/>
                    <a:pt x="7706" y="6972"/>
                    <a:pt x="7505" y="7606"/>
                  </a:cubicBezTo>
                  <a:cubicBezTo>
                    <a:pt x="6571" y="7739"/>
                    <a:pt x="5537" y="7806"/>
                    <a:pt x="4470" y="7806"/>
                  </a:cubicBezTo>
                  <a:cubicBezTo>
                    <a:pt x="3369" y="7806"/>
                    <a:pt x="2335" y="7739"/>
                    <a:pt x="1401" y="7606"/>
                  </a:cubicBezTo>
                  <a:cubicBezTo>
                    <a:pt x="1234" y="6972"/>
                    <a:pt x="1134" y="6305"/>
                    <a:pt x="1134" y="5571"/>
                  </a:cubicBezTo>
                  <a:cubicBezTo>
                    <a:pt x="1134" y="4837"/>
                    <a:pt x="1234" y="4137"/>
                    <a:pt x="1401" y="3536"/>
                  </a:cubicBezTo>
                  <a:cubicBezTo>
                    <a:pt x="2335" y="3403"/>
                    <a:pt x="3369" y="3336"/>
                    <a:pt x="4470" y="3336"/>
                  </a:cubicBezTo>
                  <a:close/>
                  <a:moveTo>
                    <a:pt x="2235" y="0"/>
                  </a:moveTo>
                  <a:lnTo>
                    <a:pt x="1668" y="567"/>
                  </a:lnTo>
                  <a:lnTo>
                    <a:pt x="3369" y="2235"/>
                  </a:lnTo>
                  <a:cubicBezTo>
                    <a:pt x="2302" y="2302"/>
                    <a:pt x="1301" y="2369"/>
                    <a:pt x="367" y="2502"/>
                  </a:cubicBezTo>
                  <a:cubicBezTo>
                    <a:pt x="133" y="3436"/>
                    <a:pt x="0" y="4470"/>
                    <a:pt x="0" y="5571"/>
                  </a:cubicBezTo>
                  <a:cubicBezTo>
                    <a:pt x="0" y="6638"/>
                    <a:pt x="133" y="7672"/>
                    <a:pt x="367" y="8606"/>
                  </a:cubicBezTo>
                  <a:cubicBezTo>
                    <a:pt x="1635" y="8807"/>
                    <a:pt x="3002" y="8907"/>
                    <a:pt x="4470" y="8907"/>
                  </a:cubicBezTo>
                  <a:cubicBezTo>
                    <a:pt x="5904" y="8907"/>
                    <a:pt x="7272" y="8807"/>
                    <a:pt x="8539" y="8606"/>
                  </a:cubicBezTo>
                  <a:cubicBezTo>
                    <a:pt x="8773" y="7672"/>
                    <a:pt x="8906" y="6638"/>
                    <a:pt x="8906" y="5571"/>
                  </a:cubicBezTo>
                  <a:cubicBezTo>
                    <a:pt x="8906" y="4470"/>
                    <a:pt x="8773" y="3436"/>
                    <a:pt x="8539" y="2502"/>
                  </a:cubicBezTo>
                  <a:cubicBezTo>
                    <a:pt x="7772" y="2402"/>
                    <a:pt x="6938" y="2302"/>
                    <a:pt x="6071" y="2269"/>
                  </a:cubicBezTo>
                  <a:lnTo>
                    <a:pt x="7505" y="834"/>
                  </a:lnTo>
                  <a:lnTo>
                    <a:pt x="6972" y="267"/>
                  </a:lnTo>
                  <a:lnTo>
                    <a:pt x="5004" y="2235"/>
                  </a:lnTo>
                  <a:lnTo>
                    <a:pt x="4470" y="2235"/>
                  </a:lnTo>
                  <a:lnTo>
                    <a:pt x="2235"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5868675" y="4226650"/>
              <a:ext cx="281900" cy="229350"/>
            </a:xfrm>
            <a:custGeom>
              <a:avLst/>
              <a:gdLst/>
              <a:ahLst/>
              <a:cxnLst/>
              <a:rect l="l" t="t" r="r" b="b"/>
              <a:pathLst>
                <a:path w="11276" h="9174" extrusionOk="0">
                  <a:moveTo>
                    <a:pt x="7806" y="0"/>
                  </a:moveTo>
                  <a:cubicBezTo>
                    <a:pt x="6539" y="0"/>
                    <a:pt x="5505" y="1034"/>
                    <a:pt x="5505" y="2302"/>
                  </a:cubicBezTo>
                  <a:cubicBezTo>
                    <a:pt x="5505" y="2502"/>
                    <a:pt x="5505" y="2669"/>
                    <a:pt x="5571" y="2836"/>
                  </a:cubicBezTo>
                  <a:cubicBezTo>
                    <a:pt x="3637" y="2736"/>
                    <a:pt x="1936" y="1802"/>
                    <a:pt x="768" y="401"/>
                  </a:cubicBezTo>
                  <a:cubicBezTo>
                    <a:pt x="568" y="768"/>
                    <a:pt x="468" y="1168"/>
                    <a:pt x="468" y="1568"/>
                  </a:cubicBezTo>
                  <a:cubicBezTo>
                    <a:pt x="468" y="2369"/>
                    <a:pt x="868" y="3103"/>
                    <a:pt x="1502" y="3503"/>
                  </a:cubicBezTo>
                  <a:cubicBezTo>
                    <a:pt x="1102" y="3503"/>
                    <a:pt x="768" y="3403"/>
                    <a:pt x="434" y="3203"/>
                  </a:cubicBezTo>
                  <a:lnTo>
                    <a:pt x="434" y="3236"/>
                  </a:lnTo>
                  <a:cubicBezTo>
                    <a:pt x="434" y="4370"/>
                    <a:pt x="1235" y="5304"/>
                    <a:pt x="2302" y="5504"/>
                  </a:cubicBezTo>
                  <a:cubicBezTo>
                    <a:pt x="2102" y="5571"/>
                    <a:pt x="1902" y="5604"/>
                    <a:pt x="1702" y="5604"/>
                  </a:cubicBezTo>
                  <a:cubicBezTo>
                    <a:pt x="1535" y="5604"/>
                    <a:pt x="1402" y="5604"/>
                    <a:pt x="1268" y="5571"/>
                  </a:cubicBezTo>
                  <a:lnTo>
                    <a:pt x="1268" y="5571"/>
                  </a:lnTo>
                  <a:cubicBezTo>
                    <a:pt x="1569" y="6472"/>
                    <a:pt x="2403" y="7139"/>
                    <a:pt x="3437" y="7172"/>
                  </a:cubicBezTo>
                  <a:cubicBezTo>
                    <a:pt x="2636" y="7806"/>
                    <a:pt x="1635" y="8173"/>
                    <a:pt x="535" y="8173"/>
                  </a:cubicBezTo>
                  <a:cubicBezTo>
                    <a:pt x="368" y="8173"/>
                    <a:pt x="168" y="8139"/>
                    <a:pt x="1" y="8139"/>
                  </a:cubicBezTo>
                  <a:cubicBezTo>
                    <a:pt x="1002" y="8773"/>
                    <a:pt x="2236" y="9174"/>
                    <a:pt x="3537" y="9174"/>
                  </a:cubicBezTo>
                  <a:cubicBezTo>
                    <a:pt x="7806" y="9174"/>
                    <a:pt x="10141" y="5638"/>
                    <a:pt x="10141" y="2569"/>
                  </a:cubicBezTo>
                  <a:cubicBezTo>
                    <a:pt x="10141" y="2469"/>
                    <a:pt x="10141" y="2369"/>
                    <a:pt x="10141" y="2269"/>
                  </a:cubicBezTo>
                  <a:cubicBezTo>
                    <a:pt x="10575" y="1935"/>
                    <a:pt x="10975" y="1535"/>
                    <a:pt x="11276" y="1068"/>
                  </a:cubicBezTo>
                  <a:lnTo>
                    <a:pt x="11276" y="1068"/>
                  </a:lnTo>
                  <a:cubicBezTo>
                    <a:pt x="10875" y="1268"/>
                    <a:pt x="10442" y="1368"/>
                    <a:pt x="9975" y="1435"/>
                  </a:cubicBezTo>
                  <a:cubicBezTo>
                    <a:pt x="10442" y="1168"/>
                    <a:pt x="10809" y="701"/>
                    <a:pt x="10975" y="167"/>
                  </a:cubicBezTo>
                  <a:lnTo>
                    <a:pt x="10975" y="167"/>
                  </a:lnTo>
                  <a:cubicBezTo>
                    <a:pt x="10542" y="434"/>
                    <a:pt x="10041" y="601"/>
                    <a:pt x="9508" y="734"/>
                  </a:cubicBezTo>
                  <a:cubicBezTo>
                    <a:pt x="9074" y="267"/>
                    <a:pt x="8474" y="0"/>
                    <a:pt x="780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5994600" y="5405825"/>
              <a:ext cx="274400" cy="257700"/>
            </a:xfrm>
            <a:custGeom>
              <a:avLst/>
              <a:gdLst/>
              <a:ahLst/>
              <a:cxnLst/>
              <a:rect l="l" t="t" r="r" b="b"/>
              <a:pathLst>
                <a:path w="10976" h="10308" extrusionOk="0">
                  <a:moveTo>
                    <a:pt x="5471" y="0"/>
                  </a:moveTo>
                  <a:lnTo>
                    <a:pt x="2736" y="2769"/>
                  </a:lnTo>
                  <a:lnTo>
                    <a:pt x="4804" y="2769"/>
                  </a:lnTo>
                  <a:lnTo>
                    <a:pt x="4804" y="5504"/>
                  </a:lnTo>
                  <a:lnTo>
                    <a:pt x="6172" y="5504"/>
                  </a:lnTo>
                  <a:lnTo>
                    <a:pt x="6172" y="2769"/>
                  </a:lnTo>
                  <a:lnTo>
                    <a:pt x="8207" y="2769"/>
                  </a:lnTo>
                  <a:lnTo>
                    <a:pt x="5471" y="0"/>
                  </a:lnTo>
                  <a:close/>
                  <a:moveTo>
                    <a:pt x="4104" y="3970"/>
                  </a:moveTo>
                  <a:lnTo>
                    <a:pt x="1" y="5504"/>
                  </a:lnTo>
                  <a:lnTo>
                    <a:pt x="1" y="8240"/>
                  </a:lnTo>
                  <a:lnTo>
                    <a:pt x="5471" y="10308"/>
                  </a:lnTo>
                  <a:lnTo>
                    <a:pt x="10975" y="8240"/>
                  </a:lnTo>
                  <a:lnTo>
                    <a:pt x="10975" y="5504"/>
                  </a:lnTo>
                  <a:lnTo>
                    <a:pt x="6839" y="3970"/>
                  </a:lnTo>
                  <a:lnTo>
                    <a:pt x="6839" y="5004"/>
                  </a:lnTo>
                  <a:lnTo>
                    <a:pt x="9975" y="6205"/>
                  </a:lnTo>
                  <a:lnTo>
                    <a:pt x="5471" y="7873"/>
                  </a:lnTo>
                  <a:lnTo>
                    <a:pt x="968" y="6205"/>
                  </a:lnTo>
                  <a:lnTo>
                    <a:pt x="4104" y="5004"/>
                  </a:lnTo>
                  <a:lnTo>
                    <a:pt x="4104" y="397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5982100" y="5685200"/>
              <a:ext cx="209325" cy="156800"/>
            </a:xfrm>
            <a:custGeom>
              <a:avLst/>
              <a:gdLst/>
              <a:ahLst/>
              <a:cxnLst/>
              <a:rect l="l" t="t" r="r" b="b"/>
              <a:pathLst>
                <a:path w="8373" h="6272" extrusionOk="0">
                  <a:moveTo>
                    <a:pt x="1335" y="0"/>
                  </a:moveTo>
                  <a:cubicBezTo>
                    <a:pt x="601" y="0"/>
                    <a:pt x="0" y="567"/>
                    <a:pt x="0" y="1301"/>
                  </a:cubicBezTo>
                  <a:cubicBezTo>
                    <a:pt x="0" y="2035"/>
                    <a:pt x="601" y="2602"/>
                    <a:pt x="1335" y="2602"/>
                  </a:cubicBezTo>
                  <a:cubicBezTo>
                    <a:pt x="2035" y="2602"/>
                    <a:pt x="2636" y="2035"/>
                    <a:pt x="2636" y="1301"/>
                  </a:cubicBezTo>
                  <a:cubicBezTo>
                    <a:pt x="2636" y="567"/>
                    <a:pt x="2035" y="0"/>
                    <a:pt x="1335" y="0"/>
                  </a:cubicBezTo>
                  <a:close/>
                  <a:moveTo>
                    <a:pt x="4470" y="0"/>
                  </a:moveTo>
                  <a:cubicBezTo>
                    <a:pt x="3736" y="0"/>
                    <a:pt x="3169" y="567"/>
                    <a:pt x="3169" y="1301"/>
                  </a:cubicBezTo>
                  <a:cubicBezTo>
                    <a:pt x="3169" y="2035"/>
                    <a:pt x="3736" y="2602"/>
                    <a:pt x="4470" y="2602"/>
                  </a:cubicBezTo>
                  <a:cubicBezTo>
                    <a:pt x="5171" y="2602"/>
                    <a:pt x="5771" y="2035"/>
                    <a:pt x="5771" y="1301"/>
                  </a:cubicBezTo>
                  <a:cubicBezTo>
                    <a:pt x="5771" y="567"/>
                    <a:pt x="5204" y="0"/>
                    <a:pt x="4470" y="0"/>
                  </a:cubicBezTo>
                  <a:close/>
                  <a:moveTo>
                    <a:pt x="5237" y="3669"/>
                  </a:moveTo>
                  <a:lnTo>
                    <a:pt x="5237" y="5237"/>
                  </a:lnTo>
                  <a:lnTo>
                    <a:pt x="1068" y="5237"/>
                  </a:lnTo>
                  <a:lnTo>
                    <a:pt x="1068" y="3669"/>
                  </a:lnTo>
                  <a:close/>
                  <a:moveTo>
                    <a:pt x="534" y="2602"/>
                  </a:moveTo>
                  <a:cubicBezTo>
                    <a:pt x="234" y="2602"/>
                    <a:pt x="0" y="2835"/>
                    <a:pt x="0" y="3136"/>
                  </a:cubicBezTo>
                  <a:lnTo>
                    <a:pt x="0" y="5737"/>
                  </a:lnTo>
                  <a:cubicBezTo>
                    <a:pt x="0" y="6038"/>
                    <a:pt x="234" y="6271"/>
                    <a:pt x="534" y="6271"/>
                  </a:cubicBezTo>
                  <a:lnTo>
                    <a:pt x="5771" y="6271"/>
                  </a:lnTo>
                  <a:cubicBezTo>
                    <a:pt x="6071" y="6271"/>
                    <a:pt x="6305" y="6038"/>
                    <a:pt x="6305" y="5737"/>
                  </a:cubicBezTo>
                  <a:lnTo>
                    <a:pt x="6305" y="4970"/>
                  </a:lnTo>
                  <a:lnTo>
                    <a:pt x="8373" y="6271"/>
                  </a:lnTo>
                  <a:lnTo>
                    <a:pt x="8373" y="2602"/>
                  </a:lnTo>
                  <a:lnTo>
                    <a:pt x="6305" y="3936"/>
                  </a:lnTo>
                  <a:lnTo>
                    <a:pt x="6305" y="3136"/>
                  </a:lnTo>
                  <a:cubicBezTo>
                    <a:pt x="6305" y="2835"/>
                    <a:pt x="6071" y="2602"/>
                    <a:pt x="5771" y="26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5932900" y="5168975"/>
              <a:ext cx="222675" cy="222700"/>
            </a:xfrm>
            <a:custGeom>
              <a:avLst/>
              <a:gdLst/>
              <a:ahLst/>
              <a:cxnLst/>
              <a:rect l="l" t="t" r="r" b="b"/>
              <a:pathLst>
                <a:path w="8907" h="8908" extrusionOk="0">
                  <a:moveTo>
                    <a:pt x="6290" y="2721"/>
                  </a:moveTo>
                  <a:cubicBezTo>
                    <a:pt x="6799" y="2721"/>
                    <a:pt x="7211" y="3065"/>
                    <a:pt x="7072" y="3837"/>
                  </a:cubicBezTo>
                  <a:cubicBezTo>
                    <a:pt x="6772" y="5472"/>
                    <a:pt x="5137" y="6906"/>
                    <a:pt x="4637" y="7206"/>
                  </a:cubicBezTo>
                  <a:cubicBezTo>
                    <a:pt x="4511" y="7290"/>
                    <a:pt x="4389" y="7325"/>
                    <a:pt x="4275" y="7325"/>
                  </a:cubicBezTo>
                  <a:cubicBezTo>
                    <a:pt x="3935" y="7325"/>
                    <a:pt x="3661" y="7014"/>
                    <a:pt x="3536" y="6739"/>
                  </a:cubicBezTo>
                  <a:cubicBezTo>
                    <a:pt x="3336" y="6372"/>
                    <a:pt x="2769" y="4237"/>
                    <a:pt x="2636" y="4071"/>
                  </a:cubicBezTo>
                  <a:cubicBezTo>
                    <a:pt x="2602" y="4037"/>
                    <a:pt x="2558" y="4024"/>
                    <a:pt x="2509" y="4024"/>
                  </a:cubicBezTo>
                  <a:cubicBezTo>
                    <a:pt x="2313" y="4024"/>
                    <a:pt x="2035" y="4237"/>
                    <a:pt x="2035" y="4237"/>
                  </a:cubicBezTo>
                  <a:lnTo>
                    <a:pt x="1802" y="3970"/>
                  </a:lnTo>
                  <a:cubicBezTo>
                    <a:pt x="1802" y="3970"/>
                    <a:pt x="2702" y="2903"/>
                    <a:pt x="3403" y="2770"/>
                  </a:cubicBezTo>
                  <a:cubicBezTo>
                    <a:pt x="3447" y="2759"/>
                    <a:pt x="3489" y="2755"/>
                    <a:pt x="3529" y="2755"/>
                  </a:cubicBezTo>
                  <a:cubicBezTo>
                    <a:pt x="4137" y="2755"/>
                    <a:pt x="4147" y="3913"/>
                    <a:pt x="4303" y="4571"/>
                  </a:cubicBezTo>
                  <a:cubicBezTo>
                    <a:pt x="4470" y="5238"/>
                    <a:pt x="4570" y="5638"/>
                    <a:pt x="4737" y="5638"/>
                  </a:cubicBezTo>
                  <a:cubicBezTo>
                    <a:pt x="4870" y="5638"/>
                    <a:pt x="5171" y="5271"/>
                    <a:pt x="5471" y="4671"/>
                  </a:cubicBezTo>
                  <a:cubicBezTo>
                    <a:pt x="5700" y="4239"/>
                    <a:pt x="5580" y="3845"/>
                    <a:pt x="5229" y="3845"/>
                  </a:cubicBezTo>
                  <a:cubicBezTo>
                    <a:pt x="5119" y="3845"/>
                    <a:pt x="4988" y="3883"/>
                    <a:pt x="4837" y="3970"/>
                  </a:cubicBezTo>
                  <a:cubicBezTo>
                    <a:pt x="4980" y="3182"/>
                    <a:pt x="5701" y="2721"/>
                    <a:pt x="6290" y="2721"/>
                  </a:cubicBezTo>
                  <a:close/>
                  <a:moveTo>
                    <a:pt x="4470" y="1"/>
                  </a:moveTo>
                  <a:cubicBezTo>
                    <a:pt x="2002" y="1"/>
                    <a:pt x="0" y="2002"/>
                    <a:pt x="0" y="4471"/>
                  </a:cubicBezTo>
                  <a:cubicBezTo>
                    <a:pt x="0" y="6939"/>
                    <a:pt x="2002" y="8907"/>
                    <a:pt x="4470" y="8907"/>
                  </a:cubicBezTo>
                  <a:cubicBezTo>
                    <a:pt x="6939" y="8907"/>
                    <a:pt x="8907" y="6939"/>
                    <a:pt x="8907" y="4471"/>
                  </a:cubicBezTo>
                  <a:cubicBezTo>
                    <a:pt x="8907" y="2002"/>
                    <a:pt x="6939" y="1"/>
                    <a:pt x="44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5863675" y="4972650"/>
              <a:ext cx="216850" cy="178425"/>
            </a:xfrm>
            <a:custGeom>
              <a:avLst/>
              <a:gdLst/>
              <a:ahLst/>
              <a:cxnLst/>
              <a:rect l="l" t="t" r="r" b="b"/>
              <a:pathLst>
                <a:path w="8674" h="7137" extrusionOk="0">
                  <a:moveTo>
                    <a:pt x="4370" y="1750"/>
                  </a:moveTo>
                  <a:cubicBezTo>
                    <a:pt x="4270" y="1750"/>
                    <a:pt x="4170" y="1783"/>
                    <a:pt x="4104" y="1850"/>
                  </a:cubicBezTo>
                  <a:cubicBezTo>
                    <a:pt x="3937" y="2016"/>
                    <a:pt x="3937" y="2250"/>
                    <a:pt x="4104" y="2417"/>
                  </a:cubicBezTo>
                  <a:cubicBezTo>
                    <a:pt x="4737" y="3050"/>
                    <a:pt x="4737" y="4085"/>
                    <a:pt x="4104" y="4752"/>
                  </a:cubicBezTo>
                  <a:cubicBezTo>
                    <a:pt x="3937" y="4885"/>
                    <a:pt x="3937" y="5152"/>
                    <a:pt x="4104" y="5285"/>
                  </a:cubicBezTo>
                  <a:cubicBezTo>
                    <a:pt x="4170" y="5352"/>
                    <a:pt x="4270" y="5386"/>
                    <a:pt x="4370" y="5386"/>
                  </a:cubicBezTo>
                  <a:cubicBezTo>
                    <a:pt x="4471" y="5386"/>
                    <a:pt x="4571" y="5352"/>
                    <a:pt x="4637" y="5285"/>
                  </a:cubicBezTo>
                  <a:cubicBezTo>
                    <a:pt x="5571" y="4351"/>
                    <a:pt x="5571" y="2817"/>
                    <a:pt x="4637" y="1850"/>
                  </a:cubicBezTo>
                  <a:cubicBezTo>
                    <a:pt x="4571" y="1783"/>
                    <a:pt x="4471" y="1750"/>
                    <a:pt x="4370" y="1750"/>
                  </a:cubicBezTo>
                  <a:close/>
                  <a:moveTo>
                    <a:pt x="5721" y="1024"/>
                  </a:moveTo>
                  <a:cubicBezTo>
                    <a:pt x="5621" y="1024"/>
                    <a:pt x="5521" y="1066"/>
                    <a:pt x="5438" y="1149"/>
                  </a:cubicBezTo>
                  <a:cubicBezTo>
                    <a:pt x="5304" y="1283"/>
                    <a:pt x="5304" y="1516"/>
                    <a:pt x="5438" y="1683"/>
                  </a:cubicBezTo>
                  <a:cubicBezTo>
                    <a:pt x="6505" y="2717"/>
                    <a:pt x="6505" y="4418"/>
                    <a:pt x="5438" y="5452"/>
                  </a:cubicBezTo>
                  <a:cubicBezTo>
                    <a:pt x="5304" y="5619"/>
                    <a:pt x="5304" y="5853"/>
                    <a:pt x="5438" y="6019"/>
                  </a:cubicBezTo>
                  <a:cubicBezTo>
                    <a:pt x="5538" y="6086"/>
                    <a:pt x="5638" y="6119"/>
                    <a:pt x="5738" y="6119"/>
                  </a:cubicBezTo>
                  <a:cubicBezTo>
                    <a:pt x="5838" y="6119"/>
                    <a:pt x="5905" y="6086"/>
                    <a:pt x="6005" y="5986"/>
                  </a:cubicBezTo>
                  <a:cubicBezTo>
                    <a:pt x="6639" y="5352"/>
                    <a:pt x="7006" y="4485"/>
                    <a:pt x="7006" y="3551"/>
                  </a:cubicBezTo>
                  <a:cubicBezTo>
                    <a:pt x="7006" y="2650"/>
                    <a:pt x="6639" y="1783"/>
                    <a:pt x="6005" y="1149"/>
                  </a:cubicBezTo>
                  <a:cubicBezTo>
                    <a:pt x="5922" y="1066"/>
                    <a:pt x="5822" y="1024"/>
                    <a:pt x="5721" y="1024"/>
                  </a:cubicBezTo>
                  <a:close/>
                  <a:moveTo>
                    <a:pt x="7085" y="315"/>
                  </a:moveTo>
                  <a:cubicBezTo>
                    <a:pt x="6989" y="315"/>
                    <a:pt x="6889" y="349"/>
                    <a:pt x="6806" y="415"/>
                  </a:cubicBezTo>
                  <a:cubicBezTo>
                    <a:pt x="6672" y="582"/>
                    <a:pt x="6672" y="816"/>
                    <a:pt x="6806" y="949"/>
                  </a:cubicBezTo>
                  <a:cubicBezTo>
                    <a:pt x="7506" y="1649"/>
                    <a:pt x="7906" y="2583"/>
                    <a:pt x="7906" y="3584"/>
                  </a:cubicBezTo>
                  <a:cubicBezTo>
                    <a:pt x="7906" y="4552"/>
                    <a:pt x="7506" y="5486"/>
                    <a:pt x="6806" y="6186"/>
                  </a:cubicBezTo>
                  <a:cubicBezTo>
                    <a:pt x="6672" y="6320"/>
                    <a:pt x="6672" y="6586"/>
                    <a:pt x="6806" y="6720"/>
                  </a:cubicBezTo>
                  <a:cubicBezTo>
                    <a:pt x="6872" y="6787"/>
                    <a:pt x="6972" y="6853"/>
                    <a:pt x="7072" y="6853"/>
                  </a:cubicBezTo>
                  <a:cubicBezTo>
                    <a:pt x="7172" y="6853"/>
                    <a:pt x="7273" y="6787"/>
                    <a:pt x="7339" y="6720"/>
                  </a:cubicBezTo>
                  <a:cubicBezTo>
                    <a:pt x="8207" y="5886"/>
                    <a:pt x="8674" y="4752"/>
                    <a:pt x="8674" y="3584"/>
                  </a:cubicBezTo>
                  <a:cubicBezTo>
                    <a:pt x="8674" y="2383"/>
                    <a:pt x="8207" y="1249"/>
                    <a:pt x="7339" y="415"/>
                  </a:cubicBezTo>
                  <a:cubicBezTo>
                    <a:pt x="7273" y="349"/>
                    <a:pt x="7181" y="315"/>
                    <a:pt x="7085" y="315"/>
                  </a:cubicBezTo>
                  <a:close/>
                  <a:moveTo>
                    <a:pt x="3411" y="1"/>
                  </a:moveTo>
                  <a:cubicBezTo>
                    <a:pt x="3352" y="1"/>
                    <a:pt x="3280" y="38"/>
                    <a:pt x="3203" y="115"/>
                  </a:cubicBezTo>
                  <a:lnTo>
                    <a:pt x="1268" y="2050"/>
                  </a:lnTo>
                  <a:lnTo>
                    <a:pt x="1" y="2050"/>
                  </a:lnTo>
                  <a:lnTo>
                    <a:pt x="1" y="5119"/>
                  </a:lnTo>
                  <a:lnTo>
                    <a:pt x="1268" y="5119"/>
                  </a:lnTo>
                  <a:lnTo>
                    <a:pt x="3203" y="7020"/>
                  </a:lnTo>
                  <a:cubicBezTo>
                    <a:pt x="3282" y="7099"/>
                    <a:pt x="3356" y="7136"/>
                    <a:pt x="3416" y="7136"/>
                  </a:cubicBezTo>
                  <a:cubicBezTo>
                    <a:pt x="3509" y="7136"/>
                    <a:pt x="3570" y="7048"/>
                    <a:pt x="3570" y="6887"/>
                  </a:cubicBezTo>
                  <a:lnTo>
                    <a:pt x="3570" y="282"/>
                  </a:lnTo>
                  <a:cubicBezTo>
                    <a:pt x="3570" y="97"/>
                    <a:pt x="3507" y="1"/>
                    <a:pt x="34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5676875" y="4734500"/>
              <a:ext cx="246875" cy="216850"/>
            </a:xfrm>
            <a:custGeom>
              <a:avLst/>
              <a:gdLst/>
              <a:ahLst/>
              <a:cxnLst/>
              <a:rect l="l" t="t" r="r" b="b"/>
              <a:pathLst>
                <a:path w="9875" h="8674" extrusionOk="0">
                  <a:moveTo>
                    <a:pt x="3070" y="801"/>
                  </a:moveTo>
                  <a:lnTo>
                    <a:pt x="3070" y="6872"/>
                  </a:lnTo>
                  <a:lnTo>
                    <a:pt x="601" y="7773"/>
                  </a:lnTo>
                  <a:lnTo>
                    <a:pt x="601" y="1669"/>
                  </a:lnTo>
                  <a:lnTo>
                    <a:pt x="3070" y="801"/>
                  </a:lnTo>
                  <a:close/>
                  <a:moveTo>
                    <a:pt x="3703" y="801"/>
                  </a:moveTo>
                  <a:lnTo>
                    <a:pt x="6172" y="1802"/>
                  </a:lnTo>
                  <a:lnTo>
                    <a:pt x="6172" y="7873"/>
                  </a:lnTo>
                  <a:lnTo>
                    <a:pt x="3703" y="6872"/>
                  </a:lnTo>
                  <a:lnTo>
                    <a:pt x="3703" y="801"/>
                  </a:lnTo>
                  <a:close/>
                  <a:moveTo>
                    <a:pt x="9241" y="901"/>
                  </a:moveTo>
                  <a:lnTo>
                    <a:pt x="9241" y="7006"/>
                  </a:lnTo>
                  <a:lnTo>
                    <a:pt x="6772" y="7873"/>
                  </a:lnTo>
                  <a:lnTo>
                    <a:pt x="6772" y="1802"/>
                  </a:lnTo>
                  <a:lnTo>
                    <a:pt x="9241" y="901"/>
                  </a:lnTo>
                  <a:close/>
                  <a:moveTo>
                    <a:pt x="3403" y="1"/>
                  </a:moveTo>
                  <a:lnTo>
                    <a:pt x="1" y="1235"/>
                  </a:lnTo>
                  <a:lnTo>
                    <a:pt x="1" y="8674"/>
                  </a:lnTo>
                  <a:lnTo>
                    <a:pt x="3403" y="7439"/>
                  </a:lnTo>
                  <a:lnTo>
                    <a:pt x="6472" y="8674"/>
                  </a:lnTo>
                  <a:lnTo>
                    <a:pt x="9874" y="7439"/>
                  </a:lnTo>
                  <a:lnTo>
                    <a:pt x="9874" y="1"/>
                  </a:lnTo>
                  <a:lnTo>
                    <a:pt x="6472" y="1235"/>
                  </a:lnTo>
                  <a:lnTo>
                    <a:pt x="3403"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5737750" y="3928100"/>
              <a:ext cx="270225" cy="269375"/>
            </a:xfrm>
            <a:custGeom>
              <a:avLst/>
              <a:gdLst/>
              <a:ahLst/>
              <a:cxnLst/>
              <a:rect l="l" t="t" r="r" b="b"/>
              <a:pathLst>
                <a:path w="10809" h="10775" extrusionOk="0">
                  <a:moveTo>
                    <a:pt x="8307" y="3203"/>
                  </a:moveTo>
                  <a:lnTo>
                    <a:pt x="8774" y="3703"/>
                  </a:lnTo>
                  <a:lnTo>
                    <a:pt x="4404" y="8773"/>
                  </a:lnTo>
                  <a:lnTo>
                    <a:pt x="2169" y="5838"/>
                  </a:lnTo>
                  <a:lnTo>
                    <a:pt x="3170" y="4804"/>
                  </a:lnTo>
                  <a:lnTo>
                    <a:pt x="4404" y="6405"/>
                  </a:lnTo>
                  <a:lnTo>
                    <a:pt x="8307" y="3203"/>
                  </a:lnTo>
                  <a:close/>
                  <a:moveTo>
                    <a:pt x="5405" y="0"/>
                  </a:moveTo>
                  <a:cubicBezTo>
                    <a:pt x="2436" y="0"/>
                    <a:pt x="1" y="2402"/>
                    <a:pt x="1" y="5371"/>
                  </a:cubicBezTo>
                  <a:cubicBezTo>
                    <a:pt x="1" y="8373"/>
                    <a:pt x="2436" y="10775"/>
                    <a:pt x="5405" y="10775"/>
                  </a:cubicBezTo>
                  <a:cubicBezTo>
                    <a:pt x="8407" y="10775"/>
                    <a:pt x="10808" y="8373"/>
                    <a:pt x="10808" y="5371"/>
                  </a:cubicBezTo>
                  <a:cubicBezTo>
                    <a:pt x="10808" y="2402"/>
                    <a:pt x="8407" y="0"/>
                    <a:pt x="540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6519150" y="5821950"/>
              <a:ext cx="203500" cy="203500"/>
            </a:xfrm>
            <a:custGeom>
              <a:avLst/>
              <a:gdLst/>
              <a:ahLst/>
              <a:cxnLst/>
              <a:rect l="l" t="t" r="r" b="b"/>
              <a:pathLst>
                <a:path w="8140" h="8140" extrusionOk="0">
                  <a:moveTo>
                    <a:pt x="3269" y="701"/>
                  </a:moveTo>
                  <a:lnTo>
                    <a:pt x="0" y="1168"/>
                  </a:lnTo>
                  <a:lnTo>
                    <a:pt x="0" y="3803"/>
                  </a:lnTo>
                  <a:lnTo>
                    <a:pt x="3269" y="3803"/>
                  </a:lnTo>
                  <a:lnTo>
                    <a:pt x="3269" y="701"/>
                  </a:lnTo>
                  <a:close/>
                  <a:moveTo>
                    <a:pt x="8140" y="1"/>
                  </a:moveTo>
                  <a:lnTo>
                    <a:pt x="3803" y="634"/>
                  </a:lnTo>
                  <a:lnTo>
                    <a:pt x="3803" y="3803"/>
                  </a:lnTo>
                  <a:lnTo>
                    <a:pt x="8140" y="3803"/>
                  </a:lnTo>
                  <a:lnTo>
                    <a:pt x="8140" y="1"/>
                  </a:lnTo>
                  <a:close/>
                  <a:moveTo>
                    <a:pt x="0" y="4337"/>
                  </a:moveTo>
                  <a:lnTo>
                    <a:pt x="0" y="7006"/>
                  </a:lnTo>
                  <a:lnTo>
                    <a:pt x="3269" y="7473"/>
                  </a:lnTo>
                  <a:lnTo>
                    <a:pt x="3269" y="4337"/>
                  </a:lnTo>
                  <a:close/>
                  <a:moveTo>
                    <a:pt x="3803" y="4337"/>
                  </a:moveTo>
                  <a:lnTo>
                    <a:pt x="3803" y="7539"/>
                  </a:lnTo>
                  <a:lnTo>
                    <a:pt x="8140" y="8140"/>
                  </a:lnTo>
                  <a:lnTo>
                    <a:pt x="8140" y="4337"/>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6298150" y="5777750"/>
              <a:ext cx="179325" cy="179325"/>
            </a:xfrm>
            <a:custGeom>
              <a:avLst/>
              <a:gdLst/>
              <a:ahLst/>
              <a:cxnLst/>
              <a:rect l="l" t="t" r="r" b="b"/>
              <a:pathLst>
                <a:path w="7173" h="7173" extrusionOk="0">
                  <a:moveTo>
                    <a:pt x="5371" y="1635"/>
                  </a:moveTo>
                  <a:cubicBezTo>
                    <a:pt x="5369" y="1635"/>
                    <a:pt x="5367" y="1635"/>
                    <a:pt x="5366" y="1635"/>
                  </a:cubicBezTo>
                  <a:lnTo>
                    <a:pt x="5366" y="1635"/>
                  </a:lnTo>
                  <a:cubicBezTo>
                    <a:pt x="5379" y="1646"/>
                    <a:pt x="5392" y="1657"/>
                    <a:pt x="5405" y="1669"/>
                  </a:cubicBezTo>
                  <a:cubicBezTo>
                    <a:pt x="5371" y="1635"/>
                    <a:pt x="5371" y="1635"/>
                    <a:pt x="5371" y="1635"/>
                  </a:cubicBezTo>
                  <a:close/>
                  <a:moveTo>
                    <a:pt x="3570" y="968"/>
                  </a:moveTo>
                  <a:cubicBezTo>
                    <a:pt x="2636" y="968"/>
                    <a:pt x="1802" y="1435"/>
                    <a:pt x="1335" y="2136"/>
                  </a:cubicBezTo>
                  <a:lnTo>
                    <a:pt x="1502" y="2136"/>
                  </a:lnTo>
                  <a:cubicBezTo>
                    <a:pt x="1769" y="2136"/>
                    <a:pt x="2236" y="2102"/>
                    <a:pt x="2236" y="2102"/>
                  </a:cubicBezTo>
                  <a:cubicBezTo>
                    <a:pt x="2369" y="2102"/>
                    <a:pt x="2369" y="2302"/>
                    <a:pt x="2236" y="2336"/>
                  </a:cubicBezTo>
                  <a:cubicBezTo>
                    <a:pt x="2236" y="2336"/>
                    <a:pt x="2102" y="2336"/>
                    <a:pt x="1935" y="2369"/>
                  </a:cubicBezTo>
                  <a:lnTo>
                    <a:pt x="2903" y="5204"/>
                  </a:lnTo>
                  <a:lnTo>
                    <a:pt x="3503" y="3470"/>
                  </a:lnTo>
                  <a:lnTo>
                    <a:pt x="3070" y="2369"/>
                  </a:lnTo>
                  <a:cubicBezTo>
                    <a:pt x="2936" y="2336"/>
                    <a:pt x="2803" y="2336"/>
                    <a:pt x="2803" y="2336"/>
                  </a:cubicBezTo>
                  <a:cubicBezTo>
                    <a:pt x="2636" y="2336"/>
                    <a:pt x="2669" y="2102"/>
                    <a:pt x="2803" y="2102"/>
                  </a:cubicBezTo>
                  <a:cubicBezTo>
                    <a:pt x="2803" y="2102"/>
                    <a:pt x="3270" y="2136"/>
                    <a:pt x="3537" y="2136"/>
                  </a:cubicBezTo>
                  <a:cubicBezTo>
                    <a:pt x="3803" y="2136"/>
                    <a:pt x="4237" y="2102"/>
                    <a:pt x="4237" y="2102"/>
                  </a:cubicBezTo>
                  <a:cubicBezTo>
                    <a:pt x="4371" y="2102"/>
                    <a:pt x="4404" y="2302"/>
                    <a:pt x="4270" y="2336"/>
                  </a:cubicBezTo>
                  <a:cubicBezTo>
                    <a:pt x="4270" y="2336"/>
                    <a:pt x="4104" y="2336"/>
                    <a:pt x="3937" y="2369"/>
                  </a:cubicBezTo>
                  <a:lnTo>
                    <a:pt x="4904" y="5171"/>
                  </a:lnTo>
                  <a:lnTo>
                    <a:pt x="5171" y="4304"/>
                  </a:lnTo>
                  <a:cubicBezTo>
                    <a:pt x="5305" y="3937"/>
                    <a:pt x="5405" y="3670"/>
                    <a:pt x="5405" y="3436"/>
                  </a:cubicBezTo>
                  <a:cubicBezTo>
                    <a:pt x="5405" y="3136"/>
                    <a:pt x="5271" y="2903"/>
                    <a:pt x="5171" y="2736"/>
                  </a:cubicBezTo>
                  <a:cubicBezTo>
                    <a:pt x="5038" y="2502"/>
                    <a:pt x="4904" y="2336"/>
                    <a:pt x="4904" y="2102"/>
                  </a:cubicBezTo>
                  <a:cubicBezTo>
                    <a:pt x="4904" y="1870"/>
                    <a:pt x="5102" y="1639"/>
                    <a:pt x="5366" y="1635"/>
                  </a:cubicBezTo>
                  <a:lnTo>
                    <a:pt x="5366" y="1635"/>
                  </a:lnTo>
                  <a:cubicBezTo>
                    <a:pt x="4871" y="1221"/>
                    <a:pt x="4252" y="968"/>
                    <a:pt x="3570" y="968"/>
                  </a:cubicBezTo>
                  <a:close/>
                  <a:moveTo>
                    <a:pt x="5938" y="2336"/>
                  </a:moveTo>
                  <a:cubicBezTo>
                    <a:pt x="5938" y="2402"/>
                    <a:pt x="5938" y="2502"/>
                    <a:pt x="5938" y="2603"/>
                  </a:cubicBezTo>
                  <a:cubicBezTo>
                    <a:pt x="5938" y="2869"/>
                    <a:pt x="5905" y="3170"/>
                    <a:pt x="5738" y="3537"/>
                  </a:cubicBezTo>
                  <a:lnTo>
                    <a:pt x="4938" y="5838"/>
                  </a:lnTo>
                  <a:cubicBezTo>
                    <a:pt x="5738" y="5371"/>
                    <a:pt x="6272" y="4537"/>
                    <a:pt x="6272" y="3570"/>
                  </a:cubicBezTo>
                  <a:cubicBezTo>
                    <a:pt x="6272" y="3136"/>
                    <a:pt x="6138" y="2703"/>
                    <a:pt x="5938" y="2336"/>
                  </a:cubicBezTo>
                  <a:close/>
                  <a:moveTo>
                    <a:pt x="1135" y="2502"/>
                  </a:moveTo>
                  <a:cubicBezTo>
                    <a:pt x="968" y="2836"/>
                    <a:pt x="901" y="3203"/>
                    <a:pt x="901" y="3570"/>
                  </a:cubicBezTo>
                  <a:cubicBezTo>
                    <a:pt x="901" y="4604"/>
                    <a:pt x="1502" y="5505"/>
                    <a:pt x="2402" y="5938"/>
                  </a:cubicBezTo>
                  <a:lnTo>
                    <a:pt x="1135" y="2502"/>
                  </a:lnTo>
                  <a:close/>
                  <a:moveTo>
                    <a:pt x="3637" y="3803"/>
                  </a:moveTo>
                  <a:lnTo>
                    <a:pt x="2803" y="6072"/>
                  </a:lnTo>
                  <a:cubicBezTo>
                    <a:pt x="3070" y="6172"/>
                    <a:pt x="3303" y="6205"/>
                    <a:pt x="3570" y="6205"/>
                  </a:cubicBezTo>
                  <a:cubicBezTo>
                    <a:pt x="3904" y="6205"/>
                    <a:pt x="4204" y="6138"/>
                    <a:pt x="4471" y="6038"/>
                  </a:cubicBezTo>
                  <a:cubicBezTo>
                    <a:pt x="4471" y="6038"/>
                    <a:pt x="4471" y="6005"/>
                    <a:pt x="4437" y="6005"/>
                  </a:cubicBezTo>
                  <a:lnTo>
                    <a:pt x="3637" y="3803"/>
                  </a:lnTo>
                  <a:close/>
                  <a:moveTo>
                    <a:pt x="3570" y="434"/>
                  </a:moveTo>
                  <a:cubicBezTo>
                    <a:pt x="5305" y="434"/>
                    <a:pt x="6706" y="1835"/>
                    <a:pt x="6706" y="3570"/>
                  </a:cubicBezTo>
                  <a:cubicBezTo>
                    <a:pt x="6706" y="5304"/>
                    <a:pt x="5305" y="6705"/>
                    <a:pt x="3570" y="6705"/>
                  </a:cubicBezTo>
                  <a:cubicBezTo>
                    <a:pt x="1835" y="6705"/>
                    <a:pt x="434" y="5304"/>
                    <a:pt x="434" y="3570"/>
                  </a:cubicBezTo>
                  <a:cubicBezTo>
                    <a:pt x="434" y="1835"/>
                    <a:pt x="1835" y="434"/>
                    <a:pt x="3570" y="434"/>
                  </a:cubicBezTo>
                  <a:close/>
                  <a:moveTo>
                    <a:pt x="3570" y="1"/>
                  </a:moveTo>
                  <a:cubicBezTo>
                    <a:pt x="1602" y="1"/>
                    <a:pt x="1" y="1602"/>
                    <a:pt x="1" y="3570"/>
                  </a:cubicBezTo>
                  <a:cubicBezTo>
                    <a:pt x="1" y="5538"/>
                    <a:pt x="1602" y="7172"/>
                    <a:pt x="3570" y="7172"/>
                  </a:cubicBezTo>
                  <a:cubicBezTo>
                    <a:pt x="5538" y="7172"/>
                    <a:pt x="7173" y="5538"/>
                    <a:pt x="7173" y="3570"/>
                  </a:cubicBezTo>
                  <a:cubicBezTo>
                    <a:pt x="7173" y="1602"/>
                    <a:pt x="5538" y="1"/>
                    <a:pt x="35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6519150" y="6107150"/>
              <a:ext cx="240200" cy="238650"/>
            </a:xfrm>
            <a:custGeom>
              <a:avLst/>
              <a:gdLst/>
              <a:ahLst/>
              <a:cxnLst/>
              <a:rect l="l" t="t" r="r" b="b"/>
              <a:pathLst>
                <a:path w="9608" h="9546" extrusionOk="0">
                  <a:moveTo>
                    <a:pt x="2669" y="1"/>
                  </a:moveTo>
                  <a:cubicBezTo>
                    <a:pt x="2402" y="1"/>
                    <a:pt x="2135" y="68"/>
                    <a:pt x="1902" y="134"/>
                  </a:cubicBezTo>
                  <a:lnTo>
                    <a:pt x="3436" y="1669"/>
                  </a:lnTo>
                  <a:cubicBezTo>
                    <a:pt x="3670" y="1902"/>
                    <a:pt x="3670" y="2269"/>
                    <a:pt x="3436" y="2503"/>
                  </a:cubicBezTo>
                  <a:lnTo>
                    <a:pt x="2502" y="3470"/>
                  </a:lnTo>
                  <a:cubicBezTo>
                    <a:pt x="2385" y="3587"/>
                    <a:pt x="2235" y="3645"/>
                    <a:pt x="2085" y="3645"/>
                  </a:cubicBezTo>
                  <a:cubicBezTo>
                    <a:pt x="1935" y="3645"/>
                    <a:pt x="1785" y="3587"/>
                    <a:pt x="1668" y="3470"/>
                  </a:cubicBezTo>
                  <a:lnTo>
                    <a:pt x="134" y="1902"/>
                  </a:lnTo>
                  <a:cubicBezTo>
                    <a:pt x="34" y="2169"/>
                    <a:pt x="0" y="2436"/>
                    <a:pt x="0" y="2703"/>
                  </a:cubicBezTo>
                  <a:cubicBezTo>
                    <a:pt x="0" y="4170"/>
                    <a:pt x="1201" y="5371"/>
                    <a:pt x="2669" y="5371"/>
                  </a:cubicBezTo>
                  <a:cubicBezTo>
                    <a:pt x="3136" y="5371"/>
                    <a:pt x="3570" y="5271"/>
                    <a:pt x="3937" y="5071"/>
                  </a:cubicBezTo>
                  <a:lnTo>
                    <a:pt x="7606" y="9341"/>
                  </a:lnTo>
                  <a:cubicBezTo>
                    <a:pt x="7726" y="9479"/>
                    <a:pt x="7874" y="9545"/>
                    <a:pt x="8020" y="9545"/>
                  </a:cubicBezTo>
                  <a:cubicBezTo>
                    <a:pt x="8157" y="9545"/>
                    <a:pt x="8294" y="9487"/>
                    <a:pt x="8406" y="9374"/>
                  </a:cubicBezTo>
                  <a:lnTo>
                    <a:pt x="9374" y="8440"/>
                  </a:lnTo>
                  <a:cubicBezTo>
                    <a:pt x="9607" y="8207"/>
                    <a:pt x="9574" y="7840"/>
                    <a:pt x="9340" y="7606"/>
                  </a:cubicBezTo>
                  <a:lnTo>
                    <a:pt x="5037" y="3937"/>
                  </a:lnTo>
                  <a:cubicBezTo>
                    <a:pt x="5237" y="3570"/>
                    <a:pt x="5371" y="3136"/>
                    <a:pt x="5371" y="2703"/>
                  </a:cubicBezTo>
                  <a:cubicBezTo>
                    <a:pt x="5371" y="1202"/>
                    <a:pt x="4170" y="1"/>
                    <a:pt x="266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5792800" y="5882975"/>
              <a:ext cx="237700" cy="359300"/>
            </a:xfrm>
            <a:custGeom>
              <a:avLst/>
              <a:gdLst/>
              <a:ahLst/>
              <a:cxnLst/>
              <a:rect l="l" t="t" r="r" b="b"/>
              <a:pathLst>
                <a:path w="9508" h="14372" extrusionOk="0">
                  <a:moveTo>
                    <a:pt x="7584" y="0"/>
                  </a:moveTo>
                  <a:cubicBezTo>
                    <a:pt x="7427" y="0"/>
                    <a:pt x="7266" y="20"/>
                    <a:pt x="7105" y="61"/>
                  </a:cubicBezTo>
                  <a:cubicBezTo>
                    <a:pt x="6705" y="161"/>
                    <a:pt x="6338" y="395"/>
                    <a:pt x="6105" y="695"/>
                  </a:cubicBezTo>
                  <a:lnTo>
                    <a:pt x="5538" y="1629"/>
                  </a:lnTo>
                  <a:lnTo>
                    <a:pt x="8773" y="3564"/>
                  </a:lnTo>
                  <a:lnTo>
                    <a:pt x="9340" y="2630"/>
                  </a:lnTo>
                  <a:cubicBezTo>
                    <a:pt x="9474" y="2263"/>
                    <a:pt x="9507" y="1863"/>
                    <a:pt x="9407" y="1429"/>
                  </a:cubicBezTo>
                  <a:cubicBezTo>
                    <a:pt x="9210" y="584"/>
                    <a:pt x="8441" y="0"/>
                    <a:pt x="7584" y="0"/>
                  </a:cubicBezTo>
                  <a:close/>
                  <a:moveTo>
                    <a:pt x="5638" y="4198"/>
                  </a:moveTo>
                  <a:lnTo>
                    <a:pt x="6438" y="4698"/>
                  </a:lnTo>
                  <a:lnTo>
                    <a:pt x="2569" y="11136"/>
                  </a:lnTo>
                  <a:lnTo>
                    <a:pt x="1768" y="10669"/>
                  </a:lnTo>
                  <a:lnTo>
                    <a:pt x="5638" y="4198"/>
                  </a:lnTo>
                  <a:close/>
                  <a:moveTo>
                    <a:pt x="5137" y="2330"/>
                  </a:moveTo>
                  <a:lnTo>
                    <a:pt x="0" y="10869"/>
                  </a:lnTo>
                  <a:lnTo>
                    <a:pt x="100" y="14372"/>
                  </a:lnTo>
                  <a:lnTo>
                    <a:pt x="3236" y="12804"/>
                  </a:lnTo>
                  <a:lnTo>
                    <a:pt x="8373" y="4264"/>
                  </a:lnTo>
                  <a:lnTo>
                    <a:pt x="5137" y="233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6076325" y="5892000"/>
              <a:ext cx="201000" cy="229350"/>
            </a:xfrm>
            <a:custGeom>
              <a:avLst/>
              <a:gdLst/>
              <a:ahLst/>
              <a:cxnLst/>
              <a:rect l="l" t="t" r="r" b="b"/>
              <a:pathLst>
                <a:path w="8040" h="9174" extrusionOk="0">
                  <a:moveTo>
                    <a:pt x="5738" y="801"/>
                  </a:moveTo>
                  <a:cubicBezTo>
                    <a:pt x="5772" y="835"/>
                    <a:pt x="5805" y="868"/>
                    <a:pt x="5838" y="901"/>
                  </a:cubicBezTo>
                  <a:lnTo>
                    <a:pt x="7139" y="2169"/>
                  </a:lnTo>
                  <a:cubicBezTo>
                    <a:pt x="7139" y="2202"/>
                    <a:pt x="7173" y="2236"/>
                    <a:pt x="7206" y="2269"/>
                  </a:cubicBezTo>
                  <a:lnTo>
                    <a:pt x="5738" y="2269"/>
                  </a:lnTo>
                  <a:lnTo>
                    <a:pt x="5738" y="801"/>
                  </a:lnTo>
                  <a:close/>
                  <a:moveTo>
                    <a:pt x="2869" y="4571"/>
                  </a:moveTo>
                  <a:lnTo>
                    <a:pt x="1135" y="6305"/>
                  </a:lnTo>
                  <a:lnTo>
                    <a:pt x="2869" y="8006"/>
                  </a:lnTo>
                  <a:lnTo>
                    <a:pt x="3437" y="7439"/>
                  </a:lnTo>
                  <a:lnTo>
                    <a:pt x="2302" y="6305"/>
                  </a:lnTo>
                  <a:lnTo>
                    <a:pt x="3437" y="5138"/>
                  </a:lnTo>
                  <a:lnTo>
                    <a:pt x="2869" y="4571"/>
                  </a:lnTo>
                  <a:close/>
                  <a:moveTo>
                    <a:pt x="5171" y="4571"/>
                  </a:moveTo>
                  <a:lnTo>
                    <a:pt x="4604" y="5171"/>
                  </a:lnTo>
                  <a:lnTo>
                    <a:pt x="5738" y="6305"/>
                  </a:lnTo>
                  <a:lnTo>
                    <a:pt x="4604" y="7439"/>
                  </a:lnTo>
                  <a:lnTo>
                    <a:pt x="5171" y="8040"/>
                  </a:lnTo>
                  <a:lnTo>
                    <a:pt x="6906" y="6305"/>
                  </a:lnTo>
                  <a:lnTo>
                    <a:pt x="5171" y="4571"/>
                  </a:lnTo>
                  <a:close/>
                  <a:moveTo>
                    <a:pt x="5171" y="568"/>
                  </a:moveTo>
                  <a:lnTo>
                    <a:pt x="5171" y="2869"/>
                  </a:lnTo>
                  <a:lnTo>
                    <a:pt x="7439" y="2869"/>
                  </a:lnTo>
                  <a:cubicBezTo>
                    <a:pt x="7439" y="2903"/>
                    <a:pt x="7473" y="2969"/>
                    <a:pt x="7473" y="3003"/>
                  </a:cubicBezTo>
                  <a:lnTo>
                    <a:pt x="7473" y="8440"/>
                  </a:lnTo>
                  <a:cubicBezTo>
                    <a:pt x="7473" y="8540"/>
                    <a:pt x="7406" y="8607"/>
                    <a:pt x="7306" y="8607"/>
                  </a:cubicBezTo>
                  <a:lnTo>
                    <a:pt x="735" y="8607"/>
                  </a:lnTo>
                  <a:cubicBezTo>
                    <a:pt x="635" y="8607"/>
                    <a:pt x="568" y="8540"/>
                    <a:pt x="568" y="8440"/>
                  </a:cubicBezTo>
                  <a:lnTo>
                    <a:pt x="568" y="701"/>
                  </a:lnTo>
                  <a:cubicBezTo>
                    <a:pt x="568" y="634"/>
                    <a:pt x="635" y="568"/>
                    <a:pt x="735" y="568"/>
                  </a:cubicBezTo>
                  <a:close/>
                  <a:moveTo>
                    <a:pt x="701" y="1"/>
                  </a:moveTo>
                  <a:cubicBezTo>
                    <a:pt x="334" y="1"/>
                    <a:pt x="1" y="301"/>
                    <a:pt x="1" y="701"/>
                  </a:cubicBezTo>
                  <a:lnTo>
                    <a:pt x="1" y="8440"/>
                  </a:lnTo>
                  <a:cubicBezTo>
                    <a:pt x="1" y="8840"/>
                    <a:pt x="334" y="9174"/>
                    <a:pt x="701" y="9174"/>
                  </a:cubicBezTo>
                  <a:lnTo>
                    <a:pt x="7306" y="9174"/>
                  </a:lnTo>
                  <a:cubicBezTo>
                    <a:pt x="7706" y="9174"/>
                    <a:pt x="8040" y="8840"/>
                    <a:pt x="8040" y="8440"/>
                  </a:cubicBezTo>
                  <a:lnTo>
                    <a:pt x="8040" y="3003"/>
                  </a:lnTo>
                  <a:cubicBezTo>
                    <a:pt x="8040" y="2602"/>
                    <a:pt x="7806" y="2069"/>
                    <a:pt x="7539" y="1769"/>
                  </a:cubicBezTo>
                  <a:lnTo>
                    <a:pt x="6239" y="501"/>
                  </a:lnTo>
                  <a:cubicBezTo>
                    <a:pt x="5972" y="201"/>
                    <a:pt x="5405" y="1"/>
                    <a:pt x="5038"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5706900" y="3677925"/>
              <a:ext cx="263550" cy="197650"/>
            </a:xfrm>
            <a:custGeom>
              <a:avLst/>
              <a:gdLst/>
              <a:ahLst/>
              <a:cxnLst/>
              <a:rect l="l" t="t" r="r" b="b"/>
              <a:pathLst>
                <a:path w="10542" h="7906" extrusionOk="0">
                  <a:moveTo>
                    <a:pt x="3970" y="1301"/>
                  </a:moveTo>
                  <a:lnTo>
                    <a:pt x="7239" y="3936"/>
                  </a:lnTo>
                  <a:lnTo>
                    <a:pt x="3970" y="6572"/>
                  </a:lnTo>
                  <a:lnTo>
                    <a:pt x="3970" y="1301"/>
                  </a:lnTo>
                  <a:close/>
                  <a:moveTo>
                    <a:pt x="1969" y="0"/>
                  </a:moveTo>
                  <a:cubicBezTo>
                    <a:pt x="901" y="0"/>
                    <a:pt x="1" y="901"/>
                    <a:pt x="1" y="1968"/>
                  </a:cubicBezTo>
                  <a:lnTo>
                    <a:pt x="1" y="5938"/>
                  </a:lnTo>
                  <a:cubicBezTo>
                    <a:pt x="1" y="7005"/>
                    <a:pt x="901" y="7906"/>
                    <a:pt x="1969" y="7906"/>
                  </a:cubicBezTo>
                  <a:lnTo>
                    <a:pt x="8573" y="7906"/>
                  </a:lnTo>
                  <a:cubicBezTo>
                    <a:pt x="9641" y="7906"/>
                    <a:pt x="10541" y="7005"/>
                    <a:pt x="10541" y="5938"/>
                  </a:cubicBezTo>
                  <a:lnTo>
                    <a:pt x="10541" y="1968"/>
                  </a:lnTo>
                  <a:cubicBezTo>
                    <a:pt x="10541" y="901"/>
                    <a:pt x="9641" y="0"/>
                    <a:pt x="8573"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5378325" y="5274900"/>
              <a:ext cx="139300" cy="139275"/>
            </a:xfrm>
            <a:custGeom>
              <a:avLst/>
              <a:gdLst/>
              <a:ahLst/>
              <a:cxnLst/>
              <a:rect l="l" t="t" r="r" b="b"/>
              <a:pathLst>
                <a:path w="5572" h="5571" extrusionOk="0">
                  <a:moveTo>
                    <a:pt x="4371" y="0"/>
                  </a:moveTo>
                  <a:lnTo>
                    <a:pt x="4004" y="334"/>
                  </a:lnTo>
                  <a:lnTo>
                    <a:pt x="5238" y="1568"/>
                  </a:lnTo>
                  <a:lnTo>
                    <a:pt x="5571" y="1201"/>
                  </a:lnTo>
                  <a:lnTo>
                    <a:pt x="4371" y="0"/>
                  </a:lnTo>
                  <a:close/>
                  <a:moveTo>
                    <a:pt x="3670" y="701"/>
                  </a:moveTo>
                  <a:lnTo>
                    <a:pt x="1735" y="868"/>
                  </a:lnTo>
                  <a:cubicBezTo>
                    <a:pt x="1735" y="2435"/>
                    <a:pt x="1" y="4704"/>
                    <a:pt x="1" y="4704"/>
                  </a:cubicBezTo>
                  <a:lnTo>
                    <a:pt x="301" y="5004"/>
                  </a:lnTo>
                  <a:lnTo>
                    <a:pt x="1769" y="3503"/>
                  </a:lnTo>
                  <a:cubicBezTo>
                    <a:pt x="1769" y="3436"/>
                    <a:pt x="1735" y="3369"/>
                    <a:pt x="1735" y="3303"/>
                  </a:cubicBezTo>
                  <a:cubicBezTo>
                    <a:pt x="1735" y="3036"/>
                    <a:pt x="1969" y="2802"/>
                    <a:pt x="2269" y="2802"/>
                  </a:cubicBezTo>
                  <a:cubicBezTo>
                    <a:pt x="2569" y="2802"/>
                    <a:pt x="2803" y="3036"/>
                    <a:pt x="2803" y="3303"/>
                  </a:cubicBezTo>
                  <a:cubicBezTo>
                    <a:pt x="2803" y="3603"/>
                    <a:pt x="2569" y="3836"/>
                    <a:pt x="2269" y="3836"/>
                  </a:cubicBezTo>
                  <a:cubicBezTo>
                    <a:pt x="2202" y="3836"/>
                    <a:pt x="2136" y="3836"/>
                    <a:pt x="2069" y="3803"/>
                  </a:cubicBezTo>
                  <a:lnTo>
                    <a:pt x="601" y="5271"/>
                  </a:lnTo>
                  <a:lnTo>
                    <a:pt x="868" y="5571"/>
                  </a:lnTo>
                  <a:cubicBezTo>
                    <a:pt x="868" y="5571"/>
                    <a:pt x="3136" y="3836"/>
                    <a:pt x="4704" y="3836"/>
                  </a:cubicBezTo>
                  <a:lnTo>
                    <a:pt x="4871" y="1902"/>
                  </a:lnTo>
                  <a:lnTo>
                    <a:pt x="3670" y="7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5614325" y="5110600"/>
              <a:ext cx="186000" cy="179325"/>
            </a:xfrm>
            <a:custGeom>
              <a:avLst/>
              <a:gdLst/>
              <a:ahLst/>
              <a:cxnLst/>
              <a:rect l="l" t="t" r="r" b="b"/>
              <a:pathLst>
                <a:path w="7440" h="7173" extrusionOk="0">
                  <a:moveTo>
                    <a:pt x="3737" y="1"/>
                  </a:moveTo>
                  <a:cubicBezTo>
                    <a:pt x="1735" y="1"/>
                    <a:pt x="2136" y="1936"/>
                    <a:pt x="2136" y="2236"/>
                  </a:cubicBezTo>
                  <a:cubicBezTo>
                    <a:pt x="1836" y="2503"/>
                    <a:pt x="2036" y="3270"/>
                    <a:pt x="2336" y="3270"/>
                  </a:cubicBezTo>
                  <a:cubicBezTo>
                    <a:pt x="2469" y="3970"/>
                    <a:pt x="3003" y="4504"/>
                    <a:pt x="3003" y="4504"/>
                  </a:cubicBezTo>
                  <a:cubicBezTo>
                    <a:pt x="3003" y="4504"/>
                    <a:pt x="3003" y="5005"/>
                    <a:pt x="2803" y="5038"/>
                  </a:cubicBezTo>
                  <a:cubicBezTo>
                    <a:pt x="2236" y="5138"/>
                    <a:pt x="1" y="6105"/>
                    <a:pt x="1" y="7173"/>
                  </a:cubicBezTo>
                  <a:lnTo>
                    <a:pt x="7440" y="7173"/>
                  </a:lnTo>
                  <a:cubicBezTo>
                    <a:pt x="7440" y="6105"/>
                    <a:pt x="5238" y="5138"/>
                    <a:pt x="4638" y="5038"/>
                  </a:cubicBezTo>
                  <a:cubicBezTo>
                    <a:pt x="4471" y="5005"/>
                    <a:pt x="4471" y="4504"/>
                    <a:pt x="4471" y="4504"/>
                  </a:cubicBezTo>
                  <a:cubicBezTo>
                    <a:pt x="4471" y="4504"/>
                    <a:pt x="5004" y="3970"/>
                    <a:pt x="5105" y="3270"/>
                  </a:cubicBezTo>
                  <a:cubicBezTo>
                    <a:pt x="5438" y="3270"/>
                    <a:pt x="5638" y="2503"/>
                    <a:pt x="5305" y="2236"/>
                  </a:cubicBezTo>
                  <a:cubicBezTo>
                    <a:pt x="5338" y="1936"/>
                    <a:pt x="5705" y="1"/>
                    <a:pt x="3737"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5051425" y="5419175"/>
              <a:ext cx="174325" cy="174300"/>
            </a:xfrm>
            <a:custGeom>
              <a:avLst/>
              <a:gdLst/>
              <a:ahLst/>
              <a:cxnLst/>
              <a:rect l="l" t="t" r="r" b="b"/>
              <a:pathLst>
                <a:path w="6973" h="6972" extrusionOk="0">
                  <a:moveTo>
                    <a:pt x="2202" y="767"/>
                  </a:moveTo>
                  <a:lnTo>
                    <a:pt x="2202" y="767"/>
                  </a:lnTo>
                  <a:cubicBezTo>
                    <a:pt x="1969" y="1068"/>
                    <a:pt x="1769" y="1434"/>
                    <a:pt x="1635" y="1868"/>
                  </a:cubicBezTo>
                  <a:lnTo>
                    <a:pt x="935" y="1868"/>
                  </a:lnTo>
                  <a:cubicBezTo>
                    <a:pt x="1068" y="1701"/>
                    <a:pt x="1202" y="1501"/>
                    <a:pt x="1368" y="1368"/>
                  </a:cubicBezTo>
                  <a:cubicBezTo>
                    <a:pt x="1602" y="1101"/>
                    <a:pt x="1869" y="934"/>
                    <a:pt x="2202" y="767"/>
                  </a:cubicBezTo>
                  <a:close/>
                  <a:moveTo>
                    <a:pt x="3270" y="500"/>
                  </a:moveTo>
                  <a:lnTo>
                    <a:pt x="3270" y="1868"/>
                  </a:lnTo>
                  <a:lnTo>
                    <a:pt x="2136" y="1868"/>
                  </a:lnTo>
                  <a:cubicBezTo>
                    <a:pt x="2202" y="1668"/>
                    <a:pt x="2302" y="1468"/>
                    <a:pt x="2403" y="1268"/>
                  </a:cubicBezTo>
                  <a:cubicBezTo>
                    <a:pt x="2569" y="1001"/>
                    <a:pt x="2769" y="801"/>
                    <a:pt x="2936" y="667"/>
                  </a:cubicBezTo>
                  <a:cubicBezTo>
                    <a:pt x="3070" y="601"/>
                    <a:pt x="3170" y="534"/>
                    <a:pt x="3270" y="500"/>
                  </a:cubicBezTo>
                  <a:close/>
                  <a:moveTo>
                    <a:pt x="3737" y="500"/>
                  </a:moveTo>
                  <a:cubicBezTo>
                    <a:pt x="3837" y="534"/>
                    <a:pt x="3937" y="601"/>
                    <a:pt x="4037" y="667"/>
                  </a:cubicBezTo>
                  <a:cubicBezTo>
                    <a:pt x="4237" y="801"/>
                    <a:pt x="4437" y="1001"/>
                    <a:pt x="4571" y="1268"/>
                  </a:cubicBezTo>
                  <a:cubicBezTo>
                    <a:pt x="4671" y="1434"/>
                    <a:pt x="4771" y="1635"/>
                    <a:pt x="4838" y="1868"/>
                  </a:cubicBezTo>
                  <a:lnTo>
                    <a:pt x="3737" y="1868"/>
                  </a:lnTo>
                  <a:lnTo>
                    <a:pt x="3737" y="500"/>
                  </a:lnTo>
                  <a:close/>
                  <a:moveTo>
                    <a:pt x="4804" y="767"/>
                  </a:moveTo>
                  <a:lnTo>
                    <a:pt x="4804" y="767"/>
                  </a:lnTo>
                  <a:cubicBezTo>
                    <a:pt x="5104" y="901"/>
                    <a:pt x="5371" y="1101"/>
                    <a:pt x="5638" y="1368"/>
                  </a:cubicBezTo>
                  <a:cubicBezTo>
                    <a:pt x="5772" y="1501"/>
                    <a:pt x="5938" y="1701"/>
                    <a:pt x="6038" y="1868"/>
                  </a:cubicBezTo>
                  <a:lnTo>
                    <a:pt x="5338" y="1868"/>
                  </a:lnTo>
                  <a:cubicBezTo>
                    <a:pt x="5205" y="1434"/>
                    <a:pt x="5038" y="1068"/>
                    <a:pt x="4804" y="767"/>
                  </a:cubicBezTo>
                  <a:close/>
                  <a:moveTo>
                    <a:pt x="1535" y="2335"/>
                  </a:moveTo>
                  <a:cubicBezTo>
                    <a:pt x="1469" y="2635"/>
                    <a:pt x="1435" y="2936"/>
                    <a:pt x="1402" y="3269"/>
                  </a:cubicBezTo>
                  <a:lnTo>
                    <a:pt x="501" y="3269"/>
                  </a:lnTo>
                  <a:cubicBezTo>
                    <a:pt x="501" y="2936"/>
                    <a:pt x="601" y="2635"/>
                    <a:pt x="701" y="2335"/>
                  </a:cubicBezTo>
                  <a:close/>
                  <a:moveTo>
                    <a:pt x="3270" y="2335"/>
                  </a:moveTo>
                  <a:lnTo>
                    <a:pt x="3270" y="3269"/>
                  </a:lnTo>
                  <a:lnTo>
                    <a:pt x="1869" y="3269"/>
                  </a:lnTo>
                  <a:cubicBezTo>
                    <a:pt x="1902" y="2936"/>
                    <a:pt x="1936" y="2635"/>
                    <a:pt x="2002" y="2335"/>
                  </a:cubicBezTo>
                  <a:close/>
                  <a:moveTo>
                    <a:pt x="5004" y="2335"/>
                  </a:moveTo>
                  <a:cubicBezTo>
                    <a:pt x="5071" y="2635"/>
                    <a:pt x="5104" y="2936"/>
                    <a:pt x="5104" y="3269"/>
                  </a:cubicBezTo>
                  <a:lnTo>
                    <a:pt x="3737" y="3269"/>
                  </a:lnTo>
                  <a:lnTo>
                    <a:pt x="3737" y="2335"/>
                  </a:lnTo>
                  <a:close/>
                  <a:moveTo>
                    <a:pt x="6272" y="2335"/>
                  </a:moveTo>
                  <a:cubicBezTo>
                    <a:pt x="6405" y="2635"/>
                    <a:pt x="6472" y="2936"/>
                    <a:pt x="6505" y="3269"/>
                  </a:cubicBezTo>
                  <a:lnTo>
                    <a:pt x="5571" y="3269"/>
                  </a:lnTo>
                  <a:cubicBezTo>
                    <a:pt x="5571" y="2936"/>
                    <a:pt x="5538" y="2635"/>
                    <a:pt x="5471" y="2335"/>
                  </a:cubicBezTo>
                  <a:close/>
                  <a:moveTo>
                    <a:pt x="1402" y="3736"/>
                  </a:moveTo>
                  <a:cubicBezTo>
                    <a:pt x="1435" y="4070"/>
                    <a:pt x="1469" y="4370"/>
                    <a:pt x="1535" y="4670"/>
                  </a:cubicBezTo>
                  <a:lnTo>
                    <a:pt x="701" y="4670"/>
                  </a:lnTo>
                  <a:cubicBezTo>
                    <a:pt x="568" y="4370"/>
                    <a:pt x="501" y="4036"/>
                    <a:pt x="501" y="3736"/>
                  </a:cubicBezTo>
                  <a:close/>
                  <a:moveTo>
                    <a:pt x="3270" y="3736"/>
                  </a:moveTo>
                  <a:lnTo>
                    <a:pt x="3270" y="4670"/>
                  </a:lnTo>
                  <a:lnTo>
                    <a:pt x="2002" y="4670"/>
                  </a:lnTo>
                  <a:cubicBezTo>
                    <a:pt x="1936" y="4370"/>
                    <a:pt x="1902" y="4036"/>
                    <a:pt x="1869" y="3736"/>
                  </a:cubicBezTo>
                  <a:close/>
                  <a:moveTo>
                    <a:pt x="5104" y="3736"/>
                  </a:moveTo>
                  <a:cubicBezTo>
                    <a:pt x="5104" y="4036"/>
                    <a:pt x="5071" y="4370"/>
                    <a:pt x="5004" y="4670"/>
                  </a:cubicBezTo>
                  <a:lnTo>
                    <a:pt x="3737" y="4670"/>
                  </a:lnTo>
                  <a:lnTo>
                    <a:pt x="3737" y="3736"/>
                  </a:lnTo>
                  <a:close/>
                  <a:moveTo>
                    <a:pt x="6505" y="3736"/>
                  </a:moveTo>
                  <a:cubicBezTo>
                    <a:pt x="6472" y="4036"/>
                    <a:pt x="6405" y="4370"/>
                    <a:pt x="6272" y="4670"/>
                  </a:cubicBezTo>
                  <a:lnTo>
                    <a:pt x="5471" y="4670"/>
                  </a:lnTo>
                  <a:cubicBezTo>
                    <a:pt x="5538" y="4370"/>
                    <a:pt x="5571" y="4070"/>
                    <a:pt x="5571" y="3736"/>
                  </a:cubicBezTo>
                  <a:close/>
                  <a:moveTo>
                    <a:pt x="6038" y="5104"/>
                  </a:moveTo>
                  <a:cubicBezTo>
                    <a:pt x="5938" y="5304"/>
                    <a:pt x="5772" y="5471"/>
                    <a:pt x="5638" y="5637"/>
                  </a:cubicBezTo>
                  <a:cubicBezTo>
                    <a:pt x="5371" y="5871"/>
                    <a:pt x="5104" y="6071"/>
                    <a:pt x="4804" y="6205"/>
                  </a:cubicBezTo>
                  <a:cubicBezTo>
                    <a:pt x="5038" y="5904"/>
                    <a:pt x="5205" y="5537"/>
                    <a:pt x="5338" y="5104"/>
                  </a:cubicBezTo>
                  <a:close/>
                  <a:moveTo>
                    <a:pt x="1635" y="5137"/>
                  </a:moveTo>
                  <a:cubicBezTo>
                    <a:pt x="1769" y="5537"/>
                    <a:pt x="1969" y="5938"/>
                    <a:pt x="2202" y="6238"/>
                  </a:cubicBezTo>
                  <a:cubicBezTo>
                    <a:pt x="1869" y="6071"/>
                    <a:pt x="1602" y="5871"/>
                    <a:pt x="1368" y="5637"/>
                  </a:cubicBezTo>
                  <a:cubicBezTo>
                    <a:pt x="1202" y="5471"/>
                    <a:pt x="1068" y="5304"/>
                    <a:pt x="935" y="5137"/>
                  </a:cubicBezTo>
                  <a:close/>
                  <a:moveTo>
                    <a:pt x="3270" y="5137"/>
                  </a:moveTo>
                  <a:lnTo>
                    <a:pt x="3270" y="6471"/>
                  </a:lnTo>
                  <a:cubicBezTo>
                    <a:pt x="3170" y="6438"/>
                    <a:pt x="3036" y="6405"/>
                    <a:pt x="2936" y="6338"/>
                  </a:cubicBezTo>
                  <a:cubicBezTo>
                    <a:pt x="2769" y="6205"/>
                    <a:pt x="2569" y="5971"/>
                    <a:pt x="2403" y="5738"/>
                  </a:cubicBezTo>
                  <a:cubicBezTo>
                    <a:pt x="2302" y="5537"/>
                    <a:pt x="2202" y="5337"/>
                    <a:pt x="2136" y="5137"/>
                  </a:cubicBezTo>
                  <a:close/>
                  <a:moveTo>
                    <a:pt x="4871" y="5104"/>
                  </a:moveTo>
                  <a:cubicBezTo>
                    <a:pt x="4771" y="5337"/>
                    <a:pt x="4671" y="5537"/>
                    <a:pt x="4571" y="5738"/>
                  </a:cubicBezTo>
                  <a:cubicBezTo>
                    <a:pt x="4437" y="5971"/>
                    <a:pt x="4237" y="6205"/>
                    <a:pt x="4037" y="6338"/>
                  </a:cubicBezTo>
                  <a:cubicBezTo>
                    <a:pt x="3937" y="6405"/>
                    <a:pt x="3837" y="6438"/>
                    <a:pt x="3737" y="6471"/>
                  </a:cubicBezTo>
                  <a:lnTo>
                    <a:pt x="3737" y="5104"/>
                  </a:lnTo>
                  <a:close/>
                  <a:moveTo>
                    <a:pt x="3503" y="0"/>
                  </a:moveTo>
                  <a:cubicBezTo>
                    <a:pt x="1569" y="0"/>
                    <a:pt x="1" y="1568"/>
                    <a:pt x="1" y="3503"/>
                  </a:cubicBezTo>
                  <a:cubicBezTo>
                    <a:pt x="1" y="5437"/>
                    <a:pt x="1569" y="6972"/>
                    <a:pt x="3503" y="6972"/>
                  </a:cubicBezTo>
                  <a:cubicBezTo>
                    <a:pt x="5438" y="6972"/>
                    <a:pt x="6972" y="5437"/>
                    <a:pt x="6972" y="3503"/>
                  </a:cubicBezTo>
                  <a:cubicBezTo>
                    <a:pt x="6972" y="1568"/>
                    <a:pt x="5405" y="0"/>
                    <a:pt x="350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5568475" y="4329225"/>
              <a:ext cx="145125" cy="155125"/>
            </a:xfrm>
            <a:custGeom>
              <a:avLst/>
              <a:gdLst/>
              <a:ahLst/>
              <a:cxnLst/>
              <a:rect l="l" t="t" r="r" b="b"/>
              <a:pathLst>
                <a:path w="5805" h="6205" extrusionOk="0">
                  <a:moveTo>
                    <a:pt x="1568" y="1935"/>
                  </a:moveTo>
                  <a:lnTo>
                    <a:pt x="1568" y="2335"/>
                  </a:lnTo>
                  <a:lnTo>
                    <a:pt x="4270" y="2335"/>
                  </a:lnTo>
                  <a:lnTo>
                    <a:pt x="4270" y="1935"/>
                  </a:lnTo>
                  <a:close/>
                  <a:moveTo>
                    <a:pt x="1568" y="2736"/>
                  </a:moveTo>
                  <a:lnTo>
                    <a:pt x="1568" y="3102"/>
                  </a:lnTo>
                  <a:lnTo>
                    <a:pt x="4270" y="3102"/>
                  </a:lnTo>
                  <a:lnTo>
                    <a:pt x="4270" y="2736"/>
                  </a:lnTo>
                  <a:close/>
                  <a:moveTo>
                    <a:pt x="1568" y="3503"/>
                  </a:moveTo>
                  <a:lnTo>
                    <a:pt x="1568" y="3870"/>
                  </a:lnTo>
                  <a:lnTo>
                    <a:pt x="4270" y="3870"/>
                  </a:lnTo>
                  <a:lnTo>
                    <a:pt x="4270" y="3503"/>
                  </a:lnTo>
                  <a:close/>
                  <a:moveTo>
                    <a:pt x="1568" y="4270"/>
                  </a:moveTo>
                  <a:lnTo>
                    <a:pt x="1568" y="4670"/>
                  </a:lnTo>
                  <a:lnTo>
                    <a:pt x="4270" y="4670"/>
                  </a:lnTo>
                  <a:lnTo>
                    <a:pt x="4270" y="4270"/>
                  </a:lnTo>
                  <a:close/>
                  <a:moveTo>
                    <a:pt x="5037" y="801"/>
                  </a:moveTo>
                  <a:lnTo>
                    <a:pt x="5037" y="5437"/>
                  </a:lnTo>
                  <a:lnTo>
                    <a:pt x="767" y="5437"/>
                  </a:lnTo>
                  <a:lnTo>
                    <a:pt x="767" y="801"/>
                  </a:lnTo>
                  <a:close/>
                  <a:moveTo>
                    <a:pt x="601" y="0"/>
                  </a:moveTo>
                  <a:cubicBezTo>
                    <a:pt x="267" y="0"/>
                    <a:pt x="0" y="267"/>
                    <a:pt x="0" y="601"/>
                  </a:cubicBezTo>
                  <a:lnTo>
                    <a:pt x="0" y="5638"/>
                  </a:lnTo>
                  <a:cubicBezTo>
                    <a:pt x="0" y="5938"/>
                    <a:pt x="267" y="6205"/>
                    <a:pt x="601" y="6205"/>
                  </a:cubicBezTo>
                  <a:lnTo>
                    <a:pt x="5237" y="6205"/>
                  </a:lnTo>
                  <a:cubicBezTo>
                    <a:pt x="5538" y="6205"/>
                    <a:pt x="5804" y="5938"/>
                    <a:pt x="5804" y="5638"/>
                  </a:cubicBezTo>
                  <a:lnTo>
                    <a:pt x="5804" y="601"/>
                  </a:lnTo>
                  <a:cubicBezTo>
                    <a:pt x="5804" y="267"/>
                    <a:pt x="5538" y="0"/>
                    <a:pt x="52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5686875" y="3407725"/>
              <a:ext cx="160150" cy="175150"/>
            </a:xfrm>
            <a:custGeom>
              <a:avLst/>
              <a:gdLst/>
              <a:ahLst/>
              <a:cxnLst/>
              <a:rect l="l" t="t" r="r" b="b"/>
              <a:pathLst>
                <a:path w="6406" h="7006" extrusionOk="0">
                  <a:moveTo>
                    <a:pt x="4571" y="1"/>
                  </a:moveTo>
                  <a:cubicBezTo>
                    <a:pt x="3403" y="1935"/>
                    <a:pt x="2503" y="968"/>
                    <a:pt x="1168" y="2369"/>
                  </a:cubicBezTo>
                  <a:cubicBezTo>
                    <a:pt x="1" y="3570"/>
                    <a:pt x="401" y="5037"/>
                    <a:pt x="1402" y="5538"/>
                  </a:cubicBezTo>
                  <a:cubicBezTo>
                    <a:pt x="2369" y="5037"/>
                    <a:pt x="3370" y="3903"/>
                    <a:pt x="4104" y="2302"/>
                  </a:cubicBezTo>
                  <a:lnTo>
                    <a:pt x="4104" y="2302"/>
                  </a:lnTo>
                  <a:cubicBezTo>
                    <a:pt x="4104" y="2303"/>
                    <a:pt x="4771" y="4337"/>
                    <a:pt x="2736" y="6305"/>
                  </a:cubicBezTo>
                  <a:cubicBezTo>
                    <a:pt x="3057" y="6679"/>
                    <a:pt x="3445" y="6851"/>
                    <a:pt x="3842" y="6851"/>
                  </a:cubicBezTo>
                  <a:cubicBezTo>
                    <a:pt x="4685" y="6851"/>
                    <a:pt x="5565" y="6074"/>
                    <a:pt x="5905" y="4804"/>
                  </a:cubicBezTo>
                  <a:cubicBezTo>
                    <a:pt x="6406" y="2803"/>
                    <a:pt x="5071" y="734"/>
                    <a:pt x="4571" y="1"/>
                  </a:cubicBezTo>
                  <a:close/>
                  <a:moveTo>
                    <a:pt x="3937" y="3470"/>
                  </a:moveTo>
                  <a:cubicBezTo>
                    <a:pt x="2536" y="5971"/>
                    <a:pt x="501" y="6572"/>
                    <a:pt x="335" y="6605"/>
                  </a:cubicBezTo>
                  <a:cubicBezTo>
                    <a:pt x="335" y="6639"/>
                    <a:pt x="368" y="7006"/>
                    <a:pt x="835" y="7006"/>
                  </a:cubicBezTo>
                  <a:cubicBezTo>
                    <a:pt x="1202" y="7006"/>
                    <a:pt x="3003" y="6038"/>
                    <a:pt x="3937" y="347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5478400" y="4617750"/>
              <a:ext cx="162650" cy="162650"/>
            </a:xfrm>
            <a:custGeom>
              <a:avLst/>
              <a:gdLst/>
              <a:ahLst/>
              <a:cxnLst/>
              <a:rect l="l" t="t" r="r" b="b"/>
              <a:pathLst>
                <a:path w="6506" h="6506" extrusionOk="0">
                  <a:moveTo>
                    <a:pt x="3270" y="1"/>
                  </a:moveTo>
                  <a:cubicBezTo>
                    <a:pt x="2869" y="1"/>
                    <a:pt x="2502" y="68"/>
                    <a:pt x="2169" y="168"/>
                  </a:cubicBezTo>
                  <a:lnTo>
                    <a:pt x="4471" y="2503"/>
                  </a:lnTo>
                  <a:lnTo>
                    <a:pt x="4471" y="234"/>
                  </a:lnTo>
                  <a:cubicBezTo>
                    <a:pt x="4104" y="68"/>
                    <a:pt x="3703" y="1"/>
                    <a:pt x="3270" y="1"/>
                  </a:cubicBezTo>
                  <a:close/>
                  <a:moveTo>
                    <a:pt x="1702" y="401"/>
                  </a:moveTo>
                  <a:cubicBezTo>
                    <a:pt x="701" y="935"/>
                    <a:pt x="1" y="2002"/>
                    <a:pt x="1" y="3236"/>
                  </a:cubicBezTo>
                  <a:cubicBezTo>
                    <a:pt x="1" y="3503"/>
                    <a:pt x="34" y="3770"/>
                    <a:pt x="101" y="4037"/>
                  </a:cubicBezTo>
                  <a:lnTo>
                    <a:pt x="2736" y="1402"/>
                  </a:lnTo>
                  <a:lnTo>
                    <a:pt x="1702" y="401"/>
                  </a:lnTo>
                  <a:close/>
                  <a:moveTo>
                    <a:pt x="4904" y="434"/>
                  </a:moveTo>
                  <a:lnTo>
                    <a:pt x="4904" y="4471"/>
                  </a:lnTo>
                  <a:lnTo>
                    <a:pt x="6272" y="4471"/>
                  </a:lnTo>
                  <a:cubicBezTo>
                    <a:pt x="6439" y="4070"/>
                    <a:pt x="6505" y="3670"/>
                    <a:pt x="6505" y="3236"/>
                  </a:cubicBezTo>
                  <a:cubicBezTo>
                    <a:pt x="6505" y="2036"/>
                    <a:pt x="5872" y="1002"/>
                    <a:pt x="4904" y="434"/>
                  </a:cubicBezTo>
                  <a:close/>
                  <a:moveTo>
                    <a:pt x="1635" y="3170"/>
                  </a:moveTo>
                  <a:lnTo>
                    <a:pt x="301" y="4537"/>
                  </a:lnTo>
                  <a:cubicBezTo>
                    <a:pt x="568" y="5171"/>
                    <a:pt x="1035" y="5705"/>
                    <a:pt x="1635" y="6072"/>
                  </a:cubicBezTo>
                  <a:lnTo>
                    <a:pt x="1635" y="3170"/>
                  </a:lnTo>
                  <a:close/>
                  <a:moveTo>
                    <a:pt x="2035" y="4871"/>
                  </a:moveTo>
                  <a:lnTo>
                    <a:pt x="2035" y="6272"/>
                  </a:lnTo>
                  <a:cubicBezTo>
                    <a:pt x="2436" y="6405"/>
                    <a:pt x="2836" y="6505"/>
                    <a:pt x="3270" y="6505"/>
                  </a:cubicBezTo>
                  <a:cubicBezTo>
                    <a:pt x="4471" y="6505"/>
                    <a:pt x="5505" y="5838"/>
                    <a:pt x="6072" y="487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5197375" y="5055575"/>
              <a:ext cx="151800" cy="132625"/>
            </a:xfrm>
            <a:custGeom>
              <a:avLst/>
              <a:gdLst/>
              <a:ahLst/>
              <a:cxnLst/>
              <a:rect l="l" t="t" r="r" b="b"/>
              <a:pathLst>
                <a:path w="6072" h="5305" extrusionOk="0">
                  <a:moveTo>
                    <a:pt x="1535" y="0"/>
                  </a:moveTo>
                  <a:lnTo>
                    <a:pt x="1535" y="768"/>
                  </a:lnTo>
                  <a:lnTo>
                    <a:pt x="4537" y="768"/>
                  </a:lnTo>
                  <a:lnTo>
                    <a:pt x="4537" y="0"/>
                  </a:lnTo>
                  <a:close/>
                  <a:moveTo>
                    <a:pt x="5504" y="1435"/>
                  </a:moveTo>
                  <a:cubicBezTo>
                    <a:pt x="5638" y="1435"/>
                    <a:pt x="5771" y="1568"/>
                    <a:pt x="5771" y="1735"/>
                  </a:cubicBezTo>
                  <a:cubicBezTo>
                    <a:pt x="5771" y="1868"/>
                    <a:pt x="5671" y="2002"/>
                    <a:pt x="5504" y="2002"/>
                  </a:cubicBezTo>
                  <a:cubicBezTo>
                    <a:pt x="5337" y="2002"/>
                    <a:pt x="5237" y="1868"/>
                    <a:pt x="5237" y="1735"/>
                  </a:cubicBezTo>
                  <a:cubicBezTo>
                    <a:pt x="5237" y="1568"/>
                    <a:pt x="5337" y="1435"/>
                    <a:pt x="5504" y="1435"/>
                  </a:cubicBezTo>
                  <a:close/>
                  <a:moveTo>
                    <a:pt x="4170" y="3036"/>
                  </a:moveTo>
                  <a:lnTo>
                    <a:pt x="4170" y="4937"/>
                  </a:lnTo>
                  <a:lnTo>
                    <a:pt x="1902" y="4937"/>
                  </a:lnTo>
                  <a:lnTo>
                    <a:pt x="1902" y="3036"/>
                  </a:lnTo>
                  <a:close/>
                  <a:moveTo>
                    <a:pt x="401" y="1168"/>
                  </a:moveTo>
                  <a:cubicBezTo>
                    <a:pt x="167" y="1168"/>
                    <a:pt x="0" y="1335"/>
                    <a:pt x="0" y="1535"/>
                  </a:cubicBezTo>
                  <a:lnTo>
                    <a:pt x="0" y="3436"/>
                  </a:lnTo>
                  <a:cubicBezTo>
                    <a:pt x="0" y="3636"/>
                    <a:pt x="167" y="3803"/>
                    <a:pt x="401" y="3803"/>
                  </a:cubicBezTo>
                  <a:lnTo>
                    <a:pt x="1535" y="3803"/>
                  </a:lnTo>
                  <a:lnTo>
                    <a:pt x="1535" y="5304"/>
                  </a:lnTo>
                  <a:lnTo>
                    <a:pt x="4537" y="5304"/>
                  </a:lnTo>
                  <a:lnTo>
                    <a:pt x="4537" y="3803"/>
                  </a:lnTo>
                  <a:lnTo>
                    <a:pt x="5671" y="3803"/>
                  </a:lnTo>
                  <a:cubicBezTo>
                    <a:pt x="5905" y="3803"/>
                    <a:pt x="6071" y="3636"/>
                    <a:pt x="6071" y="3436"/>
                  </a:cubicBezTo>
                  <a:lnTo>
                    <a:pt x="6071" y="1535"/>
                  </a:lnTo>
                  <a:cubicBezTo>
                    <a:pt x="6071" y="1335"/>
                    <a:pt x="5905" y="1168"/>
                    <a:pt x="5704" y="116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5430025" y="4932975"/>
              <a:ext cx="151800" cy="150975"/>
            </a:xfrm>
            <a:custGeom>
              <a:avLst/>
              <a:gdLst/>
              <a:ahLst/>
              <a:cxnLst/>
              <a:rect l="l" t="t" r="r" b="b"/>
              <a:pathLst>
                <a:path w="6072" h="6039" extrusionOk="0">
                  <a:moveTo>
                    <a:pt x="2670" y="1"/>
                  </a:moveTo>
                  <a:cubicBezTo>
                    <a:pt x="1602" y="134"/>
                    <a:pt x="735" y="801"/>
                    <a:pt x="301" y="1702"/>
                  </a:cubicBezTo>
                  <a:lnTo>
                    <a:pt x="1369" y="2069"/>
                  </a:lnTo>
                  <a:cubicBezTo>
                    <a:pt x="1635" y="1602"/>
                    <a:pt x="2102" y="1268"/>
                    <a:pt x="2670" y="1135"/>
                  </a:cubicBezTo>
                  <a:lnTo>
                    <a:pt x="2670" y="1"/>
                  </a:lnTo>
                  <a:close/>
                  <a:moveTo>
                    <a:pt x="3403" y="1"/>
                  </a:moveTo>
                  <a:lnTo>
                    <a:pt x="3403" y="1135"/>
                  </a:lnTo>
                  <a:cubicBezTo>
                    <a:pt x="3970" y="1268"/>
                    <a:pt x="4404" y="1602"/>
                    <a:pt x="4671" y="2069"/>
                  </a:cubicBezTo>
                  <a:lnTo>
                    <a:pt x="5772" y="1702"/>
                  </a:lnTo>
                  <a:cubicBezTo>
                    <a:pt x="5338" y="801"/>
                    <a:pt x="4471" y="134"/>
                    <a:pt x="3403" y="1"/>
                  </a:cubicBezTo>
                  <a:close/>
                  <a:moveTo>
                    <a:pt x="6005" y="2436"/>
                  </a:moveTo>
                  <a:lnTo>
                    <a:pt x="4938" y="2803"/>
                  </a:lnTo>
                  <a:cubicBezTo>
                    <a:pt x="4938" y="2870"/>
                    <a:pt x="4938" y="2936"/>
                    <a:pt x="4938" y="3003"/>
                  </a:cubicBezTo>
                  <a:cubicBezTo>
                    <a:pt x="4938" y="3503"/>
                    <a:pt x="4738" y="3937"/>
                    <a:pt x="4437" y="4271"/>
                  </a:cubicBezTo>
                  <a:lnTo>
                    <a:pt x="5105" y="5205"/>
                  </a:lnTo>
                  <a:cubicBezTo>
                    <a:pt x="5705" y="4671"/>
                    <a:pt x="6072" y="3870"/>
                    <a:pt x="6072" y="3003"/>
                  </a:cubicBezTo>
                  <a:cubicBezTo>
                    <a:pt x="6072" y="2803"/>
                    <a:pt x="6072" y="2636"/>
                    <a:pt x="6005" y="2436"/>
                  </a:cubicBezTo>
                  <a:close/>
                  <a:moveTo>
                    <a:pt x="68" y="2436"/>
                  </a:moveTo>
                  <a:cubicBezTo>
                    <a:pt x="34" y="2636"/>
                    <a:pt x="1" y="2803"/>
                    <a:pt x="1" y="3003"/>
                  </a:cubicBezTo>
                  <a:cubicBezTo>
                    <a:pt x="1" y="3870"/>
                    <a:pt x="368" y="4671"/>
                    <a:pt x="968" y="5238"/>
                  </a:cubicBezTo>
                  <a:lnTo>
                    <a:pt x="1635" y="4304"/>
                  </a:lnTo>
                  <a:cubicBezTo>
                    <a:pt x="1335" y="3937"/>
                    <a:pt x="1135" y="3503"/>
                    <a:pt x="1135" y="3003"/>
                  </a:cubicBezTo>
                  <a:cubicBezTo>
                    <a:pt x="1135" y="2936"/>
                    <a:pt x="1135" y="2870"/>
                    <a:pt x="1135" y="2803"/>
                  </a:cubicBezTo>
                  <a:lnTo>
                    <a:pt x="68" y="2436"/>
                  </a:lnTo>
                  <a:close/>
                  <a:moveTo>
                    <a:pt x="2236" y="4738"/>
                  </a:moveTo>
                  <a:lnTo>
                    <a:pt x="1569" y="5672"/>
                  </a:lnTo>
                  <a:cubicBezTo>
                    <a:pt x="2002" y="5905"/>
                    <a:pt x="2503" y="6038"/>
                    <a:pt x="3036" y="6038"/>
                  </a:cubicBezTo>
                  <a:cubicBezTo>
                    <a:pt x="3570" y="6038"/>
                    <a:pt x="4071" y="5905"/>
                    <a:pt x="4504" y="5672"/>
                  </a:cubicBezTo>
                  <a:lnTo>
                    <a:pt x="3837" y="4738"/>
                  </a:lnTo>
                  <a:cubicBezTo>
                    <a:pt x="3570" y="4838"/>
                    <a:pt x="3303" y="4904"/>
                    <a:pt x="3036" y="4904"/>
                  </a:cubicBezTo>
                  <a:cubicBezTo>
                    <a:pt x="2736" y="4904"/>
                    <a:pt x="2503" y="4838"/>
                    <a:pt x="2236" y="473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5739425" y="3108350"/>
              <a:ext cx="145125" cy="145125"/>
            </a:xfrm>
            <a:custGeom>
              <a:avLst/>
              <a:gdLst/>
              <a:ahLst/>
              <a:cxnLst/>
              <a:rect l="l" t="t" r="r" b="b"/>
              <a:pathLst>
                <a:path w="5805" h="5805" extrusionOk="0">
                  <a:moveTo>
                    <a:pt x="1802" y="2002"/>
                  </a:moveTo>
                  <a:lnTo>
                    <a:pt x="1802" y="3803"/>
                  </a:lnTo>
                  <a:lnTo>
                    <a:pt x="3069" y="2902"/>
                  </a:lnTo>
                  <a:lnTo>
                    <a:pt x="1802" y="2002"/>
                  </a:lnTo>
                  <a:close/>
                  <a:moveTo>
                    <a:pt x="3269" y="2002"/>
                  </a:moveTo>
                  <a:lnTo>
                    <a:pt x="3269" y="3803"/>
                  </a:lnTo>
                  <a:lnTo>
                    <a:pt x="4537" y="2902"/>
                  </a:lnTo>
                  <a:lnTo>
                    <a:pt x="3269" y="2002"/>
                  </a:lnTo>
                  <a:close/>
                  <a:moveTo>
                    <a:pt x="2903" y="567"/>
                  </a:moveTo>
                  <a:cubicBezTo>
                    <a:pt x="4203" y="567"/>
                    <a:pt x="5238" y="1601"/>
                    <a:pt x="5238" y="2902"/>
                  </a:cubicBezTo>
                  <a:cubicBezTo>
                    <a:pt x="5238" y="4203"/>
                    <a:pt x="4203" y="5237"/>
                    <a:pt x="2903" y="5237"/>
                  </a:cubicBezTo>
                  <a:cubicBezTo>
                    <a:pt x="1602" y="5237"/>
                    <a:pt x="568" y="4203"/>
                    <a:pt x="568" y="2902"/>
                  </a:cubicBezTo>
                  <a:cubicBezTo>
                    <a:pt x="568" y="1601"/>
                    <a:pt x="1602" y="567"/>
                    <a:pt x="2903" y="567"/>
                  </a:cubicBezTo>
                  <a:close/>
                  <a:moveTo>
                    <a:pt x="2903" y="0"/>
                  </a:moveTo>
                  <a:cubicBezTo>
                    <a:pt x="1301" y="0"/>
                    <a:pt x="0" y="1301"/>
                    <a:pt x="0" y="2902"/>
                  </a:cubicBezTo>
                  <a:cubicBezTo>
                    <a:pt x="0" y="4503"/>
                    <a:pt x="1301" y="5804"/>
                    <a:pt x="2903" y="5804"/>
                  </a:cubicBezTo>
                  <a:cubicBezTo>
                    <a:pt x="4504" y="5804"/>
                    <a:pt x="5805" y="4503"/>
                    <a:pt x="5805" y="2902"/>
                  </a:cubicBezTo>
                  <a:cubicBezTo>
                    <a:pt x="5805" y="1301"/>
                    <a:pt x="4504" y="0"/>
                    <a:pt x="29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5253250" y="4433450"/>
              <a:ext cx="159300" cy="167650"/>
            </a:xfrm>
            <a:custGeom>
              <a:avLst/>
              <a:gdLst/>
              <a:ahLst/>
              <a:cxnLst/>
              <a:rect l="l" t="t" r="r" b="b"/>
              <a:pathLst>
                <a:path w="6372" h="6706" extrusionOk="0">
                  <a:moveTo>
                    <a:pt x="0" y="1"/>
                  </a:moveTo>
                  <a:lnTo>
                    <a:pt x="0" y="6706"/>
                  </a:lnTo>
                  <a:lnTo>
                    <a:pt x="3036" y="3670"/>
                  </a:lnTo>
                  <a:lnTo>
                    <a:pt x="3036" y="6706"/>
                  </a:lnTo>
                  <a:lnTo>
                    <a:pt x="6371" y="3337"/>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407525" y="3848875"/>
              <a:ext cx="168475" cy="169300"/>
            </a:xfrm>
            <a:custGeom>
              <a:avLst/>
              <a:gdLst/>
              <a:ahLst/>
              <a:cxnLst/>
              <a:rect l="l" t="t" r="r" b="b"/>
              <a:pathLst>
                <a:path w="6739" h="6772" extrusionOk="0">
                  <a:moveTo>
                    <a:pt x="1268" y="868"/>
                  </a:moveTo>
                  <a:lnTo>
                    <a:pt x="1268" y="1702"/>
                  </a:lnTo>
                  <a:lnTo>
                    <a:pt x="401" y="1702"/>
                  </a:lnTo>
                  <a:lnTo>
                    <a:pt x="401" y="868"/>
                  </a:lnTo>
                  <a:close/>
                  <a:moveTo>
                    <a:pt x="2936" y="868"/>
                  </a:moveTo>
                  <a:lnTo>
                    <a:pt x="2936" y="1702"/>
                  </a:lnTo>
                  <a:lnTo>
                    <a:pt x="2102" y="1702"/>
                  </a:lnTo>
                  <a:lnTo>
                    <a:pt x="2102" y="868"/>
                  </a:lnTo>
                  <a:close/>
                  <a:moveTo>
                    <a:pt x="3803" y="2135"/>
                  </a:moveTo>
                  <a:lnTo>
                    <a:pt x="3803" y="2536"/>
                  </a:lnTo>
                  <a:lnTo>
                    <a:pt x="6738" y="2536"/>
                  </a:lnTo>
                  <a:lnTo>
                    <a:pt x="6738" y="2135"/>
                  </a:lnTo>
                  <a:close/>
                  <a:moveTo>
                    <a:pt x="1268" y="2536"/>
                  </a:moveTo>
                  <a:lnTo>
                    <a:pt x="1268" y="3403"/>
                  </a:lnTo>
                  <a:lnTo>
                    <a:pt x="401" y="3403"/>
                  </a:lnTo>
                  <a:lnTo>
                    <a:pt x="401" y="2536"/>
                  </a:lnTo>
                  <a:close/>
                  <a:moveTo>
                    <a:pt x="2936" y="2536"/>
                  </a:moveTo>
                  <a:lnTo>
                    <a:pt x="2936" y="3403"/>
                  </a:lnTo>
                  <a:lnTo>
                    <a:pt x="2102" y="3403"/>
                  </a:lnTo>
                  <a:lnTo>
                    <a:pt x="2102" y="2536"/>
                  </a:lnTo>
                  <a:close/>
                  <a:moveTo>
                    <a:pt x="1268" y="4237"/>
                  </a:moveTo>
                  <a:lnTo>
                    <a:pt x="1268" y="5071"/>
                  </a:lnTo>
                  <a:lnTo>
                    <a:pt x="401" y="5071"/>
                  </a:lnTo>
                  <a:lnTo>
                    <a:pt x="401" y="4237"/>
                  </a:lnTo>
                  <a:close/>
                  <a:moveTo>
                    <a:pt x="2936" y="4237"/>
                  </a:moveTo>
                  <a:lnTo>
                    <a:pt x="2936" y="5071"/>
                  </a:lnTo>
                  <a:lnTo>
                    <a:pt x="2102" y="5071"/>
                  </a:lnTo>
                  <a:lnTo>
                    <a:pt x="2102" y="4237"/>
                  </a:lnTo>
                  <a:close/>
                  <a:moveTo>
                    <a:pt x="0" y="0"/>
                  </a:moveTo>
                  <a:lnTo>
                    <a:pt x="0" y="6772"/>
                  </a:lnTo>
                  <a:lnTo>
                    <a:pt x="3369" y="6772"/>
                  </a:lnTo>
                  <a:lnTo>
                    <a:pt x="3369" y="0"/>
                  </a:lnTo>
                  <a:close/>
                  <a:moveTo>
                    <a:pt x="3803" y="2969"/>
                  </a:moveTo>
                  <a:lnTo>
                    <a:pt x="3803" y="6772"/>
                  </a:lnTo>
                  <a:lnTo>
                    <a:pt x="4637" y="6772"/>
                  </a:lnTo>
                  <a:lnTo>
                    <a:pt x="4637" y="5071"/>
                  </a:lnTo>
                  <a:lnTo>
                    <a:pt x="5905" y="5071"/>
                  </a:lnTo>
                  <a:lnTo>
                    <a:pt x="5905" y="6772"/>
                  </a:lnTo>
                  <a:lnTo>
                    <a:pt x="6738" y="6772"/>
                  </a:lnTo>
                  <a:lnTo>
                    <a:pt x="6738"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5480075" y="4134900"/>
              <a:ext cx="98425" cy="101775"/>
            </a:xfrm>
            <a:custGeom>
              <a:avLst/>
              <a:gdLst/>
              <a:ahLst/>
              <a:cxnLst/>
              <a:rect l="l" t="t" r="r" b="b"/>
              <a:pathLst>
                <a:path w="3937" h="4071" extrusionOk="0">
                  <a:moveTo>
                    <a:pt x="1968" y="1202"/>
                  </a:moveTo>
                  <a:cubicBezTo>
                    <a:pt x="2435" y="1202"/>
                    <a:pt x="2802" y="1569"/>
                    <a:pt x="2802" y="2036"/>
                  </a:cubicBezTo>
                  <a:cubicBezTo>
                    <a:pt x="2802" y="2503"/>
                    <a:pt x="2435" y="2870"/>
                    <a:pt x="1968" y="2870"/>
                  </a:cubicBezTo>
                  <a:cubicBezTo>
                    <a:pt x="1501" y="2870"/>
                    <a:pt x="1135" y="2503"/>
                    <a:pt x="1135" y="2036"/>
                  </a:cubicBezTo>
                  <a:cubicBezTo>
                    <a:pt x="1135" y="1569"/>
                    <a:pt x="1501" y="1202"/>
                    <a:pt x="1968" y="1202"/>
                  </a:cubicBezTo>
                  <a:close/>
                  <a:moveTo>
                    <a:pt x="1568" y="1"/>
                  </a:moveTo>
                  <a:cubicBezTo>
                    <a:pt x="1568" y="134"/>
                    <a:pt x="1535" y="268"/>
                    <a:pt x="1468" y="368"/>
                  </a:cubicBezTo>
                  <a:cubicBezTo>
                    <a:pt x="1331" y="619"/>
                    <a:pt x="1053" y="761"/>
                    <a:pt x="773" y="761"/>
                  </a:cubicBezTo>
                  <a:cubicBezTo>
                    <a:pt x="645" y="761"/>
                    <a:pt x="516" y="731"/>
                    <a:pt x="401" y="668"/>
                  </a:cubicBezTo>
                  <a:lnTo>
                    <a:pt x="0" y="1369"/>
                  </a:lnTo>
                  <a:cubicBezTo>
                    <a:pt x="134" y="1435"/>
                    <a:pt x="234" y="1535"/>
                    <a:pt x="301" y="1635"/>
                  </a:cubicBezTo>
                  <a:cubicBezTo>
                    <a:pt x="501" y="2002"/>
                    <a:pt x="367" y="2503"/>
                    <a:pt x="0" y="2703"/>
                  </a:cubicBezTo>
                  <a:lnTo>
                    <a:pt x="401" y="3403"/>
                  </a:lnTo>
                  <a:cubicBezTo>
                    <a:pt x="534" y="3337"/>
                    <a:pt x="668" y="3303"/>
                    <a:pt x="801" y="3303"/>
                  </a:cubicBezTo>
                  <a:cubicBezTo>
                    <a:pt x="1235" y="3303"/>
                    <a:pt x="1568" y="3637"/>
                    <a:pt x="1568" y="4071"/>
                  </a:cubicBezTo>
                  <a:lnTo>
                    <a:pt x="2369" y="4071"/>
                  </a:lnTo>
                  <a:cubicBezTo>
                    <a:pt x="2369" y="3937"/>
                    <a:pt x="2402" y="3804"/>
                    <a:pt x="2469" y="3704"/>
                  </a:cubicBezTo>
                  <a:cubicBezTo>
                    <a:pt x="2625" y="3437"/>
                    <a:pt x="2884" y="3303"/>
                    <a:pt x="3148" y="3303"/>
                  </a:cubicBezTo>
                  <a:cubicBezTo>
                    <a:pt x="3281" y="3303"/>
                    <a:pt x="3414" y="3337"/>
                    <a:pt x="3536" y="3403"/>
                  </a:cubicBezTo>
                  <a:lnTo>
                    <a:pt x="3937" y="2703"/>
                  </a:lnTo>
                  <a:cubicBezTo>
                    <a:pt x="3836" y="2636"/>
                    <a:pt x="3736" y="2536"/>
                    <a:pt x="3670" y="2436"/>
                  </a:cubicBezTo>
                  <a:cubicBezTo>
                    <a:pt x="3436" y="2069"/>
                    <a:pt x="3570" y="1569"/>
                    <a:pt x="3937" y="1369"/>
                  </a:cubicBezTo>
                  <a:lnTo>
                    <a:pt x="3536" y="668"/>
                  </a:lnTo>
                  <a:cubicBezTo>
                    <a:pt x="3436" y="735"/>
                    <a:pt x="3303" y="768"/>
                    <a:pt x="3136" y="768"/>
                  </a:cubicBezTo>
                  <a:cubicBezTo>
                    <a:pt x="2736" y="768"/>
                    <a:pt x="2369" y="401"/>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5153175" y="4124075"/>
              <a:ext cx="155975" cy="175975"/>
            </a:xfrm>
            <a:custGeom>
              <a:avLst/>
              <a:gdLst/>
              <a:ahLst/>
              <a:cxnLst/>
              <a:rect l="l" t="t" r="r" b="b"/>
              <a:pathLst>
                <a:path w="6239" h="7039" extrusionOk="0">
                  <a:moveTo>
                    <a:pt x="1501" y="667"/>
                  </a:moveTo>
                  <a:cubicBezTo>
                    <a:pt x="1635" y="667"/>
                    <a:pt x="1802" y="734"/>
                    <a:pt x="1935" y="868"/>
                  </a:cubicBezTo>
                  <a:cubicBezTo>
                    <a:pt x="2169" y="1101"/>
                    <a:pt x="2369" y="1468"/>
                    <a:pt x="2502" y="1968"/>
                  </a:cubicBezTo>
                  <a:cubicBezTo>
                    <a:pt x="2502" y="1968"/>
                    <a:pt x="2502" y="1968"/>
                    <a:pt x="2502" y="2002"/>
                  </a:cubicBezTo>
                  <a:cubicBezTo>
                    <a:pt x="2502" y="2002"/>
                    <a:pt x="2469" y="1968"/>
                    <a:pt x="2469" y="1968"/>
                  </a:cubicBezTo>
                  <a:cubicBezTo>
                    <a:pt x="2002" y="1835"/>
                    <a:pt x="1602" y="1668"/>
                    <a:pt x="1368" y="1435"/>
                  </a:cubicBezTo>
                  <a:cubicBezTo>
                    <a:pt x="1268" y="1301"/>
                    <a:pt x="1201" y="1168"/>
                    <a:pt x="1201" y="1034"/>
                  </a:cubicBezTo>
                  <a:cubicBezTo>
                    <a:pt x="1168" y="968"/>
                    <a:pt x="1201" y="834"/>
                    <a:pt x="1268" y="768"/>
                  </a:cubicBezTo>
                  <a:cubicBezTo>
                    <a:pt x="1335" y="701"/>
                    <a:pt x="1435" y="667"/>
                    <a:pt x="1501" y="667"/>
                  </a:cubicBezTo>
                  <a:close/>
                  <a:moveTo>
                    <a:pt x="4904" y="501"/>
                  </a:moveTo>
                  <a:cubicBezTo>
                    <a:pt x="4971" y="501"/>
                    <a:pt x="5071" y="501"/>
                    <a:pt x="5137" y="601"/>
                  </a:cubicBezTo>
                  <a:cubicBezTo>
                    <a:pt x="5338" y="768"/>
                    <a:pt x="5237" y="1201"/>
                    <a:pt x="4937" y="1501"/>
                  </a:cubicBezTo>
                  <a:cubicBezTo>
                    <a:pt x="4637" y="1802"/>
                    <a:pt x="4203" y="2002"/>
                    <a:pt x="3836" y="2135"/>
                  </a:cubicBezTo>
                  <a:lnTo>
                    <a:pt x="3503" y="2135"/>
                  </a:lnTo>
                  <a:cubicBezTo>
                    <a:pt x="3636" y="1735"/>
                    <a:pt x="3870" y="1201"/>
                    <a:pt x="4237" y="801"/>
                  </a:cubicBezTo>
                  <a:cubicBezTo>
                    <a:pt x="4437" y="601"/>
                    <a:pt x="4670" y="501"/>
                    <a:pt x="4904" y="501"/>
                  </a:cubicBezTo>
                  <a:close/>
                  <a:moveTo>
                    <a:pt x="2669" y="2602"/>
                  </a:moveTo>
                  <a:lnTo>
                    <a:pt x="2669" y="3469"/>
                  </a:lnTo>
                  <a:lnTo>
                    <a:pt x="467" y="3469"/>
                  </a:lnTo>
                  <a:lnTo>
                    <a:pt x="467" y="2602"/>
                  </a:lnTo>
                  <a:close/>
                  <a:moveTo>
                    <a:pt x="5805" y="2602"/>
                  </a:moveTo>
                  <a:lnTo>
                    <a:pt x="5805" y="3469"/>
                  </a:lnTo>
                  <a:lnTo>
                    <a:pt x="3570" y="3469"/>
                  </a:lnTo>
                  <a:lnTo>
                    <a:pt x="3570" y="2602"/>
                  </a:lnTo>
                  <a:close/>
                  <a:moveTo>
                    <a:pt x="2669" y="3703"/>
                  </a:moveTo>
                  <a:lnTo>
                    <a:pt x="2669" y="6605"/>
                  </a:lnTo>
                  <a:lnTo>
                    <a:pt x="901" y="6605"/>
                  </a:lnTo>
                  <a:lnTo>
                    <a:pt x="901" y="3703"/>
                  </a:lnTo>
                  <a:close/>
                  <a:moveTo>
                    <a:pt x="5338" y="3703"/>
                  </a:moveTo>
                  <a:lnTo>
                    <a:pt x="5338" y="6605"/>
                  </a:lnTo>
                  <a:lnTo>
                    <a:pt x="3570" y="6605"/>
                  </a:lnTo>
                  <a:lnTo>
                    <a:pt x="3570" y="3703"/>
                  </a:lnTo>
                  <a:close/>
                  <a:moveTo>
                    <a:pt x="4904" y="0"/>
                  </a:moveTo>
                  <a:cubicBezTo>
                    <a:pt x="4537" y="0"/>
                    <a:pt x="4170" y="167"/>
                    <a:pt x="3903" y="467"/>
                  </a:cubicBezTo>
                  <a:cubicBezTo>
                    <a:pt x="3436" y="901"/>
                    <a:pt x="3169" y="1568"/>
                    <a:pt x="3003" y="2002"/>
                  </a:cubicBezTo>
                  <a:cubicBezTo>
                    <a:pt x="2902" y="1535"/>
                    <a:pt x="2702" y="934"/>
                    <a:pt x="2269" y="501"/>
                  </a:cubicBezTo>
                  <a:cubicBezTo>
                    <a:pt x="2069" y="301"/>
                    <a:pt x="1768" y="167"/>
                    <a:pt x="1501" y="167"/>
                  </a:cubicBezTo>
                  <a:cubicBezTo>
                    <a:pt x="1268" y="167"/>
                    <a:pt x="1068" y="267"/>
                    <a:pt x="901" y="401"/>
                  </a:cubicBezTo>
                  <a:cubicBezTo>
                    <a:pt x="567" y="768"/>
                    <a:pt x="601" y="1368"/>
                    <a:pt x="1001" y="1768"/>
                  </a:cubicBezTo>
                  <a:cubicBezTo>
                    <a:pt x="1168" y="1935"/>
                    <a:pt x="1335" y="2035"/>
                    <a:pt x="1501" y="2135"/>
                  </a:cubicBezTo>
                  <a:lnTo>
                    <a:pt x="0" y="2135"/>
                  </a:lnTo>
                  <a:lnTo>
                    <a:pt x="0" y="3903"/>
                  </a:lnTo>
                  <a:lnTo>
                    <a:pt x="434" y="3903"/>
                  </a:lnTo>
                  <a:lnTo>
                    <a:pt x="434" y="7039"/>
                  </a:lnTo>
                  <a:lnTo>
                    <a:pt x="5771" y="7039"/>
                  </a:lnTo>
                  <a:lnTo>
                    <a:pt x="5771" y="3936"/>
                  </a:lnTo>
                  <a:lnTo>
                    <a:pt x="6238" y="3936"/>
                  </a:lnTo>
                  <a:lnTo>
                    <a:pt x="6238" y="2135"/>
                  </a:lnTo>
                  <a:lnTo>
                    <a:pt x="4937" y="2135"/>
                  </a:lnTo>
                  <a:cubicBezTo>
                    <a:pt x="5037" y="2068"/>
                    <a:pt x="5171" y="1968"/>
                    <a:pt x="5271" y="1835"/>
                  </a:cubicBezTo>
                  <a:cubicBezTo>
                    <a:pt x="5504" y="1601"/>
                    <a:pt x="5671" y="1335"/>
                    <a:pt x="5704" y="1034"/>
                  </a:cubicBezTo>
                  <a:cubicBezTo>
                    <a:pt x="5771" y="734"/>
                    <a:pt x="5704" y="434"/>
                    <a:pt x="5504" y="234"/>
                  </a:cubicBezTo>
                  <a:cubicBezTo>
                    <a:pt x="5338" y="67"/>
                    <a:pt x="5137" y="0"/>
                    <a:pt x="4904"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5270750" y="4753275"/>
              <a:ext cx="73425" cy="132875"/>
            </a:xfrm>
            <a:custGeom>
              <a:avLst/>
              <a:gdLst/>
              <a:ahLst/>
              <a:cxnLst/>
              <a:rect l="l" t="t" r="r" b="b"/>
              <a:pathLst>
                <a:path w="2937" h="5315" extrusionOk="0">
                  <a:moveTo>
                    <a:pt x="1156" y="1"/>
                  </a:moveTo>
                  <a:cubicBezTo>
                    <a:pt x="1094" y="1"/>
                    <a:pt x="1031" y="6"/>
                    <a:pt x="968" y="17"/>
                  </a:cubicBezTo>
                  <a:lnTo>
                    <a:pt x="968" y="50"/>
                  </a:lnTo>
                  <a:cubicBezTo>
                    <a:pt x="401" y="150"/>
                    <a:pt x="1" y="684"/>
                    <a:pt x="134" y="1251"/>
                  </a:cubicBezTo>
                  <a:lnTo>
                    <a:pt x="368" y="2586"/>
                  </a:lnTo>
                  <a:cubicBezTo>
                    <a:pt x="484" y="3049"/>
                    <a:pt x="901" y="3412"/>
                    <a:pt x="1381" y="3412"/>
                  </a:cubicBezTo>
                  <a:cubicBezTo>
                    <a:pt x="1453" y="3412"/>
                    <a:pt x="1527" y="3404"/>
                    <a:pt x="1602" y="3386"/>
                  </a:cubicBezTo>
                  <a:lnTo>
                    <a:pt x="1635" y="3386"/>
                  </a:lnTo>
                  <a:cubicBezTo>
                    <a:pt x="1669" y="3386"/>
                    <a:pt x="1735" y="3353"/>
                    <a:pt x="1769" y="3353"/>
                  </a:cubicBezTo>
                  <a:lnTo>
                    <a:pt x="1669" y="2852"/>
                  </a:lnTo>
                  <a:cubicBezTo>
                    <a:pt x="1635" y="2886"/>
                    <a:pt x="1602" y="2919"/>
                    <a:pt x="1535" y="2919"/>
                  </a:cubicBezTo>
                  <a:lnTo>
                    <a:pt x="1502" y="2919"/>
                  </a:lnTo>
                  <a:cubicBezTo>
                    <a:pt x="1463" y="2928"/>
                    <a:pt x="1424" y="2932"/>
                    <a:pt x="1385" y="2932"/>
                  </a:cubicBezTo>
                  <a:cubicBezTo>
                    <a:pt x="1128" y="2932"/>
                    <a:pt x="897" y="2747"/>
                    <a:pt x="868" y="2485"/>
                  </a:cubicBezTo>
                  <a:lnTo>
                    <a:pt x="601" y="1151"/>
                  </a:lnTo>
                  <a:cubicBezTo>
                    <a:pt x="534" y="851"/>
                    <a:pt x="735" y="551"/>
                    <a:pt x="1035" y="517"/>
                  </a:cubicBezTo>
                  <a:lnTo>
                    <a:pt x="1068" y="484"/>
                  </a:lnTo>
                  <a:cubicBezTo>
                    <a:pt x="1090" y="482"/>
                    <a:pt x="1112" y="480"/>
                    <a:pt x="1134" y="480"/>
                  </a:cubicBezTo>
                  <a:cubicBezTo>
                    <a:pt x="1411" y="480"/>
                    <a:pt x="1673" y="673"/>
                    <a:pt x="1735" y="951"/>
                  </a:cubicBezTo>
                  <a:lnTo>
                    <a:pt x="1835" y="1551"/>
                  </a:lnTo>
                  <a:cubicBezTo>
                    <a:pt x="2036" y="1585"/>
                    <a:pt x="2236" y="1652"/>
                    <a:pt x="2369" y="1785"/>
                  </a:cubicBezTo>
                  <a:lnTo>
                    <a:pt x="2202" y="851"/>
                  </a:lnTo>
                  <a:cubicBezTo>
                    <a:pt x="2113" y="347"/>
                    <a:pt x="1655" y="1"/>
                    <a:pt x="1156" y="1"/>
                  </a:cubicBezTo>
                  <a:close/>
                  <a:moveTo>
                    <a:pt x="1570" y="1924"/>
                  </a:moveTo>
                  <a:cubicBezTo>
                    <a:pt x="1493" y="1924"/>
                    <a:pt x="1414" y="1933"/>
                    <a:pt x="1335" y="1952"/>
                  </a:cubicBezTo>
                  <a:cubicBezTo>
                    <a:pt x="1268" y="1952"/>
                    <a:pt x="1235" y="1952"/>
                    <a:pt x="1168" y="1985"/>
                  </a:cubicBezTo>
                  <a:lnTo>
                    <a:pt x="1268" y="2452"/>
                  </a:lnTo>
                  <a:cubicBezTo>
                    <a:pt x="1302" y="2452"/>
                    <a:pt x="1368" y="2419"/>
                    <a:pt x="1402" y="2419"/>
                  </a:cubicBezTo>
                  <a:lnTo>
                    <a:pt x="1435" y="2419"/>
                  </a:lnTo>
                  <a:cubicBezTo>
                    <a:pt x="1474" y="2410"/>
                    <a:pt x="1513" y="2406"/>
                    <a:pt x="1552" y="2406"/>
                  </a:cubicBezTo>
                  <a:cubicBezTo>
                    <a:pt x="1810" y="2406"/>
                    <a:pt x="2044" y="2591"/>
                    <a:pt x="2102" y="2852"/>
                  </a:cubicBezTo>
                  <a:lnTo>
                    <a:pt x="2336" y="4153"/>
                  </a:lnTo>
                  <a:cubicBezTo>
                    <a:pt x="2402" y="4454"/>
                    <a:pt x="2202" y="4754"/>
                    <a:pt x="1902" y="4820"/>
                  </a:cubicBezTo>
                  <a:lnTo>
                    <a:pt x="1869" y="4820"/>
                  </a:lnTo>
                  <a:cubicBezTo>
                    <a:pt x="1830" y="4829"/>
                    <a:pt x="1791" y="4833"/>
                    <a:pt x="1752" y="4833"/>
                  </a:cubicBezTo>
                  <a:cubicBezTo>
                    <a:pt x="1494" y="4833"/>
                    <a:pt x="1260" y="4648"/>
                    <a:pt x="1202" y="4387"/>
                  </a:cubicBezTo>
                  <a:lnTo>
                    <a:pt x="1102" y="3786"/>
                  </a:lnTo>
                  <a:cubicBezTo>
                    <a:pt x="901" y="3753"/>
                    <a:pt x="735" y="3686"/>
                    <a:pt x="568" y="3553"/>
                  </a:cubicBezTo>
                  <a:lnTo>
                    <a:pt x="568" y="3553"/>
                  </a:lnTo>
                  <a:lnTo>
                    <a:pt x="735" y="4487"/>
                  </a:lnTo>
                  <a:cubicBezTo>
                    <a:pt x="849" y="4975"/>
                    <a:pt x="1261" y="5315"/>
                    <a:pt x="1735" y="5315"/>
                  </a:cubicBezTo>
                  <a:cubicBezTo>
                    <a:pt x="1812" y="5315"/>
                    <a:pt x="1890" y="5306"/>
                    <a:pt x="1969" y="5287"/>
                  </a:cubicBezTo>
                  <a:lnTo>
                    <a:pt x="2002" y="5287"/>
                  </a:lnTo>
                  <a:cubicBezTo>
                    <a:pt x="2569" y="5187"/>
                    <a:pt x="2936" y="4654"/>
                    <a:pt x="2836" y="4087"/>
                  </a:cubicBezTo>
                  <a:lnTo>
                    <a:pt x="2569" y="2752"/>
                  </a:lnTo>
                  <a:cubicBezTo>
                    <a:pt x="2483" y="2264"/>
                    <a:pt x="2051" y="1924"/>
                    <a:pt x="1570" y="192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323300" y="3432750"/>
              <a:ext cx="194325" cy="195150"/>
            </a:xfrm>
            <a:custGeom>
              <a:avLst/>
              <a:gdLst/>
              <a:ahLst/>
              <a:cxnLst/>
              <a:rect l="l" t="t" r="r" b="b"/>
              <a:pathLst>
                <a:path w="7773" h="7806" extrusionOk="0">
                  <a:moveTo>
                    <a:pt x="7772" y="0"/>
                  </a:moveTo>
                  <a:lnTo>
                    <a:pt x="2435" y="1468"/>
                  </a:lnTo>
                  <a:lnTo>
                    <a:pt x="2435" y="2936"/>
                  </a:lnTo>
                  <a:lnTo>
                    <a:pt x="2435" y="5471"/>
                  </a:lnTo>
                  <a:cubicBezTo>
                    <a:pt x="2202" y="5404"/>
                    <a:pt x="1968" y="5371"/>
                    <a:pt x="1701" y="5371"/>
                  </a:cubicBezTo>
                  <a:cubicBezTo>
                    <a:pt x="767" y="5371"/>
                    <a:pt x="0" y="5904"/>
                    <a:pt x="0" y="6572"/>
                  </a:cubicBezTo>
                  <a:cubicBezTo>
                    <a:pt x="0" y="7239"/>
                    <a:pt x="767" y="7806"/>
                    <a:pt x="1701" y="7806"/>
                  </a:cubicBezTo>
                  <a:cubicBezTo>
                    <a:pt x="2635" y="7806"/>
                    <a:pt x="3403" y="7239"/>
                    <a:pt x="3403" y="6572"/>
                  </a:cubicBezTo>
                  <a:lnTo>
                    <a:pt x="3403" y="2936"/>
                  </a:lnTo>
                  <a:lnTo>
                    <a:pt x="6805" y="2002"/>
                  </a:lnTo>
                  <a:lnTo>
                    <a:pt x="6805" y="4503"/>
                  </a:lnTo>
                  <a:cubicBezTo>
                    <a:pt x="6605" y="4437"/>
                    <a:pt x="6338" y="4403"/>
                    <a:pt x="6071" y="4403"/>
                  </a:cubicBezTo>
                  <a:cubicBezTo>
                    <a:pt x="5137" y="4403"/>
                    <a:pt x="4370" y="4937"/>
                    <a:pt x="4370" y="5604"/>
                  </a:cubicBezTo>
                  <a:cubicBezTo>
                    <a:pt x="4370" y="6271"/>
                    <a:pt x="5137" y="6838"/>
                    <a:pt x="6071" y="6838"/>
                  </a:cubicBezTo>
                  <a:cubicBezTo>
                    <a:pt x="7005" y="6838"/>
                    <a:pt x="7772" y="6271"/>
                    <a:pt x="7772" y="5604"/>
                  </a:cubicBezTo>
                  <a:lnTo>
                    <a:pt x="7772" y="1468"/>
                  </a:lnTo>
                  <a:lnTo>
                    <a:pt x="7772" y="501"/>
                  </a:lnTo>
                  <a:lnTo>
                    <a:pt x="7772"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4870475" y="5106450"/>
              <a:ext cx="150125" cy="133450"/>
            </a:xfrm>
            <a:custGeom>
              <a:avLst/>
              <a:gdLst/>
              <a:ahLst/>
              <a:cxnLst/>
              <a:rect l="l" t="t" r="r" b="b"/>
              <a:pathLst>
                <a:path w="6005" h="5338" extrusionOk="0">
                  <a:moveTo>
                    <a:pt x="2502" y="0"/>
                  </a:moveTo>
                  <a:cubicBezTo>
                    <a:pt x="1134" y="0"/>
                    <a:pt x="0" y="901"/>
                    <a:pt x="0" y="2035"/>
                  </a:cubicBezTo>
                  <a:cubicBezTo>
                    <a:pt x="0" y="2669"/>
                    <a:pt x="367" y="3236"/>
                    <a:pt x="934" y="3603"/>
                  </a:cubicBezTo>
                  <a:cubicBezTo>
                    <a:pt x="934" y="3636"/>
                    <a:pt x="934" y="3703"/>
                    <a:pt x="934" y="3736"/>
                  </a:cubicBezTo>
                  <a:cubicBezTo>
                    <a:pt x="934" y="4070"/>
                    <a:pt x="667" y="4370"/>
                    <a:pt x="334" y="4537"/>
                  </a:cubicBezTo>
                  <a:lnTo>
                    <a:pt x="334" y="4670"/>
                  </a:lnTo>
                  <a:cubicBezTo>
                    <a:pt x="968" y="4637"/>
                    <a:pt x="1568" y="4570"/>
                    <a:pt x="2102" y="4036"/>
                  </a:cubicBezTo>
                  <a:lnTo>
                    <a:pt x="2502" y="4036"/>
                  </a:lnTo>
                  <a:cubicBezTo>
                    <a:pt x="3870" y="4036"/>
                    <a:pt x="5004" y="3136"/>
                    <a:pt x="5004" y="2035"/>
                  </a:cubicBezTo>
                  <a:cubicBezTo>
                    <a:pt x="5004" y="901"/>
                    <a:pt x="3870" y="0"/>
                    <a:pt x="2502" y="0"/>
                  </a:cubicBezTo>
                  <a:close/>
                  <a:moveTo>
                    <a:pt x="5371" y="1868"/>
                  </a:moveTo>
                  <a:cubicBezTo>
                    <a:pt x="5404" y="1902"/>
                    <a:pt x="5404" y="1968"/>
                    <a:pt x="5404" y="2035"/>
                  </a:cubicBezTo>
                  <a:cubicBezTo>
                    <a:pt x="5404" y="2369"/>
                    <a:pt x="5304" y="2702"/>
                    <a:pt x="5137" y="3002"/>
                  </a:cubicBezTo>
                  <a:cubicBezTo>
                    <a:pt x="5004" y="3303"/>
                    <a:pt x="4804" y="3536"/>
                    <a:pt x="4504" y="3770"/>
                  </a:cubicBezTo>
                  <a:cubicBezTo>
                    <a:pt x="3970" y="4203"/>
                    <a:pt x="3269" y="4437"/>
                    <a:pt x="2502" y="4437"/>
                  </a:cubicBezTo>
                  <a:cubicBezTo>
                    <a:pt x="2869" y="4670"/>
                    <a:pt x="3336" y="4804"/>
                    <a:pt x="3836" y="4804"/>
                  </a:cubicBezTo>
                  <a:cubicBezTo>
                    <a:pt x="3970" y="4804"/>
                    <a:pt x="4070" y="4804"/>
                    <a:pt x="4170" y="4770"/>
                  </a:cubicBezTo>
                  <a:cubicBezTo>
                    <a:pt x="4637" y="5237"/>
                    <a:pt x="5137" y="5337"/>
                    <a:pt x="5671" y="5337"/>
                  </a:cubicBezTo>
                  <a:lnTo>
                    <a:pt x="5671" y="5237"/>
                  </a:lnTo>
                  <a:cubicBezTo>
                    <a:pt x="5371" y="5070"/>
                    <a:pt x="5171" y="4837"/>
                    <a:pt x="5171" y="4537"/>
                  </a:cubicBezTo>
                  <a:cubicBezTo>
                    <a:pt x="5171" y="4503"/>
                    <a:pt x="5204" y="4470"/>
                    <a:pt x="5204" y="4403"/>
                  </a:cubicBezTo>
                  <a:cubicBezTo>
                    <a:pt x="5671" y="4103"/>
                    <a:pt x="6005" y="3603"/>
                    <a:pt x="6005" y="3069"/>
                  </a:cubicBezTo>
                  <a:cubicBezTo>
                    <a:pt x="6005" y="2602"/>
                    <a:pt x="5771" y="2168"/>
                    <a:pt x="5371" y="186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4991400" y="4823750"/>
              <a:ext cx="136775" cy="136775"/>
            </a:xfrm>
            <a:custGeom>
              <a:avLst/>
              <a:gdLst/>
              <a:ahLst/>
              <a:cxnLst/>
              <a:rect l="l" t="t" r="r" b="b"/>
              <a:pathLst>
                <a:path w="5471" h="5471" extrusionOk="0">
                  <a:moveTo>
                    <a:pt x="2735" y="0"/>
                  </a:moveTo>
                  <a:cubicBezTo>
                    <a:pt x="1234" y="0"/>
                    <a:pt x="0" y="1234"/>
                    <a:pt x="0" y="2735"/>
                  </a:cubicBezTo>
                  <a:cubicBezTo>
                    <a:pt x="0" y="4236"/>
                    <a:pt x="1234" y="5471"/>
                    <a:pt x="2735" y="5471"/>
                  </a:cubicBezTo>
                  <a:cubicBezTo>
                    <a:pt x="3569" y="5471"/>
                    <a:pt x="4303" y="5104"/>
                    <a:pt x="4804" y="4537"/>
                  </a:cubicBezTo>
                  <a:lnTo>
                    <a:pt x="4270" y="4103"/>
                  </a:lnTo>
                  <a:cubicBezTo>
                    <a:pt x="4270" y="4136"/>
                    <a:pt x="4236" y="4170"/>
                    <a:pt x="4203" y="4203"/>
                  </a:cubicBezTo>
                  <a:cubicBezTo>
                    <a:pt x="3803" y="4570"/>
                    <a:pt x="3302" y="4803"/>
                    <a:pt x="2735" y="4803"/>
                  </a:cubicBezTo>
                  <a:cubicBezTo>
                    <a:pt x="2202" y="4803"/>
                    <a:pt x="1668" y="4570"/>
                    <a:pt x="1301" y="4203"/>
                  </a:cubicBezTo>
                  <a:cubicBezTo>
                    <a:pt x="901" y="3803"/>
                    <a:pt x="701" y="3302"/>
                    <a:pt x="701" y="2735"/>
                  </a:cubicBezTo>
                  <a:cubicBezTo>
                    <a:pt x="701" y="2202"/>
                    <a:pt x="901" y="1668"/>
                    <a:pt x="1301" y="1301"/>
                  </a:cubicBezTo>
                  <a:cubicBezTo>
                    <a:pt x="1668" y="901"/>
                    <a:pt x="2202" y="701"/>
                    <a:pt x="2735" y="701"/>
                  </a:cubicBezTo>
                  <a:cubicBezTo>
                    <a:pt x="3302" y="701"/>
                    <a:pt x="3803" y="901"/>
                    <a:pt x="4203" y="1301"/>
                  </a:cubicBezTo>
                  <a:lnTo>
                    <a:pt x="3436" y="2068"/>
                  </a:lnTo>
                  <a:lnTo>
                    <a:pt x="5471" y="2068"/>
                  </a:lnTo>
                  <a:lnTo>
                    <a:pt x="5471" y="0"/>
                  </a:lnTo>
                  <a:lnTo>
                    <a:pt x="4670" y="801"/>
                  </a:lnTo>
                  <a:cubicBezTo>
                    <a:pt x="4170" y="300"/>
                    <a:pt x="3503" y="0"/>
                    <a:pt x="273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5082300" y="3740475"/>
              <a:ext cx="200150" cy="174950"/>
            </a:xfrm>
            <a:custGeom>
              <a:avLst/>
              <a:gdLst/>
              <a:ahLst/>
              <a:cxnLst/>
              <a:rect l="l" t="t" r="r" b="b"/>
              <a:pathLst>
                <a:path w="8006" h="6998" extrusionOk="0">
                  <a:moveTo>
                    <a:pt x="6738" y="1901"/>
                  </a:moveTo>
                  <a:cubicBezTo>
                    <a:pt x="6738" y="1901"/>
                    <a:pt x="6705" y="1935"/>
                    <a:pt x="6671" y="1968"/>
                  </a:cubicBezTo>
                  <a:cubicBezTo>
                    <a:pt x="6638" y="2001"/>
                    <a:pt x="6605" y="2068"/>
                    <a:pt x="6571" y="2135"/>
                  </a:cubicBezTo>
                  <a:cubicBezTo>
                    <a:pt x="6505" y="2335"/>
                    <a:pt x="6471" y="2569"/>
                    <a:pt x="6471" y="2835"/>
                  </a:cubicBezTo>
                  <a:cubicBezTo>
                    <a:pt x="6471" y="3102"/>
                    <a:pt x="6505" y="3369"/>
                    <a:pt x="6571" y="3536"/>
                  </a:cubicBezTo>
                  <a:cubicBezTo>
                    <a:pt x="6605" y="3636"/>
                    <a:pt x="6638" y="3703"/>
                    <a:pt x="6671" y="3736"/>
                  </a:cubicBezTo>
                  <a:cubicBezTo>
                    <a:pt x="6705" y="3769"/>
                    <a:pt x="6738" y="3769"/>
                    <a:pt x="6738" y="3769"/>
                  </a:cubicBezTo>
                  <a:cubicBezTo>
                    <a:pt x="6772" y="3769"/>
                    <a:pt x="6805" y="3769"/>
                    <a:pt x="6838" y="3736"/>
                  </a:cubicBezTo>
                  <a:cubicBezTo>
                    <a:pt x="6872" y="3703"/>
                    <a:pt x="6905" y="3636"/>
                    <a:pt x="6938" y="3536"/>
                  </a:cubicBezTo>
                  <a:cubicBezTo>
                    <a:pt x="7005" y="3369"/>
                    <a:pt x="7038" y="3102"/>
                    <a:pt x="7038" y="2835"/>
                  </a:cubicBezTo>
                  <a:cubicBezTo>
                    <a:pt x="7038" y="2569"/>
                    <a:pt x="7005" y="2335"/>
                    <a:pt x="6938" y="2135"/>
                  </a:cubicBezTo>
                  <a:cubicBezTo>
                    <a:pt x="6905" y="2068"/>
                    <a:pt x="6872" y="2001"/>
                    <a:pt x="6838" y="1968"/>
                  </a:cubicBezTo>
                  <a:cubicBezTo>
                    <a:pt x="6805" y="1935"/>
                    <a:pt x="6772" y="1901"/>
                    <a:pt x="6738" y="1901"/>
                  </a:cubicBezTo>
                  <a:close/>
                  <a:moveTo>
                    <a:pt x="2068" y="1701"/>
                  </a:moveTo>
                  <a:lnTo>
                    <a:pt x="2068" y="1701"/>
                  </a:lnTo>
                  <a:cubicBezTo>
                    <a:pt x="1668" y="1735"/>
                    <a:pt x="1368" y="1768"/>
                    <a:pt x="967" y="1768"/>
                  </a:cubicBezTo>
                  <a:lnTo>
                    <a:pt x="434" y="1768"/>
                  </a:lnTo>
                  <a:lnTo>
                    <a:pt x="0" y="2502"/>
                  </a:lnTo>
                  <a:lnTo>
                    <a:pt x="0" y="3202"/>
                  </a:lnTo>
                  <a:lnTo>
                    <a:pt x="434" y="3936"/>
                  </a:lnTo>
                  <a:lnTo>
                    <a:pt x="967" y="3936"/>
                  </a:lnTo>
                  <a:cubicBezTo>
                    <a:pt x="1368" y="3936"/>
                    <a:pt x="1668" y="3970"/>
                    <a:pt x="2068" y="4003"/>
                  </a:cubicBezTo>
                  <a:cubicBezTo>
                    <a:pt x="2001" y="3636"/>
                    <a:pt x="1968" y="3269"/>
                    <a:pt x="1968" y="2835"/>
                  </a:cubicBezTo>
                  <a:cubicBezTo>
                    <a:pt x="1968" y="2435"/>
                    <a:pt x="2001" y="2035"/>
                    <a:pt x="2068" y="1701"/>
                  </a:cubicBezTo>
                  <a:close/>
                  <a:moveTo>
                    <a:pt x="6738" y="434"/>
                  </a:moveTo>
                  <a:cubicBezTo>
                    <a:pt x="6838" y="434"/>
                    <a:pt x="6905" y="500"/>
                    <a:pt x="6938" y="534"/>
                  </a:cubicBezTo>
                  <a:cubicBezTo>
                    <a:pt x="7038" y="667"/>
                    <a:pt x="7138" y="834"/>
                    <a:pt x="7205" y="1034"/>
                  </a:cubicBezTo>
                  <a:cubicBezTo>
                    <a:pt x="7405" y="1534"/>
                    <a:pt x="7505" y="2168"/>
                    <a:pt x="7505" y="2835"/>
                  </a:cubicBezTo>
                  <a:cubicBezTo>
                    <a:pt x="7505" y="3536"/>
                    <a:pt x="7405" y="4170"/>
                    <a:pt x="7205" y="4670"/>
                  </a:cubicBezTo>
                  <a:cubicBezTo>
                    <a:pt x="7138" y="4870"/>
                    <a:pt x="7038" y="5037"/>
                    <a:pt x="6938" y="5137"/>
                  </a:cubicBezTo>
                  <a:cubicBezTo>
                    <a:pt x="6905" y="5204"/>
                    <a:pt x="6838" y="5270"/>
                    <a:pt x="6738" y="5270"/>
                  </a:cubicBezTo>
                  <a:cubicBezTo>
                    <a:pt x="6671" y="5270"/>
                    <a:pt x="6605" y="5204"/>
                    <a:pt x="6571" y="5137"/>
                  </a:cubicBezTo>
                  <a:cubicBezTo>
                    <a:pt x="6471" y="5037"/>
                    <a:pt x="6371" y="4870"/>
                    <a:pt x="6271" y="4670"/>
                  </a:cubicBezTo>
                  <a:cubicBezTo>
                    <a:pt x="6104" y="4170"/>
                    <a:pt x="6004" y="3536"/>
                    <a:pt x="6004" y="2835"/>
                  </a:cubicBezTo>
                  <a:cubicBezTo>
                    <a:pt x="6004" y="2168"/>
                    <a:pt x="6104" y="1534"/>
                    <a:pt x="6271" y="1034"/>
                  </a:cubicBezTo>
                  <a:cubicBezTo>
                    <a:pt x="6371" y="834"/>
                    <a:pt x="6471" y="667"/>
                    <a:pt x="6571" y="534"/>
                  </a:cubicBezTo>
                  <a:cubicBezTo>
                    <a:pt x="6605" y="500"/>
                    <a:pt x="6671" y="434"/>
                    <a:pt x="6738" y="434"/>
                  </a:cubicBezTo>
                  <a:close/>
                  <a:moveTo>
                    <a:pt x="6338" y="0"/>
                  </a:moveTo>
                  <a:cubicBezTo>
                    <a:pt x="6338" y="0"/>
                    <a:pt x="4803" y="1134"/>
                    <a:pt x="2635" y="1601"/>
                  </a:cubicBezTo>
                  <a:cubicBezTo>
                    <a:pt x="2569" y="1935"/>
                    <a:pt x="2502" y="2368"/>
                    <a:pt x="2502" y="2869"/>
                  </a:cubicBezTo>
                  <a:cubicBezTo>
                    <a:pt x="2502" y="3336"/>
                    <a:pt x="2569" y="3769"/>
                    <a:pt x="2635" y="4103"/>
                  </a:cubicBezTo>
                  <a:cubicBezTo>
                    <a:pt x="4803" y="4570"/>
                    <a:pt x="6338" y="5704"/>
                    <a:pt x="6338" y="5704"/>
                  </a:cubicBezTo>
                  <a:lnTo>
                    <a:pt x="6972" y="5704"/>
                  </a:lnTo>
                  <a:cubicBezTo>
                    <a:pt x="7539" y="5704"/>
                    <a:pt x="8006" y="4403"/>
                    <a:pt x="8006" y="2835"/>
                  </a:cubicBezTo>
                  <a:cubicBezTo>
                    <a:pt x="8006" y="1268"/>
                    <a:pt x="7539" y="0"/>
                    <a:pt x="6972" y="0"/>
                  </a:cubicBezTo>
                  <a:close/>
                  <a:moveTo>
                    <a:pt x="1868" y="4336"/>
                  </a:moveTo>
                  <a:lnTo>
                    <a:pt x="2502" y="6838"/>
                  </a:lnTo>
                  <a:cubicBezTo>
                    <a:pt x="2526" y="6936"/>
                    <a:pt x="2604" y="6998"/>
                    <a:pt x="2697" y="6998"/>
                  </a:cubicBezTo>
                  <a:cubicBezTo>
                    <a:pt x="2731" y="6998"/>
                    <a:pt x="2766" y="6990"/>
                    <a:pt x="2802" y="6972"/>
                  </a:cubicBezTo>
                  <a:lnTo>
                    <a:pt x="3736" y="6605"/>
                  </a:lnTo>
                  <a:cubicBezTo>
                    <a:pt x="3836" y="6571"/>
                    <a:pt x="3903" y="6405"/>
                    <a:pt x="3836" y="6305"/>
                  </a:cubicBezTo>
                  <a:lnTo>
                    <a:pt x="2869" y="4503"/>
                  </a:lnTo>
                  <a:lnTo>
                    <a:pt x="1868" y="4336"/>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5491750" y="3170050"/>
              <a:ext cx="112600" cy="113450"/>
            </a:xfrm>
            <a:custGeom>
              <a:avLst/>
              <a:gdLst/>
              <a:ahLst/>
              <a:cxnLst/>
              <a:rect l="l" t="t" r="r" b="b"/>
              <a:pathLst>
                <a:path w="4504" h="4538" extrusionOk="0">
                  <a:moveTo>
                    <a:pt x="2202" y="868"/>
                  </a:moveTo>
                  <a:lnTo>
                    <a:pt x="2069" y="2836"/>
                  </a:lnTo>
                  <a:cubicBezTo>
                    <a:pt x="2035" y="2869"/>
                    <a:pt x="1968" y="2903"/>
                    <a:pt x="1968" y="2969"/>
                  </a:cubicBezTo>
                  <a:lnTo>
                    <a:pt x="1968" y="3270"/>
                  </a:lnTo>
                  <a:cubicBezTo>
                    <a:pt x="1968" y="3336"/>
                    <a:pt x="2035" y="3403"/>
                    <a:pt x="2102" y="3403"/>
                  </a:cubicBezTo>
                  <a:lnTo>
                    <a:pt x="2402" y="3403"/>
                  </a:lnTo>
                  <a:cubicBezTo>
                    <a:pt x="2469" y="3403"/>
                    <a:pt x="2536" y="3336"/>
                    <a:pt x="2536" y="3270"/>
                  </a:cubicBezTo>
                  <a:lnTo>
                    <a:pt x="2536" y="2969"/>
                  </a:lnTo>
                  <a:cubicBezTo>
                    <a:pt x="2536" y="2903"/>
                    <a:pt x="2502" y="2869"/>
                    <a:pt x="2435" y="2836"/>
                  </a:cubicBezTo>
                  <a:lnTo>
                    <a:pt x="2335" y="868"/>
                  </a:lnTo>
                  <a:close/>
                  <a:moveTo>
                    <a:pt x="2269" y="568"/>
                  </a:moveTo>
                  <a:cubicBezTo>
                    <a:pt x="2702" y="568"/>
                    <a:pt x="3136" y="768"/>
                    <a:pt x="3470" y="1068"/>
                  </a:cubicBezTo>
                  <a:cubicBezTo>
                    <a:pt x="3736" y="1335"/>
                    <a:pt x="3903" y="1702"/>
                    <a:pt x="3937" y="2069"/>
                  </a:cubicBezTo>
                  <a:cubicBezTo>
                    <a:pt x="3436" y="2236"/>
                    <a:pt x="3103" y="2703"/>
                    <a:pt x="3103" y="3270"/>
                  </a:cubicBezTo>
                  <a:cubicBezTo>
                    <a:pt x="3103" y="3403"/>
                    <a:pt x="3136" y="3570"/>
                    <a:pt x="3169" y="3703"/>
                  </a:cubicBezTo>
                  <a:cubicBezTo>
                    <a:pt x="2902" y="3870"/>
                    <a:pt x="2602" y="3970"/>
                    <a:pt x="2269" y="3970"/>
                  </a:cubicBezTo>
                  <a:cubicBezTo>
                    <a:pt x="1935" y="3970"/>
                    <a:pt x="1602" y="3870"/>
                    <a:pt x="1335" y="3703"/>
                  </a:cubicBezTo>
                  <a:cubicBezTo>
                    <a:pt x="1401" y="3570"/>
                    <a:pt x="1401" y="3403"/>
                    <a:pt x="1401" y="3270"/>
                  </a:cubicBezTo>
                  <a:cubicBezTo>
                    <a:pt x="1401" y="2703"/>
                    <a:pt x="1068" y="2236"/>
                    <a:pt x="567" y="2069"/>
                  </a:cubicBezTo>
                  <a:cubicBezTo>
                    <a:pt x="634" y="1702"/>
                    <a:pt x="801" y="1335"/>
                    <a:pt x="1068" y="1068"/>
                  </a:cubicBezTo>
                  <a:cubicBezTo>
                    <a:pt x="1401" y="768"/>
                    <a:pt x="1802" y="568"/>
                    <a:pt x="2269" y="568"/>
                  </a:cubicBezTo>
                  <a:close/>
                  <a:moveTo>
                    <a:pt x="2269" y="1"/>
                  </a:moveTo>
                  <a:cubicBezTo>
                    <a:pt x="1001" y="1"/>
                    <a:pt x="0" y="1035"/>
                    <a:pt x="0" y="2269"/>
                  </a:cubicBezTo>
                  <a:cubicBezTo>
                    <a:pt x="0" y="3537"/>
                    <a:pt x="1001" y="4537"/>
                    <a:pt x="2269" y="4537"/>
                  </a:cubicBezTo>
                  <a:cubicBezTo>
                    <a:pt x="3503" y="4537"/>
                    <a:pt x="4504" y="3537"/>
                    <a:pt x="4504" y="2269"/>
                  </a:cubicBezTo>
                  <a:cubicBezTo>
                    <a:pt x="4504" y="1035"/>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4538575" y="2597150"/>
              <a:ext cx="507050" cy="1963400"/>
            </a:xfrm>
            <a:custGeom>
              <a:avLst/>
              <a:gdLst/>
              <a:ahLst/>
              <a:cxnLst/>
              <a:rect l="l" t="t" r="r" b="b"/>
              <a:pathLst>
                <a:path w="20282" h="78536" extrusionOk="0">
                  <a:moveTo>
                    <a:pt x="6338" y="0"/>
                  </a:moveTo>
                  <a:lnTo>
                    <a:pt x="1968" y="1168"/>
                  </a:lnTo>
                  <a:lnTo>
                    <a:pt x="1968" y="2369"/>
                  </a:lnTo>
                  <a:lnTo>
                    <a:pt x="1968" y="4470"/>
                  </a:lnTo>
                  <a:cubicBezTo>
                    <a:pt x="1801" y="4403"/>
                    <a:pt x="1601" y="4370"/>
                    <a:pt x="1401" y="4370"/>
                  </a:cubicBezTo>
                  <a:cubicBezTo>
                    <a:pt x="634" y="4370"/>
                    <a:pt x="0" y="4804"/>
                    <a:pt x="0" y="5337"/>
                  </a:cubicBezTo>
                  <a:cubicBezTo>
                    <a:pt x="0" y="5905"/>
                    <a:pt x="634" y="6338"/>
                    <a:pt x="1401" y="6338"/>
                  </a:cubicBezTo>
                  <a:cubicBezTo>
                    <a:pt x="2135" y="6338"/>
                    <a:pt x="2769" y="5905"/>
                    <a:pt x="2769" y="5337"/>
                  </a:cubicBezTo>
                  <a:lnTo>
                    <a:pt x="2769" y="2369"/>
                  </a:lnTo>
                  <a:lnTo>
                    <a:pt x="5571" y="1601"/>
                  </a:lnTo>
                  <a:lnTo>
                    <a:pt x="5571" y="3670"/>
                  </a:lnTo>
                  <a:cubicBezTo>
                    <a:pt x="5371" y="3603"/>
                    <a:pt x="5171" y="3570"/>
                    <a:pt x="4970" y="3570"/>
                  </a:cubicBezTo>
                  <a:cubicBezTo>
                    <a:pt x="4203" y="3570"/>
                    <a:pt x="3569" y="4003"/>
                    <a:pt x="3569" y="4570"/>
                  </a:cubicBezTo>
                  <a:cubicBezTo>
                    <a:pt x="3569" y="5104"/>
                    <a:pt x="4203" y="5538"/>
                    <a:pt x="4970" y="5538"/>
                  </a:cubicBezTo>
                  <a:cubicBezTo>
                    <a:pt x="5738" y="5538"/>
                    <a:pt x="6338" y="5104"/>
                    <a:pt x="6338" y="4570"/>
                  </a:cubicBezTo>
                  <a:lnTo>
                    <a:pt x="6338" y="1168"/>
                  </a:lnTo>
                  <a:lnTo>
                    <a:pt x="6338" y="367"/>
                  </a:lnTo>
                  <a:lnTo>
                    <a:pt x="6338" y="0"/>
                  </a:lnTo>
                  <a:close/>
                  <a:moveTo>
                    <a:pt x="19314" y="77122"/>
                  </a:moveTo>
                  <a:cubicBezTo>
                    <a:pt x="19481" y="77122"/>
                    <a:pt x="19581" y="77256"/>
                    <a:pt x="19581" y="77389"/>
                  </a:cubicBezTo>
                  <a:cubicBezTo>
                    <a:pt x="19581" y="77556"/>
                    <a:pt x="19447" y="77656"/>
                    <a:pt x="19314" y="77656"/>
                  </a:cubicBezTo>
                  <a:cubicBezTo>
                    <a:pt x="19181" y="77656"/>
                    <a:pt x="19047" y="77522"/>
                    <a:pt x="19047" y="77389"/>
                  </a:cubicBezTo>
                  <a:cubicBezTo>
                    <a:pt x="19080" y="77222"/>
                    <a:pt x="19181" y="77122"/>
                    <a:pt x="19314" y="77122"/>
                  </a:cubicBezTo>
                  <a:close/>
                  <a:moveTo>
                    <a:pt x="16687" y="71448"/>
                  </a:moveTo>
                  <a:cubicBezTo>
                    <a:pt x="16707" y="71448"/>
                    <a:pt x="16726" y="71449"/>
                    <a:pt x="16745" y="71451"/>
                  </a:cubicBezTo>
                  <a:cubicBezTo>
                    <a:pt x="17012" y="71451"/>
                    <a:pt x="17246" y="71685"/>
                    <a:pt x="17212" y="71918"/>
                  </a:cubicBezTo>
                  <a:cubicBezTo>
                    <a:pt x="17179" y="72953"/>
                    <a:pt x="17579" y="73553"/>
                    <a:pt x="18313" y="74120"/>
                  </a:cubicBezTo>
                  <a:cubicBezTo>
                    <a:pt x="18447" y="74220"/>
                    <a:pt x="18547" y="74287"/>
                    <a:pt x="18680" y="74354"/>
                  </a:cubicBezTo>
                  <a:lnTo>
                    <a:pt x="18580" y="77055"/>
                  </a:lnTo>
                  <a:cubicBezTo>
                    <a:pt x="17813" y="77089"/>
                    <a:pt x="17546" y="77322"/>
                    <a:pt x="17313" y="77556"/>
                  </a:cubicBezTo>
                  <a:cubicBezTo>
                    <a:pt x="17123" y="77746"/>
                    <a:pt x="16903" y="78025"/>
                    <a:pt x="16027" y="78025"/>
                  </a:cubicBezTo>
                  <a:cubicBezTo>
                    <a:pt x="15980" y="78025"/>
                    <a:pt x="15930" y="78025"/>
                    <a:pt x="15878" y="78023"/>
                  </a:cubicBezTo>
                  <a:lnTo>
                    <a:pt x="15478" y="78023"/>
                  </a:lnTo>
                  <a:lnTo>
                    <a:pt x="15344" y="77989"/>
                  </a:lnTo>
                  <a:cubicBezTo>
                    <a:pt x="15111" y="77989"/>
                    <a:pt x="14944" y="77789"/>
                    <a:pt x="14978" y="77589"/>
                  </a:cubicBezTo>
                  <a:cubicBezTo>
                    <a:pt x="14978" y="77522"/>
                    <a:pt x="14978" y="77422"/>
                    <a:pt x="15011" y="77389"/>
                  </a:cubicBezTo>
                  <a:lnTo>
                    <a:pt x="15144" y="77189"/>
                  </a:lnTo>
                  <a:lnTo>
                    <a:pt x="14944" y="77022"/>
                  </a:lnTo>
                  <a:cubicBezTo>
                    <a:pt x="14844" y="76955"/>
                    <a:pt x="14777" y="76822"/>
                    <a:pt x="14777" y="76689"/>
                  </a:cubicBezTo>
                  <a:cubicBezTo>
                    <a:pt x="14777" y="76622"/>
                    <a:pt x="14811" y="76555"/>
                    <a:pt x="14844" y="76488"/>
                  </a:cubicBezTo>
                  <a:lnTo>
                    <a:pt x="14978" y="76288"/>
                  </a:lnTo>
                  <a:lnTo>
                    <a:pt x="14777" y="76155"/>
                  </a:lnTo>
                  <a:cubicBezTo>
                    <a:pt x="14677" y="76055"/>
                    <a:pt x="14611" y="75955"/>
                    <a:pt x="14611" y="75788"/>
                  </a:cubicBezTo>
                  <a:cubicBezTo>
                    <a:pt x="14611" y="75603"/>
                    <a:pt x="14782" y="75417"/>
                    <a:pt x="14966" y="75417"/>
                  </a:cubicBezTo>
                  <a:cubicBezTo>
                    <a:pt x="14981" y="75417"/>
                    <a:pt x="14996" y="75418"/>
                    <a:pt x="15011" y="75421"/>
                  </a:cubicBezTo>
                  <a:lnTo>
                    <a:pt x="15078" y="75421"/>
                  </a:lnTo>
                  <a:lnTo>
                    <a:pt x="15078" y="74887"/>
                  </a:lnTo>
                  <a:lnTo>
                    <a:pt x="15044" y="74887"/>
                  </a:lnTo>
                  <a:lnTo>
                    <a:pt x="13009" y="74821"/>
                  </a:lnTo>
                  <a:cubicBezTo>
                    <a:pt x="12743" y="74787"/>
                    <a:pt x="12509" y="74554"/>
                    <a:pt x="12542" y="74287"/>
                  </a:cubicBezTo>
                  <a:cubicBezTo>
                    <a:pt x="12542" y="74006"/>
                    <a:pt x="12747" y="73783"/>
                    <a:pt x="13019" y="73783"/>
                  </a:cubicBezTo>
                  <a:cubicBezTo>
                    <a:pt x="13038" y="73783"/>
                    <a:pt x="13057" y="73784"/>
                    <a:pt x="13076" y="73786"/>
                  </a:cubicBezTo>
                  <a:lnTo>
                    <a:pt x="16579" y="73920"/>
                  </a:lnTo>
                  <a:cubicBezTo>
                    <a:pt x="16545" y="73753"/>
                    <a:pt x="16512" y="73586"/>
                    <a:pt x="16479" y="73386"/>
                  </a:cubicBezTo>
                  <a:cubicBezTo>
                    <a:pt x="16312" y="72752"/>
                    <a:pt x="16212" y="72586"/>
                    <a:pt x="16245" y="71885"/>
                  </a:cubicBezTo>
                  <a:cubicBezTo>
                    <a:pt x="16245" y="71638"/>
                    <a:pt x="16446" y="71448"/>
                    <a:pt x="16687" y="71448"/>
                  </a:cubicBezTo>
                  <a:close/>
                  <a:moveTo>
                    <a:pt x="16745" y="70818"/>
                  </a:moveTo>
                  <a:cubicBezTo>
                    <a:pt x="16145" y="70818"/>
                    <a:pt x="15645" y="71285"/>
                    <a:pt x="15611" y="71852"/>
                  </a:cubicBezTo>
                  <a:cubicBezTo>
                    <a:pt x="15611" y="72552"/>
                    <a:pt x="15678" y="72719"/>
                    <a:pt x="15845" y="73386"/>
                  </a:cubicBezTo>
                  <a:lnTo>
                    <a:pt x="13043" y="73253"/>
                  </a:lnTo>
                  <a:cubicBezTo>
                    <a:pt x="12476" y="73253"/>
                    <a:pt x="11975" y="73686"/>
                    <a:pt x="11975" y="74253"/>
                  </a:cubicBezTo>
                  <a:cubicBezTo>
                    <a:pt x="11942" y="74821"/>
                    <a:pt x="12376" y="75288"/>
                    <a:pt x="12943" y="75321"/>
                  </a:cubicBezTo>
                  <a:lnTo>
                    <a:pt x="14144" y="75354"/>
                  </a:lnTo>
                  <a:cubicBezTo>
                    <a:pt x="14077" y="75488"/>
                    <a:pt x="14044" y="75621"/>
                    <a:pt x="14044" y="75755"/>
                  </a:cubicBezTo>
                  <a:cubicBezTo>
                    <a:pt x="14010" y="76021"/>
                    <a:pt x="14110" y="76222"/>
                    <a:pt x="14244" y="76422"/>
                  </a:cubicBezTo>
                  <a:cubicBezTo>
                    <a:pt x="14244" y="76488"/>
                    <a:pt x="14210" y="76588"/>
                    <a:pt x="14210" y="76655"/>
                  </a:cubicBezTo>
                  <a:cubicBezTo>
                    <a:pt x="14210" y="76889"/>
                    <a:pt x="14277" y="77122"/>
                    <a:pt x="14444" y="77289"/>
                  </a:cubicBezTo>
                  <a:cubicBezTo>
                    <a:pt x="14410" y="77389"/>
                    <a:pt x="14410" y="77456"/>
                    <a:pt x="14410" y="77556"/>
                  </a:cubicBezTo>
                  <a:cubicBezTo>
                    <a:pt x="14377" y="78056"/>
                    <a:pt x="14744" y="78490"/>
                    <a:pt x="15244" y="78523"/>
                  </a:cubicBezTo>
                  <a:lnTo>
                    <a:pt x="15778" y="78523"/>
                  </a:lnTo>
                  <a:cubicBezTo>
                    <a:pt x="15912" y="78531"/>
                    <a:pt x="16037" y="78535"/>
                    <a:pt x="16153" y="78535"/>
                  </a:cubicBezTo>
                  <a:cubicBezTo>
                    <a:pt x="16530" y="78535"/>
                    <a:pt x="16824" y="78492"/>
                    <a:pt x="17079" y="78390"/>
                  </a:cubicBezTo>
                  <a:cubicBezTo>
                    <a:pt x="17379" y="78290"/>
                    <a:pt x="17546" y="78123"/>
                    <a:pt x="17679" y="77989"/>
                  </a:cubicBezTo>
                  <a:cubicBezTo>
                    <a:pt x="17880" y="77823"/>
                    <a:pt x="18013" y="77689"/>
                    <a:pt x="18513" y="77656"/>
                  </a:cubicBezTo>
                  <a:lnTo>
                    <a:pt x="18513" y="78123"/>
                  </a:lnTo>
                  <a:lnTo>
                    <a:pt x="20048" y="78190"/>
                  </a:lnTo>
                  <a:lnTo>
                    <a:pt x="20281" y="73053"/>
                  </a:lnTo>
                  <a:lnTo>
                    <a:pt x="18714" y="72986"/>
                  </a:lnTo>
                  <a:lnTo>
                    <a:pt x="18680" y="73686"/>
                  </a:lnTo>
                  <a:cubicBezTo>
                    <a:pt x="18680" y="73686"/>
                    <a:pt x="18647" y="73653"/>
                    <a:pt x="18647" y="73653"/>
                  </a:cubicBezTo>
                  <a:cubicBezTo>
                    <a:pt x="18046" y="73186"/>
                    <a:pt x="17746" y="72786"/>
                    <a:pt x="17780" y="71952"/>
                  </a:cubicBezTo>
                  <a:cubicBezTo>
                    <a:pt x="17813" y="71351"/>
                    <a:pt x="17346" y="70851"/>
                    <a:pt x="16745" y="7081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4861300" y="4007325"/>
              <a:ext cx="157625" cy="157625"/>
            </a:xfrm>
            <a:custGeom>
              <a:avLst/>
              <a:gdLst/>
              <a:ahLst/>
              <a:cxnLst/>
              <a:rect l="l" t="t" r="r" b="b"/>
              <a:pathLst>
                <a:path w="6305" h="6305" extrusionOk="0">
                  <a:moveTo>
                    <a:pt x="1968" y="0"/>
                  </a:moveTo>
                  <a:lnTo>
                    <a:pt x="1968" y="3169"/>
                  </a:lnTo>
                  <a:lnTo>
                    <a:pt x="0" y="3169"/>
                  </a:lnTo>
                  <a:lnTo>
                    <a:pt x="3169" y="6305"/>
                  </a:lnTo>
                  <a:lnTo>
                    <a:pt x="6305" y="3169"/>
                  </a:lnTo>
                  <a:lnTo>
                    <a:pt x="4337" y="3169"/>
                  </a:lnTo>
                  <a:lnTo>
                    <a:pt x="4337"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4688675" y="4701975"/>
              <a:ext cx="131775" cy="131800"/>
            </a:xfrm>
            <a:custGeom>
              <a:avLst/>
              <a:gdLst/>
              <a:ahLst/>
              <a:cxnLst/>
              <a:rect l="l" t="t" r="r" b="b"/>
              <a:pathLst>
                <a:path w="5271" h="5272" extrusionOk="0">
                  <a:moveTo>
                    <a:pt x="2636" y="401"/>
                  </a:moveTo>
                  <a:cubicBezTo>
                    <a:pt x="3203" y="401"/>
                    <a:pt x="3736" y="601"/>
                    <a:pt x="4137" y="968"/>
                  </a:cubicBezTo>
                  <a:cubicBezTo>
                    <a:pt x="4103" y="1002"/>
                    <a:pt x="3770" y="1469"/>
                    <a:pt x="2969" y="1769"/>
                  </a:cubicBezTo>
                  <a:cubicBezTo>
                    <a:pt x="2602" y="1102"/>
                    <a:pt x="2169" y="535"/>
                    <a:pt x="2135" y="468"/>
                  </a:cubicBezTo>
                  <a:cubicBezTo>
                    <a:pt x="2302" y="401"/>
                    <a:pt x="2469" y="401"/>
                    <a:pt x="2636" y="401"/>
                  </a:cubicBezTo>
                  <a:close/>
                  <a:moveTo>
                    <a:pt x="1702" y="601"/>
                  </a:moveTo>
                  <a:cubicBezTo>
                    <a:pt x="1735" y="701"/>
                    <a:pt x="2169" y="1235"/>
                    <a:pt x="2536" y="1902"/>
                  </a:cubicBezTo>
                  <a:cubicBezTo>
                    <a:pt x="1468" y="2169"/>
                    <a:pt x="534" y="2169"/>
                    <a:pt x="434" y="2169"/>
                  </a:cubicBezTo>
                  <a:cubicBezTo>
                    <a:pt x="601" y="1469"/>
                    <a:pt x="1068" y="902"/>
                    <a:pt x="1702" y="601"/>
                  </a:cubicBezTo>
                  <a:close/>
                  <a:moveTo>
                    <a:pt x="4370" y="1235"/>
                  </a:moveTo>
                  <a:cubicBezTo>
                    <a:pt x="4704" y="1602"/>
                    <a:pt x="4904" y="2102"/>
                    <a:pt x="4904" y="2603"/>
                  </a:cubicBezTo>
                  <a:cubicBezTo>
                    <a:pt x="4827" y="2603"/>
                    <a:pt x="4375" y="2504"/>
                    <a:pt x="3836" y="2504"/>
                  </a:cubicBezTo>
                  <a:cubicBezTo>
                    <a:pt x="3675" y="2504"/>
                    <a:pt x="3506" y="2513"/>
                    <a:pt x="3336" y="2536"/>
                  </a:cubicBezTo>
                  <a:cubicBezTo>
                    <a:pt x="3303" y="2503"/>
                    <a:pt x="3303" y="2469"/>
                    <a:pt x="3269" y="2436"/>
                  </a:cubicBezTo>
                  <a:cubicBezTo>
                    <a:pt x="3236" y="2336"/>
                    <a:pt x="3203" y="2202"/>
                    <a:pt x="3136" y="2102"/>
                  </a:cubicBezTo>
                  <a:cubicBezTo>
                    <a:pt x="3970" y="1769"/>
                    <a:pt x="4337" y="1268"/>
                    <a:pt x="4370" y="1235"/>
                  </a:cubicBezTo>
                  <a:close/>
                  <a:moveTo>
                    <a:pt x="2702" y="2269"/>
                  </a:moveTo>
                  <a:cubicBezTo>
                    <a:pt x="2769" y="2369"/>
                    <a:pt x="2836" y="2503"/>
                    <a:pt x="2903" y="2636"/>
                  </a:cubicBezTo>
                  <a:lnTo>
                    <a:pt x="2802" y="2669"/>
                  </a:lnTo>
                  <a:cubicBezTo>
                    <a:pt x="1635" y="3036"/>
                    <a:pt x="1035" y="4070"/>
                    <a:pt x="968" y="4137"/>
                  </a:cubicBezTo>
                  <a:cubicBezTo>
                    <a:pt x="634" y="3737"/>
                    <a:pt x="401" y="3203"/>
                    <a:pt x="401" y="2636"/>
                  </a:cubicBezTo>
                  <a:lnTo>
                    <a:pt x="401" y="2569"/>
                  </a:lnTo>
                  <a:cubicBezTo>
                    <a:pt x="417" y="2569"/>
                    <a:pt x="462" y="2570"/>
                    <a:pt x="530" y="2570"/>
                  </a:cubicBezTo>
                  <a:cubicBezTo>
                    <a:pt x="868" y="2570"/>
                    <a:pt x="1785" y="2547"/>
                    <a:pt x="2702" y="2269"/>
                  </a:cubicBezTo>
                  <a:close/>
                  <a:moveTo>
                    <a:pt x="3928" y="2871"/>
                  </a:moveTo>
                  <a:cubicBezTo>
                    <a:pt x="4427" y="2871"/>
                    <a:pt x="4819" y="2977"/>
                    <a:pt x="4871" y="3003"/>
                  </a:cubicBezTo>
                  <a:cubicBezTo>
                    <a:pt x="4771" y="3637"/>
                    <a:pt x="4404" y="4171"/>
                    <a:pt x="3903" y="4504"/>
                  </a:cubicBezTo>
                  <a:cubicBezTo>
                    <a:pt x="3870" y="4371"/>
                    <a:pt x="3770" y="3704"/>
                    <a:pt x="3470" y="2903"/>
                  </a:cubicBezTo>
                  <a:cubicBezTo>
                    <a:pt x="3628" y="2880"/>
                    <a:pt x="3782" y="2871"/>
                    <a:pt x="3928" y="2871"/>
                  </a:cubicBezTo>
                  <a:close/>
                  <a:moveTo>
                    <a:pt x="3036" y="3003"/>
                  </a:moveTo>
                  <a:cubicBezTo>
                    <a:pt x="3370" y="3837"/>
                    <a:pt x="3503" y="4504"/>
                    <a:pt x="3536" y="4704"/>
                  </a:cubicBezTo>
                  <a:cubicBezTo>
                    <a:pt x="3269" y="4838"/>
                    <a:pt x="2969" y="4904"/>
                    <a:pt x="2636" y="4904"/>
                  </a:cubicBezTo>
                  <a:cubicBezTo>
                    <a:pt x="2135" y="4904"/>
                    <a:pt x="1635" y="4704"/>
                    <a:pt x="1268" y="4404"/>
                  </a:cubicBezTo>
                  <a:cubicBezTo>
                    <a:pt x="1301" y="4337"/>
                    <a:pt x="1768" y="3437"/>
                    <a:pt x="3036" y="3003"/>
                  </a:cubicBezTo>
                  <a:close/>
                  <a:moveTo>
                    <a:pt x="2636" y="1"/>
                  </a:moveTo>
                  <a:cubicBezTo>
                    <a:pt x="1201" y="1"/>
                    <a:pt x="0" y="1202"/>
                    <a:pt x="0" y="2636"/>
                  </a:cubicBezTo>
                  <a:cubicBezTo>
                    <a:pt x="0" y="4104"/>
                    <a:pt x="1201" y="5271"/>
                    <a:pt x="2636" y="5271"/>
                  </a:cubicBezTo>
                  <a:cubicBezTo>
                    <a:pt x="4103" y="5271"/>
                    <a:pt x="5271" y="4104"/>
                    <a:pt x="5271" y="2636"/>
                  </a:cubicBezTo>
                  <a:cubicBezTo>
                    <a:pt x="5271" y="1202"/>
                    <a:pt x="4103" y="1"/>
                    <a:pt x="26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4645300" y="540247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770" y="4071"/>
                  </a:lnTo>
                  <a:lnTo>
                    <a:pt x="2736" y="4037"/>
                  </a:lnTo>
                  <a:lnTo>
                    <a:pt x="968" y="2269"/>
                  </a:lnTo>
                  <a:cubicBezTo>
                    <a:pt x="801" y="2102"/>
                    <a:pt x="701" y="1869"/>
                    <a:pt x="701" y="1602"/>
                  </a:cubicBezTo>
                  <a:cubicBezTo>
                    <a:pt x="701" y="1102"/>
                    <a:pt x="1102" y="701"/>
                    <a:pt x="1602" y="701"/>
                  </a:cubicBezTo>
                  <a:cubicBezTo>
                    <a:pt x="1836" y="701"/>
                    <a:pt x="2102" y="802"/>
                    <a:pt x="2269" y="1002"/>
                  </a:cubicBezTo>
                  <a:lnTo>
                    <a:pt x="2770" y="1569"/>
                  </a:lnTo>
                  <a:lnTo>
                    <a:pt x="3303" y="1002"/>
                  </a:lnTo>
                  <a:cubicBezTo>
                    <a:pt x="3470" y="802"/>
                    <a:pt x="3704" y="701"/>
                    <a:pt x="3970" y="701"/>
                  </a:cubicBezTo>
                  <a:close/>
                  <a:moveTo>
                    <a:pt x="1602" y="1"/>
                  </a:moveTo>
                  <a:cubicBezTo>
                    <a:pt x="701" y="1"/>
                    <a:pt x="1" y="735"/>
                    <a:pt x="1" y="1602"/>
                  </a:cubicBezTo>
                  <a:cubicBezTo>
                    <a:pt x="1" y="2069"/>
                    <a:pt x="201" y="2503"/>
                    <a:pt x="535" y="2803"/>
                  </a:cubicBezTo>
                  <a:lnTo>
                    <a:pt x="501" y="2803"/>
                  </a:lnTo>
                  <a:lnTo>
                    <a:pt x="2269" y="4538"/>
                  </a:lnTo>
                  <a:cubicBezTo>
                    <a:pt x="2436" y="4704"/>
                    <a:pt x="2603" y="4871"/>
                    <a:pt x="2770" y="4871"/>
                  </a:cubicBezTo>
                  <a:cubicBezTo>
                    <a:pt x="2970" y="4871"/>
                    <a:pt x="3136" y="4704"/>
                    <a:pt x="3303" y="4538"/>
                  </a:cubicBezTo>
                  <a:lnTo>
                    <a:pt x="5038" y="2803"/>
                  </a:lnTo>
                  <a:cubicBezTo>
                    <a:pt x="5371" y="2503"/>
                    <a:pt x="5572" y="2069"/>
                    <a:pt x="5572" y="1602"/>
                  </a:cubicBezTo>
                  <a:cubicBezTo>
                    <a:pt x="5572" y="735"/>
                    <a:pt x="4838" y="1"/>
                    <a:pt x="3970" y="1"/>
                  </a:cubicBezTo>
                  <a:cubicBezTo>
                    <a:pt x="3503" y="1"/>
                    <a:pt x="3070" y="201"/>
                    <a:pt x="2770" y="535"/>
                  </a:cubicBezTo>
                  <a:cubicBezTo>
                    <a:pt x="2469"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4512725" y="5020550"/>
              <a:ext cx="135100" cy="100925"/>
            </a:xfrm>
            <a:custGeom>
              <a:avLst/>
              <a:gdLst/>
              <a:ahLst/>
              <a:cxnLst/>
              <a:rect l="l" t="t" r="r" b="b"/>
              <a:pathLst>
                <a:path w="5404" h="4037" extrusionOk="0">
                  <a:moveTo>
                    <a:pt x="667" y="1001"/>
                  </a:moveTo>
                  <a:lnTo>
                    <a:pt x="667" y="1335"/>
                  </a:lnTo>
                  <a:lnTo>
                    <a:pt x="4036" y="1335"/>
                  </a:lnTo>
                  <a:lnTo>
                    <a:pt x="4036" y="1001"/>
                  </a:lnTo>
                  <a:close/>
                  <a:moveTo>
                    <a:pt x="2702" y="1668"/>
                  </a:moveTo>
                  <a:lnTo>
                    <a:pt x="2702" y="2002"/>
                  </a:lnTo>
                  <a:lnTo>
                    <a:pt x="4036" y="2002"/>
                  </a:lnTo>
                  <a:lnTo>
                    <a:pt x="4036" y="1668"/>
                  </a:lnTo>
                  <a:close/>
                  <a:moveTo>
                    <a:pt x="2702" y="2369"/>
                  </a:moveTo>
                  <a:lnTo>
                    <a:pt x="2702" y="2702"/>
                  </a:lnTo>
                  <a:lnTo>
                    <a:pt x="4036" y="2702"/>
                  </a:lnTo>
                  <a:lnTo>
                    <a:pt x="4036" y="2369"/>
                  </a:lnTo>
                  <a:close/>
                  <a:moveTo>
                    <a:pt x="667" y="1668"/>
                  </a:moveTo>
                  <a:lnTo>
                    <a:pt x="667" y="3369"/>
                  </a:lnTo>
                  <a:lnTo>
                    <a:pt x="2368" y="3369"/>
                  </a:lnTo>
                  <a:lnTo>
                    <a:pt x="2368" y="1668"/>
                  </a:lnTo>
                  <a:close/>
                  <a:moveTo>
                    <a:pt x="2702" y="3036"/>
                  </a:moveTo>
                  <a:lnTo>
                    <a:pt x="2702" y="3369"/>
                  </a:lnTo>
                  <a:lnTo>
                    <a:pt x="3703" y="3369"/>
                  </a:lnTo>
                  <a:lnTo>
                    <a:pt x="3703" y="3036"/>
                  </a:lnTo>
                  <a:close/>
                  <a:moveTo>
                    <a:pt x="4403" y="334"/>
                  </a:moveTo>
                  <a:lnTo>
                    <a:pt x="4403" y="3703"/>
                  </a:lnTo>
                  <a:lnTo>
                    <a:pt x="334" y="3703"/>
                  </a:lnTo>
                  <a:lnTo>
                    <a:pt x="334" y="334"/>
                  </a:lnTo>
                  <a:close/>
                  <a:moveTo>
                    <a:pt x="0" y="0"/>
                  </a:moveTo>
                  <a:lnTo>
                    <a:pt x="0" y="3703"/>
                  </a:lnTo>
                  <a:cubicBezTo>
                    <a:pt x="0" y="3870"/>
                    <a:pt x="167" y="4037"/>
                    <a:pt x="334" y="4037"/>
                  </a:cubicBezTo>
                  <a:lnTo>
                    <a:pt x="4904" y="4037"/>
                  </a:lnTo>
                  <a:cubicBezTo>
                    <a:pt x="5170" y="4037"/>
                    <a:pt x="5404" y="3803"/>
                    <a:pt x="5404" y="3536"/>
                  </a:cubicBezTo>
                  <a:lnTo>
                    <a:pt x="5404" y="667"/>
                  </a:lnTo>
                  <a:lnTo>
                    <a:pt x="4737" y="667"/>
                  </a:lnTo>
                  <a:lnTo>
                    <a:pt x="4737"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4845450" y="5678525"/>
              <a:ext cx="98425" cy="101750"/>
            </a:xfrm>
            <a:custGeom>
              <a:avLst/>
              <a:gdLst/>
              <a:ahLst/>
              <a:cxnLst/>
              <a:rect l="l" t="t" r="r" b="b"/>
              <a:pathLst>
                <a:path w="3937" h="4070" extrusionOk="0">
                  <a:moveTo>
                    <a:pt x="1969" y="1201"/>
                  </a:moveTo>
                  <a:cubicBezTo>
                    <a:pt x="2402" y="1201"/>
                    <a:pt x="2769" y="1568"/>
                    <a:pt x="2769" y="2035"/>
                  </a:cubicBezTo>
                  <a:cubicBezTo>
                    <a:pt x="2769" y="2502"/>
                    <a:pt x="2402" y="2869"/>
                    <a:pt x="1969" y="2869"/>
                  </a:cubicBezTo>
                  <a:cubicBezTo>
                    <a:pt x="1502" y="2869"/>
                    <a:pt x="1135" y="2502"/>
                    <a:pt x="1135" y="2035"/>
                  </a:cubicBezTo>
                  <a:cubicBezTo>
                    <a:pt x="1135" y="1568"/>
                    <a:pt x="1502" y="1201"/>
                    <a:pt x="1969" y="1201"/>
                  </a:cubicBezTo>
                  <a:close/>
                  <a:moveTo>
                    <a:pt x="1568" y="0"/>
                  </a:moveTo>
                  <a:cubicBezTo>
                    <a:pt x="1568" y="134"/>
                    <a:pt x="1535" y="267"/>
                    <a:pt x="1468" y="400"/>
                  </a:cubicBezTo>
                  <a:cubicBezTo>
                    <a:pt x="1314" y="643"/>
                    <a:pt x="1058" y="769"/>
                    <a:pt x="796" y="769"/>
                  </a:cubicBezTo>
                  <a:cubicBezTo>
                    <a:pt x="662" y="769"/>
                    <a:pt x="526" y="735"/>
                    <a:pt x="401" y="667"/>
                  </a:cubicBezTo>
                  <a:lnTo>
                    <a:pt x="1" y="1368"/>
                  </a:lnTo>
                  <a:cubicBezTo>
                    <a:pt x="101" y="1435"/>
                    <a:pt x="201" y="1535"/>
                    <a:pt x="267" y="1635"/>
                  </a:cubicBezTo>
                  <a:cubicBezTo>
                    <a:pt x="501" y="2002"/>
                    <a:pt x="368" y="2502"/>
                    <a:pt x="1" y="2702"/>
                  </a:cubicBezTo>
                  <a:lnTo>
                    <a:pt x="401" y="3403"/>
                  </a:lnTo>
                  <a:cubicBezTo>
                    <a:pt x="501" y="3336"/>
                    <a:pt x="634" y="3303"/>
                    <a:pt x="768" y="3303"/>
                  </a:cubicBezTo>
                  <a:cubicBezTo>
                    <a:pt x="1201" y="3303"/>
                    <a:pt x="1568" y="3636"/>
                    <a:pt x="1568" y="4070"/>
                  </a:cubicBezTo>
                  <a:lnTo>
                    <a:pt x="2369" y="4070"/>
                  </a:lnTo>
                  <a:cubicBezTo>
                    <a:pt x="2369" y="3936"/>
                    <a:pt x="2402" y="3803"/>
                    <a:pt x="2469" y="3703"/>
                  </a:cubicBezTo>
                  <a:cubicBezTo>
                    <a:pt x="2606" y="3451"/>
                    <a:pt x="2869" y="3310"/>
                    <a:pt x="3149" y="3310"/>
                  </a:cubicBezTo>
                  <a:cubicBezTo>
                    <a:pt x="3278" y="3310"/>
                    <a:pt x="3410" y="3340"/>
                    <a:pt x="3536" y="3403"/>
                  </a:cubicBezTo>
                  <a:lnTo>
                    <a:pt x="3937" y="2702"/>
                  </a:lnTo>
                  <a:cubicBezTo>
                    <a:pt x="3803" y="2635"/>
                    <a:pt x="3703" y="2535"/>
                    <a:pt x="3637" y="2435"/>
                  </a:cubicBezTo>
                  <a:cubicBezTo>
                    <a:pt x="3436" y="2068"/>
                    <a:pt x="3570" y="1568"/>
                    <a:pt x="3937" y="1368"/>
                  </a:cubicBezTo>
                  <a:lnTo>
                    <a:pt x="3536" y="667"/>
                  </a:lnTo>
                  <a:cubicBezTo>
                    <a:pt x="3403" y="734"/>
                    <a:pt x="3270" y="767"/>
                    <a:pt x="3136" y="767"/>
                  </a:cubicBezTo>
                  <a:cubicBezTo>
                    <a:pt x="2703" y="767"/>
                    <a:pt x="2369" y="434"/>
                    <a:pt x="23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4290050" y="5649325"/>
              <a:ext cx="165150" cy="164300"/>
            </a:xfrm>
            <a:custGeom>
              <a:avLst/>
              <a:gdLst/>
              <a:ahLst/>
              <a:cxnLst/>
              <a:rect l="l" t="t" r="r" b="b"/>
              <a:pathLst>
                <a:path w="6606" h="6572" extrusionOk="0">
                  <a:moveTo>
                    <a:pt x="3904" y="1635"/>
                  </a:moveTo>
                  <a:lnTo>
                    <a:pt x="4337" y="2069"/>
                  </a:lnTo>
                  <a:lnTo>
                    <a:pt x="2903" y="3503"/>
                  </a:lnTo>
                  <a:lnTo>
                    <a:pt x="2469" y="3070"/>
                  </a:lnTo>
                  <a:lnTo>
                    <a:pt x="3904" y="1635"/>
                  </a:lnTo>
                  <a:close/>
                  <a:moveTo>
                    <a:pt x="3503" y="1"/>
                  </a:moveTo>
                  <a:lnTo>
                    <a:pt x="2903" y="634"/>
                  </a:lnTo>
                  <a:lnTo>
                    <a:pt x="3503" y="1235"/>
                  </a:lnTo>
                  <a:lnTo>
                    <a:pt x="2069" y="2869"/>
                  </a:lnTo>
                  <a:lnTo>
                    <a:pt x="635" y="2869"/>
                  </a:lnTo>
                  <a:lnTo>
                    <a:pt x="1769" y="4004"/>
                  </a:lnTo>
                  <a:lnTo>
                    <a:pt x="1" y="6339"/>
                  </a:lnTo>
                  <a:lnTo>
                    <a:pt x="1" y="6572"/>
                  </a:lnTo>
                  <a:lnTo>
                    <a:pt x="268" y="6572"/>
                  </a:lnTo>
                  <a:lnTo>
                    <a:pt x="2569" y="4837"/>
                  </a:lnTo>
                  <a:lnTo>
                    <a:pt x="3703" y="5972"/>
                  </a:lnTo>
                  <a:lnTo>
                    <a:pt x="3703" y="4537"/>
                  </a:lnTo>
                  <a:lnTo>
                    <a:pt x="5371" y="3103"/>
                  </a:lnTo>
                  <a:lnTo>
                    <a:pt x="5972" y="3703"/>
                  </a:lnTo>
                  <a:lnTo>
                    <a:pt x="6605" y="3103"/>
                  </a:lnTo>
                  <a:lnTo>
                    <a:pt x="350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4277550" y="5270725"/>
              <a:ext cx="120950" cy="120950"/>
            </a:xfrm>
            <a:custGeom>
              <a:avLst/>
              <a:gdLst/>
              <a:ahLst/>
              <a:cxnLst/>
              <a:rect l="l" t="t" r="r" b="b"/>
              <a:pathLst>
                <a:path w="4838" h="4838" extrusionOk="0">
                  <a:moveTo>
                    <a:pt x="2431" y="901"/>
                  </a:moveTo>
                  <a:cubicBezTo>
                    <a:pt x="2352" y="901"/>
                    <a:pt x="2269" y="935"/>
                    <a:pt x="2202" y="1001"/>
                  </a:cubicBezTo>
                  <a:lnTo>
                    <a:pt x="1001" y="2202"/>
                  </a:lnTo>
                  <a:cubicBezTo>
                    <a:pt x="934" y="2269"/>
                    <a:pt x="901" y="2369"/>
                    <a:pt x="901" y="2436"/>
                  </a:cubicBezTo>
                  <a:cubicBezTo>
                    <a:pt x="901" y="2502"/>
                    <a:pt x="934" y="2602"/>
                    <a:pt x="1001" y="2636"/>
                  </a:cubicBezTo>
                  <a:cubicBezTo>
                    <a:pt x="1068" y="2702"/>
                    <a:pt x="1143" y="2736"/>
                    <a:pt x="1218" y="2736"/>
                  </a:cubicBezTo>
                  <a:cubicBezTo>
                    <a:pt x="1293" y="2736"/>
                    <a:pt x="1368" y="2702"/>
                    <a:pt x="1435" y="2636"/>
                  </a:cubicBezTo>
                  <a:lnTo>
                    <a:pt x="2135" y="1935"/>
                  </a:lnTo>
                  <a:lnTo>
                    <a:pt x="2135" y="3636"/>
                  </a:lnTo>
                  <a:cubicBezTo>
                    <a:pt x="2135" y="3803"/>
                    <a:pt x="2269" y="3937"/>
                    <a:pt x="2435" y="3937"/>
                  </a:cubicBezTo>
                  <a:cubicBezTo>
                    <a:pt x="2602" y="3937"/>
                    <a:pt x="2736" y="3803"/>
                    <a:pt x="2736" y="3636"/>
                  </a:cubicBezTo>
                  <a:lnTo>
                    <a:pt x="2736" y="1935"/>
                  </a:lnTo>
                  <a:lnTo>
                    <a:pt x="3436" y="2636"/>
                  </a:lnTo>
                  <a:cubicBezTo>
                    <a:pt x="3486" y="2702"/>
                    <a:pt x="3561" y="2736"/>
                    <a:pt x="3640" y="2736"/>
                  </a:cubicBezTo>
                  <a:cubicBezTo>
                    <a:pt x="3720" y="2736"/>
                    <a:pt x="3803" y="2702"/>
                    <a:pt x="3870" y="2636"/>
                  </a:cubicBezTo>
                  <a:cubicBezTo>
                    <a:pt x="3970" y="2536"/>
                    <a:pt x="3970" y="2336"/>
                    <a:pt x="3870" y="2202"/>
                  </a:cubicBezTo>
                  <a:lnTo>
                    <a:pt x="2636" y="1001"/>
                  </a:lnTo>
                  <a:cubicBezTo>
                    <a:pt x="2586" y="935"/>
                    <a:pt x="2511" y="901"/>
                    <a:pt x="2431" y="901"/>
                  </a:cubicBezTo>
                  <a:close/>
                  <a:moveTo>
                    <a:pt x="2435" y="468"/>
                  </a:moveTo>
                  <a:cubicBezTo>
                    <a:pt x="3503" y="468"/>
                    <a:pt x="4404" y="1335"/>
                    <a:pt x="4404" y="2436"/>
                  </a:cubicBezTo>
                  <a:cubicBezTo>
                    <a:pt x="4404" y="3503"/>
                    <a:pt x="3503" y="4404"/>
                    <a:pt x="2435" y="4404"/>
                  </a:cubicBezTo>
                  <a:cubicBezTo>
                    <a:pt x="1335" y="4404"/>
                    <a:pt x="467" y="3503"/>
                    <a:pt x="467" y="2436"/>
                  </a:cubicBezTo>
                  <a:cubicBezTo>
                    <a:pt x="467" y="1335"/>
                    <a:pt x="1335" y="468"/>
                    <a:pt x="2435" y="468"/>
                  </a:cubicBezTo>
                  <a:close/>
                  <a:moveTo>
                    <a:pt x="2435" y="1"/>
                  </a:moveTo>
                  <a:cubicBezTo>
                    <a:pt x="1101" y="1"/>
                    <a:pt x="0" y="1101"/>
                    <a:pt x="0" y="2436"/>
                  </a:cubicBezTo>
                  <a:cubicBezTo>
                    <a:pt x="0" y="3770"/>
                    <a:pt x="1101" y="4837"/>
                    <a:pt x="2435" y="4837"/>
                  </a:cubicBezTo>
                  <a:cubicBezTo>
                    <a:pt x="3770" y="4837"/>
                    <a:pt x="4837" y="3770"/>
                    <a:pt x="4837" y="2436"/>
                  </a:cubicBezTo>
                  <a:cubicBezTo>
                    <a:pt x="4837" y="1101"/>
                    <a:pt x="3770" y="1"/>
                    <a:pt x="24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5063100" y="3291800"/>
              <a:ext cx="162650" cy="162650"/>
            </a:xfrm>
            <a:custGeom>
              <a:avLst/>
              <a:gdLst/>
              <a:ahLst/>
              <a:cxnLst/>
              <a:rect l="l" t="t" r="r" b="b"/>
              <a:pathLst>
                <a:path w="6506" h="6506" extrusionOk="0">
                  <a:moveTo>
                    <a:pt x="5438" y="801"/>
                  </a:moveTo>
                  <a:cubicBezTo>
                    <a:pt x="5571" y="801"/>
                    <a:pt x="5638" y="901"/>
                    <a:pt x="5638" y="1002"/>
                  </a:cubicBezTo>
                  <a:lnTo>
                    <a:pt x="5638" y="1402"/>
                  </a:lnTo>
                  <a:cubicBezTo>
                    <a:pt x="5638" y="1502"/>
                    <a:pt x="5571" y="1602"/>
                    <a:pt x="5438" y="1602"/>
                  </a:cubicBezTo>
                  <a:lnTo>
                    <a:pt x="5038" y="1602"/>
                  </a:lnTo>
                  <a:cubicBezTo>
                    <a:pt x="4938" y="1602"/>
                    <a:pt x="4838" y="1535"/>
                    <a:pt x="4838" y="1402"/>
                  </a:cubicBezTo>
                  <a:lnTo>
                    <a:pt x="4838" y="1002"/>
                  </a:lnTo>
                  <a:cubicBezTo>
                    <a:pt x="4838" y="901"/>
                    <a:pt x="4938" y="801"/>
                    <a:pt x="5038" y="801"/>
                  </a:cubicBezTo>
                  <a:close/>
                  <a:moveTo>
                    <a:pt x="4404" y="2836"/>
                  </a:moveTo>
                  <a:cubicBezTo>
                    <a:pt x="4437" y="2936"/>
                    <a:pt x="4471" y="3103"/>
                    <a:pt x="4471" y="3237"/>
                  </a:cubicBezTo>
                  <a:cubicBezTo>
                    <a:pt x="4471" y="3904"/>
                    <a:pt x="3937" y="4471"/>
                    <a:pt x="3236" y="4471"/>
                  </a:cubicBezTo>
                  <a:cubicBezTo>
                    <a:pt x="2569" y="4471"/>
                    <a:pt x="2002" y="3937"/>
                    <a:pt x="2002" y="3237"/>
                  </a:cubicBezTo>
                  <a:cubicBezTo>
                    <a:pt x="2002" y="3103"/>
                    <a:pt x="2036" y="2970"/>
                    <a:pt x="2069" y="2836"/>
                  </a:cubicBezTo>
                  <a:close/>
                  <a:moveTo>
                    <a:pt x="5672" y="2836"/>
                  </a:moveTo>
                  <a:lnTo>
                    <a:pt x="5672" y="4437"/>
                  </a:lnTo>
                  <a:lnTo>
                    <a:pt x="5672" y="5238"/>
                  </a:lnTo>
                  <a:cubicBezTo>
                    <a:pt x="5672" y="5471"/>
                    <a:pt x="5505" y="5638"/>
                    <a:pt x="5271" y="5672"/>
                  </a:cubicBezTo>
                  <a:lnTo>
                    <a:pt x="1235" y="5672"/>
                  </a:lnTo>
                  <a:cubicBezTo>
                    <a:pt x="1002" y="5672"/>
                    <a:pt x="835" y="5505"/>
                    <a:pt x="835" y="5271"/>
                  </a:cubicBezTo>
                  <a:lnTo>
                    <a:pt x="835" y="4471"/>
                  </a:lnTo>
                  <a:lnTo>
                    <a:pt x="801" y="2870"/>
                  </a:lnTo>
                  <a:lnTo>
                    <a:pt x="1435" y="2870"/>
                  </a:lnTo>
                  <a:cubicBezTo>
                    <a:pt x="1402" y="2970"/>
                    <a:pt x="1402" y="3136"/>
                    <a:pt x="1402" y="3270"/>
                  </a:cubicBezTo>
                  <a:cubicBezTo>
                    <a:pt x="1402" y="4251"/>
                    <a:pt x="2204" y="5072"/>
                    <a:pt x="3178" y="5072"/>
                  </a:cubicBezTo>
                  <a:cubicBezTo>
                    <a:pt x="3198" y="5072"/>
                    <a:pt x="3217" y="5072"/>
                    <a:pt x="3236" y="5071"/>
                  </a:cubicBezTo>
                  <a:cubicBezTo>
                    <a:pt x="4271" y="5071"/>
                    <a:pt x="5104" y="4237"/>
                    <a:pt x="5071" y="3237"/>
                  </a:cubicBezTo>
                  <a:cubicBezTo>
                    <a:pt x="5071" y="3103"/>
                    <a:pt x="5071" y="2970"/>
                    <a:pt x="5038" y="2836"/>
                  </a:cubicBezTo>
                  <a:close/>
                  <a:moveTo>
                    <a:pt x="5371" y="1"/>
                  </a:moveTo>
                  <a:lnTo>
                    <a:pt x="1068" y="34"/>
                  </a:lnTo>
                  <a:cubicBezTo>
                    <a:pt x="468" y="34"/>
                    <a:pt x="1" y="501"/>
                    <a:pt x="1" y="1102"/>
                  </a:cubicBezTo>
                  <a:lnTo>
                    <a:pt x="1" y="5438"/>
                  </a:lnTo>
                  <a:cubicBezTo>
                    <a:pt x="34" y="6005"/>
                    <a:pt x="501" y="6506"/>
                    <a:pt x="1102" y="6506"/>
                  </a:cubicBezTo>
                  <a:lnTo>
                    <a:pt x="5438" y="6472"/>
                  </a:lnTo>
                  <a:cubicBezTo>
                    <a:pt x="6005" y="6472"/>
                    <a:pt x="6505" y="5972"/>
                    <a:pt x="6505" y="5371"/>
                  </a:cubicBezTo>
                  <a:lnTo>
                    <a:pt x="6472" y="1068"/>
                  </a:lnTo>
                  <a:cubicBezTo>
                    <a:pt x="6472" y="468"/>
                    <a:pt x="5972" y="1"/>
                    <a:pt x="53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4757050" y="3533650"/>
              <a:ext cx="166825" cy="125100"/>
            </a:xfrm>
            <a:custGeom>
              <a:avLst/>
              <a:gdLst/>
              <a:ahLst/>
              <a:cxnLst/>
              <a:rect l="l" t="t" r="r" b="b"/>
              <a:pathLst>
                <a:path w="6673" h="5004" extrusionOk="0">
                  <a:moveTo>
                    <a:pt x="2503" y="1235"/>
                  </a:moveTo>
                  <a:lnTo>
                    <a:pt x="4571" y="2502"/>
                  </a:lnTo>
                  <a:lnTo>
                    <a:pt x="2503" y="3736"/>
                  </a:lnTo>
                  <a:lnTo>
                    <a:pt x="2503" y="1235"/>
                  </a:lnTo>
                  <a:close/>
                  <a:moveTo>
                    <a:pt x="3336" y="0"/>
                  </a:moveTo>
                  <a:cubicBezTo>
                    <a:pt x="2236" y="0"/>
                    <a:pt x="1202" y="67"/>
                    <a:pt x="268" y="201"/>
                  </a:cubicBezTo>
                  <a:cubicBezTo>
                    <a:pt x="101" y="901"/>
                    <a:pt x="1" y="1668"/>
                    <a:pt x="1" y="2502"/>
                  </a:cubicBezTo>
                  <a:cubicBezTo>
                    <a:pt x="1" y="3303"/>
                    <a:pt x="101" y="4103"/>
                    <a:pt x="268" y="4804"/>
                  </a:cubicBezTo>
                  <a:cubicBezTo>
                    <a:pt x="1202" y="4937"/>
                    <a:pt x="2236" y="5004"/>
                    <a:pt x="3336" y="5004"/>
                  </a:cubicBezTo>
                  <a:cubicBezTo>
                    <a:pt x="4404" y="5004"/>
                    <a:pt x="5438" y="4937"/>
                    <a:pt x="6372" y="4804"/>
                  </a:cubicBezTo>
                  <a:cubicBezTo>
                    <a:pt x="6572" y="4103"/>
                    <a:pt x="6672" y="3303"/>
                    <a:pt x="6672" y="2502"/>
                  </a:cubicBezTo>
                  <a:cubicBezTo>
                    <a:pt x="6672" y="1668"/>
                    <a:pt x="6572" y="901"/>
                    <a:pt x="6372" y="201"/>
                  </a:cubicBezTo>
                  <a:cubicBezTo>
                    <a:pt x="5438" y="67"/>
                    <a:pt x="4404" y="0"/>
                    <a:pt x="3336"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4373450" y="3260950"/>
              <a:ext cx="162650" cy="132625"/>
            </a:xfrm>
            <a:custGeom>
              <a:avLst/>
              <a:gdLst/>
              <a:ahLst/>
              <a:cxnLst/>
              <a:rect l="l" t="t" r="r" b="b"/>
              <a:pathLst>
                <a:path w="6506" h="5305" extrusionOk="0">
                  <a:moveTo>
                    <a:pt x="4504" y="1"/>
                  </a:moveTo>
                  <a:cubicBezTo>
                    <a:pt x="3770" y="1"/>
                    <a:pt x="3169" y="601"/>
                    <a:pt x="3169" y="1335"/>
                  </a:cubicBezTo>
                  <a:cubicBezTo>
                    <a:pt x="3169" y="1468"/>
                    <a:pt x="3203" y="1535"/>
                    <a:pt x="3203" y="1668"/>
                  </a:cubicBezTo>
                  <a:cubicBezTo>
                    <a:pt x="2102" y="1602"/>
                    <a:pt x="1135" y="1068"/>
                    <a:pt x="467" y="267"/>
                  </a:cubicBezTo>
                  <a:cubicBezTo>
                    <a:pt x="334" y="468"/>
                    <a:pt x="267" y="668"/>
                    <a:pt x="267" y="935"/>
                  </a:cubicBezTo>
                  <a:cubicBezTo>
                    <a:pt x="267" y="1402"/>
                    <a:pt x="501" y="1802"/>
                    <a:pt x="868" y="2035"/>
                  </a:cubicBezTo>
                  <a:cubicBezTo>
                    <a:pt x="668" y="2035"/>
                    <a:pt x="467" y="1969"/>
                    <a:pt x="267" y="1869"/>
                  </a:cubicBezTo>
                  <a:lnTo>
                    <a:pt x="267" y="1902"/>
                  </a:lnTo>
                  <a:cubicBezTo>
                    <a:pt x="267" y="2536"/>
                    <a:pt x="734" y="3069"/>
                    <a:pt x="1335" y="3203"/>
                  </a:cubicBezTo>
                  <a:cubicBezTo>
                    <a:pt x="1235" y="3236"/>
                    <a:pt x="1101" y="3236"/>
                    <a:pt x="1001" y="3236"/>
                  </a:cubicBezTo>
                  <a:cubicBezTo>
                    <a:pt x="901" y="3236"/>
                    <a:pt x="801" y="3236"/>
                    <a:pt x="734" y="3203"/>
                  </a:cubicBezTo>
                  <a:lnTo>
                    <a:pt x="734" y="3203"/>
                  </a:lnTo>
                  <a:cubicBezTo>
                    <a:pt x="901" y="3737"/>
                    <a:pt x="1401" y="4137"/>
                    <a:pt x="2002" y="4137"/>
                  </a:cubicBezTo>
                  <a:cubicBezTo>
                    <a:pt x="1535" y="4504"/>
                    <a:pt x="968" y="4704"/>
                    <a:pt x="334" y="4704"/>
                  </a:cubicBezTo>
                  <a:lnTo>
                    <a:pt x="0" y="4704"/>
                  </a:lnTo>
                  <a:cubicBezTo>
                    <a:pt x="601" y="5071"/>
                    <a:pt x="1301" y="5304"/>
                    <a:pt x="2069" y="5304"/>
                  </a:cubicBezTo>
                  <a:cubicBezTo>
                    <a:pt x="4504" y="5304"/>
                    <a:pt x="5838" y="3270"/>
                    <a:pt x="5838" y="1502"/>
                  </a:cubicBezTo>
                  <a:cubicBezTo>
                    <a:pt x="5838" y="1435"/>
                    <a:pt x="5838" y="1402"/>
                    <a:pt x="5838" y="1335"/>
                  </a:cubicBezTo>
                  <a:cubicBezTo>
                    <a:pt x="6105" y="1135"/>
                    <a:pt x="6338" y="901"/>
                    <a:pt x="6505" y="634"/>
                  </a:cubicBezTo>
                  <a:lnTo>
                    <a:pt x="6505" y="634"/>
                  </a:lnTo>
                  <a:cubicBezTo>
                    <a:pt x="6272" y="734"/>
                    <a:pt x="6005" y="835"/>
                    <a:pt x="5738" y="835"/>
                  </a:cubicBezTo>
                  <a:cubicBezTo>
                    <a:pt x="6005" y="668"/>
                    <a:pt x="6238" y="434"/>
                    <a:pt x="6338" y="101"/>
                  </a:cubicBezTo>
                  <a:lnTo>
                    <a:pt x="6338" y="101"/>
                  </a:lnTo>
                  <a:cubicBezTo>
                    <a:pt x="6071" y="267"/>
                    <a:pt x="5805" y="368"/>
                    <a:pt x="5471" y="434"/>
                  </a:cubicBezTo>
                  <a:cubicBezTo>
                    <a:pt x="5238" y="167"/>
                    <a:pt x="4904" y="1"/>
                    <a:pt x="4504"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4586925" y="4179100"/>
              <a:ext cx="143475" cy="143475"/>
            </a:xfrm>
            <a:custGeom>
              <a:avLst/>
              <a:gdLst/>
              <a:ahLst/>
              <a:cxnLst/>
              <a:rect l="l" t="t" r="r" b="b"/>
              <a:pathLst>
                <a:path w="5739" h="5739" extrusionOk="0">
                  <a:moveTo>
                    <a:pt x="1802" y="1802"/>
                  </a:moveTo>
                  <a:lnTo>
                    <a:pt x="1802" y="3937"/>
                  </a:lnTo>
                  <a:lnTo>
                    <a:pt x="3937" y="3937"/>
                  </a:lnTo>
                  <a:lnTo>
                    <a:pt x="3937" y="1802"/>
                  </a:lnTo>
                  <a:close/>
                  <a:moveTo>
                    <a:pt x="2870" y="535"/>
                  </a:moveTo>
                  <a:cubicBezTo>
                    <a:pt x="4171" y="535"/>
                    <a:pt x="5205" y="1569"/>
                    <a:pt x="5205" y="2870"/>
                  </a:cubicBezTo>
                  <a:cubicBezTo>
                    <a:pt x="5205" y="4137"/>
                    <a:pt x="4171" y="5205"/>
                    <a:pt x="2870" y="5205"/>
                  </a:cubicBezTo>
                  <a:cubicBezTo>
                    <a:pt x="1602" y="5205"/>
                    <a:pt x="568" y="4137"/>
                    <a:pt x="568" y="2870"/>
                  </a:cubicBezTo>
                  <a:cubicBezTo>
                    <a:pt x="568" y="1569"/>
                    <a:pt x="1602" y="535"/>
                    <a:pt x="2870" y="535"/>
                  </a:cubicBezTo>
                  <a:close/>
                  <a:moveTo>
                    <a:pt x="2870" y="1"/>
                  </a:moveTo>
                  <a:cubicBezTo>
                    <a:pt x="1302" y="1"/>
                    <a:pt x="1" y="1268"/>
                    <a:pt x="1" y="2870"/>
                  </a:cubicBezTo>
                  <a:cubicBezTo>
                    <a:pt x="1" y="4437"/>
                    <a:pt x="1302" y="5738"/>
                    <a:pt x="2870" y="5738"/>
                  </a:cubicBezTo>
                  <a:cubicBezTo>
                    <a:pt x="4471" y="5738"/>
                    <a:pt x="5738" y="4437"/>
                    <a:pt x="5738" y="2870"/>
                  </a:cubicBezTo>
                  <a:cubicBezTo>
                    <a:pt x="5738" y="1268"/>
                    <a:pt x="4471" y="1"/>
                    <a:pt x="28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4526900" y="3767150"/>
              <a:ext cx="163475" cy="163475"/>
            </a:xfrm>
            <a:custGeom>
              <a:avLst/>
              <a:gdLst/>
              <a:ahLst/>
              <a:cxnLst/>
              <a:rect l="l" t="t" r="r" b="b"/>
              <a:pathLst>
                <a:path w="6539" h="6539" extrusionOk="0">
                  <a:moveTo>
                    <a:pt x="3269" y="401"/>
                  </a:moveTo>
                  <a:cubicBezTo>
                    <a:pt x="3669" y="401"/>
                    <a:pt x="4036" y="467"/>
                    <a:pt x="4370" y="634"/>
                  </a:cubicBezTo>
                  <a:lnTo>
                    <a:pt x="3903" y="1768"/>
                  </a:lnTo>
                  <a:cubicBezTo>
                    <a:pt x="3703" y="1668"/>
                    <a:pt x="3503" y="1635"/>
                    <a:pt x="3269" y="1635"/>
                  </a:cubicBezTo>
                  <a:cubicBezTo>
                    <a:pt x="3036" y="1635"/>
                    <a:pt x="2836" y="1668"/>
                    <a:pt x="2635" y="1768"/>
                  </a:cubicBezTo>
                  <a:lnTo>
                    <a:pt x="2435" y="1235"/>
                  </a:lnTo>
                  <a:lnTo>
                    <a:pt x="2168" y="634"/>
                  </a:lnTo>
                  <a:cubicBezTo>
                    <a:pt x="2502" y="467"/>
                    <a:pt x="2869" y="401"/>
                    <a:pt x="3269" y="401"/>
                  </a:cubicBezTo>
                  <a:close/>
                  <a:moveTo>
                    <a:pt x="601" y="2169"/>
                  </a:moveTo>
                  <a:lnTo>
                    <a:pt x="1234" y="2436"/>
                  </a:lnTo>
                  <a:lnTo>
                    <a:pt x="1768" y="2636"/>
                  </a:lnTo>
                  <a:cubicBezTo>
                    <a:pt x="1668" y="2836"/>
                    <a:pt x="1635" y="3036"/>
                    <a:pt x="1635" y="3269"/>
                  </a:cubicBezTo>
                  <a:cubicBezTo>
                    <a:pt x="1635" y="3503"/>
                    <a:pt x="1668" y="3703"/>
                    <a:pt x="1768" y="3903"/>
                  </a:cubicBezTo>
                  <a:lnTo>
                    <a:pt x="601" y="4370"/>
                  </a:lnTo>
                  <a:cubicBezTo>
                    <a:pt x="467" y="4037"/>
                    <a:pt x="400" y="3670"/>
                    <a:pt x="400" y="3269"/>
                  </a:cubicBezTo>
                  <a:cubicBezTo>
                    <a:pt x="400" y="2869"/>
                    <a:pt x="467" y="2502"/>
                    <a:pt x="601" y="2169"/>
                  </a:cubicBezTo>
                  <a:close/>
                  <a:moveTo>
                    <a:pt x="5938" y="2169"/>
                  </a:moveTo>
                  <a:cubicBezTo>
                    <a:pt x="6071" y="2502"/>
                    <a:pt x="6138" y="2869"/>
                    <a:pt x="6138" y="3269"/>
                  </a:cubicBezTo>
                  <a:cubicBezTo>
                    <a:pt x="6138" y="3670"/>
                    <a:pt x="6071" y="4037"/>
                    <a:pt x="5938" y="4370"/>
                  </a:cubicBezTo>
                  <a:lnTo>
                    <a:pt x="4804" y="3903"/>
                  </a:lnTo>
                  <a:cubicBezTo>
                    <a:pt x="4870" y="3703"/>
                    <a:pt x="4904" y="3503"/>
                    <a:pt x="4904" y="3269"/>
                  </a:cubicBezTo>
                  <a:cubicBezTo>
                    <a:pt x="4904" y="3036"/>
                    <a:pt x="4870" y="2836"/>
                    <a:pt x="4804" y="2636"/>
                  </a:cubicBezTo>
                  <a:lnTo>
                    <a:pt x="5571" y="2302"/>
                  </a:lnTo>
                  <a:lnTo>
                    <a:pt x="5938" y="2169"/>
                  </a:lnTo>
                  <a:close/>
                  <a:moveTo>
                    <a:pt x="3269" y="2035"/>
                  </a:moveTo>
                  <a:cubicBezTo>
                    <a:pt x="3936" y="2035"/>
                    <a:pt x="4503" y="2602"/>
                    <a:pt x="4503" y="3269"/>
                  </a:cubicBezTo>
                  <a:cubicBezTo>
                    <a:pt x="4503" y="3937"/>
                    <a:pt x="3936" y="4504"/>
                    <a:pt x="3269" y="4504"/>
                  </a:cubicBezTo>
                  <a:cubicBezTo>
                    <a:pt x="2602" y="4504"/>
                    <a:pt x="2035" y="3970"/>
                    <a:pt x="2035" y="3269"/>
                  </a:cubicBezTo>
                  <a:cubicBezTo>
                    <a:pt x="2035" y="2602"/>
                    <a:pt x="2602" y="2035"/>
                    <a:pt x="3269" y="2035"/>
                  </a:cubicBezTo>
                  <a:close/>
                  <a:moveTo>
                    <a:pt x="3903" y="4804"/>
                  </a:moveTo>
                  <a:lnTo>
                    <a:pt x="4370" y="5938"/>
                  </a:lnTo>
                  <a:cubicBezTo>
                    <a:pt x="4036" y="6071"/>
                    <a:pt x="3669" y="6138"/>
                    <a:pt x="3269" y="6138"/>
                  </a:cubicBezTo>
                  <a:cubicBezTo>
                    <a:pt x="2869" y="6138"/>
                    <a:pt x="2502" y="6071"/>
                    <a:pt x="2168" y="5938"/>
                  </a:cubicBezTo>
                  <a:lnTo>
                    <a:pt x="2302" y="5571"/>
                  </a:lnTo>
                  <a:lnTo>
                    <a:pt x="2635" y="4804"/>
                  </a:lnTo>
                  <a:cubicBezTo>
                    <a:pt x="2836" y="4871"/>
                    <a:pt x="3036" y="4904"/>
                    <a:pt x="3269" y="4904"/>
                  </a:cubicBezTo>
                  <a:cubicBezTo>
                    <a:pt x="3503" y="4904"/>
                    <a:pt x="3703" y="4871"/>
                    <a:pt x="3903" y="4804"/>
                  </a:cubicBezTo>
                  <a:close/>
                  <a:moveTo>
                    <a:pt x="3269" y="0"/>
                  </a:moveTo>
                  <a:cubicBezTo>
                    <a:pt x="1468" y="0"/>
                    <a:pt x="0" y="1468"/>
                    <a:pt x="0" y="3269"/>
                  </a:cubicBezTo>
                  <a:cubicBezTo>
                    <a:pt x="0" y="5071"/>
                    <a:pt x="1468" y="6538"/>
                    <a:pt x="3269" y="6538"/>
                  </a:cubicBezTo>
                  <a:cubicBezTo>
                    <a:pt x="5070" y="6538"/>
                    <a:pt x="6538" y="5071"/>
                    <a:pt x="6538" y="3269"/>
                  </a:cubicBezTo>
                  <a:cubicBezTo>
                    <a:pt x="6538" y="1468"/>
                    <a:pt x="5070" y="0"/>
                    <a:pt x="32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4338425" y="4547550"/>
              <a:ext cx="189325" cy="106100"/>
            </a:xfrm>
            <a:custGeom>
              <a:avLst/>
              <a:gdLst/>
              <a:ahLst/>
              <a:cxnLst/>
              <a:rect l="l" t="t" r="r" b="b"/>
              <a:pathLst>
                <a:path w="7573" h="4244" extrusionOk="0">
                  <a:moveTo>
                    <a:pt x="1435" y="907"/>
                  </a:moveTo>
                  <a:lnTo>
                    <a:pt x="4103" y="1475"/>
                  </a:lnTo>
                  <a:lnTo>
                    <a:pt x="4003" y="1841"/>
                  </a:lnTo>
                  <a:lnTo>
                    <a:pt x="1368" y="1308"/>
                  </a:lnTo>
                  <a:lnTo>
                    <a:pt x="1435" y="907"/>
                  </a:lnTo>
                  <a:close/>
                  <a:moveTo>
                    <a:pt x="6283" y="1032"/>
                  </a:moveTo>
                  <a:cubicBezTo>
                    <a:pt x="6302" y="1032"/>
                    <a:pt x="6321" y="1035"/>
                    <a:pt x="6338" y="1041"/>
                  </a:cubicBezTo>
                  <a:lnTo>
                    <a:pt x="6705" y="1108"/>
                  </a:lnTo>
                  <a:cubicBezTo>
                    <a:pt x="6805" y="1141"/>
                    <a:pt x="6905" y="1241"/>
                    <a:pt x="6872" y="1341"/>
                  </a:cubicBezTo>
                  <a:lnTo>
                    <a:pt x="6372" y="3643"/>
                  </a:lnTo>
                  <a:cubicBezTo>
                    <a:pt x="6372" y="3725"/>
                    <a:pt x="6281" y="3785"/>
                    <a:pt x="6194" y="3785"/>
                  </a:cubicBezTo>
                  <a:cubicBezTo>
                    <a:pt x="6175" y="3785"/>
                    <a:pt x="6156" y="3782"/>
                    <a:pt x="6138" y="3776"/>
                  </a:cubicBezTo>
                  <a:lnTo>
                    <a:pt x="5771" y="3709"/>
                  </a:lnTo>
                  <a:cubicBezTo>
                    <a:pt x="5671" y="3676"/>
                    <a:pt x="5571" y="3576"/>
                    <a:pt x="5604" y="3476"/>
                  </a:cubicBezTo>
                  <a:lnTo>
                    <a:pt x="6105" y="1174"/>
                  </a:lnTo>
                  <a:cubicBezTo>
                    <a:pt x="6105" y="1092"/>
                    <a:pt x="6195" y="1032"/>
                    <a:pt x="6283" y="1032"/>
                  </a:cubicBezTo>
                  <a:close/>
                  <a:moveTo>
                    <a:pt x="5195" y="0"/>
                  </a:moveTo>
                  <a:cubicBezTo>
                    <a:pt x="5037" y="0"/>
                    <a:pt x="4876" y="86"/>
                    <a:pt x="4804" y="207"/>
                  </a:cubicBezTo>
                  <a:lnTo>
                    <a:pt x="4304" y="1041"/>
                  </a:lnTo>
                  <a:cubicBezTo>
                    <a:pt x="4304" y="1074"/>
                    <a:pt x="4304" y="1108"/>
                    <a:pt x="4270" y="1141"/>
                  </a:cubicBezTo>
                  <a:lnTo>
                    <a:pt x="1268" y="507"/>
                  </a:lnTo>
                  <a:lnTo>
                    <a:pt x="0" y="1074"/>
                  </a:lnTo>
                  <a:lnTo>
                    <a:pt x="634" y="2075"/>
                  </a:lnTo>
                  <a:lnTo>
                    <a:pt x="968" y="1875"/>
                  </a:lnTo>
                  <a:lnTo>
                    <a:pt x="1401" y="2509"/>
                  </a:lnTo>
                  <a:lnTo>
                    <a:pt x="2035" y="2075"/>
                  </a:lnTo>
                  <a:lnTo>
                    <a:pt x="2469" y="2742"/>
                  </a:lnTo>
                  <a:lnTo>
                    <a:pt x="3136" y="2308"/>
                  </a:lnTo>
                  <a:lnTo>
                    <a:pt x="3570" y="2976"/>
                  </a:lnTo>
                  <a:lnTo>
                    <a:pt x="3937" y="2742"/>
                  </a:lnTo>
                  <a:cubicBezTo>
                    <a:pt x="3937" y="2775"/>
                    <a:pt x="3937" y="2809"/>
                    <a:pt x="3937" y="2876"/>
                  </a:cubicBezTo>
                  <a:lnTo>
                    <a:pt x="4037" y="3810"/>
                  </a:lnTo>
                  <a:cubicBezTo>
                    <a:pt x="4070" y="4043"/>
                    <a:pt x="4270" y="4210"/>
                    <a:pt x="4470" y="4210"/>
                  </a:cubicBezTo>
                  <a:lnTo>
                    <a:pt x="6505" y="4243"/>
                  </a:lnTo>
                  <a:cubicBezTo>
                    <a:pt x="6739" y="4243"/>
                    <a:pt x="6939" y="4076"/>
                    <a:pt x="7005" y="3876"/>
                  </a:cubicBezTo>
                  <a:lnTo>
                    <a:pt x="7172" y="3009"/>
                  </a:lnTo>
                  <a:cubicBezTo>
                    <a:pt x="7206" y="2809"/>
                    <a:pt x="7306" y="2442"/>
                    <a:pt x="7339" y="2242"/>
                  </a:cubicBezTo>
                  <a:lnTo>
                    <a:pt x="7506" y="1374"/>
                  </a:lnTo>
                  <a:cubicBezTo>
                    <a:pt x="7573" y="1174"/>
                    <a:pt x="7439" y="941"/>
                    <a:pt x="7239" y="841"/>
                  </a:cubicBezTo>
                  <a:lnTo>
                    <a:pt x="5371" y="40"/>
                  </a:lnTo>
                  <a:cubicBezTo>
                    <a:pt x="5316" y="13"/>
                    <a:pt x="5256" y="0"/>
                    <a:pt x="519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4826275" y="2944050"/>
              <a:ext cx="135950" cy="135950"/>
            </a:xfrm>
            <a:custGeom>
              <a:avLst/>
              <a:gdLst/>
              <a:ahLst/>
              <a:cxnLst/>
              <a:rect l="l" t="t" r="r" b="b"/>
              <a:pathLst>
                <a:path w="5438" h="5438" extrusionOk="0">
                  <a:moveTo>
                    <a:pt x="1702" y="601"/>
                  </a:moveTo>
                  <a:lnTo>
                    <a:pt x="1702" y="601"/>
                  </a:lnTo>
                  <a:cubicBezTo>
                    <a:pt x="1535" y="835"/>
                    <a:pt x="1401" y="1135"/>
                    <a:pt x="1268" y="1469"/>
                  </a:cubicBezTo>
                  <a:lnTo>
                    <a:pt x="734" y="1469"/>
                  </a:lnTo>
                  <a:cubicBezTo>
                    <a:pt x="834" y="1302"/>
                    <a:pt x="934" y="1168"/>
                    <a:pt x="1068" y="1068"/>
                  </a:cubicBezTo>
                  <a:cubicBezTo>
                    <a:pt x="1268" y="868"/>
                    <a:pt x="1468" y="701"/>
                    <a:pt x="1702" y="601"/>
                  </a:cubicBezTo>
                  <a:close/>
                  <a:moveTo>
                    <a:pt x="2536" y="401"/>
                  </a:moveTo>
                  <a:lnTo>
                    <a:pt x="2536" y="1469"/>
                  </a:lnTo>
                  <a:lnTo>
                    <a:pt x="1668" y="1469"/>
                  </a:lnTo>
                  <a:cubicBezTo>
                    <a:pt x="1735" y="1268"/>
                    <a:pt x="1802" y="1135"/>
                    <a:pt x="1868" y="1002"/>
                  </a:cubicBezTo>
                  <a:cubicBezTo>
                    <a:pt x="2002" y="768"/>
                    <a:pt x="2169" y="635"/>
                    <a:pt x="2302" y="501"/>
                  </a:cubicBezTo>
                  <a:cubicBezTo>
                    <a:pt x="2369" y="468"/>
                    <a:pt x="2469" y="435"/>
                    <a:pt x="2536" y="401"/>
                  </a:cubicBezTo>
                  <a:close/>
                  <a:moveTo>
                    <a:pt x="2902" y="401"/>
                  </a:moveTo>
                  <a:cubicBezTo>
                    <a:pt x="3003" y="435"/>
                    <a:pt x="3069" y="468"/>
                    <a:pt x="3136" y="501"/>
                  </a:cubicBezTo>
                  <a:cubicBezTo>
                    <a:pt x="3303" y="635"/>
                    <a:pt x="3436" y="801"/>
                    <a:pt x="3570" y="1002"/>
                  </a:cubicBezTo>
                  <a:cubicBezTo>
                    <a:pt x="3636" y="1135"/>
                    <a:pt x="3736" y="1268"/>
                    <a:pt x="3770" y="1469"/>
                  </a:cubicBezTo>
                  <a:lnTo>
                    <a:pt x="2902" y="1469"/>
                  </a:lnTo>
                  <a:lnTo>
                    <a:pt x="2902" y="401"/>
                  </a:lnTo>
                  <a:close/>
                  <a:moveTo>
                    <a:pt x="3736" y="601"/>
                  </a:moveTo>
                  <a:cubicBezTo>
                    <a:pt x="3970" y="701"/>
                    <a:pt x="4203" y="868"/>
                    <a:pt x="4370" y="1068"/>
                  </a:cubicBezTo>
                  <a:cubicBezTo>
                    <a:pt x="4504" y="1168"/>
                    <a:pt x="4604" y="1302"/>
                    <a:pt x="4704" y="1469"/>
                  </a:cubicBezTo>
                  <a:lnTo>
                    <a:pt x="4170" y="1469"/>
                  </a:lnTo>
                  <a:cubicBezTo>
                    <a:pt x="4070" y="1135"/>
                    <a:pt x="3903" y="835"/>
                    <a:pt x="3736" y="601"/>
                  </a:cubicBezTo>
                  <a:close/>
                  <a:moveTo>
                    <a:pt x="1201" y="1802"/>
                  </a:moveTo>
                  <a:cubicBezTo>
                    <a:pt x="1135" y="2036"/>
                    <a:pt x="1101" y="2303"/>
                    <a:pt x="1101" y="2536"/>
                  </a:cubicBezTo>
                  <a:lnTo>
                    <a:pt x="367" y="2536"/>
                  </a:lnTo>
                  <a:cubicBezTo>
                    <a:pt x="401" y="2303"/>
                    <a:pt x="467" y="2036"/>
                    <a:pt x="567" y="1802"/>
                  </a:cubicBezTo>
                  <a:close/>
                  <a:moveTo>
                    <a:pt x="2536" y="1802"/>
                  </a:moveTo>
                  <a:lnTo>
                    <a:pt x="2536" y="2536"/>
                  </a:lnTo>
                  <a:lnTo>
                    <a:pt x="1468" y="2536"/>
                  </a:lnTo>
                  <a:cubicBezTo>
                    <a:pt x="1468" y="2303"/>
                    <a:pt x="1501" y="2036"/>
                    <a:pt x="1568" y="1802"/>
                  </a:cubicBezTo>
                  <a:close/>
                  <a:moveTo>
                    <a:pt x="3903" y="1802"/>
                  </a:moveTo>
                  <a:cubicBezTo>
                    <a:pt x="3937" y="2036"/>
                    <a:pt x="3970" y="2303"/>
                    <a:pt x="3970" y="2536"/>
                  </a:cubicBezTo>
                  <a:lnTo>
                    <a:pt x="2902" y="2536"/>
                  </a:lnTo>
                  <a:lnTo>
                    <a:pt x="2902" y="1802"/>
                  </a:lnTo>
                  <a:close/>
                  <a:moveTo>
                    <a:pt x="4904" y="1802"/>
                  </a:moveTo>
                  <a:cubicBezTo>
                    <a:pt x="5004" y="2036"/>
                    <a:pt x="5037" y="2303"/>
                    <a:pt x="5071" y="2536"/>
                  </a:cubicBezTo>
                  <a:lnTo>
                    <a:pt x="4337" y="2536"/>
                  </a:lnTo>
                  <a:cubicBezTo>
                    <a:pt x="4337" y="2303"/>
                    <a:pt x="4303" y="2036"/>
                    <a:pt x="4270" y="1802"/>
                  </a:cubicBezTo>
                  <a:close/>
                  <a:moveTo>
                    <a:pt x="1101" y="2903"/>
                  </a:moveTo>
                  <a:cubicBezTo>
                    <a:pt x="1101" y="3136"/>
                    <a:pt x="1135" y="3403"/>
                    <a:pt x="1201" y="3637"/>
                  </a:cubicBezTo>
                  <a:lnTo>
                    <a:pt x="567" y="3637"/>
                  </a:lnTo>
                  <a:cubicBezTo>
                    <a:pt x="467" y="3403"/>
                    <a:pt x="401" y="3136"/>
                    <a:pt x="367" y="2903"/>
                  </a:cubicBezTo>
                  <a:close/>
                  <a:moveTo>
                    <a:pt x="2536" y="2903"/>
                  </a:moveTo>
                  <a:lnTo>
                    <a:pt x="2536" y="3637"/>
                  </a:lnTo>
                  <a:lnTo>
                    <a:pt x="1568" y="3637"/>
                  </a:lnTo>
                  <a:cubicBezTo>
                    <a:pt x="1501" y="3403"/>
                    <a:pt x="1468" y="3136"/>
                    <a:pt x="1468" y="2903"/>
                  </a:cubicBezTo>
                  <a:close/>
                  <a:moveTo>
                    <a:pt x="3970" y="2903"/>
                  </a:moveTo>
                  <a:cubicBezTo>
                    <a:pt x="3970" y="3136"/>
                    <a:pt x="3937" y="3403"/>
                    <a:pt x="3903" y="3637"/>
                  </a:cubicBezTo>
                  <a:lnTo>
                    <a:pt x="2902" y="3637"/>
                  </a:lnTo>
                  <a:lnTo>
                    <a:pt x="2902" y="2903"/>
                  </a:lnTo>
                  <a:close/>
                  <a:moveTo>
                    <a:pt x="5071" y="2903"/>
                  </a:moveTo>
                  <a:cubicBezTo>
                    <a:pt x="5037" y="3136"/>
                    <a:pt x="5004" y="3403"/>
                    <a:pt x="4904" y="3637"/>
                  </a:cubicBezTo>
                  <a:lnTo>
                    <a:pt x="4270" y="3637"/>
                  </a:lnTo>
                  <a:cubicBezTo>
                    <a:pt x="4303" y="3403"/>
                    <a:pt x="4337" y="3136"/>
                    <a:pt x="4337" y="2903"/>
                  </a:cubicBezTo>
                  <a:close/>
                  <a:moveTo>
                    <a:pt x="1268" y="3970"/>
                  </a:moveTo>
                  <a:cubicBezTo>
                    <a:pt x="1401" y="4304"/>
                    <a:pt x="1535" y="4604"/>
                    <a:pt x="1702" y="4838"/>
                  </a:cubicBezTo>
                  <a:cubicBezTo>
                    <a:pt x="1468" y="4738"/>
                    <a:pt x="1235" y="4571"/>
                    <a:pt x="1068" y="4371"/>
                  </a:cubicBezTo>
                  <a:cubicBezTo>
                    <a:pt x="934" y="4271"/>
                    <a:pt x="834" y="4137"/>
                    <a:pt x="734" y="3970"/>
                  </a:cubicBezTo>
                  <a:close/>
                  <a:moveTo>
                    <a:pt x="4704" y="3970"/>
                  </a:moveTo>
                  <a:cubicBezTo>
                    <a:pt x="4604" y="4137"/>
                    <a:pt x="4504" y="4271"/>
                    <a:pt x="4370" y="4371"/>
                  </a:cubicBezTo>
                  <a:cubicBezTo>
                    <a:pt x="4203" y="4571"/>
                    <a:pt x="3970" y="4738"/>
                    <a:pt x="3736" y="4838"/>
                  </a:cubicBezTo>
                  <a:cubicBezTo>
                    <a:pt x="3903" y="4604"/>
                    <a:pt x="4070" y="4304"/>
                    <a:pt x="4170" y="3970"/>
                  </a:cubicBezTo>
                  <a:close/>
                  <a:moveTo>
                    <a:pt x="2536" y="3970"/>
                  </a:moveTo>
                  <a:lnTo>
                    <a:pt x="2536" y="5038"/>
                  </a:lnTo>
                  <a:cubicBezTo>
                    <a:pt x="2469" y="5004"/>
                    <a:pt x="2369" y="4971"/>
                    <a:pt x="2302" y="4938"/>
                  </a:cubicBezTo>
                  <a:cubicBezTo>
                    <a:pt x="2135" y="4804"/>
                    <a:pt x="2002" y="4638"/>
                    <a:pt x="1868" y="4437"/>
                  </a:cubicBezTo>
                  <a:cubicBezTo>
                    <a:pt x="1802" y="4304"/>
                    <a:pt x="1735" y="4137"/>
                    <a:pt x="1668" y="3970"/>
                  </a:cubicBezTo>
                  <a:close/>
                  <a:moveTo>
                    <a:pt x="3770" y="3970"/>
                  </a:moveTo>
                  <a:cubicBezTo>
                    <a:pt x="3736" y="4171"/>
                    <a:pt x="3636" y="4304"/>
                    <a:pt x="3570" y="4437"/>
                  </a:cubicBezTo>
                  <a:cubicBezTo>
                    <a:pt x="3436" y="4671"/>
                    <a:pt x="3303" y="4804"/>
                    <a:pt x="3136" y="4938"/>
                  </a:cubicBezTo>
                  <a:cubicBezTo>
                    <a:pt x="3069" y="4971"/>
                    <a:pt x="2969" y="5004"/>
                    <a:pt x="2902" y="5038"/>
                  </a:cubicBezTo>
                  <a:lnTo>
                    <a:pt x="2902" y="3970"/>
                  </a:lnTo>
                  <a:close/>
                  <a:moveTo>
                    <a:pt x="2736" y="1"/>
                  </a:moveTo>
                  <a:cubicBezTo>
                    <a:pt x="1235" y="1"/>
                    <a:pt x="0" y="1235"/>
                    <a:pt x="0" y="2736"/>
                  </a:cubicBezTo>
                  <a:cubicBezTo>
                    <a:pt x="0" y="4204"/>
                    <a:pt x="1235" y="5438"/>
                    <a:pt x="2736" y="5438"/>
                  </a:cubicBezTo>
                  <a:cubicBezTo>
                    <a:pt x="4237" y="5438"/>
                    <a:pt x="5438" y="4237"/>
                    <a:pt x="5438" y="2736"/>
                  </a:cubicBezTo>
                  <a:cubicBezTo>
                    <a:pt x="5438" y="1235"/>
                    <a:pt x="4237" y="1"/>
                    <a:pt x="2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4111600" y="3900575"/>
              <a:ext cx="140125" cy="113450"/>
            </a:xfrm>
            <a:custGeom>
              <a:avLst/>
              <a:gdLst/>
              <a:ahLst/>
              <a:cxnLst/>
              <a:rect l="l" t="t" r="r" b="b"/>
              <a:pathLst>
                <a:path w="5605" h="4538" extrusionOk="0">
                  <a:moveTo>
                    <a:pt x="4570" y="1568"/>
                  </a:moveTo>
                  <a:lnTo>
                    <a:pt x="5004" y="2469"/>
                  </a:lnTo>
                  <a:lnTo>
                    <a:pt x="3836" y="2469"/>
                  </a:lnTo>
                  <a:lnTo>
                    <a:pt x="3836" y="1568"/>
                  </a:lnTo>
                  <a:close/>
                  <a:moveTo>
                    <a:pt x="367" y="1"/>
                  </a:moveTo>
                  <a:cubicBezTo>
                    <a:pt x="167" y="1"/>
                    <a:pt x="0" y="167"/>
                    <a:pt x="0" y="368"/>
                  </a:cubicBezTo>
                  <a:lnTo>
                    <a:pt x="0" y="3170"/>
                  </a:lnTo>
                  <a:lnTo>
                    <a:pt x="367" y="3503"/>
                  </a:lnTo>
                  <a:lnTo>
                    <a:pt x="801" y="3503"/>
                  </a:lnTo>
                  <a:cubicBezTo>
                    <a:pt x="734" y="3603"/>
                    <a:pt x="701" y="3737"/>
                    <a:pt x="701" y="3870"/>
                  </a:cubicBezTo>
                  <a:cubicBezTo>
                    <a:pt x="701" y="4237"/>
                    <a:pt x="1034" y="4537"/>
                    <a:pt x="1401" y="4537"/>
                  </a:cubicBezTo>
                  <a:cubicBezTo>
                    <a:pt x="1802" y="4537"/>
                    <a:pt x="2102" y="4237"/>
                    <a:pt x="2102" y="3870"/>
                  </a:cubicBezTo>
                  <a:cubicBezTo>
                    <a:pt x="2102" y="3737"/>
                    <a:pt x="2068" y="3603"/>
                    <a:pt x="2002" y="3503"/>
                  </a:cubicBezTo>
                  <a:lnTo>
                    <a:pt x="3936" y="3503"/>
                  </a:lnTo>
                  <a:cubicBezTo>
                    <a:pt x="3870" y="3603"/>
                    <a:pt x="3870" y="3737"/>
                    <a:pt x="3870" y="3870"/>
                  </a:cubicBezTo>
                  <a:cubicBezTo>
                    <a:pt x="3870" y="4237"/>
                    <a:pt x="4170" y="4537"/>
                    <a:pt x="4537" y="4537"/>
                  </a:cubicBezTo>
                  <a:cubicBezTo>
                    <a:pt x="4937" y="4537"/>
                    <a:pt x="5237" y="4237"/>
                    <a:pt x="5237" y="3870"/>
                  </a:cubicBezTo>
                  <a:cubicBezTo>
                    <a:pt x="5237" y="3737"/>
                    <a:pt x="5204" y="3603"/>
                    <a:pt x="5171" y="3503"/>
                  </a:cubicBezTo>
                  <a:lnTo>
                    <a:pt x="5604" y="3503"/>
                  </a:lnTo>
                  <a:lnTo>
                    <a:pt x="5604" y="2469"/>
                  </a:lnTo>
                  <a:lnTo>
                    <a:pt x="4904" y="1068"/>
                  </a:lnTo>
                  <a:lnTo>
                    <a:pt x="3836" y="1068"/>
                  </a:lnTo>
                  <a:lnTo>
                    <a:pt x="3836" y="368"/>
                  </a:lnTo>
                  <a:cubicBezTo>
                    <a:pt x="3836" y="167"/>
                    <a:pt x="3703" y="1"/>
                    <a:pt x="3503"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4084075" y="4770375"/>
              <a:ext cx="151800" cy="151800"/>
            </a:xfrm>
            <a:custGeom>
              <a:avLst/>
              <a:gdLst/>
              <a:ahLst/>
              <a:cxnLst/>
              <a:rect l="l" t="t" r="r" b="b"/>
              <a:pathLst>
                <a:path w="6072" h="6072" extrusionOk="0">
                  <a:moveTo>
                    <a:pt x="4297" y="1847"/>
                  </a:moveTo>
                  <a:cubicBezTo>
                    <a:pt x="4646" y="1847"/>
                    <a:pt x="4930" y="2079"/>
                    <a:pt x="4837" y="2602"/>
                  </a:cubicBezTo>
                  <a:cubicBezTo>
                    <a:pt x="4637" y="3736"/>
                    <a:pt x="3503" y="4704"/>
                    <a:pt x="3169" y="4904"/>
                  </a:cubicBezTo>
                  <a:cubicBezTo>
                    <a:pt x="3084" y="4963"/>
                    <a:pt x="2999" y="4988"/>
                    <a:pt x="2918" y="4988"/>
                  </a:cubicBezTo>
                  <a:cubicBezTo>
                    <a:pt x="2681" y="4988"/>
                    <a:pt x="2477" y="4777"/>
                    <a:pt x="2402" y="4603"/>
                  </a:cubicBezTo>
                  <a:cubicBezTo>
                    <a:pt x="2269" y="4337"/>
                    <a:pt x="1869" y="2902"/>
                    <a:pt x="1768" y="2769"/>
                  </a:cubicBezTo>
                  <a:cubicBezTo>
                    <a:pt x="1748" y="2742"/>
                    <a:pt x="1720" y="2731"/>
                    <a:pt x="1688" y="2731"/>
                  </a:cubicBezTo>
                  <a:cubicBezTo>
                    <a:pt x="1560" y="2731"/>
                    <a:pt x="1368" y="2902"/>
                    <a:pt x="1368" y="2902"/>
                  </a:cubicBezTo>
                  <a:lnTo>
                    <a:pt x="1235" y="2702"/>
                  </a:lnTo>
                  <a:cubicBezTo>
                    <a:pt x="1235" y="2702"/>
                    <a:pt x="1835" y="1968"/>
                    <a:pt x="2302" y="1868"/>
                  </a:cubicBezTo>
                  <a:cubicBezTo>
                    <a:pt x="2329" y="1863"/>
                    <a:pt x="2355" y="1860"/>
                    <a:pt x="2379" y="1860"/>
                  </a:cubicBezTo>
                  <a:cubicBezTo>
                    <a:pt x="2803" y="1860"/>
                    <a:pt x="2810" y="2661"/>
                    <a:pt x="2936" y="3102"/>
                  </a:cubicBezTo>
                  <a:cubicBezTo>
                    <a:pt x="3036" y="3569"/>
                    <a:pt x="3136" y="3836"/>
                    <a:pt x="3236" y="3836"/>
                  </a:cubicBezTo>
                  <a:cubicBezTo>
                    <a:pt x="3336" y="3836"/>
                    <a:pt x="3503" y="3569"/>
                    <a:pt x="3737" y="3202"/>
                  </a:cubicBezTo>
                  <a:cubicBezTo>
                    <a:pt x="3889" y="2897"/>
                    <a:pt x="3809" y="2611"/>
                    <a:pt x="3570" y="2611"/>
                  </a:cubicBezTo>
                  <a:cubicBezTo>
                    <a:pt x="3495" y="2611"/>
                    <a:pt x="3406" y="2639"/>
                    <a:pt x="3303" y="2702"/>
                  </a:cubicBezTo>
                  <a:cubicBezTo>
                    <a:pt x="3393" y="2163"/>
                    <a:pt x="3889" y="1847"/>
                    <a:pt x="4297" y="1847"/>
                  </a:cubicBezTo>
                  <a:close/>
                  <a:moveTo>
                    <a:pt x="3036" y="0"/>
                  </a:moveTo>
                  <a:cubicBezTo>
                    <a:pt x="1368" y="0"/>
                    <a:pt x="1" y="1368"/>
                    <a:pt x="1" y="3036"/>
                  </a:cubicBezTo>
                  <a:cubicBezTo>
                    <a:pt x="1" y="4704"/>
                    <a:pt x="1368" y="6071"/>
                    <a:pt x="3036" y="6071"/>
                  </a:cubicBezTo>
                  <a:cubicBezTo>
                    <a:pt x="4704" y="6071"/>
                    <a:pt x="6072" y="4704"/>
                    <a:pt x="6072" y="3036"/>
                  </a:cubicBezTo>
                  <a:cubicBezTo>
                    <a:pt x="6072" y="1368"/>
                    <a:pt x="4737" y="0"/>
                    <a:pt x="303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3850575" y="6012925"/>
              <a:ext cx="100100" cy="100100"/>
            </a:xfrm>
            <a:custGeom>
              <a:avLst/>
              <a:gdLst/>
              <a:ahLst/>
              <a:cxnLst/>
              <a:rect l="l" t="t" r="r" b="b"/>
              <a:pathLst>
                <a:path w="4004" h="4004" extrusionOk="0">
                  <a:moveTo>
                    <a:pt x="2002" y="501"/>
                  </a:moveTo>
                  <a:lnTo>
                    <a:pt x="2002" y="3503"/>
                  </a:lnTo>
                  <a:cubicBezTo>
                    <a:pt x="1168" y="3503"/>
                    <a:pt x="501" y="2802"/>
                    <a:pt x="501" y="2002"/>
                  </a:cubicBezTo>
                  <a:cubicBezTo>
                    <a:pt x="501" y="1168"/>
                    <a:pt x="1168" y="501"/>
                    <a:pt x="2002" y="501"/>
                  </a:cubicBezTo>
                  <a:close/>
                  <a:moveTo>
                    <a:pt x="2002" y="0"/>
                  </a:moveTo>
                  <a:cubicBezTo>
                    <a:pt x="868" y="0"/>
                    <a:pt x="1" y="868"/>
                    <a:pt x="1" y="2002"/>
                  </a:cubicBezTo>
                  <a:cubicBezTo>
                    <a:pt x="1" y="3103"/>
                    <a:pt x="868" y="4003"/>
                    <a:pt x="2002" y="4003"/>
                  </a:cubicBezTo>
                  <a:cubicBezTo>
                    <a:pt x="3103" y="4003"/>
                    <a:pt x="4003" y="3103"/>
                    <a:pt x="4003" y="2002"/>
                  </a:cubicBezTo>
                  <a:cubicBezTo>
                    <a:pt x="4003" y="868"/>
                    <a:pt x="3103" y="0"/>
                    <a:pt x="2002"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3889775" y="5491725"/>
              <a:ext cx="140950" cy="132600"/>
            </a:xfrm>
            <a:custGeom>
              <a:avLst/>
              <a:gdLst/>
              <a:ahLst/>
              <a:cxnLst/>
              <a:rect l="l" t="t" r="r" b="b"/>
              <a:pathLst>
                <a:path w="5638" h="5304" extrusionOk="0">
                  <a:moveTo>
                    <a:pt x="2802" y="701"/>
                  </a:moveTo>
                  <a:cubicBezTo>
                    <a:pt x="3103" y="701"/>
                    <a:pt x="3403" y="767"/>
                    <a:pt x="3670" y="867"/>
                  </a:cubicBezTo>
                  <a:cubicBezTo>
                    <a:pt x="3936" y="934"/>
                    <a:pt x="4170" y="1068"/>
                    <a:pt x="4370" y="1234"/>
                  </a:cubicBezTo>
                  <a:cubicBezTo>
                    <a:pt x="4737" y="1535"/>
                    <a:pt x="4937" y="1902"/>
                    <a:pt x="4937" y="2302"/>
                  </a:cubicBezTo>
                  <a:cubicBezTo>
                    <a:pt x="4937" y="2702"/>
                    <a:pt x="4737" y="3069"/>
                    <a:pt x="4370" y="3369"/>
                  </a:cubicBezTo>
                  <a:cubicBezTo>
                    <a:pt x="4170" y="3536"/>
                    <a:pt x="3936" y="3669"/>
                    <a:pt x="3670" y="3736"/>
                  </a:cubicBezTo>
                  <a:cubicBezTo>
                    <a:pt x="3403" y="3836"/>
                    <a:pt x="3103" y="3903"/>
                    <a:pt x="2802" y="3903"/>
                  </a:cubicBezTo>
                  <a:cubicBezTo>
                    <a:pt x="2669" y="3903"/>
                    <a:pt x="2569" y="3903"/>
                    <a:pt x="2435" y="3870"/>
                  </a:cubicBezTo>
                  <a:lnTo>
                    <a:pt x="2369" y="3870"/>
                  </a:lnTo>
                  <a:cubicBezTo>
                    <a:pt x="2169" y="3870"/>
                    <a:pt x="2002" y="3936"/>
                    <a:pt x="1868" y="4070"/>
                  </a:cubicBezTo>
                  <a:cubicBezTo>
                    <a:pt x="1835" y="4103"/>
                    <a:pt x="1768" y="4136"/>
                    <a:pt x="1735" y="4170"/>
                  </a:cubicBezTo>
                  <a:cubicBezTo>
                    <a:pt x="1735" y="4103"/>
                    <a:pt x="1735" y="4036"/>
                    <a:pt x="1735" y="3970"/>
                  </a:cubicBezTo>
                  <a:cubicBezTo>
                    <a:pt x="1702" y="3803"/>
                    <a:pt x="1601" y="3603"/>
                    <a:pt x="1401" y="3503"/>
                  </a:cubicBezTo>
                  <a:cubicBezTo>
                    <a:pt x="1168" y="3336"/>
                    <a:pt x="1001" y="3169"/>
                    <a:pt x="868" y="2936"/>
                  </a:cubicBezTo>
                  <a:cubicBezTo>
                    <a:pt x="768" y="2735"/>
                    <a:pt x="701" y="2535"/>
                    <a:pt x="701" y="2302"/>
                  </a:cubicBezTo>
                  <a:cubicBezTo>
                    <a:pt x="701" y="1902"/>
                    <a:pt x="901" y="1535"/>
                    <a:pt x="1268" y="1234"/>
                  </a:cubicBezTo>
                  <a:cubicBezTo>
                    <a:pt x="1435" y="1068"/>
                    <a:pt x="1668" y="934"/>
                    <a:pt x="1935" y="867"/>
                  </a:cubicBezTo>
                  <a:cubicBezTo>
                    <a:pt x="2202" y="767"/>
                    <a:pt x="2502" y="701"/>
                    <a:pt x="2802" y="701"/>
                  </a:cubicBezTo>
                  <a:close/>
                  <a:moveTo>
                    <a:pt x="2802" y="0"/>
                  </a:moveTo>
                  <a:cubicBezTo>
                    <a:pt x="1235" y="0"/>
                    <a:pt x="0" y="1034"/>
                    <a:pt x="0" y="2302"/>
                  </a:cubicBezTo>
                  <a:cubicBezTo>
                    <a:pt x="0" y="3002"/>
                    <a:pt x="401" y="3669"/>
                    <a:pt x="1034" y="4070"/>
                  </a:cubicBezTo>
                  <a:cubicBezTo>
                    <a:pt x="1034" y="4136"/>
                    <a:pt x="1034" y="4170"/>
                    <a:pt x="1034" y="4237"/>
                  </a:cubicBezTo>
                  <a:cubicBezTo>
                    <a:pt x="1034" y="4637"/>
                    <a:pt x="734" y="4970"/>
                    <a:pt x="334" y="5137"/>
                  </a:cubicBezTo>
                  <a:lnTo>
                    <a:pt x="334" y="5304"/>
                  </a:lnTo>
                  <a:cubicBezTo>
                    <a:pt x="1034" y="5271"/>
                    <a:pt x="1768" y="5171"/>
                    <a:pt x="2369" y="4570"/>
                  </a:cubicBezTo>
                  <a:cubicBezTo>
                    <a:pt x="2502" y="4603"/>
                    <a:pt x="2669" y="4603"/>
                    <a:pt x="2802" y="4603"/>
                  </a:cubicBezTo>
                  <a:cubicBezTo>
                    <a:pt x="4370" y="4603"/>
                    <a:pt x="5638" y="3569"/>
                    <a:pt x="5638" y="2302"/>
                  </a:cubicBezTo>
                  <a:cubicBezTo>
                    <a:pt x="5638" y="1034"/>
                    <a:pt x="4370" y="0"/>
                    <a:pt x="280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3910625" y="4300025"/>
              <a:ext cx="137625" cy="135950"/>
            </a:xfrm>
            <a:custGeom>
              <a:avLst/>
              <a:gdLst/>
              <a:ahLst/>
              <a:cxnLst/>
              <a:rect l="l" t="t" r="r" b="b"/>
              <a:pathLst>
                <a:path w="5505" h="5438" extrusionOk="0">
                  <a:moveTo>
                    <a:pt x="2684" y="853"/>
                  </a:moveTo>
                  <a:cubicBezTo>
                    <a:pt x="3204" y="853"/>
                    <a:pt x="3585" y="1012"/>
                    <a:pt x="3870" y="1268"/>
                  </a:cubicBezTo>
                  <a:cubicBezTo>
                    <a:pt x="4303" y="1602"/>
                    <a:pt x="4070" y="2002"/>
                    <a:pt x="3803" y="2036"/>
                  </a:cubicBezTo>
                  <a:cubicBezTo>
                    <a:pt x="3796" y="2036"/>
                    <a:pt x="3789" y="2037"/>
                    <a:pt x="3781" y="2037"/>
                  </a:cubicBezTo>
                  <a:cubicBezTo>
                    <a:pt x="3520" y="2037"/>
                    <a:pt x="3221" y="1468"/>
                    <a:pt x="2669" y="1468"/>
                  </a:cubicBezTo>
                  <a:cubicBezTo>
                    <a:pt x="2654" y="1468"/>
                    <a:pt x="2640" y="1467"/>
                    <a:pt x="2626" y="1467"/>
                  </a:cubicBezTo>
                  <a:cubicBezTo>
                    <a:pt x="2082" y="1467"/>
                    <a:pt x="1719" y="2073"/>
                    <a:pt x="2402" y="2236"/>
                  </a:cubicBezTo>
                  <a:cubicBezTo>
                    <a:pt x="3136" y="2436"/>
                    <a:pt x="3936" y="2503"/>
                    <a:pt x="4203" y="3170"/>
                  </a:cubicBezTo>
                  <a:cubicBezTo>
                    <a:pt x="4503" y="3837"/>
                    <a:pt x="3770" y="4537"/>
                    <a:pt x="2969" y="4571"/>
                  </a:cubicBezTo>
                  <a:cubicBezTo>
                    <a:pt x="2865" y="4579"/>
                    <a:pt x="2768" y="4584"/>
                    <a:pt x="2677" y="4584"/>
                  </a:cubicBezTo>
                  <a:cubicBezTo>
                    <a:pt x="2073" y="4584"/>
                    <a:pt x="1754" y="4398"/>
                    <a:pt x="1435" y="4137"/>
                  </a:cubicBezTo>
                  <a:cubicBezTo>
                    <a:pt x="1068" y="3770"/>
                    <a:pt x="1234" y="3370"/>
                    <a:pt x="1535" y="3336"/>
                  </a:cubicBezTo>
                  <a:cubicBezTo>
                    <a:pt x="1547" y="3335"/>
                    <a:pt x="1558" y="3334"/>
                    <a:pt x="1570" y="3334"/>
                  </a:cubicBezTo>
                  <a:cubicBezTo>
                    <a:pt x="1851" y="3334"/>
                    <a:pt x="2042" y="3707"/>
                    <a:pt x="2202" y="3803"/>
                  </a:cubicBezTo>
                  <a:cubicBezTo>
                    <a:pt x="2298" y="3861"/>
                    <a:pt x="2548" y="3963"/>
                    <a:pt x="2807" y="3963"/>
                  </a:cubicBezTo>
                  <a:cubicBezTo>
                    <a:pt x="2998" y="3963"/>
                    <a:pt x="3194" y="3907"/>
                    <a:pt x="3336" y="3737"/>
                  </a:cubicBezTo>
                  <a:cubicBezTo>
                    <a:pt x="3703" y="3336"/>
                    <a:pt x="3102" y="3103"/>
                    <a:pt x="2635" y="3036"/>
                  </a:cubicBezTo>
                  <a:cubicBezTo>
                    <a:pt x="2002" y="2970"/>
                    <a:pt x="1201" y="2603"/>
                    <a:pt x="1268" y="1935"/>
                  </a:cubicBezTo>
                  <a:cubicBezTo>
                    <a:pt x="1335" y="1268"/>
                    <a:pt x="1835" y="901"/>
                    <a:pt x="2402" y="868"/>
                  </a:cubicBezTo>
                  <a:cubicBezTo>
                    <a:pt x="2500" y="858"/>
                    <a:pt x="2594" y="853"/>
                    <a:pt x="2684" y="853"/>
                  </a:cubicBezTo>
                  <a:close/>
                  <a:moveTo>
                    <a:pt x="1501" y="1"/>
                  </a:moveTo>
                  <a:cubicBezTo>
                    <a:pt x="667" y="1"/>
                    <a:pt x="0" y="668"/>
                    <a:pt x="0" y="1502"/>
                  </a:cubicBezTo>
                  <a:cubicBezTo>
                    <a:pt x="0" y="1802"/>
                    <a:pt x="100" y="2102"/>
                    <a:pt x="234" y="2336"/>
                  </a:cubicBezTo>
                  <a:cubicBezTo>
                    <a:pt x="234" y="2469"/>
                    <a:pt x="200" y="2603"/>
                    <a:pt x="200" y="2736"/>
                  </a:cubicBezTo>
                  <a:cubicBezTo>
                    <a:pt x="200" y="4104"/>
                    <a:pt x="1335" y="5238"/>
                    <a:pt x="2736" y="5238"/>
                  </a:cubicBezTo>
                  <a:cubicBezTo>
                    <a:pt x="2902" y="5238"/>
                    <a:pt x="3036" y="5238"/>
                    <a:pt x="3203" y="5204"/>
                  </a:cubicBezTo>
                  <a:cubicBezTo>
                    <a:pt x="3436" y="5338"/>
                    <a:pt x="3703" y="5438"/>
                    <a:pt x="4003" y="5438"/>
                  </a:cubicBezTo>
                  <a:cubicBezTo>
                    <a:pt x="4837" y="5438"/>
                    <a:pt x="5504" y="4737"/>
                    <a:pt x="5504" y="3904"/>
                  </a:cubicBezTo>
                  <a:cubicBezTo>
                    <a:pt x="5504" y="3603"/>
                    <a:pt x="5404" y="3303"/>
                    <a:pt x="5237" y="3070"/>
                  </a:cubicBezTo>
                  <a:cubicBezTo>
                    <a:pt x="5271" y="2970"/>
                    <a:pt x="5271" y="2836"/>
                    <a:pt x="5271" y="2736"/>
                  </a:cubicBezTo>
                  <a:cubicBezTo>
                    <a:pt x="5271" y="1335"/>
                    <a:pt x="4137" y="201"/>
                    <a:pt x="2736" y="201"/>
                  </a:cubicBezTo>
                  <a:cubicBezTo>
                    <a:pt x="2602" y="201"/>
                    <a:pt x="2469" y="234"/>
                    <a:pt x="2335" y="234"/>
                  </a:cubicBezTo>
                  <a:cubicBezTo>
                    <a:pt x="2102" y="101"/>
                    <a:pt x="1802" y="1"/>
                    <a:pt x="1501"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3613750" y="4992200"/>
              <a:ext cx="139275" cy="138450"/>
            </a:xfrm>
            <a:custGeom>
              <a:avLst/>
              <a:gdLst/>
              <a:ahLst/>
              <a:cxnLst/>
              <a:rect l="l" t="t" r="r" b="b"/>
              <a:pathLst>
                <a:path w="5571" h="5538" extrusionOk="0">
                  <a:moveTo>
                    <a:pt x="4337" y="0"/>
                  </a:moveTo>
                  <a:lnTo>
                    <a:pt x="4003" y="334"/>
                  </a:lnTo>
                  <a:lnTo>
                    <a:pt x="5204" y="1535"/>
                  </a:lnTo>
                  <a:lnTo>
                    <a:pt x="5571" y="1201"/>
                  </a:lnTo>
                  <a:lnTo>
                    <a:pt x="4337" y="0"/>
                  </a:lnTo>
                  <a:close/>
                  <a:moveTo>
                    <a:pt x="3636" y="667"/>
                  </a:moveTo>
                  <a:lnTo>
                    <a:pt x="1735" y="867"/>
                  </a:lnTo>
                  <a:cubicBezTo>
                    <a:pt x="1735" y="2402"/>
                    <a:pt x="0" y="4670"/>
                    <a:pt x="0" y="4670"/>
                  </a:cubicBezTo>
                  <a:lnTo>
                    <a:pt x="300" y="4970"/>
                  </a:lnTo>
                  <a:lnTo>
                    <a:pt x="1768" y="3469"/>
                  </a:lnTo>
                  <a:cubicBezTo>
                    <a:pt x="1735" y="3403"/>
                    <a:pt x="1735" y="3336"/>
                    <a:pt x="1735" y="3269"/>
                  </a:cubicBezTo>
                  <a:cubicBezTo>
                    <a:pt x="1735" y="3002"/>
                    <a:pt x="1968" y="2769"/>
                    <a:pt x="2268" y="2769"/>
                  </a:cubicBezTo>
                  <a:cubicBezTo>
                    <a:pt x="2535" y="2769"/>
                    <a:pt x="2769" y="3002"/>
                    <a:pt x="2769" y="3269"/>
                  </a:cubicBezTo>
                  <a:cubicBezTo>
                    <a:pt x="2769" y="3569"/>
                    <a:pt x="2535" y="3803"/>
                    <a:pt x="2268" y="3803"/>
                  </a:cubicBezTo>
                  <a:cubicBezTo>
                    <a:pt x="2202" y="3803"/>
                    <a:pt x="2135" y="3803"/>
                    <a:pt x="2068" y="3770"/>
                  </a:cubicBezTo>
                  <a:lnTo>
                    <a:pt x="567" y="5237"/>
                  </a:lnTo>
                  <a:lnTo>
                    <a:pt x="867" y="5538"/>
                  </a:lnTo>
                  <a:cubicBezTo>
                    <a:pt x="867" y="5538"/>
                    <a:pt x="3136" y="3803"/>
                    <a:pt x="4670" y="3803"/>
                  </a:cubicBezTo>
                  <a:lnTo>
                    <a:pt x="4870" y="1902"/>
                  </a:lnTo>
                  <a:lnTo>
                    <a:pt x="3636" y="667"/>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3443625" y="4579400"/>
              <a:ext cx="80075" cy="106750"/>
            </a:xfrm>
            <a:custGeom>
              <a:avLst/>
              <a:gdLst/>
              <a:ahLst/>
              <a:cxnLst/>
              <a:rect l="l" t="t" r="r" b="b"/>
              <a:pathLst>
                <a:path w="3203" h="4270" extrusionOk="0">
                  <a:moveTo>
                    <a:pt x="2402" y="1802"/>
                  </a:moveTo>
                  <a:cubicBezTo>
                    <a:pt x="2569" y="2102"/>
                    <a:pt x="2669" y="2402"/>
                    <a:pt x="2669" y="2636"/>
                  </a:cubicBezTo>
                  <a:lnTo>
                    <a:pt x="2669" y="2669"/>
                  </a:lnTo>
                  <a:lnTo>
                    <a:pt x="2669" y="2702"/>
                  </a:lnTo>
                  <a:cubicBezTo>
                    <a:pt x="2669" y="2969"/>
                    <a:pt x="2535" y="3236"/>
                    <a:pt x="2335" y="3436"/>
                  </a:cubicBezTo>
                  <a:cubicBezTo>
                    <a:pt x="2135" y="3636"/>
                    <a:pt x="1902" y="3736"/>
                    <a:pt x="1601" y="3736"/>
                  </a:cubicBezTo>
                  <a:lnTo>
                    <a:pt x="1468" y="3736"/>
                  </a:lnTo>
                  <a:cubicBezTo>
                    <a:pt x="2035" y="3403"/>
                    <a:pt x="2435" y="2769"/>
                    <a:pt x="2435" y="2035"/>
                  </a:cubicBezTo>
                  <a:cubicBezTo>
                    <a:pt x="2435" y="1968"/>
                    <a:pt x="2402" y="1868"/>
                    <a:pt x="2402" y="1802"/>
                  </a:cubicBezTo>
                  <a:close/>
                  <a:moveTo>
                    <a:pt x="1601" y="0"/>
                  </a:moveTo>
                  <a:cubicBezTo>
                    <a:pt x="1601" y="0"/>
                    <a:pt x="34" y="1301"/>
                    <a:pt x="0" y="2636"/>
                  </a:cubicBezTo>
                  <a:lnTo>
                    <a:pt x="0" y="2669"/>
                  </a:lnTo>
                  <a:lnTo>
                    <a:pt x="0" y="2702"/>
                  </a:lnTo>
                  <a:cubicBezTo>
                    <a:pt x="34" y="3570"/>
                    <a:pt x="734" y="4270"/>
                    <a:pt x="1601" y="4270"/>
                  </a:cubicBezTo>
                  <a:cubicBezTo>
                    <a:pt x="2469" y="4270"/>
                    <a:pt x="3203" y="3570"/>
                    <a:pt x="3203" y="2702"/>
                  </a:cubicBezTo>
                  <a:lnTo>
                    <a:pt x="3203" y="2669"/>
                  </a:lnTo>
                  <a:lnTo>
                    <a:pt x="3203" y="2636"/>
                  </a:lnTo>
                  <a:cubicBezTo>
                    <a:pt x="3169" y="1301"/>
                    <a:pt x="1601" y="0"/>
                    <a:pt x="160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5169025" y="5729375"/>
              <a:ext cx="129275" cy="128450"/>
            </a:xfrm>
            <a:custGeom>
              <a:avLst/>
              <a:gdLst/>
              <a:ahLst/>
              <a:cxnLst/>
              <a:rect l="l" t="t" r="r" b="b"/>
              <a:pathLst>
                <a:path w="5171" h="5138" extrusionOk="0">
                  <a:moveTo>
                    <a:pt x="2268" y="1302"/>
                  </a:moveTo>
                  <a:lnTo>
                    <a:pt x="2268" y="1936"/>
                  </a:lnTo>
                  <a:lnTo>
                    <a:pt x="2902" y="1936"/>
                  </a:lnTo>
                  <a:lnTo>
                    <a:pt x="2902" y="1302"/>
                  </a:lnTo>
                  <a:close/>
                  <a:moveTo>
                    <a:pt x="1935" y="2269"/>
                  </a:moveTo>
                  <a:lnTo>
                    <a:pt x="1935" y="2569"/>
                  </a:lnTo>
                  <a:lnTo>
                    <a:pt x="2268" y="2569"/>
                  </a:lnTo>
                  <a:lnTo>
                    <a:pt x="2268" y="3537"/>
                  </a:lnTo>
                  <a:lnTo>
                    <a:pt x="1935" y="3537"/>
                  </a:lnTo>
                  <a:lnTo>
                    <a:pt x="1935" y="3870"/>
                  </a:lnTo>
                  <a:lnTo>
                    <a:pt x="3236" y="3870"/>
                  </a:lnTo>
                  <a:lnTo>
                    <a:pt x="3236" y="3537"/>
                  </a:lnTo>
                  <a:lnTo>
                    <a:pt x="2902" y="3537"/>
                  </a:lnTo>
                  <a:lnTo>
                    <a:pt x="2902" y="2269"/>
                  </a:lnTo>
                  <a:close/>
                  <a:moveTo>
                    <a:pt x="2602" y="468"/>
                  </a:moveTo>
                  <a:cubicBezTo>
                    <a:pt x="3736" y="468"/>
                    <a:pt x="4670" y="1402"/>
                    <a:pt x="4670" y="2569"/>
                  </a:cubicBezTo>
                  <a:cubicBezTo>
                    <a:pt x="4670" y="3737"/>
                    <a:pt x="3736" y="4671"/>
                    <a:pt x="2602" y="4671"/>
                  </a:cubicBezTo>
                  <a:cubicBezTo>
                    <a:pt x="1435" y="4671"/>
                    <a:pt x="501" y="3737"/>
                    <a:pt x="501" y="2569"/>
                  </a:cubicBezTo>
                  <a:cubicBezTo>
                    <a:pt x="501" y="1402"/>
                    <a:pt x="1435" y="468"/>
                    <a:pt x="2602" y="468"/>
                  </a:cubicBezTo>
                  <a:close/>
                  <a:moveTo>
                    <a:pt x="2602" y="1"/>
                  </a:moveTo>
                  <a:cubicBezTo>
                    <a:pt x="1168" y="1"/>
                    <a:pt x="0" y="1168"/>
                    <a:pt x="0" y="2569"/>
                  </a:cubicBezTo>
                  <a:cubicBezTo>
                    <a:pt x="0" y="4004"/>
                    <a:pt x="1168" y="5138"/>
                    <a:pt x="2602" y="5138"/>
                  </a:cubicBezTo>
                  <a:cubicBezTo>
                    <a:pt x="4003" y="5138"/>
                    <a:pt x="5171" y="4004"/>
                    <a:pt x="5171" y="2569"/>
                  </a:cubicBezTo>
                  <a:cubicBezTo>
                    <a:pt x="5171" y="1168"/>
                    <a:pt x="4003" y="1"/>
                    <a:pt x="26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3397750" y="5519675"/>
              <a:ext cx="171825" cy="180950"/>
            </a:xfrm>
            <a:custGeom>
              <a:avLst/>
              <a:gdLst/>
              <a:ahLst/>
              <a:cxnLst/>
              <a:rect l="l" t="t" r="r" b="b"/>
              <a:pathLst>
                <a:path w="6873" h="7238" extrusionOk="0">
                  <a:moveTo>
                    <a:pt x="4537" y="717"/>
                  </a:moveTo>
                  <a:lnTo>
                    <a:pt x="5871" y="1684"/>
                  </a:lnTo>
                  <a:lnTo>
                    <a:pt x="5738" y="1851"/>
                  </a:lnTo>
                  <a:lnTo>
                    <a:pt x="4404" y="884"/>
                  </a:lnTo>
                  <a:lnTo>
                    <a:pt x="4537" y="717"/>
                  </a:lnTo>
                  <a:close/>
                  <a:moveTo>
                    <a:pt x="3570" y="650"/>
                  </a:moveTo>
                  <a:lnTo>
                    <a:pt x="6238" y="2585"/>
                  </a:lnTo>
                  <a:lnTo>
                    <a:pt x="3803" y="5921"/>
                  </a:lnTo>
                  <a:lnTo>
                    <a:pt x="1135" y="3986"/>
                  </a:lnTo>
                  <a:lnTo>
                    <a:pt x="3570" y="650"/>
                  </a:lnTo>
                  <a:close/>
                  <a:moveTo>
                    <a:pt x="1977" y="5204"/>
                  </a:moveTo>
                  <a:cubicBezTo>
                    <a:pt x="2063" y="5204"/>
                    <a:pt x="2152" y="5231"/>
                    <a:pt x="2236" y="5287"/>
                  </a:cubicBezTo>
                  <a:cubicBezTo>
                    <a:pt x="2402" y="5420"/>
                    <a:pt x="2469" y="5654"/>
                    <a:pt x="2302" y="5854"/>
                  </a:cubicBezTo>
                  <a:cubicBezTo>
                    <a:pt x="2222" y="5974"/>
                    <a:pt x="2106" y="6034"/>
                    <a:pt x="1983" y="6034"/>
                  </a:cubicBezTo>
                  <a:cubicBezTo>
                    <a:pt x="1901" y="6034"/>
                    <a:pt x="1815" y="6007"/>
                    <a:pt x="1735" y="5954"/>
                  </a:cubicBezTo>
                  <a:cubicBezTo>
                    <a:pt x="1568" y="5820"/>
                    <a:pt x="1502" y="5554"/>
                    <a:pt x="1668" y="5353"/>
                  </a:cubicBezTo>
                  <a:cubicBezTo>
                    <a:pt x="1746" y="5256"/>
                    <a:pt x="1858" y="5204"/>
                    <a:pt x="1977" y="5204"/>
                  </a:cubicBezTo>
                  <a:close/>
                  <a:moveTo>
                    <a:pt x="3857" y="0"/>
                  </a:moveTo>
                  <a:cubicBezTo>
                    <a:pt x="3673" y="0"/>
                    <a:pt x="3491" y="88"/>
                    <a:pt x="3370" y="250"/>
                  </a:cubicBezTo>
                  <a:lnTo>
                    <a:pt x="201" y="4553"/>
                  </a:lnTo>
                  <a:cubicBezTo>
                    <a:pt x="1" y="4853"/>
                    <a:pt x="67" y="5220"/>
                    <a:pt x="334" y="5420"/>
                  </a:cubicBezTo>
                  <a:lnTo>
                    <a:pt x="2669" y="7121"/>
                  </a:lnTo>
                  <a:cubicBezTo>
                    <a:pt x="2774" y="7200"/>
                    <a:pt x="2900" y="7238"/>
                    <a:pt x="3027" y="7238"/>
                  </a:cubicBezTo>
                  <a:cubicBezTo>
                    <a:pt x="3221" y="7238"/>
                    <a:pt x="3415" y="7150"/>
                    <a:pt x="3536" y="6988"/>
                  </a:cubicBezTo>
                  <a:lnTo>
                    <a:pt x="6672" y="2652"/>
                  </a:lnTo>
                  <a:cubicBezTo>
                    <a:pt x="6872" y="2385"/>
                    <a:pt x="6805" y="2018"/>
                    <a:pt x="6539" y="1818"/>
                  </a:cubicBezTo>
                  <a:lnTo>
                    <a:pt x="4204" y="116"/>
                  </a:lnTo>
                  <a:cubicBezTo>
                    <a:pt x="4098" y="37"/>
                    <a:pt x="3978" y="0"/>
                    <a:pt x="38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4422650" y="6011250"/>
              <a:ext cx="145125" cy="145125"/>
            </a:xfrm>
            <a:custGeom>
              <a:avLst/>
              <a:gdLst/>
              <a:ahLst/>
              <a:cxnLst/>
              <a:rect l="l" t="t" r="r" b="b"/>
              <a:pathLst>
                <a:path w="5805" h="5805" extrusionOk="0">
                  <a:moveTo>
                    <a:pt x="4113" y="1763"/>
                  </a:moveTo>
                  <a:cubicBezTo>
                    <a:pt x="4436" y="1763"/>
                    <a:pt x="4696" y="1979"/>
                    <a:pt x="4604" y="2469"/>
                  </a:cubicBezTo>
                  <a:cubicBezTo>
                    <a:pt x="4437" y="3570"/>
                    <a:pt x="3336" y="4471"/>
                    <a:pt x="3036" y="4704"/>
                  </a:cubicBezTo>
                  <a:cubicBezTo>
                    <a:pt x="2959" y="4751"/>
                    <a:pt x="2883" y="4770"/>
                    <a:pt x="2811" y="4770"/>
                  </a:cubicBezTo>
                  <a:cubicBezTo>
                    <a:pt x="2574" y="4770"/>
                    <a:pt x="2379" y="4557"/>
                    <a:pt x="2302" y="4404"/>
                  </a:cubicBezTo>
                  <a:cubicBezTo>
                    <a:pt x="2169" y="4137"/>
                    <a:pt x="1802" y="2769"/>
                    <a:pt x="1702" y="2636"/>
                  </a:cubicBezTo>
                  <a:cubicBezTo>
                    <a:pt x="1684" y="2618"/>
                    <a:pt x="1661" y="2611"/>
                    <a:pt x="1636" y="2611"/>
                  </a:cubicBezTo>
                  <a:cubicBezTo>
                    <a:pt x="1516" y="2611"/>
                    <a:pt x="1335" y="2769"/>
                    <a:pt x="1335" y="2769"/>
                  </a:cubicBezTo>
                  <a:lnTo>
                    <a:pt x="1201" y="2569"/>
                  </a:lnTo>
                  <a:cubicBezTo>
                    <a:pt x="1201" y="2569"/>
                    <a:pt x="1768" y="1869"/>
                    <a:pt x="2235" y="1802"/>
                  </a:cubicBezTo>
                  <a:cubicBezTo>
                    <a:pt x="2262" y="1796"/>
                    <a:pt x="2288" y="1793"/>
                    <a:pt x="2312" y="1793"/>
                  </a:cubicBezTo>
                  <a:cubicBezTo>
                    <a:pt x="2703" y="1793"/>
                    <a:pt x="2708" y="2530"/>
                    <a:pt x="2803" y="2970"/>
                  </a:cubicBezTo>
                  <a:cubicBezTo>
                    <a:pt x="2903" y="3403"/>
                    <a:pt x="3003" y="3670"/>
                    <a:pt x="3103" y="3670"/>
                  </a:cubicBezTo>
                  <a:cubicBezTo>
                    <a:pt x="3203" y="3670"/>
                    <a:pt x="3370" y="3403"/>
                    <a:pt x="3570" y="3036"/>
                  </a:cubicBezTo>
                  <a:cubicBezTo>
                    <a:pt x="3724" y="2754"/>
                    <a:pt x="3641" y="2492"/>
                    <a:pt x="3412" y="2492"/>
                  </a:cubicBezTo>
                  <a:cubicBezTo>
                    <a:pt x="3344" y="2492"/>
                    <a:pt x="3262" y="2515"/>
                    <a:pt x="3169" y="2569"/>
                  </a:cubicBezTo>
                  <a:cubicBezTo>
                    <a:pt x="3260" y="2064"/>
                    <a:pt x="3731" y="1763"/>
                    <a:pt x="4113" y="1763"/>
                  </a:cubicBezTo>
                  <a:close/>
                  <a:moveTo>
                    <a:pt x="2903" y="1"/>
                  </a:moveTo>
                  <a:cubicBezTo>
                    <a:pt x="1301" y="1"/>
                    <a:pt x="1" y="1302"/>
                    <a:pt x="1" y="2903"/>
                  </a:cubicBezTo>
                  <a:cubicBezTo>
                    <a:pt x="1" y="4504"/>
                    <a:pt x="1301" y="5805"/>
                    <a:pt x="2903" y="5805"/>
                  </a:cubicBezTo>
                  <a:cubicBezTo>
                    <a:pt x="4504" y="5805"/>
                    <a:pt x="5805" y="4504"/>
                    <a:pt x="5805" y="2903"/>
                  </a:cubicBezTo>
                  <a:cubicBezTo>
                    <a:pt x="5805" y="1302"/>
                    <a:pt x="4504" y="1"/>
                    <a:pt x="290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3863075" y="346942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803" y="4071"/>
                  </a:lnTo>
                  <a:lnTo>
                    <a:pt x="2770" y="4037"/>
                  </a:lnTo>
                  <a:lnTo>
                    <a:pt x="1002" y="2269"/>
                  </a:lnTo>
                  <a:cubicBezTo>
                    <a:pt x="801" y="2102"/>
                    <a:pt x="701" y="1869"/>
                    <a:pt x="701" y="1602"/>
                  </a:cubicBezTo>
                  <a:cubicBezTo>
                    <a:pt x="701" y="1102"/>
                    <a:pt x="1102" y="701"/>
                    <a:pt x="1602" y="701"/>
                  </a:cubicBezTo>
                  <a:cubicBezTo>
                    <a:pt x="1869" y="701"/>
                    <a:pt x="2102" y="802"/>
                    <a:pt x="2269" y="1002"/>
                  </a:cubicBezTo>
                  <a:lnTo>
                    <a:pt x="2803" y="1569"/>
                  </a:lnTo>
                  <a:lnTo>
                    <a:pt x="3303" y="1002"/>
                  </a:lnTo>
                  <a:cubicBezTo>
                    <a:pt x="3503" y="802"/>
                    <a:pt x="3737" y="701"/>
                    <a:pt x="3970" y="701"/>
                  </a:cubicBezTo>
                  <a:close/>
                  <a:moveTo>
                    <a:pt x="1602" y="1"/>
                  </a:moveTo>
                  <a:cubicBezTo>
                    <a:pt x="735" y="1"/>
                    <a:pt x="1" y="701"/>
                    <a:pt x="1" y="1602"/>
                  </a:cubicBezTo>
                  <a:cubicBezTo>
                    <a:pt x="1" y="2069"/>
                    <a:pt x="201" y="2503"/>
                    <a:pt x="535" y="2770"/>
                  </a:cubicBezTo>
                  <a:lnTo>
                    <a:pt x="2269" y="4538"/>
                  </a:lnTo>
                  <a:cubicBezTo>
                    <a:pt x="2436" y="4704"/>
                    <a:pt x="2636" y="4871"/>
                    <a:pt x="2803" y="4871"/>
                  </a:cubicBezTo>
                  <a:cubicBezTo>
                    <a:pt x="2970" y="4871"/>
                    <a:pt x="3136" y="4704"/>
                    <a:pt x="3303" y="4538"/>
                  </a:cubicBezTo>
                  <a:lnTo>
                    <a:pt x="5071" y="2770"/>
                  </a:lnTo>
                  <a:lnTo>
                    <a:pt x="5038" y="2770"/>
                  </a:lnTo>
                  <a:cubicBezTo>
                    <a:pt x="5371" y="2503"/>
                    <a:pt x="5572" y="2069"/>
                    <a:pt x="5572" y="1602"/>
                  </a:cubicBezTo>
                  <a:cubicBezTo>
                    <a:pt x="5572" y="701"/>
                    <a:pt x="4871" y="1"/>
                    <a:pt x="3970" y="1"/>
                  </a:cubicBezTo>
                  <a:cubicBezTo>
                    <a:pt x="3503" y="1"/>
                    <a:pt x="3070" y="201"/>
                    <a:pt x="2803" y="535"/>
                  </a:cubicBezTo>
                  <a:cubicBezTo>
                    <a:pt x="2503"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3444450" y="3846375"/>
              <a:ext cx="160150" cy="175150"/>
            </a:xfrm>
            <a:custGeom>
              <a:avLst/>
              <a:gdLst/>
              <a:ahLst/>
              <a:cxnLst/>
              <a:rect l="l" t="t" r="r" b="b"/>
              <a:pathLst>
                <a:path w="6406" h="7006" extrusionOk="0">
                  <a:moveTo>
                    <a:pt x="4571" y="0"/>
                  </a:moveTo>
                  <a:cubicBezTo>
                    <a:pt x="3436" y="1902"/>
                    <a:pt x="2502" y="968"/>
                    <a:pt x="1168" y="2335"/>
                  </a:cubicBezTo>
                  <a:cubicBezTo>
                    <a:pt x="1" y="3536"/>
                    <a:pt x="401" y="5004"/>
                    <a:pt x="1402" y="5504"/>
                  </a:cubicBezTo>
                  <a:cubicBezTo>
                    <a:pt x="2369" y="5004"/>
                    <a:pt x="3370" y="3870"/>
                    <a:pt x="4137" y="2269"/>
                  </a:cubicBezTo>
                  <a:lnTo>
                    <a:pt x="4137" y="2269"/>
                  </a:lnTo>
                  <a:cubicBezTo>
                    <a:pt x="4137" y="2269"/>
                    <a:pt x="4804" y="4304"/>
                    <a:pt x="2736" y="6272"/>
                  </a:cubicBezTo>
                  <a:cubicBezTo>
                    <a:pt x="3056" y="6645"/>
                    <a:pt x="3448" y="6817"/>
                    <a:pt x="3849" y="6817"/>
                  </a:cubicBezTo>
                  <a:cubicBezTo>
                    <a:pt x="4699" y="6817"/>
                    <a:pt x="5587" y="6041"/>
                    <a:pt x="5905" y="4770"/>
                  </a:cubicBezTo>
                  <a:cubicBezTo>
                    <a:pt x="6405" y="2769"/>
                    <a:pt x="5071" y="734"/>
                    <a:pt x="4571" y="0"/>
                  </a:cubicBezTo>
                  <a:close/>
                  <a:moveTo>
                    <a:pt x="3970" y="3436"/>
                  </a:moveTo>
                  <a:lnTo>
                    <a:pt x="3970" y="3436"/>
                  </a:lnTo>
                  <a:cubicBezTo>
                    <a:pt x="2536" y="5938"/>
                    <a:pt x="501" y="6538"/>
                    <a:pt x="334" y="6605"/>
                  </a:cubicBezTo>
                  <a:cubicBezTo>
                    <a:pt x="334" y="6605"/>
                    <a:pt x="368" y="7005"/>
                    <a:pt x="835" y="7005"/>
                  </a:cubicBezTo>
                  <a:cubicBezTo>
                    <a:pt x="1201" y="7005"/>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452900" y="5656825"/>
              <a:ext cx="107600" cy="106775"/>
            </a:xfrm>
            <a:custGeom>
              <a:avLst/>
              <a:gdLst/>
              <a:ahLst/>
              <a:cxnLst/>
              <a:rect l="l" t="t" r="r" b="b"/>
              <a:pathLst>
                <a:path w="4304" h="4271" extrusionOk="0">
                  <a:moveTo>
                    <a:pt x="2136" y="568"/>
                  </a:moveTo>
                  <a:cubicBezTo>
                    <a:pt x="1569" y="568"/>
                    <a:pt x="1102" y="868"/>
                    <a:pt x="802" y="1268"/>
                  </a:cubicBezTo>
                  <a:lnTo>
                    <a:pt x="1335" y="1268"/>
                  </a:lnTo>
                  <a:cubicBezTo>
                    <a:pt x="1435" y="1268"/>
                    <a:pt x="1435" y="1369"/>
                    <a:pt x="1335" y="1402"/>
                  </a:cubicBezTo>
                  <a:lnTo>
                    <a:pt x="1168" y="1402"/>
                  </a:lnTo>
                  <a:lnTo>
                    <a:pt x="1736" y="3103"/>
                  </a:lnTo>
                  <a:lnTo>
                    <a:pt x="2102" y="2069"/>
                  </a:lnTo>
                  <a:lnTo>
                    <a:pt x="1869" y="1402"/>
                  </a:lnTo>
                  <a:lnTo>
                    <a:pt x="1702" y="1402"/>
                  </a:lnTo>
                  <a:cubicBezTo>
                    <a:pt x="1602" y="1402"/>
                    <a:pt x="1602" y="1268"/>
                    <a:pt x="1702" y="1268"/>
                  </a:cubicBezTo>
                  <a:lnTo>
                    <a:pt x="2536" y="1268"/>
                  </a:lnTo>
                  <a:cubicBezTo>
                    <a:pt x="2636" y="1268"/>
                    <a:pt x="2636" y="1369"/>
                    <a:pt x="2569" y="1402"/>
                  </a:cubicBezTo>
                  <a:lnTo>
                    <a:pt x="2369" y="1402"/>
                  </a:lnTo>
                  <a:lnTo>
                    <a:pt x="2970" y="3103"/>
                  </a:lnTo>
                  <a:lnTo>
                    <a:pt x="3103" y="2569"/>
                  </a:lnTo>
                  <a:cubicBezTo>
                    <a:pt x="3170" y="2369"/>
                    <a:pt x="3237" y="2202"/>
                    <a:pt x="3237" y="2069"/>
                  </a:cubicBezTo>
                  <a:cubicBezTo>
                    <a:pt x="3237" y="1869"/>
                    <a:pt x="3170" y="1735"/>
                    <a:pt x="3103" y="1635"/>
                  </a:cubicBezTo>
                  <a:cubicBezTo>
                    <a:pt x="3003" y="1502"/>
                    <a:pt x="2936" y="1402"/>
                    <a:pt x="2936" y="1268"/>
                  </a:cubicBezTo>
                  <a:cubicBezTo>
                    <a:pt x="2936" y="1135"/>
                    <a:pt x="3070" y="1002"/>
                    <a:pt x="3203" y="1002"/>
                  </a:cubicBezTo>
                  <a:lnTo>
                    <a:pt x="3237" y="1002"/>
                  </a:lnTo>
                  <a:cubicBezTo>
                    <a:pt x="2936" y="735"/>
                    <a:pt x="2569" y="568"/>
                    <a:pt x="2136" y="568"/>
                  </a:cubicBezTo>
                  <a:close/>
                  <a:moveTo>
                    <a:pt x="3570" y="1402"/>
                  </a:moveTo>
                  <a:cubicBezTo>
                    <a:pt x="3570" y="1435"/>
                    <a:pt x="3570" y="1502"/>
                    <a:pt x="3570" y="1569"/>
                  </a:cubicBezTo>
                  <a:cubicBezTo>
                    <a:pt x="3570" y="1735"/>
                    <a:pt x="3537" y="1902"/>
                    <a:pt x="3437" y="2136"/>
                  </a:cubicBezTo>
                  <a:lnTo>
                    <a:pt x="2970" y="3503"/>
                  </a:lnTo>
                  <a:cubicBezTo>
                    <a:pt x="3437" y="3237"/>
                    <a:pt x="3770" y="2736"/>
                    <a:pt x="3770" y="2169"/>
                  </a:cubicBezTo>
                  <a:cubicBezTo>
                    <a:pt x="3770" y="1869"/>
                    <a:pt x="3670" y="1635"/>
                    <a:pt x="3570" y="1402"/>
                  </a:cubicBezTo>
                  <a:close/>
                  <a:moveTo>
                    <a:pt x="668" y="1502"/>
                  </a:moveTo>
                  <a:cubicBezTo>
                    <a:pt x="601" y="1702"/>
                    <a:pt x="535" y="1936"/>
                    <a:pt x="535" y="2136"/>
                  </a:cubicBezTo>
                  <a:cubicBezTo>
                    <a:pt x="535" y="2770"/>
                    <a:pt x="902" y="3303"/>
                    <a:pt x="1435" y="3570"/>
                  </a:cubicBezTo>
                  <a:lnTo>
                    <a:pt x="668" y="1502"/>
                  </a:lnTo>
                  <a:close/>
                  <a:moveTo>
                    <a:pt x="2169" y="2303"/>
                  </a:moveTo>
                  <a:lnTo>
                    <a:pt x="1702" y="3670"/>
                  </a:lnTo>
                  <a:cubicBezTo>
                    <a:pt x="1836" y="3704"/>
                    <a:pt x="2002" y="3704"/>
                    <a:pt x="2136" y="3704"/>
                  </a:cubicBezTo>
                  <a:cubicBezTo>
                    <a:pt x="2336" y="3704"/>
                    <a:pt x="2503" y="3670"/>
                    <a:pt x="2670" y="3637"/>
                  </a:cubicBezTo>
                  <a:cubicBezTo>
                    <a:pt x="2670" y="3637"/>
                    <a:pt x="2670" y="3603"/>
                    <a:pt x="2670" y="3603"/>
                  </a:cubicBezTo>
                  <a:lnTo>
                    <a:pt x="2169" y="2303"/>
                  </a:lnTo>
                  <a:close/>
                  <a:moveTo>
                    <a:pt x="2136" y="268"/>
                  </a:moveTo>
                  <a:cubicBezTo>
                    <a:pt x="3170" y="268"/>
                    <a:pt x="4037" y="1102"/>
                    <a:pt x="4037" y="2136"/>
                  </a:cubicBezTo>
                  <a:cubicBezTo>
                    <a:pt x="4037" y="3170"/>
                    <a:pt x="3203" y="4037"/>
                    <a:pt x="2136" y="4037"/>
                  </a:cubicBezTo>
                  <a:cubicBezTo>
                    <a:pt x="1102" y="4037"/>
                    <a:pt x="268" y="3170"/>
                    <a:pt x="268" y="2136"/>
                  </a:cubicBezTo>
                  <a:cubicBezTo>
                    <a:pt x="268" y="1102"/>
                    <a:pt x="1102" y="268"/>
                    <a:pt x="2136" y="268"/>
                  </a:cubicBezTo>
                  <a:close/>
                  <a:moveTo>
                    <a:pt x="2136" y="1"/>
                  </a:moveTo>
                  <a:cubicBezTo>
                    <a:pt x="968" y="1"/>
                    <a:pt x="1" y="968"/>
                    <a:pt x="1" y="2136"/>
                  </a:cubicBezTo>
                  <a:cubicBezTo>
                    <a:pt x="1" y="3337"/>
                    <a:pt x="968" y="4271"/>
                    <a:pt x="2136" y="4271"/>
                  </a:cubicBezTo>
                  <a:cubicBezTo>
                    <a:pt x="3337" y="4271"/>
                    <a:pt x="4304" y="3337"/>
                    <a:pt x="4304" y="2136"/>
                  </a:cubicBezTo>
                  <a:cubicBezTo>
                    <a:pt x="4304" y="968"/>
                    <a:pt x="3337" y="1"/>
                    <a:pt x="2136"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813175" y="4377575"/>
              <a:ext cx="174300" cy="173100"/>
            </a:xfrm>
            <a:custGeom>
              <a:avLst/>
              <a:gdLst/>
              <a:ahLst/>
              <a:cxnLst/>
              <a:rect l="l" t="t" r="r" b="b"/>
              <a:pathLst>
                <a:path w="6972" h="6924" extrusionOk="0">
                  <a:moveTo>
                    <a:pt x="2569" y="868"/>
                  </a:moveTo>
                  <a:cubicBezTo>
                    <a:pt x="3536" y="868"/>
                    <a:pt x="4303" y="1635"/>
                    <a:pt x="4303" y="2603"/>
                  </a:cubicBezTo>
                  <a:cubicBezTo>
                    <a:pt x="4303" y="3570"/>
                    <a:pt x="3536" y="4337"/>
                    <a:pt x="2569" y="4337"/>
                  </a:cubicBezTo>
                  <a:cubicBezTo>
                    <a:pt x="1635" y="4337"/>
                    <a:pt x="868" y="3570"/>
                    <a:pt x="868" y="2603"/>
                  </a:cubicBezTo>
                  <a:cubicBezTo>
                    <a:pt x="868" y="1635"/>
                    <a:pt x="1635" y="868"/>
                    <a:pt x="2569" y="868"/>
                  </a:cubicBezTo>
                  <a:close/>
                  <a:moveTo>
                    <a:pt x="2569" y="1"/>
                  </a:moveTo>
                  <a:cubicBezTo>
                    <a:pt x="1168" y="1"/>
                    <a:pt x="0" y="1168"/>
                    <a:pt x="0" y="2603"/>
                  </a:cubicBezTo>
                  <a:cubicBezTo>
                    <a:pt x="0" y="4037"/>
                    <a:pt x="1168" y="5205"/>
                    <a:pt x="2569" y="5205"/>
                  </a:cubicBezTo>
                  <a:cubicBezTo>
                    <a:pt x="3236" y="5205"/>
                    <a:pt x="3803" y="4971"/>
                    <a:pt x="4270" y="4571"/>
                  </a:cubicBezTo>
                  <a:cubicBezTo>
                    <a:pt x="4270" y="4704"/>
                    <a:pt x="4337" y="4904"/>
                    <a:pt x="4470" y="5071"/>
                  </a:cubicBezTo>
                  <a:lnTo>
                    <a:pt x="5871" y="6706"/>
                  </a:lnTo>
                  <a:cubicBezTo>
                    <a:pt x="5995" y="6847"/>
                    <a:pt x="6166" y="6923"/>
                    <a:pt x="6334" y="6923"/>
                  </a:cubicBezTo>
                  <a:cubicBezTo>
                    <a:pt x="6483" y="6923"/>
                    <a:pt x="6629" y="6864"/>
                    <a:pt x="6738" y="6739"/>
                  </a:cubicBezTo>
                  <a:cubicBezTo>
                    <a:pt x="6972" y="6506"/>
                    <a:pt x="6939" y="6139"/>
                    <a:pt x="6672" y="5905"/>
                  </a:cubicBezTo>
                  <a:lnTo>
                    <a:pt x="5037" y="4504"/>
                  </a:lnTo>
                  <a:cubicBezTo>
                    <a:pt x="4870" y="4337"/>
                    <a:pt x="4704" y="4271"/>
                    <a:pt x="4537" y="4271"/>
                  </a:cubicBezTo>
                  <a:cubicBezTo>
                    <a:pt x="4937" y="3837"/>
                    <a:pt x="5171" y="3237"/>
                    <a:pt x="5171" y="2603"/>
                  </a:cubicBezTo>
                  <a:cubicBezTo>
                    <a:pt x="5171" y="1168"/>
                    <a:pt x="4003" y="1"/>
                    <a:pt x="2569"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3443625" y="3127525"/>
              <a:ext cx="130950" cy="125950"/>
            </a:xfrm>
            <a:custGeom>
              <a:avLst/>
              <a:gdLst/>
              <a:ahLst/>
              <a:cxnLst/>
              <a:rect l="l" t="t" r="r" b="b"/>
              <a:pathLst>
                <a:path w="5238" h="5038" extrusionOk="0">
                  <a:moveTo>
                    <a:pt x="2602" y="0"/>
                  </a:moveTo>
                  <a:cubicBezTo>
                    <a:pt x="1201" y="0"/>
                    <a:pt x="1501" y="1335"/>
                    <a:pt x="1501" y="1535"/>
                  </a:cubicBezTo>
                  <a:cubicBezTo>
                    <a:pt x="1268" y="1735"/>
                    <a:pt x="1401" y="2269"/>
                    <a:pt x="1635" y="2269"/>
                  </a:cubicBezTo>
                  <a:cubicBezTo>
                    <a:pt x="1735" y="2769"/>
                    <a:pt x="2102" y="3136"/>
                    <a:pt x="2102" y="3136"/>
                  </a:cubicBezTo>
                  <a:cubicBezTo>
                    <a:pt x="2102" y="3136"/>
                    <a:pt x="2102" y="3503"/>
                    <a:pt x="1968" y="3536"/>
                  </a:cubicBezTo>
                  <a:cubicBezTo>
                    <a:pt x="1535" y="3603"/>
                    <a:pt x="0" y="4270"/>
                    <a:pt x="0" y="5037"/>
                  </a:cubicBezTo>
                  <a:lnTo>
                    <a:pt x="5237" y="5037"/>
                  </a:lnTo>
                  <a:cubicBezTo>
                    <a:pt x="5237" y="4270"/>
                    <a:pt x="3670" y="3603"/>
                    <a:pt x="3269" y="3536"/>
                  </a:cubicBezTo>
                  <a:cubicBezTo>
                    <a:pt x="3136" y="3503"/>
                    <a:pt x="3136" y="3136"/>
                    <a:pt x="3136" y="3136"/>
                  </a:cubicBezTo>
                  <a:cubicBezTo>
                    <a:pt x="3136" y="3136"/>
                    <a:pt x="3503" y="2769"/>
                    <a:pt x="3603" y="2269"/>
                  </a:cubicBezTo>
                  <a:cubicBezTo>
                    <a:pt x="3803" y="2269"/>
                    <a:pt x="3936" y="1735"/>
                    <a:pt x="3736" y="1535"/>
                  </a:cubicBezTo>
                  <a:cubicBezTo>
                    <a:pt x="3736" y="1335"/>
                    <a:pt x="4003" y="0"/>
                    <a:pt x="260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540475" y="3426900"/>
              <a:ext cx="159300" cy="158475"/>
            </a:xfrm>
            <a:custGeom>
              <a:avLst/>
              <a:gdLst/>
              <a:ahLst/>
              <a:cxnLst/>
              <a:rect l="l" t="t" r="r" b="b"/>
              <a:pathLst>
                <a:path w="6372" h="6339" extrusionOk="0">
                  <a:moveTo>
                    <a:pt x="6372" y="1"/>
                  </a:moveTo>
                  <a:lnTo>
                    <a:pt x="2002" y="1168"/>
                  </a:lnTo>
                  <a:lnTo>
                    <a:pt x="2002" y="2369"/>
                  </a:lnTo>
                  <a:lnTo>
                    <a:pt x="2002" y="4437"/>
                  </a:lnTo>
                  <a:cubicBezTo>
                    <a:pt x="1802" y="4404"/>
                    <a:pt x="1602" y="4371"/>
                    <a:pt x="1401" y="4371"/>
                  </a:cubicBezTo>
                  <a:cubicBezTo>
                    <a:pt x="634" y="4371"/>
                    <a:pt x="0" y="4804"/>
                    <a:pt x="0" y="5338"/>
                  </a:cubicBezTo>
                  <a:cubicBezTo>
                    <a:pt x="0" y="5905"/>
                    <a:pt x="634" y="6339"/>
                    <a:pt x="1401" y="6339"/>
                  </a:cubicBezTo>
                  <a:cubicBezTo>
                    <a:pt x="2169" y="6339"/>
                    <a:pt x="2802" y="5905"/>
                    <a:pt x="2802" y="5338"/>
                  </a:cubicBezTo>
                  <a:lnTo>
                    <a:pt x="2802" y="2369"/>
                  </a:lnTo>
                  <a:lnTo>
                    <a:pt x="5571" y="1602"/>
                  </a:lnTo>
                  <a:lnTo>
                    <a:pt x="5571" y="3670"/>
                  </a:lnTo>
                  <a:cubicBezTo>
                    <a:pt x="5404" y="3603"/>
                    <a:pt x="5204" y="3570"/>
                    <a:pt x="4971" y="3570"/>
                  </a:cubicBezTo>
                  <a:cubicBezTo>
                    <a:pt x="4203" y="3570"/>
                    <a:pt x="3603" y="4004"/>
                    <a:pt x="3603" y="4537"/>
                  </a:cubicBezTo>
                  <a:cubicBezTo>
                    <a:pt x="3603" y="5104"/>
                    <a:pt x="4203" y="5538"/>
                    <a:pt x="4971" y="5538"/>
                  </a:cubicBezTo>
                  <a:cubicBezTo>
                    <a:pt x="5738" y="5538"/>
                    <a:pt x="6372" y="5104"/>
                    <a:pt x="6372" y="4537"/>
                  </a:cubicBezTo>
                  <a:lnTo>
                    <a:pt x="6372" y="1168"/>
                  </a:lnTo>
                  <a:lnTo>
                    <a:pt x="6372" y="368"/>
                  </a:lnTo>
                  <a:lnTo>
                    <a:pt x="6372"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917525" y="3857225"/>
              <a:ext cx="83425" cy="88400"/>
            </a:xfrm>
            <a:custGeom>
              <a:avLst/>
              <a:gdLst/>
              <a:ahLst/>
              <a:cxnLst/>
              <a:rect l="l" t="t" r="r" b="b"/>
              <a:pathLst>
                <a:path w="3337" h="3536" extrusionOk="0">
                  <a:moveTo>
                    <a:pt x="1568" y="0"/>
                  </a:moveTo>
                  <a:cubicBezTo>
                    <a:pt x="1202" y="33"/>
                    <a:pt x="901" y="334"/>
                    <a:pt x="901" y="734"/>
                  </a:cubicBezTo>
                  <a:cubicBezTo>
                    <a:pt x="901" y="967"/>
                    <a:pt x="1001" y="1134"/>
                    <a:pt x="1135" y="1268"/>
                  </a:cubicBezTo>
                  <a:cubicBezTo>
                    <a:pt x="1235" y="1368"/>
                    <a:pt x="1402" y="1601"/>
                    <a:pt x="1468" y="1768"/>
                  </a:cubicBezTo>
                  <a:cubicBezTo>
                    <a:pt x="1368" y="1701"/>
                    <a:pt x="1268" y="1635"/>
                    <a:pt x="1202" y="1601"/>
                  </a:cubicBezTo>
                  <a:cubicBezTo>
                    <a:pt x="1086" y="1485"/>
                    <a:pt x="945" y="1395"/>
                    <a:pt x="778" y="1395"/>
                  </a:cubicBezTo>
                  <a:cubicBezTo>
                    <a:pt x="753" y="1395"/>
                    <a:pt x="727" y="1397"/>
                    <a:pt x="701" y="1401"/>
                  </a:cubicBezTo>
                  <a:cubicBezTo>
                    <a:pt x="301" y="1401"/>
                    <a:pt x="1" y="1735"/>
                    <a:pt x="1" y="2135"/>
                  </a:cubicBezTo>
                  <a:cubicBezTo>
                    <a:pt x="1" y="2535"/>
                    <a:pt x="334" y="2835"/>
                    <a:pt x="735" y="2835"/>
                  </a:cubicBezTo>
                  <a:cubicBezTo>
                    <a:pt x="935" y="2835"/>
                    <a:pt x="1101" y="2735"/>
                    <a:pt x="1235" y="2569"/>
                  </a:cubicBezTo>
                  <a:cubicBezTo>
                    <a:pt x="1302" y="2535"/>
                    <a:pt x="1402" y="2435"/>
                    <a:pt x="1502" y="2368"/>
                  </a:cubicBezTo>
                  <a:lnTo>
                    <a:pt x="1502" y="2368"/>
                  </a:lnTo>
                  <a:cubicBezTo>
                    <a:pt x="1502" y="2869"/>
                    <a:pt x="1268" y="3269"/>
                    <a:pt x="1035" y="3402"/>
                  </a:cubicBezTo>
                  <a:lnTo>
                    <a:pt x="1035" y="3536"/>
                  </a:lnTo>
                  <a:lnTo>
                    <a:pt x="1702" y="3536"/>
                  </a:lnTo>
                  <a:lnTo>
                    <a:pt x="2369" y="3503"/>
                  </a:lnTo>
                  <a:lnTo>
                    <a:pt x="2369" y="3369"/>
                  </a:lnTo>
                  <a:cubicBezTo>
                    <a:pt x="2102" y="3236"/>
                    <a:pt x="1835" y="2869"/>
                    <a:pt x="1835" y="2368"/>
                  </a:cubicBezTo>
                  <a:lnTo>
                    <a:pt x="1835" y="2368"/>
                  </a:lnTo>
                  <a:cubicBezTo>
                    <a:pt x="1935" y="2435"/>
                    <a:pt x="2035" y="2502"/>
                    <a:pt x="2102" y="2569"/>
                  </a:cubicBezTo>
                  <a:cubicBezTo>
                    <a:pt x="2236" y="2702"/>
                    <a:pt x="2402" y="2769"/>
                    <a:pt x="2636" y="2769"/>
                  </a:cubicBezTo>
                  <a:cubicBezTo>
                    <a:pt x="3003" y="2735"/>
                    <a:pt x="3336" y="2435"/>
                    <a:pt x="3303" y="2035"/>
                  </a:cubicBezTo>
                  <a:cubicBezTo>
                    <a:pt x="3303" y="1653"/>
                    <a:pt x="3000" y="1332"/>
                    <a:pt x="2624" y="1332"/>
                  </a:cubicBezTo>
                  <a:cubicBezTo>
                    <a:pt x="2606" y="1332"/>
                    <a:pt x="2588" y="1333"/>
                    <a:pt x="2569" y="1334"/>
                  </a:cubicBezTo>
                  <a:cubicBezTo>
                    <a:pt x="2369" y="1334"/>
                    <a:pt x="2169" y="1434"/>
                    <a:pt x="2069" y="1568"/>
                  </a:cubicBezTo>
                  <a:cubicBezTo>
                    <a:pt x="2002" y="1635"/>
                    <a:pt x="1902" y="1701"/>
                    <a:pt x="1802" y="1768"/>
                  </a:cubicBezTo>
                  <a:cubicBezTo>
                    <a:pt x="1869" y="1568"/>
                    <a:pt x="2002" y="1334"/>
                    <a:pt x="2102" y="1234"/>
                  </a:cubicBezTo>
                  <a:cubicBezTo>
                    <a:pt x="2236" y="1101"/>
                    <a:pt x="2302" y="901"/>
                    <a:pt x="2302" y="701"/>
                  </a:cubicBezTo>
                  <a:cubicBezTo>
                    <a:pt x="2302" y="300"/>
                    <a:pt x="1969" y="0"/>
                    <a:pt x="15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866550" y="5085600"/>
              <a:ext cx="123425" cy="124275"/>
            </a:xfrm>
            <a:custGeom>
              <a:avLst/>
              <a:gdLst/>
              <a:ahLst/>
              <a:cxnLst/>
              <a:rect l="l" t="t" r="r" b="b"/>
              <a:pathLst>
                <a:path w="4937" h="4971" extrusionOk="0">
                  <a:moveTo>
                    <a:pt x="3491" y="1514"/>
                  </a:moveTo>
                  <a:cubicBezTo>
                    <a:pt x="3777" y="1514"/>
                    <a:pt x="4013" y="1704"/>
                    <a:pt x="3936" y="2135"/>
                  </a:cubicBezTo>
                  <a:cubicBezTo>
                    <a:pt x="3769" y="3069"/>
                    <a:pt x="2835" y="3836"/>
                    <a:pt x="2569" y="4036"/>
                  </a:cubicBezTo>
                  <a:cubicBezTo>
                    <a:pt x="2509" y="4074"/>
                    <a:pt x="2450" y="4089"/>
                    <a:pt x="2392" y="4089"/>
                  </a:cubicBezTo>
                  <a:cubicBezTo>
                    <a:pt x="2191" y="4089"/>
                    <a:pt x="2013" y="3899"/>
                    <a:pt x="1935" y="3770"/>
                  </a:cubicBezTo>
                  <a:cubicBezTo>
                    <a:pt x="1835" y="3536"/>
                    <a:pt x="1535" y="2369"/>
                    <a:pt x="1434" y="2269"/>
                  </a:cubicBezTo>
                  <a:cubicBezTo>
                    <a:pt x="1421" y="2248"/>
                    <a:pt x="1401" y="2240"/>
                    <a:pt x="1378" y="2240"/>
                  </a:cubicBezTo>
                  <a:cubicBezTo>
                    <a:pt x="1284" y="2240"/>
                    <a:pt x="1134" y="2369"/>
                    <a:pt x="1134" y="2369"/>
                  </a:cubicBezTo>
                  <a:lnTo>
                    <a:pt x="1001" y="2202"/>
                  </a:lnTo>
                  <a:cubicBezTo>
                    <a:pt x="1001" y="2202"/>
                    <a:pt x="1501" y="1601"/>
                    <a:pt x="1868" y="1535"/>
                  </a:cubicBezTo>
                  <a:cubicBezTo>
                    <a:pt x="1886" y="1532"/>
                    <a:pt x="1903" y="1530"/>
                    <a:pt x="1920" y="1530"/>
                  </a:cubicBezTo>
                  <a:cubicBezTo>
                    <a:pt x="2269" y="1530"/>
                    <a:pt x="2273" y="2185"/>
                    <a:pt x="2368" y="2535"/>
                  </a:cubicBezTo>
                  <a:cubicBezTo>
                    <a:pt x="2469" y="2902"/>
                    <a:pt x="2535" y="3136"/>
                    <a:pt x="2635" y="3136"/>
                  </a:cubicBezTo>
                  <a:cubicBezTo>
                    <a:pt x="2702" y="3136"/>
                    <a:pt x="2869" y="2936"/>
                    <a:pt x="3036" y="2602"/>
                  </a:cubicBezTo>
                  <a:cubicBezTo>
                    <a:pt x="3165" y="2370"/>
                    <a:pt x="3094" y="2137"/>
                    <a:pt x="2900" y="2137"/>
                  </a:cubicBezTo>
                  <a:cubicBezTo>
                    <a:pt x="2844" y="2137"/>
                    <a:pt x="2777" y="2157"/>
                    <a:pt x="2702" y="2202"/>
                  </a:cubicBezTo>
                  <a:cubicBezTo>
                    <a:pt x="2756" y="1771"/>
                    <a:pt x="3157" y="1514"/>
                    <a:pt x="3491" y="1514"/>
                  </a:cubicBezTo>
                  <a:close/>
                  <a:moveTo>
                    <a:pt x="2469" y="0"/>
                  </a:moveTo>
                  <a:cubicBezTo>
                    <a:pt x="1101" y="0"/>
                    <a:pt x="0" y="1134"/>
                    <a:pt x="0" y="2502"/>
                  </a:cubicBezTo>
                  <a:cubicBezTo>
                    <a:pt x="0" y="3836"/>
                    <a:pt x="1101" y="4970"/>
                    <a:pt x="2469" y="4970"/>
                  </a:cubicBezTo>
                  <a:cubicBezTo>
                    <a:pt x="3836" y="4970"/>
                    <a:pt x="4937" y="3836"/>
                    <a:pt x="4937" y="2502"/>
                  </a:cubicBezTo>
                  <a:cubicBezTo>
                    <a:pt x="4937" y="1134"/>
                    <a:pt x="3836"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170100" y="6056300"/>
              <a:ext cx="90900" cy="102575"/>
            </a:xfrm>
            <a:custGeom>
              <a:avLst/>
              <a:gdLst/>
              <a:ahLst/>
              <a:cxnLst/>
              <a:rect l="l" t="t" r="r" b="b"/>
              <a:pathLst>
                <a:path w="3636" h="4103" extrusionOk="0">
                  <a:moveTo>
                    <a:pt x="867" y="400"/>
                  </a:moveTo>
                  <a:cubicBezTo>
                    <a:pt x="967" y="400"/>
                    <a:pt x="1068" y="434"/>
                    <a:pt x="1134" y="500"/>
                  </a:cubicBezTo>
                  <a:cubicBezTo>
                    <a:pt x="1268" y="634"/>
                    <a:pt x="1368" y="867"/>
                    <a:pt x="1468" y="1134"/>
                  </a:cubicBezTo>
                  <a:cubicBezTo>
                    <a:pt x="1468" y="1134"/>
                    <a:pt x="1468" y="1134"/>
                    <a:pt x="1468" y="1168"/>
                  </a:cubicBezTo>
                  <a:cubicBezTo>
                    <a:pt x="1468" y="1168"/>
                    <a:pt x="1434" y="1134"/>
                    <a:pt x="1434" y="1134"/>
                  </a:cubicBezTo>
                  <a:cubicBezTo>
                    <a:pt x="1168" y="1067"/>
                    <a:pt x="934" y="967"/>
                    <a:pt x="801" y="834"/>
                  </a:cubicBezTo>
                  <a:cubicBezTo>
                    <a:pt x="734" y="767"/>
                    <a:pt x="701" y="667"/>
                    <a:pt x="701" y="600"/>
                  </a:cubicBezTo>
                  <a:cubicBezTo>
                    <a:pt x="701" y="567"/>
                    <a:pt x="701" y="500"/>
                    <a:pt x="734" y="434"/>
                  </a:cubicBezTo>
                  <a:cubicBezTo>
                    <a:pt x="801" y="400"/>
                    <a:pt x="834" y="400"/>
                    <a:pt x="867" y="400"/>
                  </a:cubicBezTo>
                  <a:close/>
                  <a:moveTo>
                    <a:pt x="2869" y="267"/>
                  </a:moveTo>
                  <a:cubicBezTo>
                    <a:pt x="2902" y="267"/>
                    <a:pt x="2969" y="300"/>
                    <a:pt x="3002" y="334"/>
                  </a:cubicBezTo>
                  <a:cubicBezTo>
                    <a:pt x="3102" y="434"/>
                    <a:pt x="3069" y="701"/>
                    <a:pt x="2869" y="867"/>
                  </a:cubicBezTo>
                  <a:cubicBezTo>
                    <a:pt x="2702" y="1034"/>
                    <a:pt x="2469" y="1168"/>
                    <a:pt x="2268" y="1234"/>
                  </a:cubicBezTo>
                  <a:lnTo>
                    <a:pt x="2068" y="1234"/>
                  </a:lnTo>
                  <a:cubicBezTo>
                    <a:pt x="2135" y="1001"/>
                    <a:pt x="2268" y="701"/>
                    <a:pt x="2502" y="467"/>
                  </a:cubicBezTo>
                  <a:cubicBezTo>
                    <a:pt x="2602" y="334"/>
                    <a:pt x="2735" y="267"/>
                    <a:pt x="2869" y="267"/>
                  </a:cubicBezTo>
                  <a:close/>
                  <a:moveTo>
                    <a:pt x="1568" y="1501"/>
                  </a:moveTo>
                  <a:lnTo>
                    <a:pt x="1568" y="2035"/>
                  </a:lnTo>
                  <a:lnTo>
                    <a:pt x="267" y="2035"/>
                  </a:lnTo>
                  <a:lnTo>
                    <a:pt x="267" y="1501"/>
                  </a:lnTo>
                  <a:close/>
                  <a:moveTo>
                    <a:pt x="3403" y="1501"/>
                  </a:moveTo>
                  <a:lnTo>
                    <a:pt x="3403" y="2035"/>
                  </a:lnTo>
                  <a:lnTo>
                    <a:pt x="2102" y="2035"/>
                  </a:lnTo>
                  <a:lnTo>
                    <a:pt x="2102" y="1501"/>
                  </a:lnTo>
                  <a:close/>
                  <a:moveTo>
                    <a:pt x="1568" y="2168"/>
                  </a:moveTo>
                  <a:lnTo>
                    <a:pt x="1568" y="3836"/>
                  </a:lnTo>
                  <a:lnTo>
                    <a:pt x="534" y="3836"/>
                  </a:lnTo>
                  <a:lnTo>
                    <a:pt x="534" y="2168"/>
                  </a:lnTo>
                  <a:close/>
                  <a:moveTo>
                    <a:pt x="3136" y="2168"/>
                  </a:moveTo>
                  <a:lnTo>
                    <a:pt x="3136" y="3836"/>
                  </a:lnTo>
                  <a:lnTo>
                    <a:pt x="2102" y="3836"/>
                  </a:lnTo>
                  <a:lnTo>
                    <a:pt x="2102" y="2168"/>
                  </a:lnTo>
                  <a:close/>
                  <a:moveTo>
                    <a:pt x="2869" y="0"/>
                  </a:moveTo>
                  <a:cubicBezTo>
                    <a:pt x="2669" y="0"/>
                    <a:pt x="2435" y="100"/>
                    <a:pt x="2268" y="267"/>
                  </a:cubicBezTo>
                  <a:cubicBezTo>
                    <a:pt x="2002" y="534"/>
                    <a:pt x="1835" y="901"/>
                    <a:pt x="1768" y="1168"/>
                  </a:cubicBezTo>
                  <a:cubicBezTo>
                    <a:pt x="1701" y="901"/>
                    <a:pt x="1568" y="534"/>
                    <a:pt x="1334" y="300"/>
                  </a:cubicBezTo>
                  <a:cubicBezTo>
                    <a:pt x="1201" y="167"/>
                    <a:pt x="1034" y="100"/>
                    <a:pt x="867" y="100"/>
                  </a:cubicBezTo>
                  <a:cubicBezTo>
                    <a:pt x="734" y="100"/>
                    <a:pt x="634" y="133"/>
                    <a:pt x="534" y="234"/>
                  </a:cubicBezTo>
                  <a:cubicBezTo>
                    <a:pt x="334" y="434"/>
                    <a:pt x="367" y="801"/>
                    <a:pt x="601" y="1034"/>
                  </a:cubicBezTo>
                  <a:cubicBezTo>
                    <a:pt x="667" y="1101"/>
                    <a:pt x="767" y="1168"/>
                    <a:pt x="901" y="1234"/>
                  </a:cubicBezTo>
                  <a:lnTo>
                    <a:pt x="0" y="1234"/>
                  </a:lnTo>
                  <a:lnTo>
                    <a:pt x="0" y="2268"/>
                  </a:lnTo>
                  <a:lnTo>
                    <a:pt x="267" y="2268"/>
                  </a:lnTo>
                  <a:lnTo>
                    <a:pt x="267" y="4103"/>
                  </a:lnTo>
                  <a:lnTo>
                    <a:pt x="3369" y="4103"/>
                  </a:lnTo>
                  <a:lnTo>
                    <a:pt x="3369" y="2268"/>
                  </a:lnTo>
                  <a:lnTo>
                    <a:pt x="3636" y="2268"/>
                  </a:lnTo>
                  <a:lnTo>
                    <a:pt x="3636" y="1234"/>
                  </a:lnTo>
                  <a:lnTo>
                    <a:pt x="2869" y="1234"/>
                  </a:lnTo>
                  <a:cubicBezTo>
                    <a:pt x="2969" y="1201"/>
                    <a:pt x="3036" y="1134"/>
                    <a:pt x="3102" y="1067"/>
                  </a:cubicBezTo>
                  <a:cubicBezTo>
                    <a:pt x="3236" y="934"/>
                    <a:pt x="3302" y="767"/>
                    <a:pt x="3336" y="600"/>
                  </a:cubicBezTo>
                  <a:cubicBezTo>
                    <a:pt x="3369" y="400"/>
                    <a:pt x="3336" y="234"/>
                    <a:pt x="3202" y="133"/>
                  </a:cubicBezTo>
                  <a:cubicBezTo>
                    <a:pt x="3136" y="33"/>
                    <a:pt x="3002" y="0"/>
                    <a:pt x="2869"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480775" y="6348175"/>
              <a:ext cx="252725" cy="224325"/>
            </a:xfrm>
            <a:custGeom>
              <a:avLst/>
              <a:gdLst/>
              <a:ahLst/>
              <a:cxnLst/>
              <a:rect l="l" t="t" r="r" b="b"/>
              <a:pathLst>
                <a:path w="10109" h="8973" extrusionOk="0">
                  <a:moveTo>
                    <a:pt x="4204" y="0"/>
                  </a:moveTo>
                  <a:cubicBezTo>
                    <a:pt x="1869" y="0"/>
                    <a:pt x="1" y="1534"/>
                    <a:pt x="1" y="3402"/>
                  </a:cubicBezTo>
                  <a:cubicBezTo>
                    <a:pt x="1" y="4503"/>
                    <a:pt x="601" y="5437"/>
                    <a:pt x="1569" y="6071"/>
                  </a:cubicBezTo>
                  <a:cubicBezTo>
                    <a:pt x="1569" y="6138"/>
                    <a:pt x="1569" y="6204"/>
                    <a:pt x="1569" y="6305"/>
                  </a:cubicBezTo>
                  <a:cubicBezTo>
                    <a:pt x="1569" y="6872"/>
                    <a:pt x="1135" y="7372"/>
                    <a:pt x="568" y="7639"/>
                  </a:cubicBezTo>
                  <a:lnTo>
                    <a:pt x="568" y="7872"/>
                  </a:lnTo>
                  <a:cubicBezTo>
                    <a:pt x="1602" y="7839"/>
                    <a:pt x="2636" y="7672"/>
                    <a:pt x="3537" y="6772"/>
                  </a:cubicBezTo>
                  <a:cubicBezTo>
                    <a:pt x="3770" y="6805"/>
                    <a:pt x="3970" y="6838"/>
                    <a:pt x="4204" y="6838"/>
                  </a:cubicBezTo>
                  <a:cubicBezTo>
                    <a:pt x="6539" y="6838"/>
                    <a:pt x="8407" y="5304"/>
                    <a:pt x="8407" y="3402"/>
                  </a:cubicBezTo>
                  <a:cubicBezTo>
                    <a:pt x="8407" y="1534"/>
                    <a:pt x="6539" y="0"/>
                    <a:pt x="4204" y="0"/>
                  </a:cubicBezTo>
                  <a:close/>
                  <a:moveTo>
                    <a:pt x="9074" y="3136"/>
                  </a:moveTo>
                  <a:cubicBezTo>
                    <a:pt x="9074" y="3236"/>
                    <a:pt x="9074" y="3302"/>
                    <a:pt x="9074" y="3402"/>
                  </a:cubicBezTo>
                  <a:cubicBezTo>
                    <a:pt x="9074" y="3970"/>
                    <a:pt x="8941" y="4537"/>
                    <a:pt x="8674" y="5037"/>
                  </a:cubicBezTo>
                  <a:cubicBezTo>
                    <a:pt x="8407" y="5537"/>
                    <a:pt x="8040" y="5971"/>
                    <a:pt x="7606" y="6338"/>
                  </a:cubicBezTo>
                  <a:cubicBezTo>
                    <a:pt x="6706" y="7072"/>
                    <a:pt x="5505" y="7472"/>
                    <a:pt x="4237" y="7472"/>
                  </a:cubicBezTo>
                  <a:cubicBezTo>
                    <a:pt x="4838" y="7872"/>
                    <a:pt x="5605" y="8072"/>
                    <a:pt x="6439" y="8072"/>
                  </a:cubicBezTo>
                  <a:cubicBezTo>
                    <a:pt x="6639" y="8072"/>
                    <a:pt x="6839" y="8072"/>
                    <a:pt x="7006" y="8039"/>
                  </a:cubicBezTo>
                  <a:cubicBezTo>
                    <a:pt x="7807" y="8840"/>
                    <a:pt x="8640" y="8973"/>
                    <a:pt x="9541" y="8973"/>
                  </a:cubicBezTo>
                  <a:lnTo>
                    <a:pt x="9541" y="8806"/>
                  </a:lnTo>
                  <a:cubicBezTo>
                    <a:pt x="9041" y="8573"/>
                    <a:pt x="8741" y="8139"/>
                    <a:pt x="8741" y="7639"/>
                  </a:cubicBezTo>
                  <a:cubicBezTo>
                    <a:pt x="8741" y="7572"/>
                    <a:pt x="8741" y="7505"/>
                    <a:pt x="8741" y="7439"/>
                  </a:cubicBezTo>
                  <a:cubicBezTo>
                    <a:pt x="9574" y="6905"/>
                    <a:pt x="10108" y="6071"/>
                    <a:pt x="10108" y="5170"/>
                  </a:cubicBezTo>
                  <a:cubicBezTo>
                    <a:pt x="10108" y="4370"/>
                    <a:pt x="9708" y="3669"/>
                    <a:pt x="9074" y="3136"/>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333175" y="6022925"/>
              <a:ext cx="147625" cy="147625"/>
            </a:xfrm>
            <a:custGeom>
              <a:avLst/>
              <a:gdLst/>
              <a:ahLst/>
              <a:cxnLst/>
              <a:rect l="l" t="t" r="r" b="b"/>
              <a:pathLst>
                <a:path w="5905" h="5905" extrusionOk="0">
                  <a:moveTo>
                    <a:pt x="4537" y="1769"/>
                  </a:moveTo>
                  <a:lnTo>
                    <a:pt x="4804" y="2036"/>
                  </a:lnTo>
                  <a:lnTo>
                    <a:pt x="2402" y="4771"/>
                  </a:lnTo>
                  <a:lnTo>
                    <a:pt x="1202" y="3203"/>
                  </a:lnTo>
                  <a:lnTo>
                    <a:pt x="1735" y="2636"/>
                  </a:lnTo>
                  <a:lnTo>
                    <a:pt x="2402" y="3503"/>
                  </a:lnTo>
                  <a:lnTo>
                    <a:pt x="4537" y="1769"/>
                  </a:lnTo>
                  <a:close/>
                  <a:moveTo>
                    <a:pt x="2970" y="1"/>
                  </a:moveTo>
                  <a:cubicBezTo>
                    <a:pt x="1335" y="1"/>
                    <a:pt x="1" y="1335"/>
                    <a:pt x="1" y="2936"/>
                  </a:cubicBezTo>
                  <a:cubicBezTo>
                    <a:pt x="1" y="4571"/>
                    <a:pt x="1335" y="5905"/>
                    <a:pt x="2970" y="5905"/>
                  </a:cubicBezTo>
                  <a:cubicBezTo>
                    <a:pt x="4571" y="5905"/>
                    <a:pt x="5905" y="4571"/>
                    <a:pt x="5905" y="2936"/>
                  </a:cubicBezTo>
                  <a:cubicBezTo>
                    <a:pt x="5905" y="1335"/>
                    <a:pt x="4571" y="1"/>
                    <a:pt x="29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5616825" y="6268100"/>
              <a:ext cx="181000" cy="206850"/>
            </a:xfrm>
            <a:custGeom>
              <a:avLst/>
              <a:gdLst/>
              <a:ahLst/>
              <a:cxnLst/>
              <a:rect l="l" t="t" r="r" b="b"/>
              <a:pathLst>
                <a:path w="7240" h="8274" extrusionOk="0">
                  <a:moveTo>
                    <a:pt x="3103" y="1"/>
                  </a:moveTo>
                  <a:lnTo>
                    <a:pt x="3103" y="4137"/>
                  </a:lnTo>
                  <a:lnTo>
                    <a:pt x="4137" y="4137"/>
                  </a:lnTo>
                  <a:lnTo>
                    <a:pt x="4137" y="1"/>
                  </a:lnTo>
                  <a:close/>
                  <a:moveTo>
                    <a:pt x="2603" y="1168"/>
                  </a:moveTo>
                  <a:cubicBezTo>
                    <a:pt x="1102" y="1635"/>
                    <a:pt x="1" y="3003"/>
                    <a:pt x="1" y="4637"/>
                  </a:cubicBezTo>
                  <a:cubicBezTo>
                    <a:pt x="1" y="6639"/>
                    <a:pt x="1635" y="8273"/>
                    <a:pt x="3637" y="8273"/>
                  </a:cubicBezTo>
                  <a:cubicBezTo>
                    <a:pt x="5638" y="8273"/>
                    <a:pt x="7239" y="6639"/>
                    <a:pt x="7239" y="4637"/>
                  </a:cubicBezTo>
                  <a:cubicBezTo>
                    <a:pt x="7239" y="3003"/>
                    <a:pt x="6139" y="1635"/>
                    <a:pt x="4671" y="1168"/>
                  </a:cubicBezTo>
                  <a:lnTo>
                    <a:pt x="4671" y="2269"/>
                  </a:lnTo>
                  <a:cubicBezTo>
                    <a:pt x="4971" y="2402"/>
                    <a:pt x="5238" y="2569"/>
                    <a:pt x="5472" y="2803"/>
                  </a:cubicBezTo>
                  <a:cubicBezTo>
                    <a:pt x="5939" y="3303"/>
                    <a:pt x="6205" y="3970"/>
                    <a:pt x="6205" y="4637"/>
                  </a:cubicBezTo>
                  <a:cubicBezTo>
                    <a:pt x="6205" y="5338"/>
                    <a:pt x="5939" y="5972"/>
                    <a:pt x="5472" y="6472"/>
                  </a:cubicBezTo>
                  <a:cubicBezTo>
                    <a:pt x="4971" y="6972"/>
                    <a:pt x="4304" y="7239"/>
                    <a:pt x="3637" y="7239"/>
                  </a:cubicBezTo>
                  <a:cubicBezTo>
                    <a:pt x="2936" y="7239"/>
                    <a:pt x="2303" y="6972"/>
                    <a:pt x="1802" y="6472"/>
                  </a:cubicBezTo>
                  <a:cubicBezTo>
                    <a:pt x="1302" y="5972"/>
                    <a:pt x="1035" y="5338"/>
                    <a:pt x="1035" y="4637"/>
                  </a:cubicBezTo>
                  <a:cubicBezTo>
                    <a:pt x="1035" y="3970"/>
                    <a:pt x="1302" y="3303"/>
                    <a:pt x="1802" y="2803"/>
                  </a:cubicBezTo>
                  <a:cubicBezTo>
                    <a:pt x="2036" y="2569"/>
                    <a:pt x="2303" y="2402"/>
                    <a:pt x="2603" y="2269"/>
                  </a:cubicBezTo>
                  <a:lnTo>
                    <a:pt x="2603" y="1168"/>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5390000" y="6483000"/>
              <a:ext cx="245200" cy="202300"/>
            </a:xfrm>
            <a:custGeom>
              <a:avLst/>
              <a:gdLst/>
              <a:ahLst/>
              <a:cxnLst/>
              <a:rect l="l" t="t" r="r" b="b"/>
              <a:pathLst>
                <a:path w="9808" h="8092" extrusionOk="0">
                  <a:moveTo>
                    <a:pt x="4748" y="1"/>
                  </a:moveTo>
                  <a:cubicBezTo>
                    <a:pt x="4398" y="1"/>
                    <a:pt x="4097" y="252"/>
                    <a:pt x="4037" y="611"/>
                  </a:cubicBezTo>
                  <a:cubicBezTo>
                    <a:pt x="3970" y="1012"/>
                    <a:pt x="4237" y="1379"/>
                    <a:pt x="4637" y="1445"/>
                  </a:cubicBezTo>
                  <a:lnTo>
                    <a:pt x="7173" y="1846"/>
                  </a:lnTo>
                  <a:lnTo>
                    <a:pt x="401" y="6782"/>
                  </a:lnTo>
                  <a:cubicBezTo>
                    <a:pt x="68" y="7016"/>
                    <a:pt x="1" y="7483"/>
                    <a:pt x="234" y="7783"/>
                  </a:cubicBezTo>
                  <a:cubicBezTo>
                    <a:pt x="368" y="7950"/>
                    <a:pt x="535" y="8050"/>
                    <a:pt x="701" y="8083"/>
                  </a:cubicBezTo>
                  <a:cubicBezTo>
                    <a:pt x="731" y="8089"/>
                    <a:pt x="761" y="8092"/>
                    <a:pt x="793" y="8092"/>
                  </a:cubicBezTo>
                  <a:cubicBezTo>
                    <a:pt x="938" y="8092"/>
                    <a:pt x="1098" y="8032"/>
                    <a:pt x="1235" y="7950"/>
                  </a:cubicBezTo>
                  <a:lnTo>
                    <a:pt x="8040" y="2980"/>
                  </a:lnTo>
                  <a:lnTo>
                    <a:pt x="8040" y="2980"/>
                  </a:lnTo>
                  <a:lnTo>
                    <a:pt x="7640" y="5515"/>
                  </a:lnTo>
                  <a:cubicBezTo>
                    <a:pt x="7573" y="5915"/>
                    <a:pt x="7840" y="6282"/>
                    <a:pt x="8240" y="6349"/>
                  </a:cubicBezTo>
                  <a:cubicBezTo>
                    <a:pt x="8278" y="6356"/>
                    <a:pt x="8316" y="6359"/>
                    <a:pt x="8353" y="6359"/>
                  </a:cubicBezTo>
                  <a:cubicBezTo>
                    <a:pt x="8680" y="6359"/>
                    <a:pt x="8981" y="6107"/>
                    <a:pt x="9041" y="5748"/>
                  </a:cubicBezTo>
                  <a:lnTo>
                    <a:pt x="9808" y="778"/>
                  </a:lnTo>
                  <a:lnTo>
                    <a:pt x="4871" y="11"/>
                  </a:lnTo>
                  <a:cubicBezTo>
                    <a:pt x="4830" y="4"/>
                    <a:pt x="4789" y="1"/>
                    <a:pt x="47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5937075" y="6179700"/>
              <a:ext cx="211000" cy="224350"/>
            </a:xfrm>
            <a:custGeom>
              <a:avLst/>
              <a:gdLst/>
              <a:ahLst/>
              <a:cxnLst/>
              <a:rect l="l" t="t" r="r" b="b"/>
              <a:pathLst>
                <a:path w="8440" h="8974" extrusionOk="0">
                  <a:moveTo>
                    <a:pt x="2268" y="2803"/>
                  </a:moveTo>
                  <a:lnTo>
                    <a:pt x="2268" y="3370"/>
                  </a:lnTo>
                  <a:lnTo>
                    <a:pt x="6205" y="3370"/>
                  </a:lnTo>
                  <a:lnTo>
                    <a:pt x="6205" y="2803"/>
                  </a:lnTo>
                  <a:close/>
                  <a:moveTo>
                    <a:pt x="2268" y="3937"/>
                  </a:moveTo>
                  <a:lnTo>
                    <a:pt x="2268" y="4504"/>
                  </a:lnTo>
                  <a:lnTo>
                    <a:pt x="6205" y="4504"/>
                  </a:lnTo>
                  <a:lnTo>
                    <a:pt x="6205" y="3937"/>
                  </a:lnTo>
                  <a:close/>
                  <a:moveTo>
                    <a:pt x="2268" y="5038"/>
                  </a:moveTo>
                  <a:lnTo>
                    <a:pt x="2268" y="5605"/>
                  </a:lnTo>
                  <a:lnTo>
                    <a:pt x="6205" y="5605"/>
                  </a:lnTo>
                  <a:lnTo>
                    <a:pt x="6205" y="5038"/>
                  </a:lnTo>
                  <a:close/>
                  <a:moveTo>
                    <a:pt x="2268" y="6172"/>
                  </a:moveTo>
                  <a:lnTo>
                    <a:pt x="2268" y="6739"/>
                  </a:lnTo>
                  <a:lnTo>
                    <a:pt x="6205" y="6739"/>
                  </a:lnTo>
                  <a:lnTo>
                    <a:pt x="6205" y="6172"/>
                  </a:lnTo>
                  <a:close/>
                  <a:moveTo>
                    <a:pt x="7305" y="1102"/>
                  </a:moveTo>
                  <a:lnTo>
                    <a:pt x="7305" y="7873"/>
                  </a:lnTo>
                  <a:lnTo>
                    <a:pt x="1134" y="7873"/>
                  </a:lnTo>
                  <a:lnTo>
                    <a:pt x="1134" y="1102"/>
                  </a:lnTo>
                  <a:close/>
                  <a:moveTo>
                    <a:pt x="834" y="1"/>
                  </a:moveTo>
                  <a:cubicBezTo>
                    <a:pt x="400" y="1"/>
                    <a:pt x="0" y="368"/>
                    <a:pt x="0" y="835"/>
                  </a:cubicBezTo>
                  <a:lnTo>
                    <a:pt x="0" y="8140"/>
                  </a:lnTo>
                  <a:cubicBezTo>
                    <a:pt x="0" y="8607"/>
                    <a:pt x="400" y="8974"/>
                    <a:pt x="834" y="8974"/>
                  </a:cubicBezTo>
                  <a:lnTo>
                    <a:pt x="7606" y="8974"/>
                  </a:lnTo>
                  <a:cubicBezTo>
                    <a:pt x="8073" y="8974"/>
                    <a:pt x="8439" y="8607"/>
                    <a:pt x="8439" y="8140"/>
                  </a:cubicBezTo>
                  <a:lnTo>
                    <a:pt x="8439" y="835"/>
                  </a:lnTo>
                  <a:cubicBezTo>
                    <a:pt x="8439" y="368"/>
                    <a:pt x="8073" y="1"/>
                    <a:pt x="760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6204750" y="6211300"/>
              <a:ext cx="239375" cy="236125"/>
            </a:xfrm>
            <a:custGeom>
              <a:avLst/>
              <a:gdLst/>
              <a:ahLst/>
              <a:cxnLst/>
              <a:rect l="l" t="t" r="r" b="b"/>
              <a:pathLst>
                <a:path w="9575" h="9445" extrusionOk="0">
                  <a:moveTo>
                    <a:pt x="804" y="1"/>
                  </a:moveTo>
                  <a:cubicBezTo>
                    <a:pt x="616" y="1"/>
                    <a:pt x="449" y="57"/>
                    <a:pt x="334" y="171"/>
                  </a:cubicBezTo>
                  <a:cubicBezTo>
                    <a:pt x="1" y="505"/>
                    <a:pt x="101" y="1139"/>
                    <a:pt x="568" y="1606"/>
                  </a:cubicBezTo>
                  <a:lnTo>
                    <a:pt x="2169" y="3207"/>
                  </a:lnTo>
                  <a:lnTo>
                    <a:pt x="134" y="8244"/>
                  </a:lnTo>
                  <a:lnTo>
                    <a:pt x="1302" y="9445"/>
                  </a:lnTo>
                  <a:lnTo>
                    <a:pt x="4337" y="5408"/>
                  </a:lnTo>
                  <a:lnTo>
                    <a:pt x="6038" y="7076"/>
                  </a:lnTo>
                  <a:lnTo>
                    <a:pt x="6038" y="9445"/>
                  </a:lnTo>
                  <a:lnTo>
                    <a:pt x="7206" y="9445"/>
                  </a:lnTo>
                  <a:lnTo>
                    <a:pt x="7806" y="7677"/>
                  </a:lnTo>
                  <a:lnTo>
                    <a:pt x="9574" y="7076"/>
                  </a:lnTo>
                  <a:lnTo>
                    <a:pt x="9574" y="5875"/>
                  </a:lnTo>
                  <a:lnTo>
                    <a:pt x="7206" y="5875"/>
                  </a:lnTo>
                  <a:lnTo>
                    <a:pt x="7206" y="5909"/>
                  </a:lnTo>
                  <a:lnTo>
                    <a:pt x="5538" y="4207"/>
                  </a:lnTo>
                  <a:lnTo>
                    <a:pt x="9574" y="1172"/>
                  </a:lnTo>
                  <a:lnTo>
                    <a:pt x="8407" y="4"/>
                  </a:lnTo>
                  <a:lnTo>
                    <a:pt x="3336" y="2006"/>
                  </a:lnTo>
                  <a:lnTo>
                    <a:pt x="1735" y="438"/>
                  </a:lnTo>
                  <a:cubicBezTo>
                    <a:pt x="1467" y="149"/>
                    <a:pt x="1109" y="1"/>
                    <a:pt x="8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6219775" y="6504950"/>
              <a:ext cx="227675" cy="185150"/>
            </a:xfrm>
            <a:custGeom>
              <a:avLst/>
              <a:gdLst/>
              <a:ahLst/>
              <a:cxnLst/>
              <a:rect l="l" t="t" r="r" b="b"/>
              <a:pathLst>
                <a:path w="9107" h="7406" extrusionOk="0">
                  <a:moveTo>
                    <a:pt x="6305" y="0"/>
                  </a:moveTo>
                  <a:cubicBezTo>
                    <a:pt x="5271" y="0"/>
                    <a:pt x="4437" y="834"/>
                    <a:pt x="4437" y="1868"/>
                  </a:cubicBezTo>
                  <a:cubicBezTo>
                    <a:pt x="4437" y="2035"/>
                    <a:pt x="4437" y="2168"/>
                    <a:pt x="4470" y="2302"/>
                  </a:cubicBezTo>
                  <a:cubicBezTo>
                    <a:pt x="2936" y="2235"/>
                    <a:pt x="1568" y="1501"/>
                    <a:pt x="634" y="334"/>
                  </a:cubicBezTo>
                  <a:cubicBezTo>
                    <a:pt x="467" y="634"/>
                    <a:pt x="367" y="934"/>
                    <a:pt x="367" y="1301"/>
                  </a:cubicBezTo>
                  <a:cubicBezTo>
                    <a:pt x="367" y="1935"/>
                    <a:pt x="701" y="2502"/>
                    <a:pt x="1201" y="2836"/>
                  </a:cubicBezTo>
                  <a:cubicBezTo>
                    <a:pt x="901" y="2836"/>
                    <a:pt x="601" y="2735"/>
                    <a:pt x="367" y="2602"/>
                  </a:cubicBezTo>
                  <a:lnTo>
                    <a:pt x="367" y="2635"/>
                  </a:lnTo>
                  <a:cubicBezTo>
                    <a:pt x="367" y="3536"/>
                    <a:pt x="1001" y="4303"/>
                    <a:pt x="1868" y="4470"/>
                  </a:cubicBezTo>
                  <a:cubicBezTo>
                    <a:pt x="1701" y="4503"/>
                    <a:pt x="1535" y="4537"/>
                    <a:pt x="1368" y="4537"/>
                  </a:cubicBezTo>
                  <a:cubicBezTo>
                    <a:pt x="1234" y="4537"/>
                    <a:pt x="1134" y="4537"/>
                    <a:pt x="1034" y="4503"/>
                  </a:cubicBezTo>
                  <a:lnTo>
                    <a:pt x="1034" y="4503"/>
                  </a:lnTo>
                  <a:cubicBezTo>
                    <a:pt x="1268" y="5237"/>
                    <a:pt x="1935" y="5771"/>
                    <a:pt x="2769" y="5804"/>
                  </a:cubicBezTo>
                  <a:cubicBezTo>
                    <a:pt x="2135" y="6305"/>
                    <a:pt x="1334" y="6605"/>
                    <a:pt x="434" y="6605"/>
                  </a:cubicBezTo>
                  <a:cubicBezTo>
                    <a:pt x="300" y="6605"/>
                    <a:pt x="134" y="6605"/>
                    <a:pt x="0" y="6572"/>
                  </a:cubicBezTo>
                  <a:lnTo>
                    <a:pt x="0" y="6572"/>
                  </a:lnTo>
                  <a:cubicBezTo>
                    <a:pt x="834" y="7105"/>
                    <a:pt x="1801" y="7405"/>
                    <a:pt x="2869" y="7405"/>
                  </a:cubicBezTo>
                  <a:cubicBezTo>
                    <a:pt x="6305" y="7405"/>
                    <a:pt x="8173" y="4570"/>
                    <a:pt x="8173" y="2102"/>
                  </a:cubicBezTo>
                  <a:cubicBezTo>
                    <a:pt x="8173" y="2002"/>
                    <a:pt x="8173" y="1935"/>
                    <a:pt x="8173" y="1868"/>
                  </a:cubicBezTo>
                  <a:cubicBezTo>
                    <a:pt x="8540" y="1601"/>
                    <a:pt x="8873" y="1268"/>
                    <a:pt x="9107" y="901"/>
                  </a:cubicBezTo>
                  <a:lnTo>
                    <a:pt x="9107" y="901"/>
                  </a:lnTo>
                  <a:cubicBezTo>
                    <a:pt x="8773" y="1034"/>
                    <a:pt x="8406" y="1134"/>
                    <a:pt x="8039" y="1168"/>
                  </a:cubicBezTo>
                  <a:cubicBezTo>
                    <a:pt x="8440" y="934"/>
                    <a:pt x="8706" y="601"/>
                    <a:pt x="8873" y="134"/>
                  </a:cubicBezTo>
                  <a:lnTo>
                    <a:pt x="8873" y="134"/>
                  </a:lnTo>
                  <a:cubicBezTo>
                    <a:pt x="8506" y="367"/>
                    <a:pt x="8106" y="534"/>
                    <a:pt x="7672" y="601"/>
                  </a:cubicBezTo>
                  <a:cubicBezTo>
                    <a:pt x="7339" y="234"/>
                    <a:pt x="6838" y="0"/>
                    <a:pt x="630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6557500" y="6620850"/>
              <a:ext cx="159325" cy="166825"/>
            </a:xfrm>
            <a:custGeom>
              <a:avLst/>
              <a:gdLst/>
              <a:ahLst/>
              <a:cxnLst/>
              <a:rect l="l" t="t" r="r" b="b"/>
              <a:pathLst>
                <a:path w="6373" h="6673" extrusionOk="0">
                  <a:moveTo>
                    <a:pt x="3337" y="1"/>
                  </a:moveTo>
                  <a:lnTo>
                    <a:pt x="1" y="3337"/>
                  </a:lnTo>
                  <a:lnTo>
                    <a:pt x="3337" y="6672"/>
                  </a:lnTo>
                  <a:lnTo>
                    <a:pt x="3337" y="3637"/>
                  </a:lnTo>
                  <a:lnTo>
                    <a:pt x="6372" y="6672"/>
                  </a:lnTo>
                  <a:lnTo>
                    <a:pt x="6372" y="1"/>
                  </a:lnTo>
                  <a:lnTo>
                    <a:pt x="3337" y="3036"/>
                  </a:lnTo>
                  <a:lnTo>
                    <a:pt x="3337"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6267300" y="6654225"/>
              <a:ext cx="241875" cy="241850"/>
            </a:xfrm>
            <a:custGeom>
              <a:avLst/>
              <a:gdLst/>
              <a:ahLst/>
              <a:cxnLst/>
              <a:rect l="l" t="t" r="r" b="b"/>
              <a:pathLst>
                <a:path w="9675" h="9674" extrusionOk="0">
                  <a:moveTo>
                    <a:pt x="8473" y="0"/>
                  </a:moveTo>
                  <a:lnTo>
                    <a:pt x="6639" y="1801"/>
                  </a:lnTo>
                  <a:lnTo>
                    <a:pt x="7873" y="3002"/>
                  </a:lnTo>
                  <a:lnTo>
                    <a:pt x="9674" y="1201"/>
                  </a:lnTo>
                  <a:lnTo>
                    <a:pt x="8473" y="0"/>
                  </a:lnTo>
                  <a:close/>
                  <a:moveTo>
                    <a:pt x="5320" y="1849"/>
                  </a:moveTo>
                  <a:cubicBezTo>
                    <a:pt x="4170" y="1849"/>
                    <a:pt x="2998" y="2604"/>
                    <a:pt x="2169" y="3302"/>
                  </a:cubicBezTo>
                  <a:lnTo>
                    <a:pt x="6372" y="7505"/>
                  </a:lnTo>
                  <a:cubicBezTo>
                    <a:pt x="7439" y="6238"/>
                    <a:pt x="8640" y="4170"/>
                    <a:pt x="7072" y="2602"/>
                  </a:cubicBezTo>
                  <a:cubicBezTo>
                    <a:pt x="6530" y="2060"/>
                    <a:pt x="5928" y="1849"/>
                    <a:pt x="5320" y="1849"/>
                  </a:cubicBezTo>
                  <a:close/>
                  <a:moveTo>
                    <a:pt x="1402" y="3403"/>
                  </a:moveTo>
                  <a:lnTo>
                    <a:pt x="601" y="4236"/>
                  </a:lnTo>
                  <a:lnTo>
                    <a:pt x="1668" y="5304"/>
                  </a:lnTo>
                  <a:lnTo>
                    <a:pt x="1" y="7005"/>
                  </a:lnTo>
                  <a:lnTo>
                    <a:pt x="834" y="7872"/>
                  </a:lnTo>
                  <a:lnTo>
                    <a:pt x="2536" y="6171"/>
                  </a:lnTo>
                  <a:lnTo>
                    <a:pt x="3503" y="7139"/>
                  </a:lnTo>
                  <a:lnTo>
                    <a:pt x="1802" y="8806"/>
                  </a:lnTo>
                  <a:lnTo>
                    <a:pt x="2669" y="9674"/>
                  </a:lnTo>
                  <a:lnTo>
                    <a:pt x="4337" y="7973"/>
                  </a:lnTo>
                  <a:lnTo>
                    <a:pt x="5438" y="9073"/>
                  </a:lnTo>
                  <a:lnTo>
                    <a:pt x="6272" y="8239"/>
                  </a:lnTo>
                  <a:lnTo>
                    <a:pt x="1402" y="3403"/>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5678550" y="6458725"/>
              <a:ext cx="242700" cy="232825"/>
            </a:xfrm>
            <a:custGeom>
              <a:avLst/>
              <a:gdLst/>
              <a:ahLst/>
              <a:cxnLst/>
              <a:rect l="l" t="t" r="r" b="b"/>
              <a:pathLst>
                <a:path w="9708" h="9313" extrusionOk="0">
                  <a:moveTo>
                    <a:pt x="7539" y="2283"/>
                  </a:moveTo>
                  <a:cubicBezTo>
                    <a:pt x="7506" y="2283"/>
                    <a:pt x="7472" y="2316"/>
                    <a:pt x="7472" y="2350"/>
                  </a:cubicBezTo>
                  <a:cubicBezTo>
                    <a:pt x="7439" y="2416"/>
                    <a:pt x="7406" y="2516"/>
                    <a:pt x="7406" y="2616"/>
                  </a:cubicBezTo>
                  <a:cubicBezTo>
                    <a:pt x="7372" y="2850"/>
                    <a:pt x="7406" y="3150"/>
                    <a:pt x="7472" y="3450"/>
                  </a:cubicBezTo>
                  <a:cubicBezTo>
                    <a:pt x="7572" y="3751"/>
                    <a:pt x="7673" y="4017"/>
                    <a:pt x="7839" y="4184"/>
                  </a:cubicBezTo>
                  <a:cubicBezTo>
                    <a:pt x="7873" y="4284"/>
                    <a:pt x="7939" y="4351"/>
                    <a:pt x="8006" y="4384"/>
                  </a:cubicBezTo>
                  <a:cubicBezTo>
                    <a:pt x="8039" y="4384"/>
                    <a:pt x="8073" y="4418"/>
                    <a:pt x="8106" y="4418"/>
                  </a:cubicBezTo>
                  <a:cubicBezTo>
                    <a:pt x="8140" y="4418"/>
                    <a:pt x="8173" y="4351"/>
                    <a:pt x="8173" y="4351"/>
                  </a:cubicBezTo>
                  <a:cubicBezTo>
                    <a:pt x="8206" y="4284"/>
                    <a:pt x="8240" y="4184"/>
                    <a:pt x="8240" y="4084"/>
                  </a:cubicBezTo>
                  <a:cubicBezTo>
                    <a:pt x="8273" y="3851"/>
                    <a:pt x="8240" y="3550"/>
                    <a:pt x="8140" y="3250"/>
                  </a:cubicBezTo>
                  <a:cubicBezTo>
                    <a:pt x="8073" y="2950"/>
                    <a:pt x="7939" y="2683"/>
                    <a:pt x="7806" y="2483"/>
                  </a:cubicBezTo>
                  <a:cubicBezTo>
                    <a:pt x="7739" y="2416"/>
                    <a:pt x="7706" y="2350"/>
                    <a:pt x="7639" y="2316"/>
                  </a:cubicBezTo>
                  <a:cubicBezTo>
                    <a:pt x="7606" y="2283"/>
                    <a:pt x="7572" y="2283"/>
                    <a:pt x="7539" y="2283"/>
                  </a:cubicBezTo>
                  <a:close/>
                  <a:moveTo>
                    <a:pt x="7129" y="573"/>
                  </a:moveTo>
                  <a:cubicBezTo>
                    <a:pt x="7209" y="573"/>
                    <a:pt x="7285" y="621"/>
                    <a:pt x="7339" y="648"/>
                  </a:cubicBezTo>
                  <a:cubicBezTo>
                    <a:pt x="7472" y="748"/>
                    <a:pt x="7639" y="915"/>
                    <a:pt x="7806" y="1149"/>
                  </a:cubicBezTo>
                  <a:cubicBezTo>
                    <a:pt x="8173" y="1616"/>
                    <a:pt x="8473" y="2316"/>
                    <a:pt x="8673" y="3117"/>
                  </a:cubicBezTo>
                  <a:cubicBezTo>
                    <a:pt x="8873" y="3884"/>
                    <a:pt x="8973" y="4651"/>
                    <a:pt x="8907" y="5252"/>
                  </a:cubicBezTo>
                  <a:cubicBezTo>
                    <a:pt x="8873" y="5518"/>
                    <a:pt x="8840" y="5752"/>
                    <a:pt x="8740" y="5919"/>
                  </a:cubicBezTo>
                  <a:cubicBezTo>
                    <a:pt x="8707" y="5985"/>
                    <a:pt x="8640" y="6086"/>
                    <a:pt x="8573" y="6119"/>
                  </a:cubicBezTo>
                  <a:cubicBezTo>
                    <a:pt x="8473" y="6119"/>
                    <a:pt x="8373" y="6052"/>
                    <a:pt x="8306" y="6019"/>
                  </a:cubicBezTo>
                  <a:cubicBezTo>
                    <a:pt x="8173" y="5919"/>
                    <a:pt x="8006" y="5752"/>
                    <a:pt x="7839" y="5552"/>
                  </a:cubicBezTo>
                  <a:cubicBezTo>
                    <a:pt x="7472" y="5051"/>
                    <a:pt x="7172" y="4351"/>
                    <a:pt x="6972" y="3584"/>
                  </a:cubicBezTo>
                  <a:cubicBezTo>
                    <a:pt x="6739" y="2783"/>
                    <a:pt x="6672" y="2016"/>
                    <a:pt x="6739" y="1416"/>
                  </a:cubicBezTo>
                  <a:cubicBezTo>
                    <a:pt x="6772" y="1149"/>
                    <a:pt x="6805" y="949"/>
                    <a:pt x="6905" y="782"/>
                  </a:cubicBezTo>
                  <a:cubicBezTo>
                    <a:pt x="6939" y="715"/>
                    <a:pt x="7005" y="615"/>
                    <a:pt x="7072" y="582"/>
                  </a:cubicBezTo>
                  <a:cubicBezTo>
                    <a:pt x="7091" y="575"/>
                    <a:pt x="7110" y="573"/>
                    <a:pt x="7129" y="573"/>
                  </a:cubicBezTo>
                  <a:close/>
                  <a:moveTo>
                    <a:pt x="2102" y="3450"/>
                  </a:moveTo>
                  <a:cubicBezTo>
                    <a:pt x="1668" y="3617"/>
                    <a:pt x="1335" y="3751"/>
                    <a:pt x="868" y="3884"/>
                  </a:cubicBezTo>
                  <a:lnTo>
                    <a:pt x="267" y="4051"/>
                  </a:lnTo>
                  <a:lnTo>
                    <a:pt x="0" y="5018"/>
                  </a:lnTo>
                  <a:lnTo>
                    <a:pt x="201" y="5819"/>
                  </a:lnTo>
                  <a:lnTo>
                    <a:pt x="934" y="6519"/>
                  </a:lnTo>
                  <a:lnTo>
                    <a:pt x="1535" y="6352"/>
                  </a:lnTo>
                  <a:cubicBezTo>
                    <a:pt x="2002" y="6252"/>
                    <a:pt x="2369" y="6186"/>
                    <a:pt x="2802" y="6119"/>
                  </a:cubicBezTo>
                  <a:cubicBezTo>
                    <a:pt x="2636" y="5719"/>
                    <a:pt x="2469" y="5285"/>
                    <a:pt x="2335" y="4818"/>
                  </a:cubicBezTo>
                  <a:cubicBezTo>
                    <a:pt x="2235" y="4351"/>
                    <a:pt x="2135" y="3884"/>
                    <a:pt x="2102" y="3450"/>
                  </a:cubicBezTo>
                  <a:close/>
                  <a:moveTo>
                    <a:pt x="7316" y="0"/>
                  </a:moveTo>
                  <a:cubicBezTo>
                    <a:pt x="7278" y="0"/>
                    <a:pt x="7241" y="5"/>
                    <a:pt x="7206" y="15"/>
                  </a:cubicBezTo>
                  <a:lnTo>
                    <a:pt x="6472" y="215"/>
                  </a:lnTo>
                  <a:cubicBezTo>
                    <a:pt x="6472" y="215"/>
                    <a:pt x="5071" y="1983"/>
                    <a:pt x="2702" y="3183"/>
                  </a:cubicBezTo>
                  <a:cubicBezTo>
                    <a:pt x="2736" y="3584"/>
                    <a:pt x="2836" y="4084"/>
                    <a:pt x="2969" y="4651"/>
                  </a:cubicBezTo>
                  <a:cubicBezTo>
                    <a:pt x="3136" y="5218"/>
                    <a:pt x="3303" y="5685"/>
                    <a:pt x="3470" y="6052"/>
                  </a:cubicBezTo>
                  <a:cubicBezTo>
                    <a:pt x="3704" y="6038"/>
                    <a:pt x="3933" y="6031"/>
                    <a:pt x="4157" y="6031"/>
                  </a:cubicBezTo>
                  <a:cubicBezTo>
                    <a:pt x="6485" y="6031"/>
                    <a:pt x="8206" y="6753"/>
                    <a:pt x="8206" y="6753"/>
                  </a:cubicBezTo>
                  <a:lnTo>
                    <a:pt x="8940" y="6553"/>
                  </a:lnTo>
                  <a:cubicBezTo>
                    <a:pt x="9574" y="6352"/>
                    <a:pt x="9707" y="4751"/>
                    <a:pt x="9240" y="2950"/>
                  </a:cubicBezTo>
                  <a:cubicBezTo>
                    <a:pt x="8800" y="1282"/>
                    <a:pt x="7944" y="0"/>
                    <a:pt x="7316" y="0"/>
                  </a:cubicBezTo>
                  <a:close/>
                  <a:moveTo>
                    <a:pt x="3903" y="6419"/>
                  </a:moveTo>
                  <a:lnTo>
                    <a:pt x="2702" y="6519"/>
                  </a:lnTo>
                  <a:lnTo>
                    <a:pt x="4203" y="9188"/>
                  </a:lnTo>
                  <a:cubicBezTo>
                    <a:pt x="4244" y="9269"/>
                    <a:pt x="4321" y="9313"/>
                    <a:pt x="4405" y="9313"/>
                  </a:cubicBezTo>
                  <a:cubicBezTo>
                    <a:pt x="4460" y="9313"/>
                    <a:pt x="4518" y="9294"/>
                    <a:pt x="4570" y="9254"/>
                  </a:cubicBezTo>
                  <a:lnTo>
                    <a:pt x="5504" y="8554"/>
                  </a:lnTo>
                  <a:cubicBezTo>
                    <a:pt x="5638" y="8454"/>
                    <a:pt x="5638" y="8287"/>
                    <a:pt x="5538" y="8187"/>
                  </a:cubicBezTo>
                  <a:lnTo>
                    <a:pt x="3903" y="641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64575" y="6461575"/>
              <a:ext cx="221850" cy="222675"/>
            </a:xfrm>
            <a:custGeom>
              <a:avLst/>
              <a:gdLst/>
              <a:ahLst/>
              <a:cxnLst/>
              <a:rect l="l" t="t" r="r" b="b"/>
              <a:pathLst>
                <a:path w="8874" h="8907" extrusionOk="0">
                  <a:moveTo>
                    <a:pt x="4437" y="3336"/>
                  </a:moveTo>
                  <a:cubicBezTo>
                    <a:pt x="5538" y="3336"/>
                    <a:pt x="6572" y="3403"/>
                    <a:pt x="7506" y="3536"/>
                  </a:cubicBezTo>
                  <a:cubicBezTo>
                    <a:pt x="7673" y="4137"/>
                    <a:pt x="7773" y="4837"/>
                    <a:pt x="7773" y="5571"/>
                  </a:cubicBezTo>
                  <a:cubicBezTo>
                    <a:pt x="7773" y="6272"/>
                    <a:pt x="7673" y="6972"/>
                    <a:pt x="7506" y="7606"/>
                  </a:cubicBezTo>
                  <a:cubicBezTo>
                    <a:pt x="6572" y="7706"/>
                    <a:pt x="5505" y="7773"/>
                    <a:pt x="4437" y="7773"/>
                  </a:cubicBezTo>
                  <a:cubicBezTo>
                    <a:pt x="3337" y="7773"/>
                    <a:pt x="2303" y="7706"/>
                    <a:pt x="1369" y="7606"/>
                  </a:cubicBezTo>
                  <a:cubicBezTo>
                    <a:pt x="1202" y="6972"/>
                    <a:pt x="1102" y="6272"/>
                    <a:pt x="1102" y="5571"/>
                  </a:cubicBezTo>
                  <a:cubicBezTo>
                    <a:pt x="1102" y="4837"/>
                    <a:pt x="1202" y="4137"/>
                    <a:pt x="1369" y="3536"/>
                  </a:cubicBezTo>
                  <a:cubicBezTo>
                    <a:pt x="2303" y="3403"/>
                    <a:pt x="3337" y="3336"/>
                    <a:pt x="4437" y="3336"/>
                  </a:cubicBezTo>
                  <a:close/>
                  <a:moveTo>
                    <a:pt x="2202" y="1"/>
                  </a:moveTo>
                  <a:lnTo>
                    <a:pt x="1669" y="568"/>
                  </a:lnTo>
                  <a:lnTo>
                    <a:pt x="3337" y="2236"/>
                  </a:lnTo>
                  <a:cubicBezTo>
                    <a:pt x="2303" y="2269"/>
                    <a:pt x="1302" y="2369"/>
                    <a:pt x="368" y="2502"/>
                  </a:cubicBezTo>
                  <a:cubicBezTo>
                    <a:pt x="134" y="3436"/>
                    <a:pt x="1" y="4470"/>
                    <a:pt x="1" y="5571"/>
                  </a:cubicBezTo>
                  <a:cubicBezTo>
                    <a:pt x="1" y="6639"/>
                    <a:pt x="134" y="7673"/>
                    <a:pt x="368" y="8607"/>
                  </a:cubicBezTo>
                  <a:cubicBezTo>
                    <a:pt x="1602" y="8807"/>
                    <a:pt x="3003" y="8907"/>
                    <a:pt x="4437" y="8907"/>
                  </a:cubicBezTo>
                  <a:cubicBezTo>
                    <a:pt x="5905" y="8907"/>
                    <a:pt x="7273" y="8807"/>
                    <a:pt x="8507" y="8607"/>
                  </a:cubicBezTo>
                  <a:cubicBezTo>
                    <a:pt x="8740" y="7673"/>
                    <a:pt x="8874" y="6639"/>
                    <a:pt x="8874" y="5571"/>
                  </a:cubicBezTo>
                  <a:cubicBezTo>
                    <a:pt x="8874" y="4470"/>
                    <a:pt x="8740" y="3436"/>
                    <a:pt x="8507" y="2502"/>
                  </a:cubicBezTo>
                  <a:cubicBezTo>
                    <a:pt x="7740" y="2402"/>
                    <a:pt x="6906" y="2302"/>
                    <a:pt x="6072" y="2269"/>
                  </a:cubicBezTo>
                  <a:lnTo>
                    <a:pt x="7506" y="835"/>
                  </a:lnTo>
                  <a:lnTo>
                    <a:pt x="6939" y="267"/>
                  </a:lnTo>
                  <a:lnTo>
                    <a:pt x="4971" y="2236"/>
                  </a:lnTo>
                  <a:lnTo>
                    <a:pt x="4437" y="2236"/>
                  </a:lnTo>
                  <a:lnTo>
                    <a:pt x="2202"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933725" y="6727600"/>
              <a:ext cx="270225" cy="152625"/>
            </a:xfrm>
            <a:custGeom>
              <a:avLst/>
              <a:gdLst/>
              <a:ahLst/>
              <a:cxnLst/>
              <a:rect l="l" t="t" r="r" b="b"/>
              <a:pathLst>
                <a:path w="10809" h="6105" extrusionOk="0">
                  <a:moveTo>
                    <a:pt x="6906" y="1"/>
                  </a:moveTo>
                  <a:cubicBezTo>
                    <a:pt x="6105" y="1"/>
                    <a:pt x="5405" y="401"/>
                    <a:pt x="4938" y="968"/>
                  </a:cubicBezTo>
                  <a:cubicBezTo>
                    <a:pt x="4671" y="634"/>
                    <a:pt x="4270" y="434"/>
                    <a:pt x="3803" y="434"/>
                  </a:cubicBezTo>
                  <a:cubicBezTo>
                    <a:pt x="3036" y="434"/>
                    <a:pt x="2402" y="1068"/>
                    <a:pt x="2402" y="1835"/>
                  </a:cubicBezTo>
                  <a:cubicBezTo>
                    <a:pt x="2402" y="1902"/>
                    <a:pt x="2402" y="1969"/>
                    <a:pt x="2402" y="2035"/>
                  </a:cubicBezTo>
                  <a:cubicBezTo>
                    <a:pt x="2302" y="2002"/>
                    <a:pt x="2169" y="2002"/>
                    <a:pt x="2035" y="2002"/>
                  </a:cubicBezTo>
                  <a:cubicBezTo>
                    <a:pt x="901" y="2002"/>
                    <a:pt x="1" y="2903"/>
                    <a:pt x="1" y="4037"/>
                  </a:cubicBezTo>
                  <a:cubicBezTo>
                    <a:pt x="1" y="5171"/>
                    <a:pt x="901" y="6105"/>
                    <a:pt x="2035" y="6105"/>
                  </a:cubicBezTo>
                  <a:lnTo>
                    <a:pt x="8974" y="6105"/>
                  </a:lnTo>
                  <a:cubicBezTo>
                    <a:pt x="10008" y="6105"/>
                    <a:pt x="10808" y="5271"/>
                    <a:pt x="10808" y="4270"/>
                  </a:cubicBezTo>
                  <a:cubicBezTo>
                    <a:pt x="10808" y="3403"/>
                    <a:pt x="10208" y="2669"/>
                    <a:pt x="9407" y="2469"/>
                  </a:cubicBezTo>
                  <a:cubicBezTo>
                    <a:pt x="9374" y="1101"/>
                    <a:pt x="8273" y="1"/>
                    <a:pt x="690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681050" y="6727600"/>
              <a:ext cx="187650" cy="152625"/>
            </a:xfrm>
            <a:custGeom>
              <a:avLst/>
              <a:gdLst/>
              <a:ahLst/>
              <a:cxnLst/>
              <a:rect l="l" t="t" r="r" b="b"/>
              <a:pathLst>
                <a:path w="7506" h="6105" extrusionOk="0">
                  <a:moveTo>
                    <a:pt x="5816" y="966"/>
                  </a:moveTo>
                  <a:cubicBezTo>
                    <a:pt x="5444" y="966"/>
                    <a:pt x="5171" y="1287"/>
                    <a:pt x="5171" y="1668"/>
                  </a:cubicBezTo>
                  <a:cubicBezTo>
                    <a:pt x="5171" y="2035"/>
                    <a:pt x="5471" y="2369"/>
                    <a:pt x="5871" y="2369"/>
                  </a:cubicBezTo>
                  <a:cubicBezTo>
                    <a:pt x="6238" y="2369"/>
                    <a:pt x="6572" y="2035"/>
                    <a:pt x="6572" y="1668"/>
                  </a:cubicBezTo>
                  <a:cubicBezTo>
                    <a:pt x="6572" y="1268"/>
                    <a:pt x="6238" y="968"/>
                    <a:pt x="5871" y="968"/>
                  </a:cubicBezTo>
                  <a:cubicBezTo>
                    <a:pt x="5853" y="966"/>
                    <a:pt x="5834" y="966"/>
                    <a:pt x="5816" y="966"/>
                  </a:cubicBezTo>
                  <a:close/>
                  <a:moveTo>
                    <a:pt x="2369" y="1435"/>
                  </a:moveTo>
                  <a:lnTo>
                    <a:pt x="934" y="5171"/>
                  </a:lnTo>
                  <a:lnTo>
                    <a:pt x="6572" y="5171"/>
                  </a:lnTo>
                  <a:lnTo>
                    <a:pt x="5171" y="3069"/>
                  </a:lnTo>
                  <a:lnTo>
                    <a:pt x="4237" y="3770"/>
                  </a:lnTo>
                  <a:lnTo>
                    <a:pt x="2369" y="1435"/>
                  </a:lnTo>
                  <a:close/>
                  <a:moveTo>
                    <a:pt x="7039" y="468"/>
                  </a:moveTo>
                  <a:lnTo>
                    <a:pt x="7039" y="5638"/>
                  </a:lnTo>
                  <a:lnTo>
                    <a:pt x="467" y="5638"/>
                  </a:lnTo>
                  <a:lnTo>
                    <a:pt x="467" y="468"/>
                  </a:lnTo>
                  <a:close/>
                  <a:moveTo>
                    <a:pt x="0" y="1"/>
                  </a:moveTo>
                  <a:lnTo>
                    <a:pt x="0" y="6105"/>
                  </a:lnTo>
                  <a:lnTo>
                    <a:pt x="7506" y="6105"/>
                  </a:lnTo>
                  <a:lnTo>
                    <a:pt x="7506"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410025" y="6692575"/>
              <a:ext cx="181825" cy="182650"/>
            </a:xfrm>
            <a:custGeom>
              <a:avLst/>
              <a:gdLst/>
              <a:ahLst/>
              <a:cxnLst/>
              <a:rect l="l" t="t" r="r" b="b"/>
              <a:pathLst>
                <a:path w="7273" h="7306" extrusionOk="0">
                  <a:moveTo>
                    <a:pt x="6939" y="4003"/>
                  </a:moveTo>
                  <a:cubicBezTo>
                    <a:pt x="6171" y="4037"/>
                    <a:pt x="5438" y="4370"/>
                    <a:pt x="4871" y="4971"/>
                  </a:cubicBezTo>
                  <a:cubicBezTo>
                    <a:pt x="4303" y="5571"/>
                    <a:pt x="4037" y="6372"/>
                    <a:pt x="4070" y="7139"/>
                  </a:cubicBezTo>
                  <a:lnTo>
                    <a:pt x="5071" y="7106"/>
                  </a:lnTo>
                  <a:cubicBezTo>
                    <a:pt x="5037" y="6572"/>
                    <a:pt x="5204" y="6072"/>
                    <a:pt x="5604" y="5638"/>
                  </a:cubicBezTo>
                  <a:cubicBezTo>
                    <a:pt x="5971" y="5238"/>
                    <a:pt x="6472" y="5037"/>
                    <a:pt x="7005" y="5004"/>
                  </a:cubicBezTo>
                  <a:lnTo>
                    <a:pt x="6939" y="4003"/>
                  </a:lnTo>
                  <a:close/>
                  <a:moveTo>
                    <a:pt x="6708" y="6171"/>
                  </a:moveTo>
                  <a:cubicBezTo>
                    <a:pt x="6568" y="6171"/>
                    <a:pt x="6429" y="6230"/>
                    <a:pt x="6338" y="6338"/>
                  </a:cubicBezTo>
                  <a:cubicBezTo>
                    <a:pt x="6138" y="6539"/>
                    <a:pt x="6171" y="6872"/>
                    <a:pt x="6372" y="7039"/>
                  </a:cubicBezTo>
                  <a:cubicBezTo>
                    <a:pt x="6463" y="7131"/>
                    <a:pt x="6576" y="7173"/>
                    <a:pt x="6691" y="7173"/>
                  </a:cubicBezTo>
                  <a:cubicBezTo>
                    <a:pt x="6826" y="7173"/>
                    <a:pt x="6964" y="7114"/>
                    <a:pt x="7072" y="7006"/>
                  </a:cubicBezTo>
                  <a:cubicBezTo>
                    <a:pt x="7272" y="6805"/>
                    <a:pt x="7239" y="6505"/>
                    <a:pt x="7039" y="6305"/>
                  </a:cubicBezTo>
                  <a:cubicBezTo>
                    <a:pt x="6947" y="6213"/>
                    <a:pt x="6827" y="6171"/>
                    <a:pt x="6708" y="6171"/>
                  </a:cubicBezTo>
                  <a:close/>
                  <a:moveTo>
                    <a:pt x="6872" y="2002"/>
                  </a:moveTo>
                  <a:cubicBezTo>
                    <a:pt x="5538" y="2035"/>
                    <a:pt x="4303" y="2636"/>
                    <a:pt x="3369" y="3603"/>
                  </a:cubicBezTo>
                  <a:cubicBezTo>
                    <a:pt x="2469" y="4604"/>
                    <a:pt x="2002" y="5871"/>
                    <a:pt x="2069" y="7206"/>
                  </a:cubicBezTo>
                  <a:lnTo>
                    <a:pt x="3069" y="7172"/>
                  </a:lnTo>
                  <a:cubicBezTo>
                    <a:pt x="3003" y="6105"/>
                    <a:pt x="3403" y="5071"/>
                    <a:pt x="4103" y="4304"/>
                  </a:cubicBezTo>
                  <a:cubicBezTo>
                    <a:pt x="4837" y="3503"/>
                    <a:pt x="5838" y="3036"/>
                    <a:pt x="6905" y="3003"/>
                  </a:cubicBezTo>
                  <a:lnTo>
                    <a:pt x="6872" y="2002"/>
                  </a:lnTo>
                  <a:close/>
                  <a:moveTo>
                    <a:pt x="6805" y="1"/>
                  </a:moveTo>
                  <a:cubicBezTo>
                    <a:pt x="5871" y="34"/>
                    <a:pt x="5004" y="234"/>
                    <a:pt x="4170" y="601"/>
                  </a:cubicBezTo>
                  <a:cubicBezTo>
                    <a:pt x="3303" y="1001"/>
                    <a:pt x="2536" y="1535"/>
                    <a:pt x="1902" y="2235"/>
                  </a:cubicBezTo>
                  <a:cubicBezTo>
                    <a:pt x="1268" y="2936"/>
                    <a:pt x="768" y="3737"/>
                    <a:pt x="467" y="4637"/>
                  </a:cubicBezTo>
                  <a:cubicBezTo>
                    <a:pt x="134" y="5471"/>
                    <a:pt x="0" y="6372"/>
                    <a:pt x="34" y="7306"/>
                  </a:cubicBezTo>
                  <a:lnTo>
                    <a:pt x="1034" y="7239"/>
                  </a:lnTo>
                  <a:cubicBezTo>
                    <a:pt x="968" y="5638"/>
                    <a:pt x="1535" y="4103"/>
                    <a:pt x="2636" y="2936"/>
                  </a:cubicBezTo>
                  <a:cubicBezTo>
                    <a:pt x="3736" y="1735"/>
                    <a:pt x="5237" y="1068"/>
                    <a:pt x="6839" y="1001"/>
                  </a:cubicBezTo>
                  <a:lnTo>
                    <a:pt x="6805"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899075" y="3877225"/>
              <a:ext cx="103425" cy="136800"/>
            </a:xfrm>
            <a:custGeom>
              <a:avLst/>
              <a:gdLst/>
              <a:ahLst/>
              <a:cxnLst/>
              <a:rect l="l" t="t" r="r" b="b"/>
              <a:pathLst>
                <a:path w="4137" h="5472" extrusionOk="0">
                  <a:moveTo>
                    <a:pt x="2402" y="334"/>
                  </a:moveTo>
                  <a:lnTo>
                    <a:pt x="2402" y="668"/>
                  </a:lnTo>
                  <a:lnTo>
                    <a:pt x="1735" y="668"/>
                  </a:lnTo>
                  <a:lnTo>
                    <a:pt x="1735" y="334"/>
                  </a:lnTo>
                  <a:close/>
                  <a:moveTo>
                    <a:pt x="1735" y="1"/>
                  </a:moveTo>
                  <a:cubicBezTo>
                    <a:pt x="1534" y="1"/>
                    <a:pt x="1401" y="134"/>
                    <a:pt x="1401" y="334"/>
                  </a:cubicBezTo>
                  <a:lnTo>
                    <a:pt x="1401" y="668"/>
                  </a:lnTo>
                  <a:lnTo>
                    <a:pt x="701" y="668"/>
                  </a:lnTo>
                  <a:lnTo>
                    <a:pt x="701" y="1368"/>
                  </a:lnTo>
                  <a:lnTo>
                    <a:pt x="3436" y="1368"/>
                  </a:lnTo>
                  <a:lnTo>
                    <a:pt x="3436" y="668"/>
                  </a:lnTo>
                  <a:lnTo>
                    <a:pt x="2769" y="668"/>
                  </a:lnTo>
                  <a:lnTo>
                    <a:pt x="2769" y="334"/>
                  </a:lnTo>
                  <a:cubicBezTo>
                    <a:pt x="2769" y="134"/>
                    <a:pt x="2602" y="1"/>
                    <a:pt x="2402" y="1"/>
                  </a:cubicBezTo>
                  <a:close/>
                  <a:moveTo>
                    <a:pt x="3803" y="4104"/>
                  </a:moveTo>
                  <a:lnTo>
                    <a:pt x="2769" y="5138"/>
                  </a:lnTo>
                  <a:lnTo>
                    <a:pt x="2769" y="4104"/>
                  </a:lnTo>
                  <a:close/>
                  <a:moveTo>
                    <a:pt x="167" y="668"/>
                  </a:moveTo>
                  <a:cubicBezTo>
                    <a:pt x="100" y="668"/>
                    <a:pt x="0" y="768"/>
                    <a:pt x="0" y="835"/>
                  </a:cubicBezTo>
                  <a:lnTo>
                    <a:pt x="0" y="5304"/>
                  </a:lnTo>
                  <a:cubicBezTo>
                    <a:pt x="0" y="5404"/>
                    <a:pt x="100" y="5471"/>
                    <a:pt x="167" y="5471"/>
                  </a:cubicBezTo>
                  <a:lnTo>
                    <a:pt x="2902" y="5471"/>
                  </a:lnTo>
                  <a:lnTo>
                    <a:pt x="4136" y="4237"/>
                  </a:lnTo>
                  <a:lnTo>
                    <a:pt x="4136" y="835"/>
                  </a:lnTo>
                  <a:cubicBezTo>
                    <a:pt x="4136" y="768"/>
                    <a:pt x="4070" y="668"/>
                    <a:pt x="3970" y="668"/>
                  </a:cubicBezTo>
                  <a:lnTo>
                    <a:pt x="3636" y="668"/>
                  </a:lnTo>
                  <a:lnTo>
                    <a:pt x="3636" y="1035"/>
                  </a:lnTo>
                  <a:lnTo>
                    <a:pt x="3803" y="1035"/>
                  </a:lnTo>
                  <a:lnTo>
                    <a:pt x="3803" y="3770"/>
                  </a:lnTo>
                  <a:lnTo>
                    <a:pt x="2402" y="3770"/>
                  </a:lnTo>
                  <a:lnTo>
                    <a:pt x="2402" y="5138"/>
                  </a:lnTo>
                  <a:lnTo>
                    <a:pt x="367" y="5138"/>
                  </a:lnTo>
                  <a:lnTo>
                    <a:pt x="367" y="1035"/>
                  </a:lnTo>
                  <a:lnTo>
                    <a:pt x="534" y="1035"/>
                  </a:lnTo>
                  <a:lnTo>
                    <a:pt x="534" y="6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067625" y="4717000"/>
              <a:ext cx="139300" cy="139275"/>
            </a:xfrm>
            <a:custGeom>
              <a:avLst/>
              <a:gdLst/>
              <a:ahLst/>
              <a:cxnLst/>
              <a:rect l="l" t="t" r="r" b="b"/>
              <a:pathLst>
                <a:path w="5572" h="5571" extrusionOk="0">
                  <a:moveTo>
                    <a:pt x="4671" y="701"/>
                  </a:moveTo>
                  <a:cubicBezTo>
                    <a:pt x="4771" y="701"/>
                    <a:pt x="4871" y="768"/>
                    <a:pt x="4871" y="868"/>
                  </a:cubicBezTo>
                  <a:lnTo>
                    <a:pt x="4871" y="1201"/>
                  </a:lnTo>
                  <a:cubicBezTo>
                    <a:pt x="4871" y="1301"/>
                    <a:pt x="4804" y="1401"/>
                    <a:pt x="4704" y="1401"/>
                  </a:cubicBezTo>
                  <a:lnTo>
                    <a:pt x="4337" y="1401"/>
                  </a:lnTo>
                  <a:cubicBezTo>
                    <a:pt x="4237" y="1401"/>
                    <a:pt x="4171" y="1335"/>
                    <a:pt x="4171" y="1235"/>
                  </a:cubicBezTo>
                  <a:lnTo>
                    <a:pt x="4171" y="868"/>
                  </a:lnTo>
                  <a:cubicBezTo>
                    <a:pt x="4171" y="768"/>
                    <a:pt x="4237" y="701"/>
                    <a:pt x="4337" y="701"/>
                  </a:cubicBezTo>
                  <a:close/>
                  <a:moveTo>
                    <a:pt x="3804" y="2435"/>
                  </a:moveTo>
                  <a:cubicBezTo>
                    <a:pt x="3837" y="2535"/>
                    <a:pt x="3837" y="2669"/>
                    <a:pt x="3870" y="2769"/>
                  </a:cubicBezTo>
                  <a:cubicBezTo>
                    <a:pt x="3870" y="3369"/>
                    <a:pt x="3403" y="3836"/>
                    <a:pt x="2803" y="3836"/>
                  </a:cubicBezTo>
                  <a:cubicBezTo>
                    <a:pt x="2236" y="3836"/>
                    <a:pt x="1736" y="3369"/>
                    <a:pt x="1736" y="2802"/>
                  </a:cubicBezTo>
                  <a:cubicBezTo>
                    <a:pt x="1736" y="2669"/>
                    <a:pt x="1769" y="2569"/>
                    <a:pt x="1802" y="2435"/>
                  </a:cubicBezTo>
                  <a:close/>
                  <a:moveTo>
                    <a:pt x="4871" y="2435"/>
                  </a:moveTo>
                  <a:lnTo>
                    <a:pt x="4871" y="3803"/>
                  </a:lnTo>
                  <a:lnTo>
                    <a:pt x="4871" y="4504"/>
                  </a:lnTo>
                  <a:cubicBezTo>
                    <a:pt x="4871" y="4704"/>
                    <a:pt x="4738" y="4837"/>
                    <a:pt x="4538" y="4837"/>
                  </a:cubicBezTo>
                  <a:lnTo>
                    <a:pt x="1068" y="4870"/>
                  </a:lnTo>
                  <a:cubicBezTo>
                    <a:pt x="902" y="4870"/>
                    <a:pt x="735" y="4737"/>
                    <a:pt x="735" y="4537"/>
                  </a:cubicBezTo>
                  <a:lnTo>
                    <a:pt x="735" y="3836"/>
                  </a:lnTo>
                  <a:lnTo>
                    <a:pt x="735" y="2469"/>
                  </a:lnTo>
                  <a:lnTo>
                    <a:pt x="1269" y="2435"/>
                  </a:lnTo>
                  <a:lnTo>
                    <a:pt x="1269" y="2435"/>
                  </a:lnTo>
                  <a:cubicBezTo>
                    <a:pt x="1235" y="2569"/>
                    <a:pt x="1235" y="2669"/>
                    <a:pt x="1235" y="2802"/>
                  </a:cubicBezTo>
                  <a:cubicBezTo>
                    <a:pt x="1235" y="3670"/>
                    <a:pt x="1936" y="4370"/>
                    <a:pt x="2803" y="4370"/>
                  </a:cubicBezTo>
                  <a:cubicBezTo>
                    <a:pt x="3670" y="4370"/>
                    <a:pt x="4371" y="3636"/>
                    <a:pt x="4371" y="2769"/>
                  </a:cubicBezTo>
                  <a:cubicBezTo>
                    <a:pt x="4371" y="2669"/>
                    <a:pt x="4371" y="2535"/>
                    <a:pt x="4337" y="2435"/>
                  </a:cubicBezTo>
                  <a:close/>
                  <a:moveTo>
                    <a:pt x="4638" y="0"/>
                  </a:moveTo>
                  <a:lnTo>
                    <a:pt x="935" y="34"/>
                  </a:lnTo>
                  <a:cubicBezTo>
                    <a:pt x="435" y="34"/>
                    <a:pt x="1" y="467"/>
                    <a:pt x="34" y="968"/>
                  </a:cubicBezTo>
                  <a:lnTo>
                    <a:pt x="34" y="4637"/>
                  </a:lnTo>
                  <a:cubicBezTo>
                    <a:pt x="34" y="5171"/>
                    <a:pt x="468" y="5571"/>
                    <a:pt x="968" y="5571"/>
                  </a:cubicBezTo>
                  <a:lnTo>
                    <a:pt x="4671" y="5538"/>
                  </a:lnTo>
                  <a:cubicBezTo>
                    <a:pt x="5171" y="5538"/>
                    <a:pt x="5572" y="5104"/>
                    <a:pt x="5572" y="4604"/>
                  </a:cubicBezTo>
                  <a:lnTo>
                    <a:pt x="5538" y="934"/>
                  </a:lnTo>
                  <a:cubicBezTo>
                    <a:pt x="5538" y="401"/>
                    <a:pt x="5138" y="0"/>
                    <a:pt x="46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096825" y="2974925"/>
              <a:ext cx="128450" cy="128425"/>
            </a:xfrm>
            <a:custGeom>
              <a:avLst/>
              <a:gdLst/>
              <a:ahLst/>
              <a:cxnLst/>
              <a:rect l="l" t="t" r="r" b="b"/>
              <a:pathLst>
                <a:path w="5138" h="5137" extrusionOk="0">
                  <a:moveTo>
                    <a:pt x="2235" y="1301"/>
                  </a:moveTo>
                  <a:lnTo>
                    <a:pt x="2235" y="1935"/>
                  </a:lnTo>
                  <a:lnTo>
                    <a:pt x="2869" y="1935"/>
                  </a:lnTo>
                  <a:lnTo>
                    <a:pt x="2869" y="1301"/>
                  </a:lnTo>
                  <a:close/>
                  <a:moveTo>
                    <a:pt x="1935" y="2268"/>
                  </a:moveTo>
                  <a:lnTo>
                    <a:pt x="1935" y="2569"/>
                  </a:lnTo>
                  <a:lnTo>
                    <a:pt x="2235" y="2569"/>
                  </a:lnTo>
                  <a:lnTo>
                    <a:pt x="2235" y="3536"/>
                  </a:lnTo>
                  <a:lnTo>
                    <a:pt x="1935" y="3536"/>
                  </a:lnTo>
                  <a:lnTo>
                    <a:pt x="1935" y="3870"/>
                  </a:lnTo>
                  <a:lnTo>
                    <a:pt x="3203" y="3870"/>
                  </a:lnTo>
                  <a:lnTo>
                    <a:pt x="3203" y="3536"/>
                  </a:lnTo>
                  <a:lnTo>
                    <a:pt x="2869" y="3536"/>
                  </a:lnTo>
                  <a:lnTo>
                    <a:pt x="2869" y="2268"/>
                  </a:lnTo>
                  <a:close/>
                  <a:moveTo>
                    <a:pt x="2569" y="467"/>
                  </a:moveTo>
                  <a:cubicBezTo>
                    <a:pt x="3703" y="467"/>
                    <a:pt x="4670" y="1401"/>
                    <a:pt x="4670" y="2569"/>
                  </a:cubicBezTo>
                  <a:cubicBezTo>
                    <a:pt x="4670" y="3736"/>
                    <a:pt x="3703" y="4670"/>
                    <a:pt x="2569" y="4670"/>
                  </a:cubicBezTo>
                  <a:cubicBezTo>
                    <a:pt x="1401" y="4670"/>
                    <a:pt x="467" y="3736"/>
                    <a:pt x="467" y="2569"/>
                  </a:cubicBezTo>
                  <a:cubicBezTo>
                    <a:pt x="467" y="1401"/>
                    <a:pt x="1401" y="467"/>
                    <a:pt x="2569" y="467"/>
                  </a:cubicBezTo>
                  <a:close/>
                  <a:moveTo>
                    <a:pt x="2569" y="0"/>
                  </a:moveTo>
                  <a:cubicBezTo>
                    <a:pt x="1135" y="0"/>
                    <a:pt x="0" y="1134"/>
                    <a:pt x="0" y="2569"/>
                  </a:cubicBezTo>
                  <a:cubicBezTo>
                    <a:pt x="0" y="4003"/>
                    <a:pt x="1135" y="5137"/>
                    <a:pt x="2569" y="5137"/>
                  </a:cubicBezTo>
                  <a:cubicBezTo>
                    <a:pt x="3970" y="5137"/>
                    <a:pt x="5137" y="4003"/>
                    <a:pt x="5137" y="2569"/>
                  </a:cubicBezTo>
                  <a:cubicBezTo>
                    <a:pt x="5137" y="1168"/>
                    <a:pt x="3970" y="0"/>
                    <a:pt x="25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150200" y="6305625"/>
              <a:ext cx="150125" cy="130950"/>
            </a:xfrm>
            <a:custGeom>
              <a:avLst/>
              <a:gdLst/>
              <a:ahLst/>
              <a:cxnLst/>
              <a:rect l="l" t="t" r="r" b="b"/>
              <a:pathLst>
                <a:path w="6005" h="5238" extrusionOk="0">
                  <a:moveTo>
                    <a:pt x="1868" y="468"/>
                  </a:moveTo>
                  <a:lnTo>
                    <a:pt x="1868" y="4170"/>
                  </a:lnTo>
                  <a:lnTo>
                    <a:pt x="367" y="4704"/>
                  </a:lnTo>
                  <a:lnTo>
                    <a:pt x="367" y="1002"/>
                  </a:lnTo>
                  <a:lnTo>
                    <a:pt x="1868" y="468"/>
                  </a:lnTo>
                  <a:close/>
                  <a:moveTo>
                    <a:pt x="2269" y="468"/>
                  </a:moveTo>
                  <a:lnTo>
                    <a:pt x="3770" y="1068"/>
                  </a:lnTo>
                  <a:lnTo>
                    <a:pt x="3770" y="4771"/>
                  </a:lnTo>
                  <a:lnTo>
                    <a:pt x="2269" y="4170"/>
                  </a:lnTo>
                  <a:lnTo>
                    <a:pt x="2269" y="468"/>
                  </a:lnTo>
                  <a:close/>
                  <a:moveTo>
                    <a:pt x="5638" y="535"/>
                  </a:moveTo>
                  <a:lnTo>
                    <a:pt x="5638" y="4237"/>
                  </a:lnTo>
                  <a:lnTo>
                    <a:pt x="4137" y="4771"/>
                  </a:lnTo>
                  <a:lnTo>
                    <a:pt x="4137" y="1068"/>
                  </a:lnTo>
                  <a:lnTo>
                    <a:pt x="5638" y="535"/>
                  </a:lnTo>
                  <a:close/>
                  <a:moveTo>
                    <a:pt x="2068" y="1"/>
                  </a:moveTo>
                  <a:lnTo>
                    <a:pt x="0" y="735"/>
                  </a:lnTo>
                  <a:lnTo>
                    <a:pt x="0" y="5238"/>
                  </a:lnTo>
                  <a:lnTo>
                    <a:pt x="2068" y="4504"/>
                  </a:lnTo>
                  <a:lnTo>
                    <a:pt x="3936" y="5238"/>
                  </a:lnTo>
                  <a:lnTo>
                    <a:pt x="6005" y="4504"/>
                  </a:lnTo>
                  <a:lnTo>
                    <a:pt x="6005" y="1"/>
                  </a:lnTo>
                  <a:lnTo>
                    <a:pt x="3936" y="735"/>
                  </a:lnTo>
                  <a:lnTo>
                    <a:pt x="2068"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3979000" y="2755600"/>
              <a:ext cx="97600" cy="97575"/>
            </a:xfrm>
            <a:custGeom>
              <a:avLst/>
              <a:gdLst/>
              <a:ahLst/>
              <a:cxnLst/>
              <a:rect l="l" t="t" r="r" b="b"/>
              <a:pathLst>
                <a:path w="3904" h="3903" extrusionOk="0">
                  <a:moveTo>
                    <a:pt x="234" y="0"/>
                  </a:moveTo>
                  <a:lnTo>
                    <a:pt x="234" y="267"/>
                  </a:lnTo>
                  <a:lnTo>
                    <a:pt x="468" y="267"/>
                  </a:lnTo>
                  <a:lnTo>
                    <a:pt x="468" y="234"/>
                  </a:lnTo>
                  <a:lnTo>
                    <a:pt x="1468" y="234"/>
                  </a:lnTo>
                  <a:lnTo>
                    <a:pt x="1468" y="267"/>
                  </a:lnTo>
                  <a:lnTo>
                    <a:pt x="1702" y="267"/>
                  </a:lnTo>
                  <a:lnTo>
                    <a:pt x="1702" y="0"/>
                  </a:lnTo>
                  <a:close/>
                  <a:moveTo>
                    <a:pt x="2202" y="0"/>
                  </a:moveTo>
                  <a:lnTo>
                    <a:pt x="2202" y="267"/>
                  </a:lnTo>
                  <a:lnTo>
                    <a:pt x="2436" y="267"/>
                  </a:lnTo>
                  <a:lnTo>
                    <a:pt x="2436" y="234"/>
                  </a:lnTo>
                  <a:lnTo>
                    <a:pt x="3403" y="234"/>
                  </a:lnTo>
                  <a:lnTo>
                    <a:pt x="3403" y="267"/>
                  </a:lnTo>
                  <a:lnTo>
                    <a:pt x="3670" y="267"/>
                  </a:lnTo>
                  <a:lnTo>
                    <a:pt x="3670" y="0"/>
                  </a:lnTo>
                  <a:close/>
                  <a:moveTo>
                    <a:pt x="2069" y="1735"/>
                  </a:moveTo>
                  <a:cubicBezTo>
                    <a:pt x="2135" y="1735"/>
                    <a:pt x="2202" y="1768"/>
                    <a:pt x="2202" y="1835"/>
                  </a:cubicBezTo>
                  <a:cubicBezTo>
                    <a:pt x="2202" y="1902"/>
                    <a:pt x="2135" y="1968"/>
                    <a:pt x="2069" y="1968"/>
                  </a:cubicBezTo>
                  <a:lnTo>
                    <a:pt x="1835" y="1968"/>
                  </a:lnTo>
                  <a:cubicBezTo>
                    <a:pt x="1768" y="1968"/>
                    <a:pt x="1702" y="1902"/>
                    <a:pt x="1702" y="1835"/>
                  </a:cubicBezTo>
                  <a:cubicBezTo>
                    <a:pt x="1702" y="1768"/>
                    <a:pt x="1768" y="1735"/>
                    <a:pt x="1835" y="1735"/>
                  </a:cubicBezTo>
                  <a:close/>
                  <a:moveTo>
                    <a:pt x="1335" y="3436"/>
                  </a:moveTo>
                  <a:cubicBezTo>
                    <a:pt x="1402" y="3436"/>
                    <a:pt x="1468" y="3503"/>
                    <a:pt x="1468" y="3569"/>
                  </a:cubicBezTo>
                  <a:cubicBezTo>
                    <a:pt x="1468" y="3603"/>
                    <a:pt x="1402" y="3669"/>
                    <a:pt x="1335" y="3669"/>
                  </a:cubicBezTo>
                  <a:lnTo>
                    <a:pt x="367" y="3669"/>
                  </a:lnTo>
                  <a:cubicBezTo>
                    <a:pt x="301" y="3669"/>
                    <a:pt x="234" y="3636"/>
                    <a:pt x="234" y="3569"/>
                  </a:cubicBezTo>
                  <a:cubicBezTo>
                    <a:pt x="234" y="3503"/>
                    <a:pt x="301" y="3436"/>
                    <a:pt x="367" y="3436"/>
                  </a:cubicBezTo>
                  <a:close/>
                  <a:moveTo>
                    <a:pt x="3536" y="3436"/>
                  </a:moveTo>
                  <a:cubicBezTo>
                    <a:pt x="3603" y="3436"/>
                    <a:pt x="3670" y="3503"/>
                    <a:pt x="3670" y="3569"/>
                  </a:cubicBezTo>
                  <a:cubicBezTo>
                    <a:pt x="3670" y="3603"/>
                    <a:pt x="3603" y="3669"/>
                    <a:pt x="3536" y="3669"/>
                  </a:cubicBezTo>
                  <a:lnTo>
                    <a:pt x="2569" y="3669"/>
                  </a:lnTo>
                  <a:cubicBezTo>
                    <a:pt x="2502" y="3669"/>
                    <a:pt x="2436" y="3636"/>
                    <a:pt x="2436" y="3569"/>
                  </a:cubicBezTo>
                  <a:cubicBezTo>
                    <a:pt x="2436" y="3503"/>
                    <a:pt x="2502" y="3436"/>
                    <a:pt x="2569" y="3436"/>
                  </a:cubicBezTo>
                  <a:close/>
                  <a:moveTo>
                    <a:pt x="468" y="267"/>
                  </a:moveTo>
                  <a:lnTo>
                    <a:pt x="468" y="1234"/>
                  </a:lnTo>
                  <a:lnTo>
                    <a:pt x="267" y="1234"/>
                  </a:lnTo>
                  <a:cubicBezTo>
                    <a:pt x="134" y="1234"/>
                    <a:pt x="1" y="1368"/>
                    <a:pt x="1" y="1501"/>
                  </a:cubicBezTo>
                  <a:lnTo>
                    <a:pt x="1" y="3636"/>
                  </a:lnTo>
                  <a:cubicBezTo>
                    <a:pt x="1" y="3803"/>
                    <a:pt x="101" y="3903"/>
                    <a:pt x="267" y="3903"/>
                  </a:cubicBezTo>
                  <a:lnTo>
                    <a:pt x="1435" y="3903"/>
                  </a:lnTo>
                  <a:cubicBezTo>
                    <a:pt x="1568" y="3903"/>
                    <a:pt x="1702" y="3803"/>
                    <a:pt x="1702" y="3636"/>
                  </a:cubicBezTo>
                  <a:lnTo>
                    <a:pt x="1702" y="2202"/>
                  </a:lnTo>
                  <a:lnTo>
                    <a:pt x="2202" y="2202"/>
                  </a:lnTo>
                  <a:lnTo>
                    <a:pt x="2202" y="3636"/>
                  </a:lnTo>
                  <a:cubicBezTo>
                    <a:pt x="2202" y="3803"/>
                    <a:pt x="2336" y="3903"/>
                    <a:pt x="2469" y="3903"/>
                  </a:cubicBezTo>
                  <a:lnTo>
                    <a:pt x="3636" y="3903"/>
                  </a:lnTo>
                  <a:cubicBezTo>
                    <a:pt x="3770" y="3903"/>
                    <a:pt x="3903" y="3803"/>
                    <a:pt x="3903" y="3636"/>
                  </a:cubicBezTo>
                  <a:lnTo>
                    <a:pt x="3903" y="1501"/>
                  </a:lnTo>
                  <a:cubicBezTo>
                    <a:pt x="3903" y="1368"/>
                    <a:pt x="3770" y="1234"/>
                    <a:pt x="3636" y="1234"/>
                  </a:cubicBezTo>
                  <a:lnTo>
                    <a:pt x="3403" y="1234"/>
                  </a:lnTo>
                  <a:lnTo>
                    <a:pt x="3403" y="267"/>
                  </a:lnTo>
                  <a:lnTo>
                    <a:pt x="2436" y="267"/>
                  </a:lnTo>
                  <a:lnTo>
                    <a:pt x="2436" y="1234"/>
                  </a:lnTo>
                  <a:lnTo>
                    <a:pt x="1468" y="1234"/>
                  </a:lnTo>
                  <a:lnTo>
                    <a:pt x="1468" y="267"/>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804825" y="2734750"/>
              <a:ext cx="122625" cy="122600"/>
            </a:xfrm>
            <a:custGeom>
              <a:avLst/>
              <a:gdLst/>
              <a:ahLst/>
              <a:cxnLst/>
              <a:rect l="l" t="t" r="r" b="b"/>
              <a:pathLst>
                <a:path w="4905" h="4904" extrusionOk="0">
                  <a:moveTo>
                    <a:pt x="1535" y="1535"/>
                  </a:moveTo>
                  <a:lnTo>
                    <a:pt x="1535" y="3369"/>
                  </a:lnTo>
                  <a:lnTo>
                    <a:pt x="3370" y="3369"/>
                  </a:lnTo>
                  <a:lnTo>
                    <a:pt x="3370" y="1535"/>
                  </a:lnTo>
                  <a:close/>
                  <a:moveTo>
                    <a:pt x="2469" y="434"/>
                  </a:moveTo>
                  <a:cubicBezTo>
                    <a:pt x="3570" y="434"/>
                    <a:pt x="4437" y="1335"/>
                    <a:pt x="4437" y="2435"/>
                  </a:cubicBezTo>
                  <a:cubicBezTo>
                    <a:pt x="4437" y="3536"/>
                    <a:pt x="3570" y="4437"/>
                    <a:pt x="2469" y="4437"/>
                  </a:cubicBezTo>
                  <a:cubicBezTo>
                    <a:pt x="1368" y="4437"/>
                    <a:pt x="468" y="3536"/>
                    <a:pt x="468" y="2435"/>
                  </a:cubicBezTo>
                  <a:cubicBezTo>
                    <a:pt x="468" y="1335"/>
                    <a:pt x="1335" y="434"/>
                    <a:pt x="2469" y="434"/>
                  </a:cubicBezTo>
                  <a:close/>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1523925" y="5339950"/>
              <a:ext cx="120100" cy="106750"/>
            </a:xfrm>
            <a:custGeom>
              <a:avLst/>
              <a:gdLst/>
              <a:ahLst/>
              <a:cxnLst/>
              <a:rect l="l" t="t" r="r" b="b"/>
              <a:pathLst>
                <a:path w="4804" h="4270" extrusionOk="0">
                  <a:moveTo>
                    <a:pt x="2001" y="0"/>
                  </a:moveTo>
                  <a:cubicBezTo>
                    <a:pt x="901" y="0"/>
                    <a:pt x="0" y="734"/>
                    <a:pt x="0" y="1635"/>
                  </a:cubicBezTo>
                  <a:cubicBezTo>
                    <a:pt x="0" y="2135"/>
                    <a:pt x="300" y="2569"/>
                    <a:pt x="734" y="2869"/>
                  </a:cubicBezTo>
                  <a:cubicBezTo>
                    <a:pt x="767" y="2902"/>
                    <a:pt x="767" y="2936"/>
                    <a:pt x="767" y="3002"/>
                  </a:cubicBezTo>
                  <a:cubicBezTo>
                    <a:pt x="767" y="3269"/>
                    <a:pt x="534" y="3503"/>
                    <a:pt x="267" y="3636"/>
                  </a:cubicBezTo>
                  <a:lnTo>
                    <a:pt x="267" y="3736"/>
                  </a:lnTo>
                  <a:cubicBezTo>
                    <a:pt x="767" y="3736"/>
                    <a:pt x="1268" y="3636"/>
                    <a:pt x="1701" y="3202"/>
                  </a:cubicBezTo>
                  <a:cubicBezTo>
                    <a:pt x="1801" y="3236"/>
                    <a:pt x="1901" y="3236"/>
                    <a:pt x="2001" y="3236"/>
                  </a:cubicBezTo>
                  <a:cubicBezTo>
                    <a:pt x="3102" y="3236"/>
                    <a:pt x="4003" y="2502"/>
                    <a:pt x="4003" y="1635"/>
                  </a:cubicBezTo>
                  <a:cubicBezTo>
                    <a:pt x="4003" y="734"/>
                    <a:pt x="3102" y="0"/>
                    <a:pt x="2001" y="0"/>
                  </a:cubicBezTo>
                  <a:close/>
                  <a:moveTo>
                    <a:pt x="4303" y="1501"/>
                  </a:moveTo>
                  <a:cubicBezTo>
                    <a:pt x="4303" y="1535"/>
                    <a:pt x="4303" y="1568"/>
                    <a:pt x="4303" y="1635"/>
                  </a:cubicBezTo>
                  <a:cubicBezTo>
                    <a:pt x="4303" y="1902"/>
                    <a:pt x="4270" y="2135"/>
                    <a:pt x="4136" y="2402"/>
                  </a:cubicBezTo>
                  <a:cubicBezTo>
                    <a:pt x="4003" y="2635"/>
                    <a:pt x="3836" y="2836"/>
                    <a:pt x="3636" y="3002"/>
                  </a:cubicBezTo>
                  <a:cubicBezTo>
                    <a:pt x="3202" y="3369"/>
                    <a:pt x="2602" y="3569"/>
                    <a:pt x="2001" y="3569"/>
                  </a:cubicBezTo>
                  <a:cubicBezTo>
                    <a:pt x="2302" y="3736"/>
                    <a:pt x="2669" y="3836"/>
                    <a:pt x="3069" y="3836"/>
                  </a:cubicBezTo>
                  <a:lnTo>
                    <a:pt x="3336" y="3836"/>
                  </a:lnTo>
                  <a:cubicBezTo>
                    <a:pt x="3736" y="4203"/>
                    <a:pt x="4103" y="4270"/>
                    <a:pt x="4537" y="4270"/>
                  </a:cubicBezTo>
                  <a:lnTo>
                    <a:pt x="4537" y="4170"/>
                  </a:lnTo>
                  <a:cubicBezTo>
                    <a:pt x="4303" y="4070"/>
                    <a:pt x="4170" y="3870"/>
                    <a:pt x="4170" y="3636"/>
                  </a:cubicBezTo>
                  <a:cubicBezTo>
                    <a:pt x="4170" y="3603"/>
                    <a:pt x="4170" y="3569"/>
                    <a:pt x="4170" y="3536"/>
                  </a:cubicBezTo>
                  <a:cubicBezTo>
                    <a:pt x="4537" y="3269"/>
                    <a:pt x="4803" y="2902"/>
                    <a:pt x="4803" y="2469"/>
                  </a:cubicBezTo>
                  <a:cubicBezTo>
                    <a:pt x="4803" y="2068"/>
                    <a:pt x="4603" y="1735"/>
                    <a:pt x="4303" y="150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206550" y="2481225"/>
              <a:ext cx="151800" cy="151800"/>
            </a:xfrm>
            <a:custGeom>
              <a:avLst/>
              <a:gdLst/>
              <a:ahLst/>
              <a:cxnLst/>
              <a:rect l="l" t="t" r="r" b="b"/>
              <a:pathLst>
                <a:path w="6072" h="6072" extrusionOk="0">
                  <a:moveTo>
                    <a:pt x="2635" y="1"/>
                  </a:moveTo>
                  <a:cubicBezTo>
                    <a:pt x="1601" y="134"/>
                    <a:pt x="701" y="801"/>
                    <a:pt x="267" y="1735"/>
                  </a:cubicBezTo>
                  <a:lnTo>
                    <a:pt x="1368" y="2102"/>
                  </a:lnTo>
                  <a:cubicBezTo>
                    <a:pt x="1635" y="1635"/>
                    <a:pt x="2102" y="1268"/>
                    <a:pt x="2635" y="1168"/>
                  </a:cubicBezTo>
                  <a:lnTo>
                    <a:pt x="2635" y="1"/>
                  </a:lnTo>
                  <a:close/>
                  <a:moveTo>
                    <a:pt x="3403" y="34"/>
                  </a:moveTo>
                  <a:lnTo>
                    <a:pt x="3403" y="1168"/>
                  </a:lnTo>
                  <a:cubicBezTo>
                    <a:pt x="3936" y="1268"/>
                    <a:pt x="4403" y="1635"/>
                    <a:pt x="4670" y="2102"/>
                  </a:cubicBezTo>
                  <a:lnTo>
                    <a:pt x="5771" y="1735"/>
                  </a:lnTo>
                  <a:cubicBezTo>
                    <a:pt x="5337" y="835"/>
                    <a:pt x="4470" y="167"/>
                    <a:pt x="3403" y="34"/>
                  </a:cubicBezTo>
                  <a:close/>
                  <a:moveTo>
                    <a:pt x="34" y="2469"/>
                  </a:moveTo>
                  <a:cubicBezTo>
                    <a:pt x="0" y="2636"/>
                    <a:pt x="0" y="2836"/>
                    <a:pt x="0" y="3036"/>
                  </a:cubicBezTo>
                  <a:cubicBezTo>
                    <a:pt x="0" y="3903"/>
                    <a:pt x="367" y="4704"/>
                    <a:pt x="934" y="5238"/>
                  </a:cubicBezTo>
                  <a:lnTo>
                    <a:pt x="1635" y="4304"/>
                  </a:lnTo>
                  <a:cubicBezTo>
                    <a:pt x="1301" y="3970"/>
                    <a:pt x="1134" y="3537"/>
                    <a:pt x="1134" y="3036"/>
                  </a:cubicBezTo>
                  <a:cubicBezTo>
                    <a:pt x="1134" y="2969"/>
                    <a:pt x="1134" y="2903"/>
                    <a:pt x="1134" y="2803"/>
                  </a:cubicBezTo>
                  <a:lnTo>
                    <a:pt x="34" y="2469"/>
                  </a:lnTo>
                  <a:close/>
                  <a:moveTo>
                    <a:pt x="6005" y="2469"/>
                  </a:moveTo>
                  <a:lnTo>
                    <a:pt x="4904" y="2803"/>
                  </a:lnTo>
                  <a:cubicBezTo>
                    <a:pt x="4904" y="2903"/>
                    <a:pt x="4937" y="2969"/>
                    <a:pt x="4937" y="3036"/>
                  </a:cubicBezTo>
                  <a:cubicBezTo>
                    <a:pt x="4937" y="3537"/>
                    <a:pt x="4737" y="3970"/>
                    <a:pt x="4437" y="4304"/>
                  </a:cubicBezTo>
                  <a:lnTo>
                    <a:pt x="5104" y="5238"/>
                  </a:lnTo>
                  <a:cubicBezTo>
                    <a:pt x="5704" y="4704"/>
                    <a:pt x="6071" y="3903"/>
                    <a:pt x="6071" y="3036"/>
                  </a:cubicBezTo>
                  <a:cubicBezTo>
                    <a:pt x="6071" y="2836"/>
                    <a:pt x="6038" y="2636"/>
                    <a:pt x="6005" y="2469"/>
                  </a:cubicBezTo>
                  <a:close/>
                  <a:moveTo>
                    <a:pt x="2235" y="4771"/>
                  </a:moveTo>
                  <a:lnTo>
                    <a:pt x="1568" y="5705"/>
                  </a:lnTo>
                  <a:cubicBezTo>
                    <a:pt x="2002" y="5938"/>
                    <a:pt x="2502" y="6072"/>
                    <a:pt x="3036" y="6072"/>
                  </a:cubicBezTo>
                  <a:cubicBezTo>
                    <a:pt x="3536" y="6072"/>
                    <a:pt x="4036" y="5938"/>
                    <a:pt x="4470" y="5705"/>
                  </a:cubicBezTo>
                  <a:lnTo>
                    <a:pt x="3803" y="4771"/>
                  </a:lnTo>
                  <a:cubicBezTo>
                    <a:pt x="3569" y="4871"/>
                    <a:pt x="3303" y="4938"/>
                    <a:pt x="3036" y="4938"/>
                  </a:cubicBezTo>
                  <a:cubicBezTo>
                    <a:pt x="2736" y="4938"/>
                    <a:pt x="2469" y="4871"/>
                    <a:pt x="2235" y="477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371775" y="2121800"/>
              <a:ext cx="166825" cy="125125"/>
            </a:xfrm>
            <a:custGeom>
              <a:avLst/>
              <a:gdLst/>
              <a:ahLst/>
              <a:cxnLst/>
              <a:rect l="l" t="t" r="r" b="b"/>
              <a:pathLst>
                <a:path w="6673" h="5005" extrusionOk="0">
                  <a:moveTo>
                    <a:pt x="2503" y="1268"/>
                  </a:moveTo>
                  <a:lnTo>
                    <a:pt x="4571" y="2502"/>
                  </a:lnTo>
                  <a:lnTo>
                    <a:pt x="2503" y="3770"/>
                  </a:lnTo>
                  <a:lnTo>
                    <a:pt x="2503" y="1268"/>
                  </a:lnTo>
                  <a:close/>
                  <a:moveTo>
                    <a:pt x="3336" y="1"/>
                  </a:moveTo>
                  <a:cubicBezTo>
                    <a:pt x="2236" y="1"/>
                    <a:pt x="1202" y="67"/>
                    <a:pt x="268" y="201"/>
                  </a:cubicBezTo>
                  <a:cubicBezTo>
                    <a:pt x="101" y="901"/>
                    <a:pt x="1" y="1702"/>
                    <a:pt x="1" y="2502"/>
                  </a:cubicBezTo>
                  <a:cubicBezTo>
                    <a:pt x="1" y="3336"/>
                    <a:pt x="101" y="4104"/>
                    <a:pt x="268" y="4804"/>
                  </a:cubicBezTo>
                  <a:cubicBezTo>
                    <a:pt x="1202" y="4938"/>
                    <a:pt x="2236" y="5004"/>
                    <a:pt x="3336" y="5004"/>
                  </a:cubicBezTo>
                  <a:cubicBezTo>
                    <a:pt x="4404" y="5004"/>
                    <a:pt x="5438" y="4938"/>
                    <a:pt x="6372" y="4804"/>
                  </a:cubicBezTo>
                  <a:cubicBezTo>
                    <a:pt x="6572" y="4104"/>
                    <a:pt x="6672" y="3336"/>
                    <a:pt x="6672" y="2502"/>
                  </a:cubicBezTo>
                  <a:cubicBezTo>
                    <a:pt x="6672" y="1702"/>
                    <a:pt x="6572" y="901"/>
                    <a:pt x="6372" y="201"/>
                  </a:cubicBezTo>
                  <a:cubicBezTo>
                    <a:pt x="5438" y="67"/>
                    <a:pt x="4404" y="1"/>
                    <a:pt x="333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5298275" y="2895700"/>
              <a:ext cx="124275" cy="124275"/>
            </a:xfrm>
            <a:custGeom>
              <a:avLst/>
              <a:gdLst/>
              <a:ahLst/>
              <a:cxnLst/>
              <a:rect l="l" t="t" r="r" b="b"/>
              <a:pathLst>
                <a:path w="4971" h="4971" extrusionOk="0">
                  <a:moveTo>
                    <a:pt x="3503" y="1514"/>
                  </a:moveTo>
                  <a:cubicBezTo>
                    <a:pt x="3785" y="1514"/>
                    <a:pt x="4014" y="1704"/>
                    <a:pt x="3937" y="2135"/>
                  </a:cubicBezTo>
                  <a:cubicBezTo>
                    <a:pt x="3770" y="3069"/>
                    <a:pt x="2836" y="3836"/>
                    <a:pt x="2569" y="4036"/>
                  </a:cubicBezTo>
                  <a:cubicBezTo>
                    <a:pt x="2505" y="4076"/>
                    <a:pt x="2441" y="4093"/>
                    <a:pt x="2380" y="4093"/>
                  </a:cubicBezTo>
                  <a:cubicBezTo>
                    <a:pt x="2186" y="4093"/>
                    <a:pt x="2019" y="3922"/>
                    <a:pt x="1969" y="3770"/>
                  </a:cubicBezTo>
                  <a:cubicBezTo>
                    <a:pt x="1835" y="3536"/>
                    <a:pt x="1535" y="2369"/>
                    <a:pt x="1468" y="2268"/>
                  </a:cubicBezTo>
                  <a:cubicBezTo>
                    <a:pt x="1448" y="2248"/>
                    <a:pt x="1423" y="2240"/>
                    <a:pt x="1395" y="2240"/>
                  </a:cubicBezTo>
                  <a:cubicBezTo>
                    <a:pt x="1284" y="2240"/>
                    <a:pt x="1135" y="2369"/>
                    <a:pt x="1135" y="2369"/>
                  </a:cubicBezTo>
                  <a:lnTo>
                    <a:pt x="1001" y="2202"/>
                  </a:lnTo>
                  <a:cubicBezTo>
                    <a:pt x="1001" y="2202"/>
                    <a:pt x="1502" y="1601"/>
                    <a:pt x="1902" y="1535"/>
                  </a:cubicBezTo>
                  <a:cubicBezTo>
                    <a:pt x="1920" y="1532"/>
                    <a:pt x="1937" y="1530"/>
                    <a:pt x="1953" y="1530"/>
                  </a:cubicBezTo>
                  <a:cubicBezTo>
                    <a:pt x="2302" y="1530"/>
                    <a:pt x="2307" y="2185"/>
                    <a:pt x="2402" y="2535"/>
                  </a:cubicBezTo>
                  <a:cubicBezTo>
                    <a:pt x="2469" y="2936"/>
                    <a:pt x="2536" y="3136"/>
                    <a:pt x="2636" y="3136"/>
                  </a:cubicBezTo>
                  <a:cubicBezTo>
                    <a:pt x="2702" y="3136"/>
                    <a:pt x="2869" y="2936"/>
                    <a:pt x="3036" y="2602"/>
                  </a:cubicBezTo>
                  <a:cubicBezTo>
                    <a:pt x="3165" y="2369"/>
                    <a:pt x="3094" y="2137"/>
                    <a:pt x="2901" y="2137"/>
                  </a:cubicBezTo>
                  <a:cubicBezTo>
                    <a:pt x="2844" y="2137"/>
                    <a:pt x="2778" y="2157"/>
                    <a:pt x="2702" y="2202"/>
                  </a:cubicBezTo>
                  <a:cubicBezTo>
                    <a:pt x="2774" y="1771"/>
                    <a:pt x="3174" y="1514"/>
                    <a:pt x="3503" y="1514"/>
                  </a:cubicBezTo>
                  <a:close/>
                  <a:moveTo>
                    <a:pt x="2469" y="0"/>
                  </a:moveTo>
                  <a:cubicBezTo>
                    <a:pt x="1101" y="0"/>
                    <a:pt x="1" y="1134"/>
                    <a:pt x="1" y="2502"/>
                  </a:cubicBezTo>
                  <a:cubicBezTo>
                    <a:pt x="1" y="3870"/>
                    <a:pt x="1101" y="4970"/>
                    <a:pt x="2469" y="4970"/>
                  </a:cubicBezTo>
                  <a:cubicBezTo>
                    <a:pt x="3837" y="4970"/>
                    <a:pt x="4971" y="3870"/>
                    <a:pt x="4971" y="2502"/>
                  </a:cubicBezTo>
                  <a:cubicBezTo>
                    <a:pt x="4971" y="1134"/>
                    <a:pt x="3837"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373575" y="2061750"/>
              <a:ext cx="158475" cy="159325"/>
            </a:xfrm>
            <a:custGeom>
              <a:avLst/>
              <a:gdLst/>
              <a:ahLst/>
              <a:cxnLst/>
              <a:rect l="l" t="t" r="r" b="b"/>
              <a:pathLst>
                <a:path w="6339" h="6373" extrusionOk="0">
                  <a:moveTo>
                    <a:pt x="6338" y="1"/>
                  </a:moveTo>
                  <a:lnTo>
                    <a:pt x="1968" y="1202"/>
                  </a:lnTo>
                  <a:lnTo>
                    <a:pt x="1968" y="2403"/>
                  </a:lnTo>
                  <a:lnTo>
                    <a:pt x="1968" y="4471"/>
                  </a:lnTo>
                  <a:cubicBezTo>
                    <a:pt x="1802" y="4404"/>
                    <a:pt x="1601" y="4404"/>
                    <a:pt x="1368" y="4404"/>
                  </a:cubicBezTo>
                  <a:cubicBezTo>
                    <a:pt x="601" y="4404"/>
                    <a:pt x="0" y="4838"/>
                    <a:pt x="0" y="5371"/>
                  </a:cubicBezTo>
                  <a:cubicBezTo>
                    <a:pt x="0" y="5939"/>
                    <a:pt x="601" y="6372"/>
                    <a:pt x="1368" y="6372"/>
                  </a:cubicBezTo>
                  <a:cubicBezTo>
                    <a:pt x="2135" y="6372"/>
                    <a:pt x="2769" y="5939"/>
                    <a:pt x="2769" y="5371"/>
                  </a:cubicBezTo>
                  <a:lnTo>
                    <a:pt x="2769" y="2403"/>
                  </a:lnTo>
                  <a:lnTo>
                    <a:pt x="5538" y="1635"/>
                  </a:lnTo>
                  <a:lnTo>
                    <a:pt x="5538" y="3670"/>
                  </a:lnTo>
                  <a:cubicBezTo>
                    <a:pt x="5371" y="3637"/>
                    <a:pt x="5171" y="3604"/>
                    <a:pt x="4970" y="3604"/>
                  </a:cubicBezTo>
                  <a:cubicBezTo>
                    <a:pt x="4203" y="3604"/>
                    <a:pt x="3569" y="4037"/>
                    <a:pt x="3569" y="4571"/>
                  </a:cubicBezTo>
                  <a:cubicBezTo>
                    <a:pt x="3569" y="5138"/>
                    <a:pt x="4203" y="5572"/>
                    <a:pt x="4970" y="5572"/>
                  </a:cubicBezTo>
                  <a:cubicBezTo>
                    <a:pt x="5738" y="5572"/>
                    <a:pt x="6338" y="5138"/>
                    <a:pt x="6338" y="4571"/>
                  </a:cubicBezTo>
                  <a:lnTo>
                    <a:pt x="6338" y="1202"/>
                  </a:lnTo>
                  <a:lnTo>
                    <a:pt x="6338" y="401"/>
                  </a:lnTo>
                  <a:lnTo>
                    <a:pt x="6338"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1413825" y="3305150"/>
              <a:ext cx="116775" cy="116775"/>
            </a:xfrm>
            <a:custGeom>
              <a:avLst/>
              <a:gdLst/>
              <a:ahLst/>
              <a:cxnLst/>
              <a:rect l="l" t="t" r="r" b="b"/>
              <a:pathLst>
                <a:path w="4671" h="4671" extrusionOk="0">
                  <a:moveTo>
                    <a:pt x="3904" y="601"/>
                  </a:moveTo>
                  <a:cubicBezTo>
                    <a:pt x="3970" y="601"/>
                    <a:pt x="4037" y="668"/>
                    <a:pt x="4037" y="734"/>
                  </a:cubicBezTo>
                  <a:lnTo>
                    <a:pt x="4037" y="1035"/>
                  </a:lnTo>
                  <a:cubicBezTo>
                    <a:pt x="4037" y="1101"/>
                    <a:pt x="4004" y="1168"/>
                    <a:pt x="3904" y="1168"/>
                  </a:cubicBezTo>
                  <a:lnTo>
                    <a:pt x="3637" y="1168"/>
                  </a:lnTo>
                  <a:cubicBezTo>
                    <a:pt x="3537" y="1168"/>
                    <a:pt x="3470" y="1101"/>
                    <a:pt x="3470" y="1035"/>
                  </a:cubicBezTo>
                  <a:lnTo>
                    <a:pt x="3470" y="734"/>
                  </a:lnTo>
                  <a:cubicBezTo>
                    <a:pt x="3470" y="668"/>
                    <a:pt x="3537" y="601"/>
                    <a:pt x="3603" y="601"/>
                  </a:cubicBezTo>
                  <a:close/>
                  <a:moveTo>
                    <a:pt x="3170" y="2035"/>
                  </a:moveTo>
                  <a:cubicBezTo>
                    <a:pt x="3203" y="2135"/>
                    <a:pt x="3203" y="2236"/>
                    <a:pt x="3203" y="2336"/>
                  </a:cubicBezTo>
                  <a:cubicBezTo>
                    <a:pt x="3203" y="2803"/>
                    <a:pt x="2836" y="3203"/>
                    <a:pt x="2336" y="3203"/>
                  </a:cubicBezTo>
                  <a:cubicBezTo>
                    <a:pt x="2316" y="3204"/>
                    <a:pt x="2297" y="3205"/>
                    <a:pt x="2278" y="3205"/>
                  </a:cubicBezTo>
                  <a:cubicBezTo>
                    <a:pt x="1805" y="3205"/>
                    <a:pt x="1435" y="2816"/>
                    <a:pt x="1435" y="2336"/>
                  </a:cubicBezTo>
                  <a:cubicBezTo>
                    <a:pt x="1435" y="2236"/>
                    <a:pt x="1469" y="2135"/>
                    <a:pt x="1502" y="2069"/>
                  </a:cubicBezTo>
                  <a:lnTo>
                    <a:pt x="3170" y="2035"/>
                  </a:lnTo>
                  <a:close/>
                  <a:moveTo>
                    <a:pt x="4070" y="2035"/>
                  </a:moveTo>
                  <a:lnTo>
                    <a:pt x="4070" y="3203"/>
                  </a:lnTo>
                  <a:lnTo>
                    <a:pt x="4070" y="3770"/>
                  </a:lnTo>
                  <a:cubicBezTo>
                    <a:pt x="4070" y="3937"/>
                    <a:pt x="3937" y="4070"/>
                    <a:pt x="3770" y="4070"/>
                  </a:cubicBezTo>
                  <a:lnTo>
                    <a:pt x="902" y="4070"/>
                  </a:lnTo>
                  <a:cubicBezTo>
                    <a:pt x="735" y="4070"/>
                    <a:pt x="601" y="3970"/>
                    <a:pt x="601" y="3803"/>
                  </a:cubicBezTo>
                  <a:lnTo>
                    <a:pt x="601" y="3203"/>
                  </a:lnTo>
                  <a:lnTo>
                    <a:pt x="601" y="2069"/>
                  </a:lnTo>
                  <a:lnTo>
                    <a:pt x="1035" y="2069"/>
                  </a:lnTo>
                  <a:cubicBezTo>
                    <a:pt x="1035" y="2135"/>
                    <a:pt x="1002" y="2236"/>
                    <a:pt x="1002" y="2336"/>
                  </a:cubicBezTo>
                  <a:cubicBezTo>
                    <a:pt x="1002" y="3050"/>
                    <a:pt x="1571" y="3638"/>
                    <a:pt x="2278" y="3638"/>
                  </a:cubicBezTo>
                  <a:cubicBezTo>
                    <a:pt x="2297" y="3638"/>
                    <a:pt x="2316" y="3637"/>
                    <a:pt x="2336" y="3637"/>
                  </a:cubicBezTo>
                  <a:cubicBezTo>
                    <a:pt x="3070" y="3637"/>
                    <a:pt x="3637" y="3036"/>
                    <a:pt x="3637" y="2336"/>
                  </a:cubicBezTo>
                  <a:cubicBezTo>
                    <a:pt x="3637" y="2236"/>
                    <a:pt x="3637" y="2135"/>
                    <a:pt x="3603" y="2035"/>
                  </a:cubicBezTo>
                  <a:close/>
                  <a:moveTo>
                    <a:pt x="3870" y="1"/>
                  </a:moveTo>
                  <a:lnTo>
                    <a:pt x="768" y="34"/>
                  </a:lnTo>
                  <a:cubicBezTo>
                    <a:pt x="334" y="34"/>
                    <a:pt x="1" y="401"/>
                    <a:pt x="1" y="801"/>
                  </a:cubicBezTo>
                  <a:lnTo>
                    <a:pt x="34" y="3903"/>
                  </a:lnTo>
                  <a:cubicBezTo>
                    <a:pt x="34" y="4304"/>
                    <a:pt x="368" y="4671"/>
                    <a:pt x="801" y="4671"/>
                  </a:cubicBezTo>
                  <a:lnTo>
                    <a:pt x="3904" y="4637"/>
                  </a:lnTo>
                  <a:cubicBezTo>
                    <a:pt x="4304" y="4637"/>
                    <a:pt x="4671" y="4304"/>
                    <a:pt x="4638" y="3870"/>
                  </a:cubicBezTo>
                  <a:lnTo>
                    <a:pt x="4638" y="768"/>
                  </a:lnTo>
                  <a:cubicBezTo>
                    <a:pt x="4638" y="367"/>
                    <a:pt x="4271" y="1"/>
                    <a:pt x="38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1746575" y="1325400"/>
              <a:ext cx="109275" cy="95925"/>
            </a:xfrm>
            <a:custGeom>
              <a:avLst/>
              <a:gdLst/>
              <a:ahLst/>
              <a:cxnLst/>
              <a:rect l="l" t="t" r="r" b="b"/>
              <a:pathLst>
                <a:path w="4371" h="3837" extrusionOk="0">
                  <a:moveTo>
                    <a:pt x="3103" y="534"/>
                  </a:moveTo>
                  <a:cubicBezTo>
                    <a:pt x="3503" y="534"/>
                    <a:pt x="3836" y="868"/>
                    <a:pt x="3836" y="1235"/>
                  </a:cubicBezTo>
                  <a:cubicBezTo>
                    <a:pt x="3836" y="1468"/>
                    <a:pt x="3736" y="1635"/>
                    <a:pt x="3603" y="1768"/>
                  </a:cubicBezTo>
                  <a:lnTo>
                    <a:pt x="2202" y="3169"/>
                  </a:lnTo>
                  <a:lnTo>
                    <a:pt x="2169" y="3169"/>
                  </a:lnTo>
                  <a:lnTo>
                    <a:pt x="768" y="1768"/>
                  </a:lnTo>
                  <a:cubicBezTo>
                    <a:pt x="634" y="1635"/>
                    <a:pt x="534" y="1468"/>
                    <a:pt x="534" y="1235"/>
                  </a:cubicBezTo>
                  <a:cubicBezTo>
                    <a:pt x="534" y="868"/>
                    <a:pt x="868" y="534"/>
                    <a:pt x="1268" y="534"/>
                  </a:cubicBezTo>
                  <a:cubicBezTo>
                    <a:pt x="1468" y="534"/>
                    <a:pt x="1635" y="634"/>
                    <a:pt x="1768" y="768"/>
                  </a:cubicBezTo>
                  <a:lnTo>
                    <a:pt x="2169" y="1235"/>
                  </a:lnTo>
                  <a:lnTo>
                    <a:pt x="2602" y="768"/>
                  </a:lnTo>
                  <a:cubicBezTo>
                    <a:pt x="2736" y="634"/>
                    <a:pt x="2902" y="534"/>
                    <a:pt x="3103" y="534"/>
                  </a:cubicBezTo>
                  <a:close/>
                  <a:moveTo>
                    <a:pt x="1268" y="1"/>
                  </a:moveTo>
                  <a:cubicBezTo>
                    <a:pt x="567" y="1"/>
                    <a:pt x="0" y="568"/>
                    <a:pt x="0" y="1235"/>
                  </a:cubicBezTo>
                  <a:cubicBezTo>
                    <a:pt x="0" y="1602"/>
                    <a:pt x="167" y="1935"/>
                    <a:pt x="434" y="2169"/>
                  </a:cubicBezTo>
                  <a:lnTo>
                    <a:pt x="401" y="2169"/>
                  </a:lnTo>
                  <a:lnTo>
                    <a:pt x="1768" y="3536"/>
                  </a:lnTo>
                  <a:cubicBezTo>
                    <a:pt x="1935" y="3670"/>
                    <a:pt x="2069" y="3837"/>
                    <a:pt x="2202" y="3837"/>
                  </a:cubicBezTo>
                  <a:cubicBezTo>
                    <a:pt x="2335" y="3837"/>
                    <a:pt x="2469" y="3670"/>
                    <a:pt x="2602" y="3536"/>
                  </a:cubicBezTo>
                  <a:lnTo>
                    <a:pt x="3970" y="2169"/>
                  </a:lnTo>
                  <a:cubicBezTo>
                    <a:pt x="4203" y="1935"/>
                    <a:pt x="4370" y="1602"/>
                    <a:pt x="4370" y="1235"/>
                  </a:cubicBezTo>
                  <a:cubicBezTo>
                    <a:pt x="4370" y="568"/>
                    <a:pt x="3803" y="1"/>
                    <a:pt x="3136" y="1"/>
                  </a:cubicBezTo>
                  <a:cubicBezTo>
                    <a:pt x="2769" y="1"/>
                    <a:pt x="2435" y="167"/>
                    <a:pt x="2202" y="401"/>
                  </a:cubicBezTo>
                  <a:cubicBezTo>
                    <a:pt x="1968" y="134"/>
                    <a:pt x="1635" y="1"/>
                    <a:pt x="1268"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396200" y="1984200"/>
              <a:ext cx="174325" cy="172375"/>
            </a:xfrm>
            <a:custGeom>
              <a:avLst/>
              <a:gdLst/>
              <a:ahLst/>
              <a:cxnLst/>
              <a:rect l="l" t="t" r="r" b="b"/>
              <a:pathLst>
                <a:path w="6973" h="6895" extrusionOk="0">
                  <a:moveTo>
                    <a:pt x="2569" y="868"/>
                  </a:moveTo>
                  <a:cubicBezTo>
                    <a:pt x="3537" y="868"/>
                    <a:pt x="4304" y="1635"/>
                    <a:pt x="4304" y="2603"/>
                  </a:cubicBezTo>
                  <a:cubicBezTo>
                    <a:pt x="4304" y="3537"/>
                    <a:pt x="3537" y="4304"/>
                    <a:pt x="2569" y="4304"/>
                  </a:cubicBezTo>
                  <a:cubicBezTo>
                    <a:pt x="1635" y="4304"/>
                    <a:pt x="868" y="3537"/>
                    <a:pt x="868" y="2603"/>
                  </a:cubicBezTo>
                  <a:cubicBezTo>
                    <a:pt x="868" y="1635"/>
                    <a:pt x="1635" y="868"/>
                    <a:pt x="2569" y="868"/>
                  </a:cubicBezTo>
                  <a:close/>
                  <a:moveTo>
                    <a:pt x="2603" y="1"/>
                  </a:moveTo>
                  <a:cubicBezTo>
                    <a:pt x="1168" y="1"/>
                    <a:pt x="1" y="1168"/>
                    <a:pt x="1" y="2569"/>
                  </a:cubicBezTo>
                  <a:cubicBezTo>
                    <a:pt x="1" y="4004"/>
                    <a:pt x="1168" y="5171"/>
                    <a:pt x="2603" y="5171"/>
                  </a:cubicBezTo>
                  <a:cubicBezTo>
                    <a:pt x="3236" y="5171"/>
                    <a:pt x="3803" y="4938"/>
                    <a:pt x="4270" y="4571"/>
                  </a:cubicBezTo>
                  <a:cubicBezTo>
                    <a:pt x="4270" y="4704"/>
                    <a:pt x="4337" y="4871"/>
                    <a:pt x="4471" y="5038"/>
                  </a:cubicBezTo>
                  <a:lnTo>
                    <a:pt x="5872" y="6672"/>
                  </a:lnTo>
                  <a:cubicBezTo>
                    <a:pt x="6000" y="6819"/>
                    <a:pt x="6179" y="6895"/>
                    <a:pt x="6352" y="6895"/>
                  </a:cubicBezTo>
                  <a:cubicBezTo>
                    <a:pt x="6495" y="6895"/>
                    <a:pt x="6634" y="6844"/>
                    <a:pt x="6739" y="6739"/>
                  </a:cubicBezTo>
                  <a:cubicBezTo>
                    <a:pt x="6972" y="6505"/>
                    <a:pt x="6939" y="6105"/>
                    <a:pt x="6705" y="5872"/>
                  </a:cubicBezTo>
                  <a:lnTo>
                    <a:pt x="5038" y="4471"/>
                  </a:lnTo>
                  <a:cubicBezTo>
                    <a:pt x="4871" y="4337"/>
                    <a:pt x="4704" y="4270"/>
                    <a:pt x="4571" y="4270"/>
                  </a:cubicBezTo>
                  <a:cubicBezTo>
                    <a:pt x="4938" y="3803"/>
                    <a:pt x="5171" y="3236"/>
                    <a:pt x="5171" y="2569"/>
                  </a:cubicBezTo>
                  <a:cubicBezTo>
                    <a:pt x="5171" y="1168"/>
                    <a:pt x="4004" y="1"/>
                    <a:pt x="2603"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1637325" y="2207700"/>
              <a:ext cx="143475" cy="153475"/>
            </a:xfrm>
            <a:custGeom>
              <a:avLst/>
              <a:gdLst/>
              <a:ahLst/>
              <a:cxnLst/>
              <a:rect l="l" t="t" r="r" b="b"/>
              <a:pathLst>
                <a:path w="5739" h="6139" extrusionOk="0">
                  <a:moveTo>
                    <a:pt x="1535" y="1902"/>
                  </a:moveTo>
                  <a:lnTo>
                    <a:pt x="1535" y="2302"/>
                  </a:lnTo>
                  <a:lnTo>
                    <a:pt x="4204" y="2302"/>
                  </a:lnTo>
                  <a:lnTo>
                    <a:pt x="4204" y="1902"/>
                  </a:lnTo>
                  <a:close/>
                  <a:moveTo>
                    <a:pt x="1535" y="2669"/>
                  </a:moveTo>
                  <a:lnTo>
                    <a:pt x="1535" y="3069"/>
                  </a:lnTo>
                  <a:lnTo>
                    <a:pt x="4204" y="3069"/>
                  </a:lnTo>
                  <a:lnTo>
                    <a:pt x="4204" y="2669"/>
                  </a:lnTo>
                  <a:close/>
                  <a:moveTo>
                    <a:pt x="1535" y="3436"/>
                  </a:moveTo>
                  <a:lnTo>
                    <a:pt x="1535" y="3837"/>
                  </a:lnTo>
                  <a:lnTo>
                    <a:pt x="4204" y="3837"/>
                  </a:lnTo>
                  <a:lnTo>
                    <a:pt x="4204" y="3436"/>
                  </a:lnTo>
                  <a:close/>
                  <a:moveTo>
                    <a:pt x="1535" y="4203"/>
                  </a:moveTo>
                  <a:lnTo>
                    <a:pt x="1535" y="4604"/>
                  </a:lnTo>
                  <a:lnTo>
                    <a:pt x="4204" y="4604"/>
                  </a:lnTo>
                  <a:lnTo>
                    <a:pt x="4204" y="4203"/>
                  </a:lnTo>
                  <a:close/>
                  <a:moveTo>
                    <a:pt x="4971" y="768"/>
                  </a:moveTo>
                  <a:lnTo>
                    <a:pt x="4971" y="5371"/>
                  </a:lnTo>
                  <a:lnTo>
                    <a:pt x="768" y="5371"/>
                  </a:lnTo>
                  <a:lnTo>
                    <a:pt x="768" y="768"/>
                  </a:lnTo>
                  <a:close/>
                  <a:moveTo>
                    <a:pt x="568" y="0"/>
                  </a:moveTo>
                  <a:cubicBezTo>
                    <a:pt x="267" y="0"/>
                    <a:pt x="1" y="267"/>
                    <a:pt x="1" y="568"/>
                  </a:cubicBezTo>
                  <a:lnTo>
                    <a:pt x="1" y="5571"/>
                  </a:lnTo>
                  <a:cubicBezTo>
                    <a:pt x="1" y="5871"/>
                    <a:pt x="267" y="6138"/>
                    <a:pt x="568" y="6138"/>
                  </a:cubicBezTo>
                  <a:lnTo>
                    <a:pt x="5171" y="6138"/>
                  </a:lnTo>
                  <a:cubicBezTo>
                    <a:pt x="5505" y="6138"/>
                    <a:pt x="5738" y="5871"/>
                    <a:pt x="5738" y="5571"/>
                  </a:cubicBezTo>
                  <a:lnTo>
                    <a:pt x="5738" y="568"/>
                  </a:lnTo>
                  <a:cubicBezTo>
                    <a:pt x="5738" y="267"/>
                    <a:pt x="5471" y="0"/>
                    <a:pt x="5171"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798150" y="1462175"/>
              <a:ext cx="114275" cy="114250"/>
            </a:xfrm>
            <a:custGeom>
              <a:avLst/>
              <a:gdLst/>
              <a:ahLst/>
              <a:cxnLst/>
              <a:rect l="l" t="t" r="r" b="b"/>
              <a:pathLst>
                <a:path w="4571" h="4570" extrusionOk="0">
                  <a:moveTo>
                    <a:pt x="3214" y="1386"/>
                  </a:moveTo>
                  <a:cubicBezTo>
                    <a:pt x="3480" y="1386"/>
                    <a:pt x="3699" y="1565"/>
                    <a:pt x="3637" y="1968"/>
                  </a:cubicBezTo>
                  <a:cubicBezTo>
                    <a:pt x="3470" y="2802"/>
                    <a:pt x="2636" y="3536"/>
                    <a:pt x="2369" y="3703"/>
                  </a:cubicBezTo>
                  <a:cubicBezTo>
                    <a:pt x="2304" y="3743"/>
                    <a:pt x="2242" y="3760"/>
                    <a:pt x="2183" y="3760"/>
                  </a:cubicBezTo>
                  <a:cubicBezTo>
                    <a:pt x="1999" y="3760"/>
                    <a:pt x="1853" y="3596"/>
                    <a:pt x="1802" y="3469"/>
                  </a:cubicBezTo>
                  <a:cubicBezTo>
                    <a:pt x="1702" y="3269"/>
                    <a:pt x="1402" y="2168"/>
                    <a:pt x="1335" y="2102"/>
                  </a:cubicBezTo>
                  <a:cubicBezTo>
                    <a:pt x="1320" y="2079"/>
                    <a:pt x="1295" y="2070"/>
                    <a:pt x="1267" y="2070"/>
                  </a:cubicBezTo>
                  <a:cubicBezTo>
                    <a:pt x="1173" y="2070"/>
                    <a:pt x="1035" y="2168"/>
                    <a:pt x="1035" y="2168"/>
                  </a:cubicBezTo>
                  <a:lnTo>
                    <a:pt x="935" y="2035"/>
                  </a:lnTo>
                  <a:cubicBezTo>
                    <a:pt x="935" y="2035"/>
                    <a:pt x="1402" y="1468"/>
                    <a:pt x="1735" y="1401"/>
                  </a:cubicBezTo>
                  <a:cubicBezTo>
                    <a:pt x="1753" y="1398"/>
                    <a:pt x="1771" y="1396"/>
                    <a:pt x="1787" y="1396"/>
                  </a:cubicBezTo>
                  <a:cubicBezTo>
                    <a:pt x="2103" y="1396"/>
                    <a:pt x="2107" y="1986"/>
                    <a:pt x="2202" y="2335"/>
                  </a:cubicBezTo>
                  <a:cubicBezTo>
                    <a:pt x="2302" y="2669"/>
                    <a:pt x="2336" y="2869"/>
                    <a:pt x="2436" y="2869"/>
                  </a:cubicBezTo>
                  <a:cubicBezTo>
                    <a:pt x="2503" y="2869"/>
                    <a:pt x="2636" y="2702"/>
                    <a:pt x="2803" y="2402"/>
                  </a:cubicBezTo>
                  <a:cubicBezTo>
                    <a:pt x="2929" y="2174"/>
                    <a:pt x="2864" y="1966"/>
                    <a:pt x="2679" y="1966"/>
                  </a:cubicBezTo>
                  <a:cubicBezTo>
                    <a:pt x="2621" y="1966"/>
                    <a:pt x="2550" y="1987"/>
                    <a:pt x="2469" y="2035"/>
                  </a:cubicBezTo>
                  <a:cubicBezTo>
                    <a:pt x="2541" y="1624"/>
                    <a:pt x="2908" y="1386"/>
                    <a:pt x="3214" y="1386"/>
                  </a:cubicBezTo>
                  <a:close/>
                  <a:moveTo>
                    <a:pt x="2269" y="0"/>
                  </a:moveTo>
                  <a:cubicBezTo>
                    <a:pt x="1035" y="0"/>
                    <a:pt x="1" y="1034"/>
                    <a:pt x="1" y="2268"/>
                  </a:cubicBezTo>
                  <a:cubicBezTo>
                    <a:pt x="1" y="3536"/>
                    <a:pt x="1002" y="4570"/>
                    <a:pt x="2269" y="4570"/>
                  </a:cubicBezTo>
                  <a:cubicBezTo>
                    <a:pt x="3537" y="4570"/>
                    <a:pt x="4571" y="3536"/>
                    <a:pt x="4571" y="2268"/>
                  </a:cubicBezTo>
                  <a:cubicBezTo>
                    <a:pt x="4571" y="1034"/>
                    <a:pt x="3537" y="0"/>
                    <a:pt x="22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26"/>
          <p:cNvSpPr txBox="1">
            <a:spLocks noGrp="1"/>
          </p:cNvSpPr>
          <p:nvPr>
            <p:ph type="title"/>
          </p:nvPr>
        </p:nvSpPr>
        <p:spPr>
          <a:xfrm>
            <a:off x="4346709" y="294450"/>
            <a:ext cx="4340141" cy="7278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br>
              <a:rPr lang="es-MX" sz="1600" dirty="0"/>
            </a:br>
            <a:r>
              <a:rPr lang="es-MX" sz="1600" dirty="0"/>
              <a:t>Definición conceptual y operacional de </a:t>
            </a:r>
            <a:r>
              <a:rPr lang="es-MX" sz="1600"/>
              <a:t>las variables</a:t>
            </a:r>
            <a:endParaRPr lang="es-MX" sz="1600" dirty="0"/>
          </a:p>
        </p:txBody>
      </p:sp>
      <p:sp>
        <p:nvSpPr>
          <p:cNvPr id="1074" name="Google Shape;1074;p26"/>
          <p:cNvSpPr txBox="1"/>
          <p:nvPr/>
        </p:nvSpPr>
        <p:spPr>
          <a:xfrm>
            <a:off x="4603200" y="1108431"/>
            <a:ext cx="4105500" cy="652319"/>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lang="es-MX" sz="1200" dirty="0">
              <a:latin typeface="Roboto"/>
              <a:ea typeface="Roboto"/>
              <a:cs typeface="Roboto"/>
              <a:sym typeface="Roboto"/>
            </a:endParaRPr>
          </a:p>
          <a:p>
            <a:pPr marL="0" lvl="0" indent="0" algn="just" rtl="0">
              <a:lnSpc>
                <a:spcPct val="115000"/>
              </a:lnSpc>
              <a:spcBef>
                <a:spcPts val="0"/>
              </a:spcBef>
              <a:spcAft>
                <a:spcPts val="0"/>
              </a:spcAft>
              <a:buNone/>
            </a:pPr>
            <a:endParaRPr lang="es-MX" sz="1200" dirty="0">
              <a:solidFill>
                <a:srgbClr val="000000"/>
              </a:solidFill>
              <a:latin typeface="Roboto"/>
              <a:ea typeface="Roboto"/>
              <a:cs typeface="Roboto"/>
              <a:sym typeface="Roboto"/>
            </a:endParaRPr>
          </a:p>
          <a:p>
            <a:pPr marL="0" lvl="0" indent="0" algn="just" rtl="0">
              <a:lnSpc>
                <a:spcPct val="115000"/>
              </a:lnSpc>
              <a:spcBef>
                <a:spcPts val="0"/>
              </a:spcBef>
              <a:spcAft>
                <a:spcPts val="0"/>
              </a:spcAft>
              <a:buNone/>
            </a:pPr>
            <a:endParaRPr lang="es-MX" sz="1200" dirty="0">
              <a:solidFill>
                <a:srgbClr val="000000"/>
              </a:solidFill>
              <a:latin typeface="Roboto"/>
              <a:ea typeface="Roboto"/>
              <a:cs typeface="Roboto"/>
              <a:sym typeface="Roboto"/>
            </a:endParaRPr>
          </a:p>
        </p:txBody>
      </p:sp>
      <p:sp>
        <p:nvSpPr>
          <p:cNvPr id="1075" name="Google Shape;1075;p26"/>
          <p:cNvSpPr txBox="1"/>
          <p:nvPr/>
        </p:nvSpPr>
        <p:spPr>
          <a:xfrm>
            <a:off x="5910000" y="2299468"/>
            <a:ext cx="2798700" cy="31053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6" name="Google Shape;1076;p26"/>
          <p:cNvSpPr txBox="1"/>
          <p:nvPr/>
        </p:nvSpPr>
        <p:spPr>
          <a:xfrm>
            <a:off x="5915137" y="2593322"/>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7" name="Google Shape;1077;p26"/>
          <p:cNvSpPr txBox="1"/>
          <p:nvPr/>
        </p:nvSpPr>
        <p:spPr>
          <a:xfrm>
            <a:off x="3869072" y="980972"/>
            <a:ext cx="4839629" cy="3752156"/>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MX" b="1" dirty="0">
                <a:solidFill>
                  <a:srgbClr val="000000"/>
                </a:solidFill>
                <a:latin typeface="+mj-lt"/>
                <a:ea typeface="Roboto"/>
                <a:cs typeface="Roboto"/>
                <a:sym typeface="Roboto"/>
              </a:rPr>
              <a:t>Rendimiento académico: </a:t>
            </a:r>
            <a:r>
              <a:rPr lang="es-MX" dirty="0">
                <a:solidFill>
                  <a:srgbClr val="000000"/>
                </a:solidFill>
                <a:latin typeface="+mj-lt"/>
                <a:ea typeface="Roboto"/>
                <a:cs typeface="Roboto"/>
                <a:sym typeface="Roboto"/>
              </a:rPr>
              <a:t>“El propósito del rendimiento escolar o académico es alcanzar una meta educativa, un aprendizaje. En tal sentido, son varios los componentes del complejo unitario llamado rendimiento. Son procesos de aprendizaje que promueve la escuela e implican la transformación de un estado determinado en un estado nuevo; se alcanza con la integridad en una unidad diferente con elementos cognitivos y de estructura. El rendimiento varía de acuerdo con las circunstancias, condiciones orgánicas y ambientales que determinan las aptitudes y experiencias”. (Lamas, 2015, pág. 316).</a:t>
            </a:r>
          </a:p>
          <a:p>
            <a:pPr marL="0" lvl="0" indent="0" algn="just" rtl="0">
              <a:lnSpc>
                <a:spcPct val="115000"/>
              </a:lnSpc>
              <a:spcBef>
                <a:spcPts val="0"/>
              </a:spcBef>
              <a:spcAft>
                <a:spcPts val="0"/>
              </a:spcAft>
              <a:buNone/>
            </a:pPr>
            <a:r>
              <a:rPr lang="es-MX" dirty="0">
                <a:solidFill>
                  <a:srgbClr val="000000"/>
                </a:solidFill>
                <a:latin typeface="+mj-lt"/>
                <a:ea typeface="Roboto"/>
                <a:cs typeface="Roboto"/>
                <a:sym typeface="Roboto"/>
              </a:rPr>
              <a:t> </a:t>
            </a:r>
          </a:p>
          <a:p>
            <a:pPr marL="0" lvl="0" indent="0" algn="just" rtl="0">
              <a:lnSpc>
                <a:spcPct val="115000"/>
              </a:lnSpc>
              <a:spcBef>
                <a:spcPts val="0"/>
              </a:spcBef>
              <a:spcAft>
                <a:spcPts val="0"/>
              </a:spcAft>
              <a:buNone/>
            </a:pPr>
            <a:r>
              <a:rPr lang="es-MX" dirty="0">
                <a:solidFill>
                  <a:srgbClr val="000000"/>
                </a:solidFill>
                <a:latin typeface="+mj-lt"/>
                <a:ea typeface="Roboto"/>
                <a:cs typeface="Roboto"/>
                <a:sym typeface="Roboto"/>
              </a:rPr>
              <a:t>Operacionalmente se empleará el </a:t>
            </a:r>
            <a:r>
              <a:rPr lang="es-MX" b="1" dirty="0">
                <a:solidFill>
                  <a:srgbClr val="000000"/>
                </a:solidFill>
                <a:latin typeface="+mj-lt"/>
                <a:ea typeface="Roboto"/>
                <a:cs typeface="Roboto"/>
                <a:sym typeface="Roboto"/>
              </a:rPr>
              <a:t>promedio</a:t>
            </a:r>
            <a:r>
              <a:rPr lang="es-MX" dirty="0">
                <a:solidFill>
                  <a:srgbClr val="000000"/>
                </a:solidFill>
                <a:latin typeface="+mj-lt"/>
                <a:ea typeface="Roboto"/>
                <a:cs typeface="Roboto"/>
                <a:sym typeface="Roboto"/>
              </a:rPr>
              <a:t> con el que </a:t>
            </a:r>
            <a:r>
              <a:rPr lang="es-MX" b="1" dirty="0">
                <a:solidFill>
                  <a:srgbClr val="000000"/>
                </a:solidFill>
                <a:latin typeface="+mj-lt"/>
                <a:ea typeface="Roboto"/>
                <a:cs typeface="Roboto"/>
                <a:sym typeface="Roboto"/>
              </a:rPr>
              <a:t>cerró el estudiante el curso anterior</a:t>
            </a:r>
            <a:r>
              <a:rPr lang="es-MX" dirty="0">
                <a:solidFill>
                  <a:srgbClr val="000000"/>
                </a:solidFill>
                <a:latin typeface="+mj-lt"/>
                <a:ea typeface="Roboto"/>
                <a:cs typeface="Roboto"/>
                <a:sym typeface="Roboto"/>
              </a:rPr>
              <a:t>. </a:t>
            </a:r>
          </a:p>
        </p:txBody>
      </p:sp>
      <p:sp>
        <p:nvSpPr>
          <p:cNvPr id="1078" name="Google Shape;1078;p26"/>
          <p:cNvSpPr txBox="1"/>
          <p:nvPr/>
        </p:nvSpPr>
        <p:spPr>
          <a:xfrm>
            <a:off x="5915137" y="3442571"/>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9" name="Google Shape;1079;p26"/>
          <p:cNvSpPr txBox="1"/>
          <p:nvPr/>
        </p:nvSpPr>
        <p:spPr>
          <a:xfrm>
            <a:off x="5915137" y="3017947"/>
            <a:ext cx="2641841"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0" name="Google Shape;1080;p26"/>
          <p:cNvSpPr txBox="1"/>
          <p:nvPr/>
        </p:nvSpPr>
        <p:spPr>
          <a:xfrm>
            <a:off x="5915137" y="3867195"/>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8" name="Google Shape;1088;p26"/>
          <p:cNvSpPr txBox="1"/>
          <p:nvPr/>
        </p:nvSpPr>
        <p:spPr>
          <a:xfrm>
            <a:off x="5915137" y="4291828"/>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latin typeface="Roboto"/>
              <a:ea typeface="Roboto"/>
              <a:cs typeface="Roboto"/>
              <a:sym typeface="Roboto"/>
            </a:endParaRPr>
          </a:p>
        </p:txBody>
      </p:sp>
    </p:spTree>
    <p:extLst>
      <p:ext uri="{BB962C8B-B14F-4D97-AF65-F5344CB8AC3E}">
        <p14:creationId xmlns:p14="http://schemas.microsoft.com/office/powerpoint/2010/main" val="203171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2"/>
        <p:cNvGrpSpPr/>
        <p:nvPr/>
      </p:nvGrpSpPr>
      <p:grpSpPr>
        <a:xfrm>
          <a:off x="0" y="0"/>
          <a:ext cx="0" cy="0"/>
          <a:chOff x="0" y="0"/>
          <a:chExt cx="0" cy="0"/>
        </a:xfrm>
      </p:grpSpPr>
      <p:cxnSp>
        <p:nvCxnSpPr>
          <p:cNvPr id="413" name="Google Shape;413;p22"/>
          <p:cNvCxnSpPr>
            <a:cxnSpLocks/>
          </p:cNvCxnSpPr>
          <p:nvPr/>
        </p:nvCxnSpPr>
        <p:spPr>
          <a:xfrm>
            <a:off x="2538732" y="1869815"/>
            <a:ext cx="1480800" cy="0"/>
          </a:xfrm>
          <a:prstGeom prst="straightConnector1">
            <a:avLst/>
          </a:prstGeom>
          <a:noFill/>
          <a:ln w="19050" cap="flat" cmpd="sng">
            <a:solidFill>
              <a:schemeClr val="accent3"/>
            </a:solidFill>
            <a:prstDash val="solid"/>
            <a:round/>
            <a:headEnd type="none" w="med" len="med"/>
            <a:tailEnd type="none" w="med" len="med"/>
          </a:ln>
        </p:spPr>
      </p:cxnSp>
      <p:cxnSp>
        <p:nvCxnSpPr>
          <p:cNvPr id="415" name="Google Shape;415;p22"/>
          <p:cNvCxnSpPr>
            <a:cxnSpLocks/>
            <a:stCxn id="416" idx="1"/>
          </p:cNvCxnSpPr>
          <p:nvPr/>
        </p:nvCxnSpPr>
        <p:spPr>
          <a:xfrm flipH="1">
            <a:off x="5200658" y="1876307"/>
            <a:ext cx="1418700" cy="495523"/>
          </a:xfrm>
          <a:prstGeom prst="straightConnector1">
            <a:avLst/>
          </a:prstGeom>
          <a:noFill/>
          <a:ln w="19050" cap="flat" cmpd="sng">
            <a:solidFill>
              <a:schemeClr val="accent1"/>
            </a:solidFill>
            <a:prstDash val="solid"/>
            <a:round/>
            <a:headEnd type="none" w="med" len="med"/>
            <a:tailEnd type="none" w="med" len="med"/>
          </a:ln>
        </p:spPr>
      </p:cxnSp>
      <p:cxnSp>
        <p:nvCxnSpPr>
          <p:cNvPr id="417" name="Google Shape;417;p22"/>
          <p:cNvCxnSpPr>
            <a:cxnSpLocks/>
          </p:cNvCxnSpPr>
          <p:nvPr/>
        </p:nvCxnSpPr>
        <p:spPr>
          <a:xfrm rot="10800000" flipH="1">
            <a:off x="2526463" y="2624679"/>
            <a:ext cx="1494000" cy="862500"/>
          </a:xfrm>
          <a:prstGeom prst="straightConnector1">
            <a:avLst/>
          </a:prstGeom>
          <a:noFill/>
          <a:ln w="19050" cap="flat" cmpd="sng">
            <a:solidFill>
              <a:schemeClr val="accent6"/>
            </a:solidFill>
            <a:prstDash val="solid"/>
            <a:round/>
            <a:headEnd type="none" w="med" len="med"/>
            <a:tailEnd type="none" w="med" len="med"/>
          </a:ln>
        </p:spPr>
      </p:cxnSp>
      <p:sp>
        <p:nvSpPr>
          <p:cNvPr id="421" name="Google Shape;421;p22"/>
          <p:cNvSpPr/>
          <p:nvPr/>
        </p:nvSpPr>
        <p:spPr>
          <a:xfrm>
            <a:off x="533400" y="907719"/>
            <a:ext cx="2133600" cy="1464112"/>
          </a:xfrm>
          <a:prstGeom prst="wedgeRoundRectCallout">
            <a:avLst>
              <a:gd name="adj1" fmla="val -20833"/>
              <a:gd name="adj2" fmla="val 62500"/>
              <a:gd name="adj3"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2" name="Google Shape;422;p22"/>
          <p:cNvSpPr/>
          <p:nvPr/>
        </p:nvSpPr>
        <p:spPr>
          <a:xfrm>
            <a:off x="533400" y="3145200"/>
            <a:ext cx="2133600" cy="1331400"/>
          </a:xfrm>
          <a:prstGeom prst="wedgeRoundRectCallout">
            <a:avLst>
              <a:gd name="adj1" fmla="val -20833"/>
              <a:gd name="adj2" fmla="val 62500"/>
              <a:gd name="adj3"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3" name="Google Shape;423;p22"/>
          <p:cNvSpPr/>
          <p:nvPr/>
        </p:nvSpPr>
        <p:spPr>
          <a:xfrm flipH="1">
            <a:off x="6467475" y="830662"/>
            <a:ext cx="2133600" cy="2089552"/>
          </a:xfrm>
          <a:prstGeom prst="wedgeRoundRectCallout">
            <a:avLst>
              <a:gd name="adj1" fmla="val -20833"/>
              <a:gd name="adj2" fmla="val 62500"/>
              <a:gd name="adj3"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425" name="Google Shape;425;p22"/>
          <p:cNvGrpSpPr/>
          <p:nvPr/>
        </p:nvGrpSpPr>
        <p:grpSpPr>
          <a:xfrm>
            <a:off x="2973573" y="895368"/>
            <a:ext cx="3081291" cy="2460523"/>
            <a:chOff x="4416463" y="1325400"/>
            <a:chExt cx="5008600" cy="3999550"/>
          </a:xfrm>
        </p:grpSpPr>
        <p:sp>
          <p:nvSpPr>
            <p:cNvPr id="426" name="Google Shape;426;p22"/>
            <p:cNvSpPr/>
            <p:nvPr/>
          </p:nvSpPr>
          <p:spPr>
            <a:xfrm>
              <a:off x="4416463" y="2309425"/>
              <a:ext cx="2167400" cy="3015525"/>
            </a:xfrm>
            <a:custGeom>
              <a:avLst/>
              <a:gdLst/>
              <a:ahLst/>
              <a:cxnLst/>
              <a:rect l="l" t="t" r="r" b="b"/>
              <a:pathLst>
                <a:path w="86696" h="120621" fill="none" extrusionOk="0">
                  <a:moveTo>
                    <a:pt x="42364" y="120620"/>
                  </a:moveTo>
                  <a:cubicBezTo>
                    <a:pt x="0" y="120620"/>
                    <a:pt x="5404" y="69517"/>
                    <a:pt x="35659" y="63179"/>
                  </a:cubicBezTo>
                  <a:cubicBezTo>
                    <a:pt x="42531" y="61845"/>
                    <a:pt x="49469" y="64413"/>
                    <a:pt x="56341" y="65581"/>
                  </a:cubicBezTo>
                  <a:cubicBezTo>
                    <a:pt x="60443" y="66281"/>
                    <a:pt x="64580" y="66482"/>
                    <a:pt x="68716" y="66215"/>
                  </a:cubicBezTo>
                  <a:cubicBezTo>
                    <a:pt x="70717" y="66048"/>
                    <a:pt x="72752" y="65781"/>
                    <a:pt x="74520" y="64814"/>
                  </a:cubicBezTo>
                  <a:cubicBezTo>
                    <a:pt x="76321" y="63813"/>
                    <a:pt x="77622" y="62145"/>
                    <a:pt x="78723" y="60377"/>
                  </a:cubicBezTo>
                  <a:cubicBezTo>
                    <a:pt x="81392" y="56041"/>
                    <a:pt x="82826" y="51104"/>
                    <a:pt x="84060" y="46134"/>
                  </a:cubicBezTo>
                  <a:cubicBezTo>
                    <a:pt x="85528" y="40129"/>
                    <a:pt x="86696" y="33792"/>
                    <a:pt x="85295" y="27754"/>
                  </a:cubicBezTo>
                  <a:cubicBezTo>
                    <a:pt x="83627" y="20382"/>
                    <a:pt x="78356" y="14311"/>
                    <a:pt x="72352" y="9774"/>
                  </a:cubicBezTo>
                  <a:cubicBezTo>
                    <a:pt x="65881" y="4871"/>
                    <a:pt x="59109" y="1635"/>
                    <a:pt x="49903" y="1"/>
                  </a:cubicBezTo>
                </a:path>
              </a:pathLst>
            </a:custGeom>
            <a:noFill/>
            <a:ln w="190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5257888" y="1325400"/>
              <a:ext cx="4167175" cy="2141550"/>
            </a:xfrm>
            <a:custGeom>
              <a:avLst/>
              <a:gdLst/>
              <a:ahLst/>
              <a:cxnLst/>
              <a:rect l="l" t="t" r="r" b="b"/>
              <a:pathLst>
                <a:path w="166687" h="85662" fill="none" extrusionOk="0">
                  <a:moveTo>
                    <a:pt x="8573" y="40929"/>
                  </a:moveTo>
                  <a:cubicBezTo>
                    <a:pt x="4304" y="42497"/>
                    <a:pt x="1068" y="46567"/>
                    <a:pt x="534" y="51103"/>
                  </a:cubicBezTo>
                  <a:cubicBezTo>
                    <a:pt x="1" y="55607"/>
                    <a:pt x="2136" y="60343"/>
                    <a:pt x="5905" y="62879"/>
                  </a:cubicBezTo>
                  <a:cubicBezTo>
                    <a:pt x="10608" y="66047"/>
                    <a:pt x="17146" y="65580"/>
                    <a:pt x="22083" y="62745"/>
                  </a:cubicBezTo>
                  <a:cubicBezTo>
                    <a:pt x="26987" y="59876"/>
                    <a:pt x="30456" y="55040"/>
                    <a:pt x="32857" y="49869"/>
                  </a:cubicBezTo>
                  <a:cubicBezTo>
                    <a:pt x="34659" y="45933"/>
                    <a:pt x="35960" y="41763"/>
                    <a:pt x="38128" y="37994"/>
                  </a:cubicBezTo>
                  <a:cubicBezTo>
                    <a:pt x="40263" y="34225"/>
                    <a:pt x="65347" y="0"/>
                    <a:pt x="108478" y="11642"/>
                  </a:cubicBezTo>
                  <a:cubicBezTo>
                    <a:pt x="151609" y="23284"/>
                    <a:pt x="166686" y="66815"/>
                    <a:pt x="156979" y="85662"/>
                  </a:cubicBezTo>
                </a:path>
              </a:pathLst>
            </a:custGeom>
            <a:noFill/>
            <a:ln w="190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5563113" y="2314425"/>
              <a:ext cx="43375" cy="5025"/>
            </a:xfrm>
            <a:custGeom>
              <a:avLst/>
              <a:gdLst/>
              <a:ahLst/>
              <a:cxnLst/>
              <a:rect l="l" t="t" r="r" b="b"/>
              <a:pathLst>
                <a:path w="1735" h="201" fill="none" extrusionOk="0">
                  <a:moveTo>
                    <a:pt x="1735" y="1"/>
                  </a:moveTo>
                  <a:cubicBezTo>
                    <a:pt x="1735" y="1"/>
                    <a:pt x="968" y="1"/>
                    <a:pt x="0" y="201"/>
                  </a:cubicBezTo>
                </a:path>
              </a:pathLst>
            </a:custGeom>
            <a:noFill/>
            <a:ln w="190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22"/>
          <p:cNvSpPr txBox="1">
            <a:spLocks noGrp="1"/>
          </p:cNvSpPr>
          <p:nvPr>
            <p:ph type="title"/>
          </p:nvPr>
        </p:nvSpPr>
        <p:spPr>
          <a:xfrm>
            <a:off x="2259825" y="294443"/>
            <a:ext cx="46242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Tipo de metodología</a:t>
            </a:r>
            <a:endParaRPr dirty="0"/>
          </a:p>
        </p:txBody>
      </p:sp>
      <p:grpSp>
        <p:nvGrpSpPr>
          <p:cNvPr id="430" name="Google Shape;430;p22"/>
          <p:cNvGrpSpPr/>
          <p:nvPr/>
        </p:nvGrpSpPr>
        <p:grpSpPr>
          <a:xfrm>
            <a:off x="3169138" y="1519373"/>
            <a:ext cx="3065388" cy="3207499"/>
            <a:chOff x="-281062" y="2171825"/>
            <a:chExt cx="4982750" cy="5213750"/>
          </a:xfrm>
        </p:grpSpPr>
        <p:sp>
          <p:nvSpPr>
            <p:cNvPr id="431" name="Google Shape;431;p22"/>
            <p:cNvSpPr/>
            <p:nvPr/>
          </p:nvSpPr>
          <p:spPr>
            <a:xfrm>
              <a:off x="842238" y="3050800"/>
              <a:ext cx="113450" cy="910675"/>
            </a:xfrm>
            <a:custGeom>
              <a:avLst/>
              <a:gdLst/>
              <a:ahLst/>
              <a:cxnLst/>
              <a:rect l="l" t="t" r="r" b="b"/>
              <a:pathLst>
                <a:path w="4538" h="36427" extrusionOk="0">
                  <a:moveTo>
                    <a:pt x="2269" y="0"/>
                  </a:moveTo>
                  <a:cubicBezTo>
                    <a:pt x="1035" y="0"/>
                    <a:pt x="34" y="1001"/>
                    <a:pt x="34" y="2235"/>
                  </a:cubicBezTo>
                  <a:lnTo>
                    <a:pt x="1" y="34191"/>
                  </a:lnTo>
                  <a:cubicBezTo>
                    <a:pt x="1" y="35426"/>
                    <a:pt x="1001" y="36426"/>
                    <a:pt x="2236" y="36426"/>
                  </a:cubicBezTo>
                  <a:cubicBezTo>
                    <a:pt x="3503" y="36426"/>
                    <a:pt x="4504" y="35426"/>
                    <a:pt x="4504" y="34191"/>
                  </a:cubicBezTo>
                  <a:lnTo>
                    <a:pt x="4537" y="2235"/>
                  </a:lnTo>
                  <a:cubicBezTo>
                    <a:pt x="4537" y="1001"/>
                    <a:pt x="3536"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3187238" y="3052450"/>
              <a:ext cx="112625" cy="456200"/>
            </a:xfrm>
            <a:custGeom>
              <a:avLst/>
              <a:gdLst/>
              <a:ahLst/>
              <a:cxnLst/>
              <a:rect l="l" t="t" r="r" b="b"/>
              <a:pathLst>
                <a:path w="4505" h="18248" extrusionOk="0">
                  <a:moveTo>
                    <a:pt x="2269" y="1"/>
                  </a:moveTo>
                  <a:cubicBezTo>
                    <a:pt x="1002" y="1"/>
                    <a:pt x="1" y="1035"/>
                    <a:pt x="1" y="2269"/>
                  </a:cubicBezTo>
                  <a:lnTo>
                    <a:pt x="1" y="15979"/>
                  </a:lnTo>
                  <a:cubicBezTo>
                    <a:pt x="1" y="17213"/>
                    <a:pt x="1002" y="18247"/>
                    <a:pt x="2236" y="18247"/>
                  </a:cubicBezTo>
                  <a:cubicBezTo>
                    <a:pt x="3470" y="18247"/>
                    <a:pt x="4504" y="17213"/>
                    <a:pt x="4504" y="15979"/>
                  </a:cubicBezTo>
                  <a:lnTo>
                    <a:pt x="4504" y="2269"/>
                  </a:lnTo>
                  <a:cubicBezTo>
                    <a:pt x="4504" y="1035"/>
                    <a:pt x="3503"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881438" y="2171825"/>
              <a:ext cx="2377550" cy="4841000"/>
            </a:xfrm>
            <a:custGeom>
              <a:avLst/>
              <a:gdLst/>
              <a:ahLst/>
              <a:cxnLst/>
              <a:rect l="l" t="t" r="r" b="b"/>
              <a:pathLst>
                <a:path w="95102" h="193640" extrusionOk="0">
                  <a:moveTo>
                    <a:pt x="11876" y="1"/>
                  </a:moveTo>
                  <a:cubicBezTo>
                    <a:pt x="5404" y="1"/>
                    <a:pt x="167" y="5204"/>
                    <a:pt x="167" y="11676"/>
                  </a:cubicBezTo>
                  <a:lnTo>
                    <a:pt x="0" y="181864"/>
                  </a:lnTo>
                  <a:cubicBezTo>
                    <a:pt x="0" y="188336"/>
                    <a:pt x="5237" y="193573"/>
                    <a:pt x="11675" y="193573"/>
                  </a:cubicBezTo>
                  <a:lnTo>
                    <a:pt x="83226" y="193639"/>
                  </a:lnTo>
                  <a:cubicBezTo>
                    <a:pt x="89664" y="193639"/>
                    <a:pt x="94901" y="188436"/>
                    <a:pt x="94935" y="181964"/>
                  </a:cubicBezTo>
                  <a:lnTo>
                    <a:pt x="95102" y="11776"/>
                  </a:lnTo>
                  <a:cubicBezTo>
                    <a:pt x="95102" y="5305"/>
                    <a:pt x="89865" y="67"/>
                    <a:pt x="83393" y="67"/>
                  </a:cubicBezTo>
                  <a:lnTo>
                    <a:pt x="11876"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952313" y="2244375"/>
              <a:ext cx="2235800" cy="4695900"/>
            </a:xfrm>
            <a:custGeom>
              <a:avLst/>
              <a:gdLst/>
              <a:ahLst/>
              <a:cxnLst/>
              <a:rect l="l" t="t" r="r" b="b"/>
              <a:pathLst>
                <a:path w="89432" h="187836" extrusionOk="0">
                  <a:moveTo>
                    <a:pt x="9407" y="1"/>
                  </a:moveTo>
                  <a:cubicBezTo>
                    <a:pt x="4304" y="1"/>
                    <a:pt x="168" y="4137"/>
                    <a:pt x="168" y="9241"/>
                  </a:cubicBezTo>
                  <a:lnTo>
                    <a:pt x="1" y="178529"/>
                  </a:lnTo>
                  <a:cubicBezTo>
                    <a:pt x="1" y="183632"/>
                    <a:pt x="4137" y="187769"/>
                    <a:pt x="9241" y="187769"/>
                  </a:cubicBezTo>
                  <a:lnTo>
                    <a:pt x="80025" y="187835"/>
                  </a:lnTo>
                  <a:cubicBezTo>
                    <a:pt x="85128" y="187835"/>
                    <a:pt x="89264" y="183699"/>
                    <a:pt x="89264" y="178595"/>
                  </a:cubicBezTo>
                  <a:lnTo>
                    <a:pt x="89431" y="9308"/>
                  </a:lnTo>
                  <a:cubicBezTo>
                    <a:pt x="89431" y="4204"/>
                    <a:pt x="85295" y="68"/>
                    <a:pt x="80191" y="68"/>
                  </a:cubicBezTo>
                  <a:lnTo>
                    <a:pt x="71218" y="68"/>
                  </a:lnTo>
                  <a:cubicBezTo>
                    <a:pt x="70384" y="68"/>
                    <a:pt x="69717" y="735"/>
                    <a:pt x="69717" y="1569"/>
                  </a:cubicBezTo>
                  <a:lnTo>
                    <a:pt x="69717" y="2302"/>
                  </a:lnTo>
                  <a:cubicBezTo>
                    <a:pt x="69717" y="5038"/>
                    <a:pt x="67516" y="7239"/>
                    <a:pt x="64780" y="7239"/>
                  </a:cubicBezTo>
                  <a:lnTo>
                    <a:pt x="24818" y="7206"/>
                  </a:lnTo>
                  <a:cubicBezTo>
                    <a:pt x="22083" y="7206"/>
                    <a:pt x="19882" y="4971"/>
                    <a:pt x="19882" y="2269"/>
                  </a:cubicBezTo>
                  <a:lnTo>
                    <a:pt x="19882" y="1535"/>
                  </a:lnTo>
                  <a:cubicBezTo>
                    <a:pt x="19882" y="668"/>
                    <a:pt x="19214" y="1"/>
                    <a:pt x="18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1846288" y="2306925"/>
              <a:ext cx="316075" cy="60075"/>
            </a:xfrm>
            <a:custGeom>
              <a:avLst/>
              <a:gdLst/>
              <a:ahLst/>
              <a:cxnLst/>
              <a:rect l="l" t="t" r="r" b="b"/>
              <a:pathLst>
                <a:path w="12643" h="2403" extrusionOk="0">
                  <a:moveTo>
                    <a:pt x="1201" y="1"/>
                  </a:moveTo>
                  <a:cubicBezTo>
                    <a:pt x="534" y="1"/>
                    <a:pt x="1" y="534"/>
                    <a:pt x="1" y="1201"/>
                  </a:cubicBezTo>
                  <a:cubicBezTo>
                    <a:pt x="1" y="1869"/>
                    <a:pt x="534" y="2402"/>
                    <a:pt x="1201" y="2402"/>
                  </a:cubicBezTo>
                  <a:lnTo>
                    <a:pt x="11475" y="2402"/>
                  </a:lnTo>
                  <a:cubicBezTo>
                    <a:pt x="12109" y="2402"/>
                    <a:pt x="12643" y="1869"/>
                    <a:pt x="12643" y="1201"/>
                  </a:cubicBezTo>
                  <a:cubicBezTo>
                    <a:pt x="12643" y="534"/>
                    <a:pt x="12109" y="1"/>
                    <a:pt x="11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2238238" y="2307750"/>
              <a:ext cx="60075" cy="59250"/>
            </a:xfrm>
            <a:custGeom>
              <a:avLst/>
              <a:gdLst/>
              <a:ahLst/>
              <a:cxnLst/>
              <a:rect l="l" t="t" r="r" b="b"/>
              <a:pathLst>
                <a:path w="2403" h="2370" extrusionOk="0">
                  <a:moveTo>
                    <a:pt x="1201" y="1"/>
                  </a:moveTo>
                  <a:cubicBezTo>
                    <a:pt x="534" y="1"/>
                    <a:pt x="0" y="535"/>
                    <a:pt x="0" y="1168"/>
                  </a:cubicBezTo>
                  <a:cubicBezTo>
                    <a:pt x="0" y="1836"/>
                    <a:pt x="534" y="2369"/>
                    <a:pt x="1201" y="2369"/>
                  </a:cubicBezTo>
                  <a:cubicBezTo>
                    <a:pt x="1835" y="2369"/>
                    <a:pt x="2369" y="1836"/>
                    <a:pt x="2402" y="1168"/>
                  </a:cubicBezTo>
                  <a:cubicBezTo>
                    <a:pt x="2402" y="535"/>
                    <a:pt x="1868" y="1"/>
                    <a:pt x="1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1648638" y="6808475"/>
              <a:ext cx="844800" cy="36725"/>
            </a:xfrm>
            <a:custGeom>
              <a:avLst/>
              <a:gdLst/>
              <a:ahLst/>
              <a:cxnLst/>
              <a:rect l="l" t="t" r="r" b="b"/>
              <a:pathLst>
                <a:path w="33792" h="1469" extrusionOk="0">
                  <a:moveTo>
                    <a:pt x="735" y="1"/>
                  </a:moveTo>
                  <a:cubicBezTo>
                    <a:pt x="335" y="1"/>
                    <a:pt x="1" y="334"/>
                    <a:pt x="1" y="735"/>
                  </a:cubicBezTo>
                  <a:cubicBezTo>
                    <a:pt x="1" y="1168"/>
                    <a:pt x="335" y="1469"/>
                    <a:pt x="735" y="1469"/>
                  </a:cubicBezTo>
                  <a:lnTo>
                    <a:pt x="33058" y="1469"/>
                  </a:lnTo>
                  <a:cubicBezTo>
                    <a:pt x="33458" y="1469"/>
                    <a:pt x="33792" y="1135"/>
                    <a:pt x="33792" y="735"/>
                  </a:cubicBezTo>
                  <a:cubicBezTo>
                    <a:pt x="33792" y="334"/>
                    <a:pt x="33458" y="1"/>
                    <a:pt x="33058"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1057388" y="5866975"/>
              <a:ext cx="108450" cy="171800"/>
            </a:xfrm>
            <a:custGeom>
              <a:avLst/>
              <a:gdLst/>
              <a:ahLst/>
              <a:cxnLst/>
              <a:rect l="l" t="t" r="r" b="b"/>
              <a:pathLst>
                <a:path w="4338"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1204988" y="5866975"/>
              <a:ext cx="108450" cy="171800"/>
            </a:xfrm>
            <a:custGeom>
              <a:avLst/>
              <a:gdLst/>
              <a:ahLst/>
              <a:cxnLst/>
              <a:rect l="l" t="t" r="r" b="b"/>
              <a:pathLst>
                <a:path w="4338"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1352613" y="5866975"/>
              <a:ext cx="108425" cy="171800"/>
            </a:xfrm>
            <a:custGeom>
              <a:avLst/>
              <a:gdLst/>
              <a:ahLst/>
              <a:cxnLst/>
              <a:rect l="l" t="t" r="r" b="b"/>
              <a:pathLst>
                <a:path w="4337" h="6872"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1500213" y="5866975"/>
              <a:ext cx="108425" cy="171800"/>
            </a:xfrm>
            <a:custGeom>
              <a:avLst/>
              <a:gdLst/>
              <a:ahLst/>
              <a:cxnLst/>
              <a:rect l="l" t="t" r="r" b="b"/>
              <a:pathLst>
                <a:path w="4337" h="6872"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1647813" y="5866975"/>
              <a:ext cx="108425" cy="171800"/>
            </a:xfrm>
            <a:custGeom>
              <a:avLst/>
              <a:gdLst/>
              <a:ahLst/>
              <a:cxnLst/>
              <a:rect l="l" t="t" r="r" b="b"/>
              <a:pathLst>
                <a:path w="4337"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1795413" y="5866975"/>
              <a:ext cx="108450" cy="171800"/>
            </a:xfrm>
            <a:custGeom>
              <a:avLst/>
              <a:gdLst/>
              <a:ahLst/>
              <a:cxnLst/>
              <a:rect l="l" t="t" r="r" b="b"/>
              <a:pathLst>
                <a:path w="4338"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1943038" y="5866975"/>
              <a:ext cx="108425" cy="171800"/>
            </a:xfrm>
            <a:custGeom>
              <a:avLst/>
              <a:gdLst/>
              <a:ahLst/>
              <a:cxnLst/>
              <a:rect l="l" t="t" r="r" b="b"/>
              <a:pathLst>
                <a:path w="4337" h="6872" extrusionOk="0">
                  <a:moveTo>
                    <a:pt x="0" y="1"/>
                  </a:moveTo>
                  <a:lnTo>
                    <a:pt x="0" y="6872"/>
                  </a:lnTo>
                  <a:lnTo>
                    <a:pt x="4336" y="6872"/>
                  </a:lnTo>
                  <a:lnTo>
                    <a:pt x="4336"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2090638" y="5866975"/>
              <a:ext cx="108425" cy="171800"/>
            </a:xfrm>
            <a:custGeom>
              <a:avLst/>
              <a:gdLst/>
              <a:ahLst/>
              <a:cxnLst/>
              <a:rect l="l" t="t" r="r" b="b"/>
              <a:pathLst>
                <a:path w="4337" h="6872"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2238238" y="5866975"/>
              <a:ext cx="108425" cy="171800"/>
            </a:xfrm>
            <a:custGeom>
              <a:avLst/>
              <a:gdLst/>
              <a:ahLst/>
              <a:cxnLst/>
              <a:rect l="l" t="t" r="r" b="b"/>
              <a:pathLst>
                <a:path w="4337" h="6872"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2385838" y="5866975"/>
              <a:ext cx="108450" cy="171800"/>
            </a:xfrm>
            <a:custGeom>
              <a:avLst/>
              <a:gdLst/>
              <a:ahLst/>
              <a:cxnLst/>
              <a:rect l="l" t="t" r="r" b="b"/>
              <a:pathLst>
                <a:path w="4338"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2533438" y="5866975"/>
              <a:ext cx="108450" cy="171800"/>
            </a:xfrm>
            <a:custGeom>
              <a:avLst/>
              <a:gdLst/>
              <a:ahLst/>
              <a:cxnLst/>
              <a:rect l="l" t="t" r="r" b="b"/>
              <a:pathLst>
                <a:path w="4338"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2681063" y="5866975"/>
              <a:ext cx="108425" cy="171800"/>
            </a:xfrm>
            <a:custGeom>
              <a:avLst/>
              <a:gdLst/>
              <a:ahLst/>
              <a:cxnLst/>
              <a:rect l="l" t="t" r="r" b="b"/>
              <a:pathLst>
                <a:path w="4337" h="6872"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1057388" y="6301450"/>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1204988" y="6301450"/>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1352613" y="6301450"/>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2"/>
            <p:cNvSpPr/>
            <p:nvPr/>
          </p:nvSpPr>
          <p:spPr>
            <a:xfrm>
              <a:off x="1500213" y="6301450"/>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2"/>
            <p:cNvSpPr/>
            <p:nvPr/>
          </p:nvSpPr>
          <p:spPr>
            <a:xfrm>
              <a:off x="1057388" y="6519100"/>
              <a:ext cx="108450" cy="171825"/>
            </a:xfrm>
            <a:custGeom>
              <a:avLst/>
              <a:gdLst/>
              <a:ahLst/>
              <a:cxnLst/>
              <a:rect l="l" t="t" r="r" b="b"/>
              <a:pathLst>
                <a:path w="4338" h="6873" extrusionOk="0">
                  <a:moveTo>
                    <a:pt x="1" y="1"/>
                  </a:moveTo>
                  <a:lnTo>
                    <a:pt x="1" y="6873"/>
                  </a:lnTo>
                  <a:lnTo>
                    <a:pt x="4337" y="6873"/>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2"/>
            <p:cNvSpPr/>
            <p:nvPr/>
          </p:nvSpPr>
          <p:spPr>
            <a:xfrm>
              <a:off x="1204988" y="6519100"/>
              <a:ext cx="108450" cy="171825"/>
            </a:xfrm>
            <a:custGeom>
              <a:avLst/>
              <a:gdLst/>
              <a:ahLst/>
              <a:cxnLst/>
              <a:rect l="l" t="t" r="r" b="b"/>
              <a:pathLst>
                <a:path w="4338" h="6873" extrusionOk="0">
                  <a:moveTo>
                    <a:pt x="1" y="1"/>
                  </a:moveTo>
                  <a:lnTo>
                    <a:pt x="1" y="6873"/>
                  </a:lnTo>
                  <a:lnTo>
                    <a:pt x="4337" y="6873"/>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1352613" y="6519100"/>
              <a:ext cx="108425" cy="171825"/>
            </a:xfrm>
            <a:custGeom>
              <a:avLst/>
              <a:gdLst/>
              <a:ahLst/>
              <a:cxnLst/>
              <a:rect l="l" t="t" r="r" b="b"/>
              <a:pathLst>
                <a:path w="4337" h="6873" extrusionOk="0">
                  <a:moveTo>
                    <a:pt x="0" y="1"/>
                  </a:moveTo>
                  <a:lnTo>
                    <a:pt x="0" y="6873"/>
                  </a:lnTo>
                  <a:lnTo>
                    <a:pt x="4337" y="6873"/>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1500213" y="6519100"/>
              <a:ext cx="108425" cy="171825"/>
            </a:xfrm>
            <a:custGeom>
              <a:avLst/>
              <a:gdLst/>
              <a:ahLst/>
              <a:cxnLst/>
              <a:rect l="l" t="t" r="r" b="b"/>
              <a:pathLst>
                <a:path w="4337" h="6873" extrusionOk="0">
                  <a:moveTo>
                    <a:pt x="0" y="1"/>
                  </a:moveTo>
                  <a:lnTo>
                    <a:pt x="0" y="6873"/>
                  </a:lnTo>
                  <a:lnTo>
                    <a:pt x="4337" y="6873"/>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p:nvPr/>
          </p:nvSpPr>
          <p:spPr>
            <a:xfrm>
              <a:off x="1647813" y="6301450"/>
              <a:ext cx="108425" cy="171825"/>
            </a:xfrm>
            <a:custGeom>
              <a:avLst/>
              <a:gdLst/>
              <a:ahLst/>
              <a:cxnLst/>
              <a:rect l="l" t="t" r="r" b="b"/>
              <a:pathLst>
                <a:path w="4337"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2"/>
            <p:cNvSpPr/>
            <p:nvPr/>
          </p:nvSpPr>
          <p:spPr>
            <a:xfrm>
              <a:off x="1795413" y="6301450"/>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1943038" y="6301450"/>
              <a:ext cx="108425" cy="171825"/>
            </a:xfrm>
            <a:custGeom>
              <a:avLst/>
              <a:gdLst/>
              <a:ahLst/>
              <a:cxnLst/>
              <a:rect l="l" t="t" r="r" b="b"/>
              <a:pathLst>
                <a:path w="4337" h="6873" extrusionOk="0">
                  <a:moveTo>
                    <a:pt x="0" y="1"/>
                  </a:moveTo>
                  <a:lnTo>
                    <a:pt x="0" y="6872"/>
                  </a:lnTo>
                  <a:lnTo>
                    <a:pt x="4336" y="6872"/>
                  </a:lnTo>
                  <a:lnTo>
                    <a:pt x="4336"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a:off x="2090638" y="6301450"/>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a:off x="2238238" y="6301450"/>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2385838" y="6301450"/>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2"/>
            <p:cNvSpPr/>
            <p:nvPr/>
          </p:nvSpPr>
          <p:spPr>
            <a:xfrm>
              <a:off x="2533438" y="6301450"/>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a:off x="2681063" y="6301450"/>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2828663" y="5866975"/>
              <a:ext cx="108425" cy="171800"/>
            </a:xfrm>
            <a:custGeom>
              <a:avLst/>
              <a:gdLst/>
              <a:ahLst/>
              <a:cxnLst/>
              <a:rect l="l" t="t" r="r" b="b"/>
              <a:pathLst>
                <a:path w="4337" h="6872"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a:off x="2976263" y="5866975"/>
              <a:ext cx="108425" cy="171800"/>
            </a:xfrm>
            <a:custGeom>
              <a:avLst/>
              <a:gdLst/>
              <a:ahLst/>
              <a:cxnLst/>
              <a:rect l="l" t="t" r="r" b="b"/>
              <a:pathLst>
                <a:path w="4337" h="6872"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1131613" y="6084625"/>
              <a:ext cx="108425" cy="171825"/>
            </a:xfrm>
            <a:custGeom>
              <a:avLst/>
              <a:gdLst/>
              <a:ahLst/>
              <a:cxnLst/>
              <a:rect l="l" t="t" r="r" b="b"/>
              <a:pathLst>
                <a:path w="4337"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1279213" y="6084625"/>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426813" y="6084625"/>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574438" y="6084625"/>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1722038" y="6084625"/>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1868813" y="6084625"/>
              <a:ext cx="109250" cy="171825"/>
            </a:xfrm>
            <a:custGeom>
              <a:avLst/>
              <a:gdLst/>
              <a:ahLst/>
              <a:cxnLst/>
              <a:rect l="l" t="t" r="r" b="b"/>
              <a:pathLst>
                <a:path w="4370" h="6873" extrusionOk="0">
                  <a:moveTo>
                    <a:pt x="0" y="1"/>
                  </a:moveTo>
                  <a:lnTo>
                    <a:pt x="0" y="6872"/>
                  </a:lnTo>
                  <a:lnTo>
                    <a:pt x="4370" y="6872"/>
                  </a:lnTo>
                  <a:lnTo>
                    <a:pt x="4370"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017238" y="6084625"/>
              <a:ext cx="108450" cy="171825"/>
            </a:xfrm>
            <a:custGeom>
              <a:avLst/>
              <a:gdLst/>
              <a:ahLst/>
              <a:cxnLst/>
              <a:rect l="l" t="t" r="r" b="b"/>
              <a:pathLst>
                <a:path w="4338" h="6873" extrusionOk="0">
                  <a:moveTo>
                    <a:pt x="1" y="1"/>
                  </a:moveTo>
                  <a:lnTo>
                    <a:pt x="1"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2164013" y="6084625"/>
              <a:ext cx="109275" cy="171825"/>
            </a:xfrm>
            <a:custGeom>
              <a:avLst/>
              <a:gdLst/>
              <a:ahLst/>
              <a:cxnLst/>
              <a:rect l="l" t="t" r="r" b="b"/>
              <a:pathLst>
                <a:path w="4371" h="6873" extrusionOk="0">
                  <a:moveTo>
                    <a:pt x="1" y="1"/>
                  </a:moveTo>
                  <a:lnTo>
                    <a:pt x="1" y="6872"/>
                  </a:lnTo>
                  <a:lnTo>
                    <a:pt x="4370" y="6872"/>
                  </a:lnTo>
                  <a:lnTo>
                    <a:pt x="4370"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311613" y="6084625"/>
              <a:ext cx="109275" cy="171825"/>
            </a:xfrm>
            <a:custGeom>
              <a:avLst/>
              <a:gdLst/>
              <a:ahLst/>
              <a:cxnLst/>
              <a:rect l="l" t="t" r="r" b="b"/>
              <a:pathLst>
                <a:path w="4371" h="6873" extrusionOk="0">
                  <a:moveTo>
                    <a:pt x="1" y="1"/>
                  </a:moveTo>
                  <a:lnTo>
                    <a:pt x="1" y="6872"/>
                  </a:lnTo>
                  <a:lnTo>
                    <a:pt x="4371" y="6872"/>
                  </a:lnTo>
                  <a:lnTo>
                    <a:pt x="4371"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2459238" y="6084625"/>
              <a:ext cx="108425" cy="171825"/>
            </a:xfrm>
            <a:custGeom>
              <a:avLst/>
              <a:gdLst/>
              <a:ahLst/>
              <a:cxnLst/>
              <a:rect l="l" t="t" r="r" b="b"/>
              <a:pathLst>
                <a:path w="4337" h="6873" extrusionOk="0">
                  <a:moveTo>
                    <a:pt x="0" y="1"/>
                  </a:moveTo>
                  <a:lnTo>
                    <a:pt x="0" y="6872"/>
                  </a:lnTo>
                  <a:lnTo>
                    <a:pt x="4337" y="6872"/>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606838" y="6084625"/>
              <a:ext cx="109275" cy="171825"/>
            </a:xfrm>
            <a:custGeom>
              <a:avLst/>
              <a:gdLst/>
              <a:ahLst/>
              <a:cxnLst/>
              <a:rect l="l" t="t" r="r" b="b"/>
              <a:pathLst>
                <a:path w="4371" h="6873" extrusionOk="0">
                  <a:moveTo>
                    <a:pt x="0" y="1"/>
                  </a:moveTo>
                  <a:lnTo>
                    <a:pt x="0" y="6872"/>
                  </a:lnTo>
                  <a:lnTo>
                    <a:pt x="4370" y="6872"/>
                  </a:lnTo>
                  <a:lnTo>
                    <a:pt x="4370"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754438" y="6084625"/>
              <a:ext cx="330250" cy="171825"/>
            </a:xfrm>
            <a:custGeom>
              <a:avLst/>
              <a:gdLst/>
              <a:ahLst/>
              <a:cxnLst/>
              <a:rect l="l" t="t" r="r" b="b"/>
              <a:pathLst>
                <a:path w="13210" h="6873" extrusionOk="0">
                  <a:moveTo>
                    <a:pt x="1" y="1"/>
                  </a:moveTo>
                  <a:lnTo>
                    <a:pt x="1" y="6872"/>
                  </a:lnTo>
                  <a:lnTo>
                    <a:pt x="13210" y="6872"/>
                  </a:lnTo>
                  <a:lnTo>
                    <a:pt x="13210"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2828663" y="6301450"/>
              <a:ext cx="256025" cy="171825"/>
            </a:xfrm>
            <a:custGeom>
              <a:avLst/>
              <a:gdLst/>
              <a:ahLst/>
              <a:cxnLst/>
              <a:rect l="l" t="t" r="r" b="b"/>
              <a:pathLst>
                <a:path w="10241" h="6873" extrusionOk="0">
                  <a:moveTo>
                    <a:pt x="0" y="1"/>
                  </a:moveTo>
                  <a:lnTo>
                    <a:pt x="0" y="6872"/>
                  </a:lnTo>
                  <a:lnTo>
                    <a:pt x="10241" y="6872"/>
                  </a:lnTo>
                  <a:lnTo>
                    <a:pt x="10241"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681063" y="6519100"/>
              <a:ext cx="108425" cy="171825"/>
            </a:xfrm>
            <a:custGeom>
              <a:avLst/>
              <a:gdLst/>
              <a:ahLst/>
              <a:cxnLst/>
              <a:rect l="l" t="t" r="r" b="b"/>
              <a:pathLst>
                <a:path w="4337" h="6873" extrusionOk="0">
                  <a:moveTo>
                    <a:pt x="0" y="1"/>
                  </a:moveTo>
                  <a:lnTo>
                    <a:pt x="0" y="6873"/>
                  </a:lnTo>
                  <a:lnTo>
                    <a:pt x="4337" y="6873"/>
                  </a:lnTo>
                  <a:lnTo>
                    <a:pt x="433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2828663" y="6519100"/>
              <a:ext cx="256025" cy="171825"/>
            </a:xfrm>
            <a:custGeom>
              <a:avLst/>
              <a:gdLst/>
              <a:ahLst/>
              <a:cxnLst/>
              <a:rect l="l" t="t" r="r" b="b"/>
              <a:pathLst>
                <a:path w="10241" h="6873" extrusionOk="0">
                  <a:moveTo>
                    <a:pt x="0" y="1"/>
                  </a:moveTo>
                  <a:lnTo>
                    <a:pt x="0" y="6873"/>
                  </a:lnTo>
                  <a:lnTo>
                    <a:pt x="10241" y="6873"/>
                  </a:lnTo>
                  <a:lnTo>
                    <a:pt x="10241"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1647813" y="6519100"/>
              <a:ext cx="994075" cy="171825"/>
            </a:xfrm>
            <a:custGeom>
              <a:avLst/>
              <a:gdLst/>
              <a:ahLst/>
              <a:cxnLst/>
              <a:rect l="l" t="t" r="r" b="b"/>
              <a:pathLst>
                <a:path w="39763" h="6873" extrusionOk="0">
                  <a:moveTo>
                    <a:pt x="1" y="1"/>
                  </a:moveTo>
                  <a:lnTo>
                    <a:pt x="1" y="6873"/>
                  </a:lnTo>
                  <a:lnTo>
                    <a:pt x="39762" y="6873"/>
                  </a:lnTo>
                  <a:lnTo>
                    <a:pt x="39762"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1057388" y="5605125"/>
              <a:ext cx="1755450" cy="190150"/>
            </a:xfrm>
            <a:custGeom>
              <a:avLst/>
              <a:gdLst/>
              <a:ahLst/>
              <a:cxnLst/>
              <a:rect l="l" t="t" r="r" b="b"/>
              <a:pathLst>
                <a:path w="70218" h="7606" extrusionOk="0">
                  <a:moveTo>
                    <a:pt x="3603" y="0"/>
                  </a:moveTo>
                  <a:cubicBezTo>
                    <a:pt x="1602" y="0"/>
                    <a:pt x="1" y="1702"/>
                    <a:pt x="1" y="3803"/>
                  </a:cubicBezTo>
                  <a:cubicBezTo>
                    <a:pt x="1" y="5905"/>
                    <a:pt x="1602" y="7606"/>
                    <a:pt x="3603" y="7606"/>
                  </a:cubicBezTo>
                  <a:lnTo>
                    <a:pt x="66615" y="7606"/>
                  </a:lnTo>
                  <a:cubicBezTo>
                    <a:pt x="68616" y="7606"/>
                    <a:pt x="70218" y="5905"/>
                    <a:pt x="70218" y="3803"/>
                  </a:cubicBezTo>
                  <a:cubicBezTo>
                    <a:pt x="70218" y="1702"/>
                    <a:pt x="68616" y="0"/>
                    <a:pt x="66615"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2904538" y="5605125"/>
              <a:ext cx="180150" cy="190150"/>
            </a:xfrm>
            <a:custGeom>
              <a:avLst/>
              <a:gdLst/>
              <a:ahLst/>
              <a:cxnLst/>
              <a:rect l="l" t="t" r="r" b="b"/>
              <a:pathLst>
                <a:path w="7206" h="7606" extrusionOk="0">
                  <a:moveTo>
                    <a:pt x="3603" y="0"/>
                  </a:moveTo>
                  <a:cubicBezTo>
                    <a:pt x="1602" y="0"/>
                    <a:pt x="1" y="1702"/>
                    <a:pt x="1" y="3803"/>
                  </a:cubicBezTo>
                  <a:cubicBezTo>
                    <a:pt x="1" y="5905"/>
                    <a:pt x="1602" y="7606"/>
                    <a:pt x="3603" y="7606"/>
                  </a:cubicBezTo>
                  <a:cubicBezTo>
                    <a:pt x="5605" y="7606"/>
                    <a:pt x="7206" y="5905"/>
                    <a:pt x="7206" y="3803"/>
                  </a:cubicBezTo>
                  <a:cubicBezTo>
                    <a:pt x="7206" y="1702"/>
                    <a:pt x="5605" y="0"/>
                    <a:pt x="3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2922888" y="5646825"/>
              <a:ext cx="122625" cy="128450"/>
            </a:xfrm>
            <a:custGeom>
              <a:avLst/>
              <a:gdLst/>
              <a:ahLst/>
              <a:cxnLst/>
              <a:rect l="l" t="t" r="r" b="b"/>
              <a:pathLst>
                <a:path w="4905" h="5138" extrusionOk="0">
                  <a:moveTo>
                    <a:pt x="4904" y="0"/>
                  </a:moveTo>
                  <a:lnTo>
                    <a:pt x="1" y="1835"/>
                  </a:lnTo>
                  <a:lnTo>
                    <a:pt x="2603" y="2402"/>
                  </a:lnTo>
                  <a:lnTo>
                    <a:pt x="3170" y="5137"/>
                  </a:lnTo>
                  <a:lnTo>
                    <a:pt x="4904" y="0"/>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2987938" y="5646825"/>
              <a:ext cx="57575" cy="128450"/>
            </a:xfrm>
            <a:custGeom>
              <a:avLst/>
              <a:gdLst/>
              <a:ahLst/>
              <a:cxnLst/>
              <a:rect l="l" t="t" r="r" b="b"/>
              <a:pathLst>
                <a:path w="2303" h="5138" extrusionOk="0">
                  <a:moveTo>
                    <a:pt x="2302" y="0"/>
                  </a:moveTo>
                  <a:lnTo>
                    <a:pt x="1" y="2402"/>
                  </a:lnTo>
                  <a:lnTo>
                    <a:pt x="568" y="5137"/>
                  </a:lnTo>
                  <a:lnTo>
                    <a:pt x="2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2641863" y="5630975"/>
              <a:ext cx="130100" cy="137625"/>
            </a:xfrm>
            <a:custGeom>
              <a:avLst/>
              <a:gdLst/>
              <a:ahLst/>
              <a:cxnLst/>
              <a:rect l="l" t="t" r="r" b="b"/>
              <a:pathLst>
                <a:path w="5204" h="5505" extrusionOk="0">
                  <a:moveTo>
                    <a:pt x="2602" y="1"/>
                  </a:moveTo>
                  <a:cubicBezTo>
                    <a:pt x="1168" y="1"/>
                    <a:pt x="0" y="1235"/>
                    <a:pt x="0" y="2769"/>
                  </a:cubicBezTo>
                  <a:cubicBezTo>
                    <a:pt x="0" y="4270"/>
                    <a:pt x="1168" y="5504"/>
                    <a:pt x="2602" y="5504"/>
                  </a:cubicBezTo>
                  <a:cubicBezTo>
                    <a:pt x="4037" y="5504"/>
                    <a:pt x="5204" y="4270"/>
                    <a:pt x="5204" y="2769"/>
                  </a:cubicBezTo>
                  <a:cubicBezTo>
                    <a:pt x="5204" y="1235"/>
                    <a:pt x="4037" y="1"/>
                    <a:pt x="2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2669388" y="5660175"/>
              <a:ext cx="75075" cy="79225"/>
            </a:xfrm>
            <a:custGeom>
              <a:avLst/>
              <a:gdLst/>
              <a:ahLst/>
              <a:cxnLst/>
              <a:rect l="l" t="t" r="r" b="b"/>
              <a:pathLst>
                <a:path w="3003" h="3169" extrusionOk="0">
                  <a:moveTo>
                    <a:pt x="1501" y="0"/>
                  </a:moveTo>
                  <a:cubicBezTo>
                    <a:pt x="1201" y="0"/>
                    <a:pt x="934" y="267"/>
                    <a:pt x="934" y="600"/>
                  </a:cubicBezTo>
                  <a:lnTo>
                    <a:pt x="934" y="1001"/>
                  </a:lnTo>
                  <a:lnTo>
                    <a:pt x="567" y="1001"/>
                  </a:lnTo>
                  <a:cubicBezTo>
                    <a:pt x="267" y="1001"/>
                    <a:pt x="0" y="1268"/>
                    <a:pt x="0" y="1601"/>
                  </a:cubicBezTo>
                  <a:cubicBezTo>
                    <a:pt x="0" y="1935"/>
                    <a:pt x="267" y="2202"/>
                    <a:pt x="567" y="2202"/>
                  </a:cubicBezTo>
                  <a:lnTo>
                    <a:pt x="934" y="2202"/>
                  </a:lnTo>
                  <a:lnTo>
                    <a:pt x="934" y="2602"/>
                  </a:lnTo>
                  <a:cubicBezTo>
                    <a:pt x="934" y="2902"/>
                    <a:pt x="1201" y="3169"/>
                    <a:pt x="1501" y="3169"/>
                  </a:cubicBezTo>
                  <a:cubicBezTo>
                    <a:pt x="1801" y="3169"/>
                    <a:pt x="2068" y="2902"/>
                    <a:pt x="2068" y="2602"/>
                  </a:cubicBezTo>
                  <a:lnTo>
                    <a:pt x="2068" y="2202"/>
                  </a:lnTo>
                  <a:lnTo>
                    <a:pt x="2435" y="2202"/>
                  </a:lnTo>
                  <a:cubicBezTo>
                    <a:pt x="2769" y="2202"/>
                    <a:pt x="3002" y="1935"/>
                    <a:pt x="3002" y="1601"/>
                  </a:cubicBezTo>
                  <a:cubicBezTo>
                    <a:pt x="3002" y="1268"/>
                    <a:pt x="2769" y="1001"/>
                    <a:pt x="2435" y="1001"/>
                  </a:cubicBezTo>
                  <a:lnTo>
                    <a:pt x="2068" y="1001"/>
                  </a:lnTo>
                  <a:lnTo>
                    <a:pt x="2068" y="600"/>
                  </a:lnTo>
                  <a:cubicBezTo>
                    <a:pt x="2068" y="267"/>
                    <a:pt x="1801" y="0"/>
                    <a:pt x="1501"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1792088" y="4325875"/>
              <a:ext cx="1292600" cy="379450"/>
            </a:xfrm>
            <a:custGeom>
              <a:avLst/>
              <a:gdLst/>
              <a:ahLst/>
              <a:cxnLst/>
              <a:rect l="l" t="t" r="r" b="b"/>
              <a:pathLst>
                <a:path w="51704" h="15178" extrusionOk="0">
                  <a:moveTo>
                    <a:pt x="2869" y="0"/>
                  </a:moveTo>
                  <a:cubicBezTo>
                    <a:pt x="1301" y="0"/>
                    <a:pt x="0" y="1268"/>
                    <a:pt x="0" y="2869"/>
                  </a:cubicBezTo>
                  <a:lnTo>
                    <a:pt x="0" y="12309"/>
                  </a:lnTo>
                  <a:cubicBezTo>
                    <a:pt x="0" y="13910"/>
                    <a:pt x="1301" y="15178"/>
                    <a:pt x="2869" y="15178"/>
                  </a:cubicBezTo>
                  <a:lnTo>
                    <a:pt x="51704" y="15178"/>
                  </a:lnTo>
                  <a:lnTo>
                    <a:pt x="51704" y="2836"/>
                  </a:lnTo>
                  <a:cubicBezTo>
                    <a:pt x="51704" y="1268"/>
                    <a:pt x="50403" y="0"/>
                    <a:pt x="4883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2976263" y="4695775"/>
              <a:ext cx="108425" cy="115125"/>
            </a:xfrm>
            <a:custGeom>
              <a:avLst/>
              <a:gdLst/>
              <a:ahLst/>
              <a:cxnLst/>
              <a:rect l="l" t="t" r="r" b="b"/>
              <a:pathLst>
                <a:path w="4337" h="4605" extrusionOk="0">
                  <a:moveTo>
                    <a:pt x="1" y="1"/>
                  </a:moveTo>
                  <a:cubicBezTo>
                    <a:pt x="1" y="2536"/>
                    <a:pt x="1935" y="4604"/>
                    <a:pt x="4337" y="4604"/>
                  </a:cubicBezTo>
                  <a:lnTo>
                    <a:pt x="4337"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2292438" y="4830400"/>
              <a:ext cx="792250" cy="380300"/>
            </a:xfrm>
            <a:custGeom>
              <a:avLst/>
              <a:gdLst/>
              <a:ahLst/>
              <a:cxnLst/>
              <a:rect l="l" t="t" r="r" b="b"/>
              <a:pathLst>
                <a:path w="31690" h="15212" extrusionOk="0">
                  <a:moveTo>
                    <a:pt x="2869" y="1"/>
                  </a:moveTo>
                  <a:cubicBezTo>
                    <a:pt x="1302" y="1"/>
                    <a:pt x="1" y="1268"/>
                    <a:pt x="1" y="2869"/>
                  </a:cubicBezTo>
                  <a:lnTo>
                    <a:pt x="1" y="12343"/>
                  </a:lnTo>
                  <a:cubicBezTo>
                    <a:pt x="1" y="13911"/>
                    <a:pt x="1302" y="15211"/>
                    <a:pt x="2869" y="15211"/>
                  </a:cubicBezTo>
                  <a:lnTo>
                    <a:pt x="31690" y="15211"/>
                  </a:lnTo>
                  <a:lnTo>
                    <a:pt x="31690" y="2869"/>
                  </a:lnTo>
                  <a:cubicBezTo>
                    <a:pt x="31690" y="1268"/>
                    <a:pt x="30389" y="1"/>
                    <a:pt x="28821"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2976263" y="5201150"/>
              <a:ext cx="108425" cy="114275"/>
            </a:xfrm>
            <a:custGeom>
              <a:avLst/>
              <a:gdLst/>
              <a:ahLst/>
              <a:cxnLst/>
              <a:rect l="l" t="t" r="r" b="b"/>
              <a:pathLst>
                <a:path w="4337" h="4571" extrusionOk="0">
                  <a:moveTo>
                    <a:pt x="1" y="0"/>
                  </a:moveTo>
                  <a:cubicBezTo>
                    <a:pt x="1" y="2536"/>
                    <a:pt x="1935" y="4570"/>
                    <a:pt x="4337" y="4570"/>
                  </a:cubicBezTo>
                  <a:lnTo>
                    <a:pt x="4337"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1057388" y="3753800"/>
              <a:ext cx="1292625" cy="457025"/>
            </a:xfrm>
            <a:custGeom>
              <a:avLst/>
              <a:gdLst/>
              <a:ahLst/>
              <a:cxnLst/>
              <a:rect l="l" t="t" r="r" b="b"/>
              <a:pathLst>
                <a:path w="51705" h="18281" extrusionOk="0">
                  <a:moveTo>
                    <a:pt x="2869" y="0"/>
                  </a:moveTo>
                  <a:cubicBezTo>
                    <a:pt x="1302" y="0"/>
                    <a:pt x="1" y="1301"/>
                    <a:pt x="1" y="2869"/>
                  </a:cubicBezTo>
                  <a:lnTo>
                    <a:pt x="1" y="18280"/>
                  </a:lnTo>
                  <a:lnTo>
                    <a:pt x="48836" y="18280"/>
                  </a:lnTo>
                  <a:cubicBezTo>
                    <a:pt x="50437" y="18280"/>
                    <a:pt x="51704" y="16979"/>
                    <a:pt x="51704" y="15411"/>
                  </a:cubicBezTo>
                  <a:lnTo>
                    <a:pt x="51704" y="2869"/>
                  </a:lnTo>
                  <a:cubicBezTo>
                    <a:pt x="51704" y="1301"/>
                    <a:pt x="50403" y="0"/>
                    <a:pt x="4883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1057388" y="4201275"/>
              <a:ext cx="108450" cy="115100"/>
            </a:xfrm>
            <a:custGeom>
              <a:avLst/>
              <a:gdLst/>
              <a:ahLst/>
              <a:cxnLst/>
              <a:rect l="l" t="t" r="r" b="b"/>
              <a:pathLst>
                <a:path w="4338" h="4604" extrusionOk="0">
                  <a:moveTo>
                    <a:pt x="1" y="0"/>
                  </a:moveTo>
                  <a:lnTo>
                    <a:pt x="1" y="4603"/>
                  </a:lnTo>
                  <a:cubicBezTo>
                    <a:pt x="2402" y="4603"/>
                    <a:pt x="4337" y="2535"/>
                    <a:pt x="4337"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a:off x="1168313" y="3966040"/>
              <a:ext cx="1082450" cy="28375"/>
            </a:xfrm>
            <a:custGeom>
              <a:avLst/>
              <a:gdLst/>
              <a:ahLst/>
              <a:cxnLst/>
              <a:rect l="l" t="t" r="r" b="b"/>
              <a:pathLst>
                <a:path w="43298" h="1135" extrusionOk="0">
                  <a:moveTo>
                    <a:pt x="0" y="0"/>
                  </a:moveTo>
                  <a:lnTo>
                    <a:pt x="0" y="1135"/>
                  </a:lnTo>
                  <a:lnTo>
                    <a:pt x="43298" y="1135"/>
                  </a:lnTo>
                  <a:lnTo>
                    <a:pt x="43298" y="0"/>
                  </a:lnTo>
                  <a:close/>
                </a:path>
              </a:pathLst>
            </a:custGeom>
            <a:solidFill>
              <a:srgbClr val="FF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1897163" y="4496878"/>
              <a:ext cx="1082450" cy="28375"/>
            </a:xfrm>
            <a:custGeom>
              <a:avLst/>
              <a:gdLst/>
              <a:ahLst/>
              <a:cxnLst/>
              <a:rect l="l" t="t" r="r" b="b"/>
              <a:pathLst>
                <a:path w="43298" h="1135" extrusionOk="0">
                  <a:moveTo>
                    <a:pt x="0" y="1"/>
                  </a:moveTo>
                  <a:lnTo>
                    <a:pt x="0" y="1135"/>
                  </a:lnTo>
                  <a:lnTo>
                    <a:pt x="43298" y="1135"/>
                  </a:lnTo>
                  <a:lnTo>
                    <a:pt x="43298" y="1"/>
                  </a:lnTo>
                  <a:close/>
                </a:path>
              </a:pathLst>
            </a:custGeom>
            <a:solidFill>
              <a:srgbClr val="FF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1057388" y="2683025"/>
              <a:ext cx="1292625" cy="380300"/>
            </a:xfrm>
            <a:custGeom>
              <a:avLst/>
              <a:gdLst/>
              <a:ahLst/>
              <a:cxnLst/>
              <a:rect l="l" t="t" r="r" b="b"/>
              <a:pathLst>
                <a:path w="51705" h="15212" extrusionOk="0">
                  <a:moveTo>
                    <a:pt x="2869" y="1"/>
                  </a:moveTo>
                  <a:cubicBezTo>
                    <a:pt x="1302" y="1"/>
                    <a:pt x="1" y="1302"/>
                    <a:pt x="1" y="2869"/>
                  </a:cubicBezTo>
                  <a:lnTo>
                    <a:pt x="1" y="15212"/>
                  </a:lnTo>
                  <a:lnTo>
                    <a:pt x="48836" y="15212"/>
                  </a:lnTo>
                  <a:cubicBezTo>
                    <a:pt x="50437" y="15212"/>
                    <a:pt x="51704" y="13911"/>
                    <a:pt x="51704" y="12343"/>
                  </a:cubicBezTo>
                  <a:lnTo>
                    <a:pt x="51704" y="2869"/>
                  </a:lnTo>
                  <a:cubicBezTo>
                    <a:pt x="51704" y="1302"/>
                    <a:pt x="50403" y="1"/>
                    <a:pt x="48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1057388" y="3053775"/>
              <a:ext cx="108450" cy="115100"/>
            </a:xfrm>
            <a:custGeom>
              <a:avLst/>
              <a:gdLst/>
              <a:ahLst/>
              <a:cxnLst/>
              <a:rect l="l" t="t" r="r" b="b"/>
              <a:pathLst>
                <a:path w="4338" h="4604" extrusionOk="0">
                  <a:moveTo>
                    <a:pt x="1" y="1"/>
                  </a:moveTo>
                  <a:lnTo>
                    <a:pt x="1" y="4604"/>
                  </a:lnTo>
                  <a:cubicBezTo>
                    <a:pt x="2402" y="4604"/>
                    <a:pt x="4337" y="2536"/>
                    <a:pt x="4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1792088" y="3178375"/>
              <a:ext cx="1292600" cy="456200"/>
            </a:xfrm>
            <a:custGeom>
              <a:avLst/>
              <a:gdLst/>
              <a:ahLst/>
              <a:cxnLst/>
              <a:rect l="l" t="t" r="r" b="b"/>
              <a:pathLst>
                <a:path w="51704" h="18248" extrusionOk="0">
                  <a:moveTo>
                    <a:pt x="2869" y="1"/>
                  </a:moveTo>
                  <a:cubicBezTo>
                    <a:pt x="1301" y="1"/>
                    <a:pt x="0" y="1268"/>
                    <a:pt x="0" y="2870"/>
                  </a:cubicBezTo>
                  <a:lnTo>
                    <a:pt x="0" y="15379"/>
                  </a:lnTo>
                  <a:cubicBezTo>
                    <a:pt x="0" y="16980"/>
                    <a:pt x="1301" y="18247"/>
                    <a:pt x="2869" y="18247"/>
                  </a:cubicBezTo>
                  <a:lnTo>
                    <a:pt x="51704" y="18247"/>
                  </a:lnTo>
                  <a:lnTo>
                    <a:pt x="51704" y="2870"/>
                  </a:lnTo>
                  <a:cubicBezTo>
                    <a:pt x="51704" y="1268"/>
                    <a:pt x="50403" y="1"/>
                    <a:pt x="48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a:off x="2976263" y="3625025"/>
              <a:ext cx="108425" cy="115100"/>
            </a:xfrm>
            <a:custGeom>
              <a:avLst/>
              <a:gdLst/>
              <a:ahLst/>
              <a:cxnLst/>
              <a:rect l="l" t="t" r="r" b="b"/>
              <a:pathLst>
                <a:path w="4337" h="4604" extrusionOk="0">
                  <a:moveTo>
                    <a:pt x="1" y="0"/>
                  </a:moveTo>
                  <a:cubicBezTo>
                    <a:pt x="1" y="2535"/>
                    <a:pt x="1935" y="4604"/>
                    <a:pt x="4337" y="4604"/>
                  </a:cubicBezTo>
                  <a:lnTo>
                    <a:pt x="4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1891313" y="3394780"/>
              <a:ext cx="1082475" cy="27550"/>
            </a:xfrm>
            <a:custGeom>
              <a:avLst/>
              <a:gdLst/>
              <a:ahLst/>
              <a:cxnLst/>
              <a:rect l="l" t="t" r="r" b="b"/>
              <a:pathLst>
                <a:path w="43299" h="1102" extrusionOk="0">
                  <a:moveTo>
                    <a:pt x="1" y="1"/>
                  </a:moveTo>
                  <a:lnTo>
                    <a:pt x="1" y="1102"/>
                  </a:lnTo>
                  <a:lnTo>
                    <a:pt x="43298" y="1102"/>
                  </a:lnTo>
                  <a:lnTo>
                    <a:pt x="43298" y="1"/>
                  </a:lnTo>
                  <a:close/>
                </a:path>
              </a:pathLst>
            </a:custGeom>
            <a:solidFill>
              <a:srgbClr val="FF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1162463" y="2841021"/>
              <a:ext cx="1082475" cy="27525"/>
            </a:xfrm>
            <a:custGeom>
              <a:avLst/>
              <a:gdLst/>
              <a:ahLst/>
              <a:cxnLst/>
              <a:rect l="l" t="t" r="r" b="b"/>
              <a:pathLst>
                <a:path w="43299" h="1101" extrusionOk="0">
                  <a:moveTo>
                    <a:pt x="1" y="0"/>
                  </a:moveTo>
                  <a:lnTo>
                    <a:pt x="1" y="1101"/>
                  </a:lnTo>
                  <a:lnTo>
                    <a:pt x="43298" y="1101"/>
                  </a:lnTo>
                  <a:lnTo>
                    <a:pt x="43298" y="0"/>
                  </a:lnTo>
                  <a:close/>
                </a:path>
              </a:pathLst>
            </a:custGeom>
            <a:solidFill>
              <a:srgbClr val="FF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2446713" y="4915450"/>
              <a:ext cx="198500" cy="210175"/>
            </a:xfrm>
            <a:custGeom>
              <a:avLst/>
              <a:gdLst/>
              <a:ahLst/>
              <a:cxnLst/>
              <a:rect l="l" t="t" r="r" b="b"/>
              <a:pathLst>
                <a:path w="7940" h="8407" extrusionOk="0">
                  <a:moveTo>
                    <a:pt x="3970" y="1"/>
                  </a:moveTo>
                  <a:cubicBezTo>
                    <a:pt x="1769" y="1"/>
                    <a:pt x="1" y="1869"/>
                    <a:pt x="1" y="4204"/>
                  </a:cubicBezTo>
                  <a:cubicBezTo>
                    <a:pt x="1" y="6506"/>
                    <a:pt x="1769" y="8407"/>
                    <a:pt x="3970" y="8407"/>
                  </a:cubicBezTo>
                  <a:cubicBezTo>
                    <a:pt x="6172" y="8407"/>
                    <a:pt x="7940" y="6506"/>
                    <a:pt x="7940" y="4204"/>
                  </a:cubicBezTo>
                  <a:cubicBezTo>
                    <a:pt x="7940" y="1869"/>
                    <a:pt x="6172" y="1"/>
                    <a:pt x="39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2420863" y="4945475"/>
              <a:ext cx="115950" cy="102600"/>
            </a:xfrm>
            <a:custGeom>
              <a:avLst/>
              <a:gdLst/>
              <a:ahLst/>
              <a:cxnLst/>
              <a:rect l="l" t="t" r="r" b="b"/>
              <a:pathLst>
                <a:path w="4638" h="4104" extrusionOk="0">
                  <a:moveTo>
                    <a:pt x="1168" y="1"/>
                  </a:moveTo>
                  <a:cubicBezTo>
                    <a:pt x="501" y="1"/>
                    <a:pt x="1" y="568"/>
                    <a:pt x="1" y="1235"/>
                  </a:cubicBezTo>
                  <a:lnTo>
                    <a:pt x="1" y="1268"/>
                  </a:lnTo>
                  <a:cubicBezTo>
                    <a:pt x="1" y="1402"/>
                    <a:pt x="1" y="1535"/>
                    <a:pt x="67" y="1669"/>
                  </a:cubicBezTo>
                  <a:lnTo>
                    <a:pt x="67" y="1702"/>
                  </a:lnTo>
                  <a:cubicBezTo>
                    <a:pt x="301" y="2469"/>
                    <a:pt x="1268" y="3370"/>
                    <a:pt x="1869" y="3837"/>
                  </a:cubicBezTo>
                  <a:cubicBezTo>
                    <a:pt x="2002" y="3937"/>
                    <a:pt x="2102" y="4004"/>
                    <a:pt x="2169" y="4037"/>
                  </a:cubicBezTo>
                  <a:cubicBezTo>
                    <a:pt x="2202" y="4070"/>
                    <a:pt x="2236" y="4070"/>
                    <a:pt x="2269" y="4104"/>
                  </a:cubicBezTo>
                  <a:lnTo>
                    <a:pt x="2369" y="4104"/>
                  </a:lnTo>
                  <a:cubicBezTo>
                    <a:pt x="2402" y="4070"/>
                    <a:pt x="2436" y="4070"/>
                    <a:pt x="2469" y="4037"/>
                  </a:cubicBezTo>
                  <a:cubicBezTo>
                    <a:pt x="2536" y="4004"/>
                    <a:pt x="2636" y="3937"/>
                    <a:pt x="2769" y="3837"/>
                  </a:cubicBezTo>
                  <a:cubicBezTo>
                    <a:pt x="3370" y="3370"/>
                    <a:pt x="4337" y="2469"/>
                    <a:pt x="4571" y="1702"/>
                  </a:cubicBezTo>
                  <a:lnTo>
                    <a:pt x="4571" y="1669"/>
                  </a:lnTo>
                  <a:cubicBezTo>
                    <a:pt x="4637" y="1535"/>
                    <a:pt x="4637" y="1402"/>
                    <a:pt x="4637" y="1268"/>
                  </a:cubicBezTo>
                  <a:lnTo>
                    <a:pt x="4637" y="1235"/>
                  </a:lnTo>
                  <a:cubicBezTo>
                    <a:pt x="4637" y="568"/>
                    <a:pt x="4137" y="1"/>
                    <a:pt x="3470" y="1"/>
                  </a:cubicBezTo>
                  <a:cubicBezTo>
                    <a:pt x="2636" y="1"/>
                    <a:pt x="2302" y="801"/>
                    <a:pt x="2302" y="801"/>
                  </a:cubicBezTo>
                  <a:cubicBezTo>
                    <a:pt x="2302" y="801"/>
                    <a:pt x="2002" y="1"/>
                    <a:pt x="1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2557638" y="4945475"/>
              <a:ext cx="115925" cy="102600"/>
            </a:xfrm>
            <a:custGeom>
              <a:avLst/>
              <a:gdLst/>
              <a:ahLst/>
              <a:cxnLst/>
              <a:rect l="l" t="t" r="r" b="b"/>
              <a:pathLst>
                <a:path w="4637" h="4104" extrusionOk="0">
                  <a:moveTo>
                    <a:pt x="1168" y="1"/>
                  </a:moveTo>
                  <a:cubicBezTo>
                    <a:pt x="501" y="1"/>
                    <a:pt x="0" y="568"/>
                    <a:pt x="0" y="1235"/>
                  </a:cubicBezTo>
                  <a:lnTo>
                    <a:pt x="0" y="1268"/>
                  </a:lnTo>
                  <a:cubicBezTo>
                    <a:pt x="0" y="1402"/>
                    <a:pt x="0" y="1535"/>
                    <a:pt x="67" y="1669"/>
                  </a:cubicBezTo>
                  <a:lnTo>
                    <a:pt x="67" y="1702"/>
                  </a:lnTo>
                  <a:cubicBezTo>
                    <a:pt x="300" y="2469"/>
                    <a:pt x="1268" y="3370"/>
                    <a:pt x="1868" y="3837"/>
                  </a:cubicBezTo>
                  <a:cubicBezTo>
                    <a:pt x="2002" y="3937"/>
                    <a:pt x="2102" y="4004"/>
                    <a:pt x="2168" y="4037"/>
                  </a:cubicBezTo>
                  <a:cubicBezTo>
                    <a:pt x="2202" y="4070"/>
                    <a:pt x="2235" y="4070"/>
                    <a:pt x="2269" y="4104"/>
                  </a:cubicBezTo>
                  <a:lnTo>
                    <a:pt x="2369" y="4104"/>
                  </a:lnTo>
                  <a:cubicBezTo>
                    <a:pt x="2402" y="4070"/>
                    <a:pt x="2435" y="4070"/>
                    <a:pt x="2469" y="4037"/>
                  </a:cubicBezTo>
                  <a:cubicBezTo>
                    <a:pt x="2535" y="4004"/>
                    <a:pt x="2635" y="3937"/>
                    <a:pt x="2769" y="3837"/>
                  </a:cubicBezTo>
                  <a:cubicBezTo>
                    <a:pt x="3369" y="3370"/>
                    <a:pt x="4337" y="2469"/>
                    <a:pt x="4570" y="1702"/>
                  </a:cubicBezTo>
                  <a:lnTo>
                    <a:pt x="4570" y="1669"/>
                  </a:lnTo>
                  <a:cubicBezTo>
                    <a:pt x="4637" y="1535"/>
                    <a:pt x="4637" y="1402"/>
                    <a:pt x="4637" y="1268"/>
                  </a:cubicBezTo>
                  <a:lnTo>
                    <a:pt x="4637" y="1235"/>
                  </a:lnTo>
                  <a:cubicBezTo>
                    <a:pt x="4637" y="568"/>
                    <a:pt x="4137" y="1"/>
                    <a:pt x="3469" y="1"/>
                  </a:cubicBezTo>
                  <a:cubicBezTo>
                    <a:pt x="2635" y="1"/>
                    <a:pt x="2335" y="801"/>
                    <a:pt x="2335" y="801"/>
                  </a:cubicBezTo>
                  <a:cubicBezTo>
                    <a:pt x="2335" y="801"/>
                    <a:pt x="2002" y="1"/>
                    <a:pt x="1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2736938" y="4915450"/>
              <a:ext cx="239350" cy="210175"/>
            </a:xfrm>
            <a:custGeom>
              <a:avLst/>
              <a:gdLst/>
              <a:ahLst/>
              <a:cxnLst/>
              <a:rect l="l" t="t" r="r" b="b"/>
              <a:pathLst>
                <a:path w="9574" h="8407" extrusionOk="0">
                  <a:moveTo>
                    <a:pt x="2402" y="1"/>
                  </a:moveTo>
                  <a:cubicBezTo>
                    <a:pt x="1067" y="1"/>
                    <a:pt x="0" y="1135"/>
                    <a:pt x="0" y="2536"/>
                  </a:cubicBezTo>
                  <a:lnTo>
                    <a:pt x="0" y="2603"/>
                  </a:lnTo>
                  <a:cubicBezTo>
                    <a:pt x="0" y="2870"/>
                    <a:pt x="67" y="3137"/>
                    <a:pt x="133" y="3403"/>
                  </a:cubicBezTo>
                  <a:cubicBezTo>
                    <a:pt x="167" y="3437"/>
                    <a:pt x="167" y="3470"/>
                    <a:pt x="167" y="3470"/>
                  </a:cubicBezTo>
                  <a:cubicBezTo>
                    <a:pt x="667" y="5071"/>
                    <a:pt x="2635" y="6906"/>
                    <a:pt x="3836" y="7840"/>
                  </a:cubicBezTo>
                  <a:cubicBezTo>
                    <a:pt x="4103" y="8040"/>
                    <a:pt x="4336" y="8174"/>
                    <a:pt x="4503" y="8274"/>
                  </a:cubicBezTo>
                  <a:cubicBezTo>
                    <a:pt x="4570" y="8307"/>
                    <a:pt x="4637" y="8340"/>
                    <a:pt x="4670" y="8374"/>
                  </a:cubicBezTo>
                  <a:cubicBezTo>
                    <a:pt x="4703" y="8374"/>
                    <a:pt x="4770" y="8407"/>
                    <a:pt x="4770" y="8407"/>
                  </a:cubicBezTo>
                  <a:cubicBezTo>
                    <a:pt x="4803" y="8407"/>
                    <a:pt x="4837" y="8374"/>
                    <a:pt x="4870" y="8374"/>
                  </a:cubicBezTo>
                  <a:cubicBezTo>
                    <a:pt x="4937" y="8340"/>
                    <a:pt x="5004" y="8307"/>
                    <a:pt x="5070" y="8274"/>
                  </a:cubicBezTo>
                  <a:cubicBezTo>
                    <a:pt x="5237" y="8174"/>
                    <a:pt x="5437" y="8040"/>
                    <a:pt x="5704" y="7840"/>
                  </a:cubicBezTo>
                  <a:cubicBezTo>
                    <a:pt x="6938" y="6906"/>
                    <a:pt x="8906" y="5071"/>
                    <a:pt x="9373" y="3470"/>
                  </a:cubicBezTo>
                  <a:cubicBezTo>
                    <a:pt x="9407" y="3470"/>
                    <a:pt x="9407" y="3437"/>
                    <a:pt x="9407" y="3403"/>
                  </a:cubicBezTo>
                  <a:cubicBezTo>
                    <a:pt x="9507" y="3137"/>
                    <a:pt x="9540" y="2870"/>
                    <a:pt x="9574" y="2569"/>
                  </a:cubicBezTo>
                  <a:lnTo>
                    <a:pt x="9574" y="2536"/>
                  </a:lnTo>
                  <a:cubicBezTo>
                    <a:pt x="9574" y="1135"/>
                    <a:pt x="8473" y="1"/>
                    <a:pt x="7138" y="1"/>
                  </a:cubicBezTo>
                  <a:cubicBezTo>
                    <a:pt x="5437" y="1"/>
                    <a:pt x="4770" y="1602"/>
                    <a:pt x="4770" y="1602"/>
                  </a:cubicBezTo>
                  <a:cubicBezTo>
                    <a:pt x="4770" y="1602"/>
                    <a:pt x="4136" y="1"/>
                    <a:pt x="2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2523438" y="5040550"/>
              <a:ext cx="45050" cy="70900"/>
            </a:xfrm>
            <a:custGeom>
              <a:avLst/>
              <a:gdLst/>
              <a:ahLst/>
              <a:cxnLst/>
              <a:rect l="l" t="t" r="r" b="b"/>
              <a:pathLst>
                <a:path w="1802" h="2836" extrusionOk="0">
                  <a:moveTo>
                    <a:pt x="901" y="1"/>
                  </a:moveTo>
                  <a:cubicBezTo>
                    <a:pt x="401" y="1"/>
                    <a:pt x="1" y="634"/>
                    <a:pt x="1" y="1402"/>
                  </a:cubicBezTo>
                  <a:cubicBezTo>
                    <a:pt x="1" y="2202"/>
                    <a:pt x="401" y="2836"/>
                    <a:pt x="901" y="2836"/>
                  </a:cubicBezTo>
                  <a:cubicBezTo>
                    <a:pt x="1402" y="2836"/>
                    <a:pt x="1802" y="2202"/>
                    <a:pt x="1802" y="1402"/>
                  </a:cubicBezTo>
                  <a:cubicBezTo>
                    <a:pt x="1802" y="634"/>
                    <a:pt x="1402" y="1"/>
                    <a:pt x="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3102188" y="5476700"/>
              <a:ext cx="39225" cy="39225"/>
            </a:xfrm>
            <a:custGeom>
              <a:avLst/>
              <a:gdLst/>
              <a:ahLst/>
              <a:cxnLst/>
              <a:rect l="l" t="t" r="r" b="b"/>
              <a:pathLst>
                <a:path w="1569" h="1569" extrusionOk="0">
                  <a:moveTo>
                    <a:pt x="768" y="0"/>
                  </a:moveTo>
                  <a:cubicBezTo>
                    <a:pt x="334" y="0"/>
                    <a:pt x="0" y="334"/>
                    <a:pt x="0" y="768"/>
                  </a:cubicBezTo>
                  <a:cubicBezTo>
                    <a:pt x="0" y="1235"/>
                    <a:pt x="334" y="1568"/>
                    <a:pt x="768" y="1568"/>
                  </a:cubicBezTo>
                  <a:cubicBezTo>
                    <a:pt x="1201" y="1568"/>
                    <a:pt x="1568" y="1201"/>
                    <a:pt x="1568" y="768"/>
                  </a:cubicBezTo>
                  <a:cubicBezTo>
                    <a:pt x="1568" y="334"/>
                    <a:pt x="1201" y="0"/>
                    <a:pt x="768"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3019638" y="5476700"/>
              <a:ext cx="39200" cy="39225"/>
            </a:xfrm>
            <a:custGeom>
              <a:avLst/>
              <a:gdLst/>
              <a:ahLst/>
              <a:cxnLst/>
              <a:rect l="l" t="t" r="r" b="b"/>
              <a:pathLst>
                <a:path w="1568" h="1569" extrusionOk="0">
                  <a:moveTo>
                    <a:pt x="801" y="0"/>
                  </a:moveTo>
                  <a:cubicBezTo>
                    <a:pt x="367" y="0"/>
                    <a:pt x="0" y="334"/>
                    <a:pt x="0" y="768"/>
                  </a:cubicBezTo>
                  <a:cubicBezTo>
                    <a:pt x="0" y="1235"/>
                    <a:pt x="367" y="1568"/>
                    <a:pt x="801" y="1568"/>
                  </a:cubicBezTo>
                  <a:cubicBezTo>
                    <a:pt x="1234" y="1568"/>
                    <a:pt x="1568" y="1201"/>
                    <a:pt x="1568" y="768"/>
                  </a:cubicBezTo>
                  <a:cubicBezTo>
                    <a:pt x="1568" y="334"/>
                    <a:pt x="1234" y="0"/>
                    <a:pt x="801"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2937913" y="5476700"/>
              <a:ext cx="39200" cy="39225"/>
            </a:xfrm>
            <a:custGeom>
              <a:avLst/>
              <a:gdLst/>
              <a:ahLst/>
              <a:cxnLst/>
              <a:rect l="l" t="t" r="r" b="b"/>
              <a:pathLst>
                <a:path w="1568" h="1569" extrusionOk="0">
                  <a:moveTo>
                    <a:pt x="767" y="0"/>
                  </a:moveTo>
                  <a:cubicBezTo>
                    <a:pt x="334" y="0"/>
                    <a:pt x="0" y="334"/>
                    <a:pt x="0" y="768"/>
                  </a:cubicBezTo>
                  <a:cubicBezTo>
                    <a:pt x="0" y="1235"/>
                    <a:pt x="334" y="1568"/>
                    <a:pt x="767" y="1568"/>
                  </a:cubicBezTo>
                  <a:cubicBezTo>
                    <a:pt x="1201" y="1568"/>
                    <a:pt x="1568" y="1201"/>
                    <a:pt x="1568" y="768"/>
                  </a:cubicBezTo>
                  <a:cubicBezTo>
                    <a:pt x="1568" y="334"/>
                    <a:pt x="1201" y="0"/>
                    <a:pt x="767"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211837" y="6828500"/>
              <a:ext cx="4865150" cy="557075"/>
            </a:xfrm>
            <a:custGeom>
              <a:avLst/>
              <a:gdLst/>
              <a:ahLst/>
              <a:cxnLst/>
              <a:rect l="l" t="t" r="r" b="b"/>
              <a:pathLst>
                <a:path w="194606" h="22283" extrusionOk="0">
                  <a:moveTo>
                    <a:pt x="162716" y="0"/>
                  </a:moveTo>
                  <a:cubicBezTo>
                    <a:pt x="145537" y="0"/>
                    <a:pt x="131527" y="2102"/>
                    <a:pt x="130860" y="4737"/>
                  </a:cubicBezTo>
                  <a:cubicBezTo>
                    <a:pt x="121921" y="3636"/>
                    <a:pt x="107510" y="2903"/>
                    <a:pt x="91265" y="2903"/>
                  </a:cubicBezTo>
                  <a:cubicBezTo>
                    <a:pt x="65981" y="2903"/>
                    <a:pt x="45132" y="4637"/>
                    <a:pt x="42397" y="6872"/>
                  </a:cubicBezTo>
                  <a:cubicBezTo>
                    <a:pt x="18914" y="6939"/>
                    <a:pt x="0" y="10375"/>
                    <a:pt x="0" y="14578"/>
                  </a:cubicBezTo>
                  <a:cubicBezTo>
                    <a:pt x="0" y="18847"/>
                    <a:pt x="19214" y="22283"/>
                    <a:pt x="42931" y="22283"/>
                  </a:cubicBezTo>
                  <a:cubicBezTo>
                    <a:pt x="66648" y="22283"/>
                    <a:pt x="85895" y="18847"/>
                    <a:pt x="85895" y="14578"/>
                  </a:cubicBezTo>
                  <a:cubicBezTo>
                    <a:pt x="85895" y="13610"/>
                    <a:pt x="84827" y="12643"/>
                    <a:pt x="82959" y="11776"/>
                  </a:cubicBezTo>
                  <a:lnTo>
                    <a:pt x="82959" y="11776"/>
                  </a:lnTo>
                  <a:cubicBezTo>
                    <a:pt x="85661" y="11842"/>
                    <a:pt x="88430" y="11842"/>
                    <a:pt x="91265" y="11842"/>
                  </a:cubicBezTo>
                  <a:cubicBezTo>
                    <a:pt x="115016" y="11842"/>
                    <a:pt x="134830" y="10341"/>
                    <a:pt x="139466" y="8306"/>
                  </a:cubicBezTo>
                  <a:cubicBezTo>
                    <a:pt x="145271" y="9240"/>
                    <a:pt x="153543" y="9841"/>
                    <a:pt x="162716" y="9841"/>
                  </a:cubicBezTo>
                  <a:cubicBezTo>
                    <a:pt x="180329" y="9841"/>
                    <a:pt x="194606" y="7639"/>
                    <a:pt x="194606" y="4937"/>
                  </a:cubicBezTo>
                  <a:cubicBezTo>
                    <a:pt x="194606" y="2202"/>
                    <a:pt x="180329" y="0"/>
                    <a:pt x="16271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60838" y="6499100"/>
              <a:ext cx="1587000" cy="588775"/>
            </a:xfrm>
            <a:custGeom>
              <a:avLst/>
              <a:gdLst/>
              <a:ahLst/>
              <a:cxnLst/>
              <a:rect l="l" t="t" r="r" b="b"/>
              <a:pathLst>
                <a:path w="63480" h="23551" extrusionOk="0">
                  <a:moveTo>
                    <a:pt x="17280" y="0"/>
                  </a:moveTo>
                  <a:cubicBezTo>
                    <a:pt x="16804" y="4394"/>
                    <a:pt x="15665" y="5891"/>
                    <a:pt x="13273" y="5891"/>
                  </a:cubicBezTo>
                  <a:cubicBezTo>
                    <a:pt x="10636" y="5891"/>
                    <a:pt x="6475" y="4069"/>
                    <a:pt x="1" y="2302"/>
                  </a:cubicBezTo>
                  <a:lnTo>
                    <a:pt x="1" y="2302"/>
                  </a:lnTo>
                  <a:lnTo>
                    <a:pt x="31757" y="23551"/>
                  </a:lnTo>
                  <a:lnTo>
                    <a:pt x="63480" y="5271"/>
                  </a:lnTo>
                  <a:lnTo>
                    <a:pt x="63480" y="5271"/>
                  </a:lnTo>
                  <a:cubicBezTo>
                    <a:pt x="58518" y="6625"/>
                    <a:pt x="54920" y="7532"/>
                    <a:pt x="52324" y="7532"/>
                  </a:cubicBezTo>
                  <a:cubicBezTo>
                    <a:pt x="48463" y="7532"/>
                    <a:pt x="46819" y="5526"/>
                    <a:pt x="46201" y="0"/>
                  </a:cubicBezTo>
                  <a:close/>
                </a:path>
              </a:pathLst>
            </a:custGeom>
            <a:solidFill>
              <a:srgbClr val="2C4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65663" y="7000225"/>
              <a:ext cx="607325" cy="292900"/>
            </a:xfrm>
            <a:custGeom>
              <a:avLst/>
              <a:gdLst/>
              <a:ahLst/>
              <a:cxnLst/>
              <a:rect l="l" t="t" r="r" b="b"/>
              <a:pathLst>
                <a:path w="24293" h="11716" extrusionOk="0">
                  <a:moveTo>
                    <a:pt x="7822" y="0"/>
                  </a:moveTo>
                  <a:cubicBezTo>
                    <a:pt x="5464" y="0"/>
                    <a:pt x="3169" y="895"/>
                    <a:pt x="2110" y="3873"/>
                  </a:cubicBezTo>
                  <a:cubicBezTo>
                    <a:pt x="0" y="9749"/>
                    <a:pt x="6085" y="11433"/>
                    <a:pt x="10551" y="11433"/>
                  </a:cubicBezTo>
                  <a:cubicBezTo>
                    <a:pt x="11029" y="11433"/>
                    <a:pt x="11488" y="11413"/>
                    <a:pt x="11917" y="11378"/>
                  </a:cubicBezTo>
                  <a:cubicBezTo>
                    <a:pt x="12564" y="11319"/>
                    <a:pt x="13180" y="11296"/>
                    <a:pt x="13768" y="11296"/>
                  </a:cubicBezTo>
                  <a:cubicBezTo>
                    <a:pt x="16248" y="11296"/>
                    <a:pt x="18228" y="11716"/>
                    <a:pt x="19940" y="11716"/>
                  </a:cubicBezTo>
                  <a:cubicBezTo>
                    <a:pt x="20604" y="11716"/>
                    <a:pt x="21227" y="11653"/>
                    <a:pt x="21824" y="11478"/>
                  </a:cubicBezTo>
                  <a:cubicBezTo>
                    <a:pt x="24292" y="10777"/>
                    <a:pt x="23091" y="3572"/>
                    <a:pt x="23091" y="3572"/>
                  </a:cubicBezTo>
                  <a:cubicBezTo>
                    <a:pt x="20489" y="2105"/>
                    <a:pt x="16453" y="2738"/>
                    <a:pt x="14485" y="1771"/>
                  </a:cubicBezTo>
                  <a:cubicBezTo>
                    <a:pt x="13441" y="1231"/>
                    <a:pt x="10588" y="0"/>
                    <a:pt x="782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498763" y="7047000"/>
              <a:ext cx="694575" cy="237675"/>
            </a:xfrm>
            <a:custGeom>
              <a:avLst/>
              <a:gdLst/>
              <a:ahLst/>
              <a:cxnLst/>
              <a:rect l="l" t="t" r="r" b="b"/>
              <a:pathLst>
                <a:path w="27783" h="9507" extrusionOk="0">
                  <a:moveTo>
                    <a:pt x="13406" y="0"/>
                  </a:moveTo>
                  <a:cubicBezTo>
                    <a:pt x="13406" y="0"/>
                    <a:pt x="10336" y="1535"/>
                    <a:pt x="4746" y="1535"/>
                  </a:cubicBezTo>
                  <a:cubicBezTo>
                    <a:pt x="4686" y="1535"/>
                    <a:pt x="4626" y="1535"/>
                    <a:pt x="4566" y="1535"/>
                  </a:cubicBezTo>
                  <a:cubicBezTo>
                    <a:pt x="4542" y="1534"/>
                    <a:pt x="4518" y="1534"/>
                    <a:pt x="4493" y="1534"/>
                  </a:cubicBezTo>
                  <a:cubicBezTo>
                    <a:pt x="2722" y="1534"/>
                    <a:pt x="1158" y="2726"/>
                    <a:pt x="697" y="4437"/>
                  </a:cubicBezTo>
                  <a:lnTo>
                    <a:pt x="664" y="4537"/>
                  </a:lnTo>
                  <a:cubicBezTo>
                    <a:pt x="1" y="7022"/>
                    <a:pt x="1873" y="9507"/>
                    <a:pt x="4448" y="9507"/>
                  </a:cubicBezTo>
                  <a:cubicBezTo>
                    <a:pt x="4465" y="9507"/>
                    <a:pt x="4482" y="9507"/>
                    <a:pt x="4500" y="9507"/>
                  </a:cubicBezTo>
                  <a:cubicBezTo>
                    <a:pt x="7068" y="9507"/>
                    <a:pt x="10737" y="9073"/>
                    <a:pt x="15774" y="7639"/>
                  </a:cubicBezTo>
                  <a:cubicBezTo>
                    <a:pt x="27783" y="4270"/>
                    <a:pt x="13406" y="0"/>
                    <a:pt x="13406"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687963" y="6626950"/>
              <a:ext cx="1294275" cy="722775"/>
            </a:xfrm>
            <a:custGeom>
              <a:avLst/>
              <a:gdLst/>
              <a:ahLst/>
              <a:cxnLst/>
              <a:rect l="l" t="t" r="r" b="b"/>
              <a:pathLst>
                <a:path w="51771" h="28911" extrusionOk="0">
                  <a:moveTo>
                    <a:pt x="40838" y="0"/>
                  </a:moveTo>
                  <a:cubicBezTo>
                    <a:pt x="28620" y="0"/>
                    <a:pt x="1702" y="15768"/>
                    <a:pt x="1702" y="15768"/>
                  </a:cubicBezTo>
                  <a:cubicBezTo>
                    <a:pt x="0" y="21239"/>
                    <a:pt x="4904" y="28911"/>
                    <a:pt x="4904" y="28911"/>
                  </a:cubicBezTo>
                  <a:cubicBezTo>
                    <a:pt x="51771" y="16969"/>
                    <a:pt x="49302" y="7562"/>
                    <a:pt x="46100" y="2192"/>
                  </a:cubicBezTo>
                  <a:cubicBezTo>
                    <a:pt x="45175" y="644"/>
                    <a:pt x="43306" y="0"/>
                    <a:pt x="40838"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1003188" y="7052300"/>
              <a:ext cx="602525" cy="281200"/>
            </a:xfrm>
            <a:custGeom>
              <a:avLst/>
              <a:gdLst/>
              <a:ahLst/>
              <a:cxnLst/>
              <a:rect l="l" t="t" r="r" b="b"/>
              <a:pathLst>
                <a:path w="24101" h="11248" extrusionOk="0">
                  <a:moveTo>
                    <a:pt x="16451" y="0"/>
                  </a:moveTo>
                  <a:cubicBezTo>
                    <a:pt x="13989" y="0"/>
                    <a:pt x="11550" y="805"/>
                    <a:pt x="10575" y="1189"/>
                  </a:cubicBezTo>
                  <a:cubicBezTo>
                    <a:pt x="8540" y="1990"/>
                    <a:pt x="4570" y="1022"/>
                    <a:pt x="1869" y="2223"/>
                  </a:cubicBezTo>
                  <a:cubicBezTo>
                    <a:pt x="1869" y="2223"/>
                    <a:pt x="1" y="9295"/>
                    <a:pt x="2436" y="10229"/>
                  </a:cubicBezTo>
                  <a:cubicBezTo>
                    <a:pt x="3427" y="10614"/>
                    <a:pt x="4532" y="10682"/>
                    <a:pt x="5798" y="10682"/>
                  </a:cubicBezTo>
                  <a:cubicBezTo>
                    <a:pt x="6476" y="10682"/>
                    <a:pt x="7200" y="10662"/>
                    <a:pt x="7978" y="10662"/>
                  </a:cubicBezTo>
                  <a:cubicBezTo>
                    <a:pt x="9265" y="10662"/>
                    <a:pt x="10698" y="10715"/>
                    <a:pt x="12309" y="10996"/>
                  </a:cubicBezTo>
                  <a:cubicBezTo>
                    <a:pt x="13193" y="11151"/>
                    <a:pt x="14216" y="11248"/>
                    <a:pt x="15272" y="11248"/>
                  </a:cubicBezTo>
                  <a:cubicBezTo>
                    <a:pt x="19434" y="11248"/>
                    <a:pt x="24100" y="9747"/>
                    <a:pt x="22717" y="4425"/>
                  </a:cubicBezTo>
                  <a:cubicBezTo>
                    <a:pt x="21831" y="951"/>
                    <a:pt x="19127" y="0"/>
                    <a:pt x="1645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495313" y="7048650"/>
              <a:ext cx="684950" cy="257400"/>
            </a:xfrm>
            <a:custGeom>
              <a:avLst/>
              <a:gdLst/>
              <a:ahLst/>
              <a:cxnLst/>
              <a:rect l="l" t="t" r="r" b="b"/>
              <a:pathLst>
                <a:path w="27398" h="10296" extrusionOk="0">
                  <a:moveTo>
                    <a:pt x="14712" y="1"/>
                  </a:moveTo>
                  <a:cubicBezTo>
                    <a:pt x="14712" y="1"/>
                    <a:pt x="1" y="2970"/>
                    <a:pt x="11676" y="7406"/>
                  </a:cubicBezTo>
                  <a:cubicBezTo>
                    <a:pt x="16580" y="9274"/>
                    <a:pt x="20182" y="10008"/>
                    <a:pt x="22717" y="10275"/>
                  </a:cubicBezTo>
                  <a:cubicBezTo>
                    <a:pt x="22854" y="10289"/>
                    <a:pt x="22989" y="10296"/>
                    <a:pt x="23123" y="10296"/>
                  </a:cubicBezTo>
                  <a:cubicBezTo>
                    <a:pt x="25533" y="10296"/>
                    <a:pt x="27398" y="8072"/>
                    <a:pt x="26987" y="5638"/>
                  </a:cubicBezTo>
                  <a:lnTo>
                    <a:pt x="26987" y="5571"/>
                  </a:lnTo>
                  <a:cubicBezTo>
                    <a:pt x="26687" y="3770"/>
                    <a:pt x="25186" y="2469"/>
                    <a:pt x="23384" y="2302"/>
                  </a:cubicBezTo>
                  <a:cubicBezTo>
                    <a:pt x="17714" y="1869"/>
                    <a:pt x="14712" y="1"/>
                    <a:pt x="14712"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281062" y="6550925"/>
              <a:ext cx="1279275" cy="801300"/>
            </a:xfrm>
            <a:custGeom>
              <a:avLst/>
              <a:gdLst/>
              <a:ahLst/>
              <a:cxnLst/>
              <a:rect l="l" t="t" r="r" b="b"/>
              <a:pathLst>
                <a:path w="51171" h="32052" extrusionOk="0">
                  <a:moveTo>
                    <a:pt x="11313" y="1"/>
                  </a:moveTo>
                  <a:cubicBezTo>
                    <a:pt x="9380" y="1"/>
                    <a:pt x="7869" y="530"/>
                    <a:pt x="6972" y="1763"/>
                  </a:cubicBezTo>
                  <a:cubicBezTo>
                    <a:pt x="3303" y="6834"/>
                    <a:pt x="0" y="15974"/>
                    <a:pt x="45600" y="32052"/>
                  </a:cubicBezTo>
                  <a:cubicBezTo>
                    <a:pt x="45600" y="32052"/>
                    <a:pt x="51170" y="24847"/>
                    <a:pt x="49970" y="19243"/>
                  </a:cubicBezTo>
                  <a:cubicBezTo>
                    <a:pt x="49970" y="19243"/>
                    <a:pt x="22972" y="1"/>
                    <a:pt x="1131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413588" y="5476700"/>
              <a:ext cx="881500" cy="1200875"/>
            </a:xfrm>
            <a:custGeom>
              <a:avLst/>
              <a:gdLst/>
              <a:ahLst/>
              <a:cxnLst/>
              <a:rect l="l" t="t" r="r" b="b"/>
              <a:pathLst>
                <a:path w="35260" h="48035" extrusionOk="0">
                  <a:moveTo>
                    <a:pt x="17647" y="0"/>
                  </a:moveTo>
                  <a:cubicBezTo>
                    <a:pt x="10208" y="0"/>
                    <a:pt x="3403" y="3036"/>
                    <a:pt x="3403" y="3036"/>
                  </a:cubicBezTo>
                  <a:cubicBezTo>
                    <a:pt x="3537" y="9641"/>
                    <a:pt x="1836" y="41630"/>
                    <a:pt x="935" y="44532"/>
                  </a:cubicBezTo>
                  <a:cubicBezTo>
                    <a:pt x="1" y="47434"/>
                    <a:pt x="9675" y="48035"/>
                    <a:pt x="17647" y="48035"/>
                  </a:cubicBezTo>
                  <a:cubicBezTo>
                    <a:pt x="25586" y="48035"/>
                    <a:pt x="35260" y="47434"/>
                    <a:pt x="34326" y="44532"/>
                  </a:cubicBezTo>
                  <a:cubicBezTo>
                    <a:pt x="33425" y="41630"/>
                    <a:pt x="31724" y="9641"/>
                    <a:pt x="31857" y="3036"/>
                  </a:cubicBezTo>
                  <a:cubicBezTo>
                    <a:pt x="31857" y="3036"/>
                    <a:pt x="25052" y="0"/>
                    <a:pt x="1764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338663" y="5942825"/>
              <a:ext cx="460225" cy="617175"/>
            </a:xfrm>
            <a:custGeom>
              <a:avLst/>
              <a:gdLst/>
              <a:ahLst/>
              <a:cxnLst/>
              <a:rect l="l" t="t" r="r" b="b"/>
              <a:pathLst>
                <a:path w="18409" h="24687" extrusionOk="0">
                  <a:moveTo>
                    <a:pt x="2616" y="1"/>
                  </a:moveTo>
                  <a:cubicBezTo>
                    <a:pt x="1127" y="1"/>
                    <a:pt x="1" y="862"/>
                    <a:pt x="96" y="3538"/>
                  </a:cubicBezTo>
                  <a:cubicBezTo>
                    <a:pt x="395" y="10992"/>
                    <a:pt x="2122" y="24687"/>
                    <a:pt x="5906" y="24687"/>
                  </a:cubicBezTo>
                  <a:cubicBezTo>
                    <a:pt x="5915" y="24687"/>
                    <a:pt x="5924" y="24687"/>
                    <a:pt x="5933" y="24686"/>
                  </a:cubicBezTo>
                  <a:cubicBezTo>
                    <a:pt x="9703" y="24620"/>
                    <a:pt x="18409" y="13912"/>
                    <a:pt x="18409" y="13912"/>
                  </a:cubicBezTo>
                  <a:lnTo>
                    <a:pt x="15807" y="8108"/>
                  </a:lnTo>
                  <a:lnTo>
                    <a:pt x="9870" y="13412"/>
                  </a:lnTo>
                  <a:cubicBezTo>
                    <a:pt x="9870" y="13412"/>
                    <a:pt x="9769" y="5973"/>
                    <a:pt x="9169" y="2804"/>
                  </a:cubicBezTo>
                  <a:cubicBezTo>
                    <a:pt x="9169" y="2804"/>
                    <a:pt x="5302" y="1"/>
                    <a:pt x="2616"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02688" y="5552575"/>
              <a:ext cx="407825" cy="505925"/>
            </a:xfrm>
            <a:custGeom>
              <a:avLst/>
              <a:gdLst/>
              <a:ahLst/>
              <a:cxnLst/>
              <a:rect l="l" t="t" r="r" b="b"/>
              <a:pathLst>
                <a:path w="16313" h="20237" extrusionOk="0">
                  <a:moveTo>
                    <a:pt x="7839" y="1"/>
                  </a:moveTo>
                  <a:cubicBezTo>
                    <a:pt x="1301" y="3103"/>
                    <a:pt x="0" y="10008"/>
                    <a:pt x="801" y="19815"/>
                  </a:cubicBezTo>
                  <a:cubicBezTo>
                    <a:pt x="801" y="19815"/>
                    <a:pt x="2445" y="20237"/>
                    <a:pt x="4827" y="20237"/>
                  </a:cubicBezTo>
                  <a:cubicBezTo>
                    <a:pt x="6629" y="20237"/>
                    <a:pt x="8853" y="19996"/>
                    <a:pt x="11108" y="19148"/>
                  </a:cubicBezTo>
                  <a:cubicBezTo>
                    <a:pt x="16312" y="17213"/>
                    <a:pt x="7839" y="1"/>
                    <a:pt x="783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909788" y="5942825"/>
              <a:ext cx="460225" cy="617175"/>
            </a:xfrm>
            <a:custGeom>
              <a:avLst/>
              <a:gdLst/>
              <a:ahLst/>
              <a:cxnLst/>
              <a:rect l="l" t="t" r="r" b="b"/>
              <a:pathLst>
                <a:path w="18409" h="24687" extrusionOk="0">
                  <a:moveTo>
                    <a:pt x="15803" y="1"/>
                  </a:moveTo>
                  <a:cubicBezTo>
                    <a:pt x="13127" y="1"/>
                    <a:pt x="9274" y="2804"/>
                    <a:pt x="9274" y="2804"/>
                  </a:cubicBezTo>
                  <a:cubicBezTo>
                    <a:pt x="8640" y="5973"/>
                    <a:pt x="8540" y="13412"/>
                    <a:pt x="8540" y="13412"/>
                  </a:cubicBezTo>
                  <a:lnTo>
                    <a:pt x="2602" y="8108"/>
                  </a:lnTo>
                  <a:lnTo>
                    <a:pt x="1" y="13912"/>
                  </a:lnTo>
                  <a:cubicBezTo>
                    <a:pt x="1" y="13912"/>
                    <a:pt x="8707" y="24620"/>
                    <a:pt x="12509" y="24686"/>
                  </a:cubicBezTo>
                  <a:cubicBezTo>
                    <a:pt x="12519" y="24687"/>
                    <a:pt x="12528" y="24687"/>
                    <a:pt x="12537" y="24687"/>
                  </a:cubicBezTo>
                  <a:cubicBezTo>
                    <a:pt x="16287" y="24687"/>
                    <a:pt x="18014" y="10992"/>
                    <a:pt x="18314" y="3538"/>
                  </a:cubicBezTo>
                  <a:cubicBezTo>
                    <a:pt x="18409" y="862"/>
                    <a:pt x="17287" y="1"/>
                    <a:pt x="15803"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998188" y="5552575"/>
              <a:ext cx="407800" cy="505925"/>
            </a:xfrm>
            <a:custGeom>
              <a:avLst/>
              <a:gdLst/>
              <a:ahLst/>
              <a:cxnLst/>
              <a:rect l="l" t="t" r="r" b="b"/>
              <a:pathLst>
                <a:path w="16312" h="20237" extrusionOk="0">
                  <a:moveTo>
                    <a:pt x="8473" y="1"/>
                  </a:moveTo>
                  <a:cubicBezTo>
                    <a:pt x="8473" y="1"/>
                    <a:pt x="0" y="17213"/>
                    <a:pt x="5204" y="19148"/>
                  </a:cubicBezTo>
                  <a:cubicBezTo>
                    <a:pt x="7459" y="19996"/>
                    <a:pt x="9684" y="20237"/>
                    <a:pt x="11486" y="20237"/>
                  </a:cubicBezTo>
                  <a:cubicBezTo>
                    <a:pt x="13868" y="20237"/>
                    <a:pt x="15511" y="19815"/>
                    <a:pt x="15511" y="19815"/>
                  </a:cubicBezTo>
                  <a:cubicBezTo>
                    <a:pt x="16312" y="10008"/>
                    <a:pt x="15011" y="3103"/>
                    <a:pt x="8473"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747163" y="5350775"/>
              <a:ext cx="225200" cy="281900"/>
            </a:xfrm>
            <a:custGeom>
              <a:avLst/>
              <a:gdLst/>
              <a:ahLst/>
              <a:cxnLst/>
              <a:rect l="l" t="t" r="r" b="b"/>
              <a:pathLst>
                <a:path w="9008" h="11276" extrusionOk="0">
                  <a:moveTo>
                    <a:pt x="234" y="0"/>
                  </a:moveTo>
                  <a:lnTo>
                    <a:pt x="68" y="7139"/>
                  </a:lnTo>
                  <a:cubicBezTo>
                    <a:pt x="1" y="9341"/>
                    <a:pt x="1936" y="11209"/>
                    <a:pt x="4337" y="11275"/>
                  </a:cubicBezTo>
                  <a:cubicBezTo>
                    <a:pt x="4360" y="11276"/>
                    <a:pt x="4383" y="11276"/>
                    <a:pt x="4406" y="11276"/>
                  </a:cubicBezTo>
                  <a:cubicBezTo>
                    <a:pt x="6810" y="11276"/>
                    <a:pt x="8774" y="9553"/>
                    <a:pt x="8841" y="7339"/>
                  </a:cubicBezTo>
                  <a:lnTo>
                    <a:pt x="9007" y="234"/>
                  </a:lnTo>
                  <a:lnTo>
                    <a:pt x="234"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527013" y="5083050"/>
              <a:ext cx="135125" cy="152200"/>
            </a:xfrm>
            <a:custGeom>
              <a:avLst/>
              <a:gdLst/>
              <a:ahLst/>
              <a:cxnLst/>
              <a:rect l="l" t="t" r="r" b="b"/>
              <a:pathLst>
                <a:path w="5405" h="6088" extrusionOk="0">
                  <a:moveTo>
                    <a:pt x="2606" y="1"/>
                  </a:moveTo>
                  <a:cubicBezTo>
                    <a:pt x="2418" y="1"/>
                    <a:pt x="2226" y="23"/>
                    <a:pt x="2035" y="69"/>
                  </a:cubicBezTo>
                  <a:cubicBezTo>
                    <a:pt x="768" y="402"/>
                    <a:pt x="1" y="1603"/>
                    <a:pt x="401" y="3271"/>
                  </a:cubicBezTo>
                  <a:cubicBezTo>
                    <a:pt x="762" y="4747"/>
                    <a:pt x="1995" y="6087"/>
                    <a:pt x="3164" y="6087"/>
                  </a:cubicBezTo>
                  <a:cubicBezTo>
                    <a:pt x="3289" y="6087"/>
                    <a:pt x="3414" y="6072"/>
                    <a:pt x="3536" y="6039"/>
                  </a:cubicBezTo>
                  <a:cubicBezTo>
                    <a:pt x="4804" y="5739"/>
                    <a:pt x="5404" y="3771"/>
                    <a:pt x="4971" y="2103"/>
                  </a:cubicBezTo>
                  <a:cubicBezTo>
                    <a:pt x="4631" y="715"/>
                    <a:pt x="3665" y="1"/>
                    <a:pt x="2606"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1070738" y="5096100"/>
              <a:ext cx="137625" cy="151125"/>
            </a:xfrm>
            <a:custGeom>
              <a:avLst/>
              <a:gdLst/>
              <a:ahLst/>
              <a:cxnLst/>
              <a:rect l="l" t="t" r="r" b="b"/>
              <a:pathLst>
                <a:path w="5505" h="6045" extrusionOk="0">
                  <a:moveTo>
                    <a:pt x="2799" y="0"/>
                  </a:moveTo>
                  <a:cubicBezTo>
                    <a:pt x="1804" y="0"/>
                    <a:pt x="873" y="684"/>
                    <a:pt x="467" y="1982"/>
                  </a:cubicBezTo>
                  <a:cubicBezTo>
                    <a:pt x="0" y="3616"/>
                    <a:pt x="501" y="5618"/>
                    <a:pt x="1735" y="5984"/>
                  </a:cubicBezTo>
                  <a:cubicBezTo>
                    <a:pt x="1872" y="6025"/>
                    <a:pt x="2013" y="6045"/>
                    <a:pt x="2155" y="6045"/>
                  </a:cubicBezTo>
                  <a:cubicBezTo>
                    <a:pt x="3297" y="6045"/>
                    <a:pt x="4559" y="4802"/>
                    <a:pt x="5004" y="3349"/>
                  </a:cubicBezTo>
                  <a:cubicBezTo>
                    <a:pt x="5504" y="1748"/>
                    <a:pt x="4771" y="481"/>
                    <a:pt x="3503" y="114"/>
                  </a:cubicBezTo>
                  <a:cubicBezTo>
                    <a:pt x="3269" y="38"/>
                    <a:pt x="3032" y="0"/>
                    <a:pt x="279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619588" y="4817000"/>
              <a:ext cx="496200" cy="689750"/>
            </a:xfrm>
            <a:custGeom>
              <a:avLst/>
              <a:gdLst/>
              <a:ahLst/>
              <a:cxnLst/>
              <a:rect l="l" t="t" r="r" b="b"/>
              <a:pathLst>
                <a:path w="19848" h="27590" extrusionOk="0">
                  <a:moveTo>
                    <a:pt x="10088" y="1"/>
                  </a:moveTo>
                  <a:cubicBezTo>
                    <a:pt x="4784" y="1"/>
                    <a:pt x="332" y="6841"/>
                    <a:pt x="167" y="13813"/>
                  </a:cubicBezTo>
                  <a:cubicBezTo>
                    <a:pt x="0" y="20851"/>
                    <a:pt x="2936" y="27589"/>
                    <a:pt x="9640" y="27589"/>
                  </a:cubicBezTo>
                  <a:cubicBezTo>
                    <a:pt x="16345" y="27589"/>
                    <a:pt x="19514" y="21318"/>
                    <a:pt x="19681" y="14280"/>
                  </a:cubicBezTo>
                  <a:cubicBezTo>
                    <a:pt x="19848" y="7241"/>
                    <a:pt x="15645" y="136"/>
                    <a:pt x="10241" y="3"/>
                  </a:cubicBezTo>
                  <a:cubicBezTo>
                    <a:pt x="10190" y="2"/>
                    <a:pt x="10139" y="1"/>
                    <a:pt x="10088"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743013" y="5192300"/>
              <a:ext cx="51725" cy="59250"/>
            </a:xfrm>
            <a:custGeom>
              <a:avLst/>
              <a:gdLst/>
              <a:ahLst/>
              <a:cxnLst/>
              <a:rect l="l" t="t" r="r" b="b"/>
              <a:pathLst>
                <a:path w="2069" h="2370" extrusionOk="0">
                  <a:moveTo>
                    <a:pt x="1017" y="0"/>
                  </a:moveTo>
                  <a:cubicBezTo>
                    <a:pt x="473" y="0"/>
                    <a:pt x="33" y="522"/>
                    <a:pt x="33" y="1169"/>
                  </a:cubicBezTo>
                  <a:cubicBezTo>
                    <a:pt x="0" y="1803"/>
                    <a:pt x="434" y="2370"/>
                    <a:pt x="1001" y="2370"/>
                  </a:cubicBezTo>
                  <a:cubicBezTo>
                    <a:pt x="1568" y="2370"/>
                    <a:pt x="2035" y="1870"/>
                    <a:pt x="2035" y="1202"/>
                  </a:cubicBezTo>
                  <a:cubicBezTo>
                    <a:pt x="2068" y="535"/>
                    <a:pt x="1601" y="2"/>
                    <a:pt x="1068" y="2"/>
                  </a:cubicBezTo>
                  <a:cubicBezTo>
                    <a:pt x="1051" y="1"/>
                    <a:pt x="1034" y="0"/>
                    <a:pt x="101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941488" y="5196500"/>
              <a:ext cx="50875" cy="59275"/>
            </a:xfrm>
            <a:custGeom>
              <a:avLst/>
              <a:gdLst/>
              <a:ahLst/>
              <a:cxnLst/>
              <a:rect l="l" t="t" r="r" b="b"/>
              <a:pathLst>
                <a:path w="2035" h="2371" extrusionOk="0">
                  <a:moveTo>
                    <a:pt x="1034" y="0"/>
                  </a:moveTo>
                  <a:cubicBezTo>
                    <a:pt x="500" y="0"/>
                    <a:pt x="33" y="534"/>
                    <a:pt x="0" y="1168"/>
                  </a:cubicBezTo>
                  <a:cubicBezTo>
                    <a:pt x="0" y="1835"/>
                    <a:pt x="434" y="2369"/>
                    <a:pt x="967" y="2369"/>
                  </a:cubicBezTo>
                  <a:cubicBezTo>
                    <a:pt x="984" y="2370"/>
                    <a:pt x="1001" y="2370"/>
                    <a:pt x="1018" y="2370"/>
                  </a:cubicBezTo>
                  <a:cubicBezTo>
                    <a:pt x="1562" y="2370"/>
                    <a:pt x="2002" y="1850"/>
                    <a:pt x="2035" y="1235"/>
                  </a:cubicBezTo>
                  <a:cubicBezTo>
                    <a:pt x="2035" y="567"/>
                    <a:pt x="1601" y="34"/>
                    <a:pt x="103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836413" y="5282025"/>
              <a:ext cx="59225" cy="24625"/>
            </a:xfrm>
            <a:custGeom>
              <a:avLst/>
              <a:gdLst/>
              <a:ahLst/>
              <a:cxnLst/>
              <a:rect l="l" t="t" r="r" b="b"/>
              <a:pathLst>
                <a:path w="2369" h="985" extrusionOk="0">
                  <a:moveTo>
                    <a:pt x="718" y="0"/>
                  </a:moveTo>
                  <a:cubicBezTo>
                    <a:pt x="307" y="0"/>
                    <a:pt x="33" y="52"/>
                    <a:pt x="33" y="249"/>
                  </a:cubicBezTo>
                  <a:cubicBezTo>
                    <a:pt x="0" y="516"/>
                    <a:pt x="534" y="983"/>
                    <a:pt x="1168" y="983"/>
                  </a:cubicBezTo>
                  <a:cubicBezTo>
                    <a:pt x="1192" y="984"/>
                    <a:pt x="1216" y="984"/>
                    <a:pt x="1240" y="984"/>
                  </a:cubicBezTo>
                  <a:cubicBezTo>
                    <a:pt x="1873" y="984"/>
                    <a:pt x="2368" y="572"/>
                    <a:pt x="2368" y="315"/>
                  </a:cubicBezTo>
                  <a:cubicBezTo>
                    <a:pt x="2368" y="15"/>
                    <a:pt x="1835" y="15"/>
                    <a:pt x="1201" y="15"/>
                  </a:cubicBezTo>
                  <a:cubicBezTo>
                    <a:pt x="1027" y="6"/>
                    <a:pt x="864" y="0"/>
                    <a:pt x="718"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781363" y="5339925"/>
              <a:ext cx="165975" cy="94300"/>
            </a:xfrm>
            <a:custGeom>
              <a:avLst/>
              <a:gdLst/>
              <a:ahLst/>
              <a:cxnLst/>
              <a:rect l="l" t="t" r="r" b="b"/>
              <a:pathLst>
                <a:path w="6639" h="3772" extrusionOk="0">
                  <a:moveTo>
                    <a:pt x="1624" y="19"/>
                  </a:moveTo>
                  <a:cubicBezTo>
                    <a:pt x="887" y="19"/>
                    <a:pt x="340" y="96"/>
                    <a:pt x="101" y="434"/>
                  </a:cubicBezTo>
                  <a:cubicBezTo>
                    <a:pt x="34" y="535"/>
                    <a:pt x="34" y="635"/>
                    <a:pt x="1" y="801"/>
                  </a:cubicBezTo>
                  <a:cubicBezTo>
                    <a:pt x="1" y="1835"/>
                    <a:pt x="1435" y="3737"/>
                    <a:pt x="3236" y="3770"/>
                  </a:cubicBezTo>
                  <a:cubicBezTo>
                    <a:pt x="3268" y="3771"/>
                    <a:pt x="3300" y="3772"/>
                    <a:pt x="3332" y="3772"/>
                  </a:cubicBezTo>
                  <a:cubicBezTo>
                    <a:pt x="5124" y="3772"/>
                    <a:pt x="6606" y="1951"/>
                    <a:pt x="6639" y="968"/>
                  </a:cubicBezTo>
                  <a:cubicBezTo>
                    <a:pt x="6639" y="801"/>
                    <a:pt x="6605" y="668"/>
                    <a:pt x="6539" y="568"/>
                  </a:cubicBezTo>
                  <a:cubicBezTo>
                    <a:pt x="6205" y="1"/>
                    <a:pt x="4904" y="134"/>
                    <a:pt x="3336" y="68"/>
                  </a:cubicBezTo>
                  <a:cubicBezTo>
                    <a:pt x="2704" y="54"/>
                    <a:pt x="2121" y="19"/>
                    <a:pt x="1624" y="19"/>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521188" y="4688250"/>
              <a:ext cx="752225" cy="512450"/>
            </a:xfrm>
            <a:custGeom>
              <a:avLst/>
              <a:gdLst/>
              <a:ahLst/>
              <a:cxnLst/>
              <a:rect l="l" t="t" r="r" b="b"/>
              <a:pathLst>
                <a:path w="30089" h="20498" extrusionOk="0">
                  <a:moveTo>
                    <a:pt x="6375" y="0"/>
                  </a:moveTo>
                  <a:cubicBezTo>
                    <a:pt x="6252" y="0"/>
                    <a:pt x="6124" y="36"/>
                    <a:pt x="6004" y="116"/>
                  </a:cubicBezTo>
                  <a:cubicBezTo>
                    <a:pt x="2235" y="2718"/>
                    <a:pt x="2502" y="7454"/>
                    <a:pt x="2502" y="7454"/>
                  </a:cubicBezTo>
                  <a:cubicBezTo>
                    <a:pt x="2372" y="7336"/>
                    <a:pt x="2208" y="7281"/>
                    <a:pt x="2047" y="7281"/>
                  </a:cubicBezTo>
                  <a:cubicBezTo>
                    <a:pt x="1753" y="7281"/>
                    <a:pt x="1466" y="7465"/>
                    <a:pt x="1401" y="7788"/>
                  </a:cubicBezTo>
                  <a:cubicBezTo>
                    <a:pt x="0" y="14526"/>
                    <a:pt x="4103" y="20330"/>
                    <a:pt x="4103" y="20330"/>
                  </a:cubicBezTo>
                  <a:cubicBezTo>
                    <a:pt x="4103" y="20330"/>
                    <a:pt x="5056" y="11639"/>
                    <a:pt x="9636" y="11639"/>
                  </a:cubicBezTo>
                  <a:cubicBezTo>
                    <a:pt x="10477" y="11639"/>
                    <a:pt x="11440" y="11932"/>
                    <a:pt x="12542" y="12625"/>
                  </a:cubicBezTo>
                  <a:cubicBezTo>
                    <a:pt x="13658" y="13327"/>
                    <a:pt x="14692" y="13592"/>
                    <a:pt x="15616" y="13592"/>
                  </a:cubicBezTo>
                  <a:cubicBezTo>
                    <a:pt x="18421" y="13592"/>
                    <a:pt x="20214" y="11158"/>
                    <a:pt x="20215" y="11157"/>
                  </a:cubicBezTo>
                  <a:lnTo>
                    <a:pt x="20215" y="11157"/>
                  </a:lnTo>
                  <a:cubicBezTo>
                    <a:pt x="20214" y="11158"/>
                    <a:pt x="18780" y="13759"/>
                    <a:pt x="15945" y="15360"/>
                  </a:cubicBezTo>
                  <a:cubicBezTo>
                    <a:pt x="16025" y="15365"/>
                    <a:pt x="16104" y="15367"/>
                    <a:pt x="16182" y="15367"/>
                  </a:cubicBezTo>
                  <a:cubicBezTo>
                    <a:pt x="19055" y="15367"/>
                    <a:pt x="20415" y="12458"/>
                    <a:pt x="20415" y="12458"/>
                  </a:cubicBezTo>
                  <a:cubicBezTo>
                    <a:pt x="21149" y="16061"/>
                    <a:pt x="23617" y="20497"/>
                    <a:pt x="23617" y="20497"/>
                  </a:cubicBezTo>
                  <a:cubicBezTo>
                    <a:pt x="30088" y="7988"/>
                    <a:pt x="22983" y="6053"/>
                    <a:pt x="22983" y="6053"/>
                  </a:cubicBezTo>
                  <a:cubicBezTo>
                    <a:pt x="21761" y="2349"/>
                    <a:pt x="19328" y="1268"/>
                    <a:pt x="16736" y="1268"/>
                  </a:cubicBezTo>
                  <a:cubicBezTo>
                    <a:pt x="13107" y="1268"/>
                    <a:pt x="9165" y="3384"/>
                    <a:pt x="7788" y="3384"/>
                  </a:cubicBezTo>
                  <a:cubicBezTo>
                    <a:pt x="7598" y="3384"/>
                    <a:pt x="7457" y="3344"/>
                    <a:pt x="7372" y="3251"/>
                  </a:cubicBezTo>
                  <a:cubicBezTo>
                    <a:pt x="6805" y="2651"/>
                    <a:pt x="6838" y="1650"/>
                    <a:pt x="7005" y="816"/>
                  </a:cubicBezTo>
                  <a:cubicBezTo>
                    <a:pt x="7106" y="360"/>
                    <a:pt x="6765" y="0"/>
                    <a:pt x="6375"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696313" y="5084750"/>
              <a:ext cx="133450" cy="43375"/>
            </a:xfrm>
            <a:custGeom>
              <a:avLst/>
              <a:gdLst/>
              <a:ahLst/>
              <a:cxnLst/>
              <a:rect l="l" t="t" r="r" b="b"/>
              <a:pathLst>
                <a:path w="5338" h="1735" extrusionOk="0">
                  <a:moveTo>
                    <a:pt x="2602" y="1"/>
                  </a:moveTo>
                  <a:cubicBezTo>
                    <a:pt x="1434" y="1"/>
                    <a:pt x="367" y="734"/>
                    <a:pt x="0" y="1735"/>
                  </a:cubicBezTo>
                  <a:cubicBezTo>
                    <a:pt x="934" y="1268"/>
                    <a:pt x="1768" y="935"/>
                    <a:pt x="2602" y="935"/>
                  </a:cubicBezTo>
                  <a:cubicBezTo>
                    <a:pt x="3036" y="935"/>
                    <a:pt x="3469" y="1001"/>
                    <a:pt x="3903" y="1101"/>
                  </a:cubicBezTo>
                  <a:cubicBezTo>
                    <a:pt x="4370" y="1235"/>
                    <a:pt x="4837" y="1402"/>
                    <a:pt x="5337" y="1535"/>
                  </a:cubicBezTo>
                  <a:cubicBezTo>
                    <a:pt x="5204" y="1301"/>
                    <a:pt x="5037" y="1135"/>
                    <a:pt x="4837" y="901"/>
                  </a:cubicBezTo>
                  <a:cubicBezTo>
                    <a:pt x="4637" y="734"/>
                    <a:pt x="4437" y="568"/>
                    <a:pt x="4203" y="434"/>
                  </a:cubicBezTo>
                  <a:cubicBezTo>
                    <a:pt x="3736" y="134"/>
                    <a:pt x="3169" y="1"/>
                    <a:pt x="2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912288" y="5085425"/>
              <a:ext cx="127625" cy="45225"/>
            </a:xfrm>
            <a:custGeom>
              <a:avLst/>
              <a:gdLst/>
              <a:ahLst/>
              <a:cxnLst/>
              <a:rect l="l" t="t" r="r" b="b"/>
              <a:pathLst>
                <a:path w="5105" h="1809" extrusionOk="0">
                  <a:moveTo>
                    <a:pt x="2504" y="1"/>
                  </a:moveTo>
                  <a:cubicBezTo>
                    <a:pt x="2031" y="1"/>
                    <a:pt x="1544" y="106"/>
                    <a:pt x="1135" y="340"/>
                  </a:cubicBezTo>
                  <a:cubicBezTo>
                    <a:pt x="901" y="441"/>
                    <a:pt x="701" y="641"/>
                    <a:pt x="501" y="774"/>
                  </a:cubicBezTo>
                  <a:cubicBezTo>
                    <a:pt x="334" y="974"/>
                    <a:pt x="167" y="1141"/>
                    <a:pt x="1" y="1375"/>
                  </a:cubicBezTo>
                  <a:cubicBezTo>
                    <a:pt x="501" y="1241"/>
                    <a:pt x="968" y="1108"/>
                    <a:pt x="1402" y="1008"/>
                  </a:cubicBezTo>
                  <a:cubicBezTo>
                    <a:pt x="1835" y="941"/>
                    <a:pt x="2236" y="908"/>
                    <a:pt x="2636" y="908"/>
                  </a:cubicBezTo>
                  <a:cubicBezTo>
                    <a:pt x="3470" y="941"/>
                    <a:pt x="4237" y="1308"/>
                    <a:pt x="5104" y="1808"/>
                  </a:cubicBezTo>
                  <a:cubicBezTo>
                    <a:pt x="4804" y="807"/>
                    <a:pt x="3803" y="74"/>
                    <a:pt x="2703" y="7"/>
                  </a:cubicBezTo>
                  <a:cubicBezTo>
                    <a:pt x="2637" y="3"/>
                    <a:pt x="2571" y="1"/>
                    <a:pt x="2504"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660438" y="5264050"/>
              <a:ext cx="74250" cy="35875"/>
            </a:xfrm>
            <a:custGeom>
              <a:avLst/>
              <a:gdLst/>
              <a:ahLst/>
              <a:cxnLst/>
              <a:rect l="l" t="t" r="r" b="b"/>
              <a:pathLst>
                <a:path w="2970" h="1435" extrusionOk="0">
                  <a:moveTo>
                    <a:pt x="1468" y="0"/>
                  </a:moveTo>
                  <a:cubicBezTo>
                    <a:pt x="668" y="0"/>
                    <a:pt x="1" y="301"/>
                    <a:pt x="1" y="734"/>
                  </a:cubicBezTo>
                  <a:cubicBezTo>
                    <a:pt x="1" y="1134"/>
                    <a:pt x="668" y="1435"/>
                    <a:pt x="1468" y="1435"/>
                  </a:cubicBezTo>
                  <a:cubicBezTo>
                    <a:pt x="2302" y="1435"/>
                    <a:pt x="2970" y="1134"/>
                    <a:pt x="2970" y="734"/>
                  </a:cubicBezTo>
                  <a:cubicBezTo>
                    <a:pt x="2970" y="301"/>
                    <a:pt x="2302"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974838" y="5264050"/>
              <a:ext cx="73400" cy="35875"/>
            </a:xfrm>
            <a:custGeom>
              <a:avLst/>
              <a:gdLst/>
              <a:ahLst/>
              <a:cxnLst/>
              <a:rect l="l" t="t" r="r" b="b"/>
              <a:pathLst>
                <a:path w="2936" h="1435" extrusionOk="0">
                  <a:moveTo>
                    <a:pt x="1468" y="0"/>
                  </a:moveTo>
                  <a:cubicBezTo>
                    <a:pt x="634" y="0"/>
                    <a:pt x="0" y="301"/>
                    <a:pt x="0" y="734"/>
                  </a:cubicBezTo>
                  <a:cubicBezTo>
                    <a:pt x="0" y="1134"/>
                    <a:pt x="634" y="1435"/>
                    <a:pt x="1468" y="1435"/>
                  </a:cubicBezTo>
                  <a:cubicBezTo>
                    <a:pt x="2302" y="1435"/>
                    <a:pt x="2936" y="1134"/>
                    <a:pt x="2936" y="734"/>
                  </a:cubicBezTo>
                  <a:cubicBezTo>
                    <a:pt x="2936" y="301"/>
                    <a:pt x="2302"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753838" y="5935350"/>
              <a:ext cx="201000" cy="229350"/>
            </a:xfrm>
            <a:custGeom>
              <a:avLst/>
              <a:gdLst/>
              <a:ahLst/>
              <a:cxnLst/>
              <a:rect l="l" t="t" r="r" b="b"/>
              <a:pathLst>
                <a:path w="8040" h="9174" extrusionOk="0">
                  <a:moveTo>
                    <a:pt x="534" y="1"/>
                  </a:moveTo>
                  <a:cubicBezTo>
                    <a:pt x="234" y="1"/>
                    <a:pt x="1" y="234"/>
                    <a:pt x="1" y="568"/>
                  </a:cubicBezTo>
                  <a:lnTo>
                    <a:pt x="1" y="8640"/>
                  </a:lnTo>
                  <a:cubicBezTo>
                    <a:pt x="1" y="8941"/>
                    <a:pt x="234" y="9174"/>
                    <a:pt x="534" y="9174"/>
                  </a:cubicBezTo>
                  <a:lnTo>
                    <a:pt x="7506" y="9174"/>
                  </a:lnTo>
                  <a:cubicBezTo>
                    <a:pt x="7806" y="9174"/>
                    <a:pt x="8040" y="8941"/>
                    <a:pt x="8040" y="8640"/>
                  </a:cubicBezTo>
                  <a:lnTo>
                    <a:pt x="8040" y="568"/>
                  </a:lnTo>
                  <a:cubicBezTo>
                    <a:pt x="8040" y="268"/>
                    <a:pt x="7806" y="1"/>
                    <a:pt x="750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717163" y="6070450"/>
              <a:ext cx="277025" cy="264575"/>
            </a:xfrm>
            <a:custGeom>
              <a:avLst/>
              <a:gdLst/>
              <a:ahLst/>
              <a:cxnLst/>
              <a:rect l="l" t="t" r="r" b="b"/>
              <a:pathLst>
                <a:path w="11081" h="10583" extrusionOk="0">
                  <a:moveTo>
                    <a:pt x="1468" y="1"/>
                  </a:moveTo>
                  <a:cubicBezTo>
                    <a:pt x="267" y="268"/>
                    <a:pt x="100" y="1235"/>
                    <a:pt x="0" y="3570"/>
                  </a:cubicBezTo>
                  <a:lnTo>
                    <a:pt x="2702" y="10141"/>
                  </a:lnTo>
                  <a:cubicBezTo>
                    <a:pt x="4051" y="10448"/>
                    <a:pt x="5158" y="10583"/>
                    <a:pt x="6065" y="10583"/>
                  </a:cubicBezTo>
                  <a:cubicBezTo>
                    <a:pt x="11080" y="10583"/>
                    <a:pt x="10015" y="6456"/>
                    <a:pt x="10241" y="4337"/>
                  </a:cubicBezTo>
                  <a:cubicBezTo>
                    <a:pt x="10424" y="2616"/>
                    <a:pt x="9629" y="2347"/>
                    <a:pt x="9115" y="2347"/>
                  </a:cubicBezTo>
                  <a:cubicBezTo>
                    <a:pt x="8881" y="2347"/>
                    <a:pt x="8706" y="2403"/>
                    <a:pt x="8706" y="2403"/>
                  </a:cubicBezTo>
                  <a:cubicBezTo>
                    <a:pt x="7366" y="2987"/>
                    <a:pt x="6175" y="3191"/>
                    <a:pt x="5165" y="3191"/>
                  </a:cubicBezTo>
                  <a:cubicBezTo>
                    <a:pt x="2833" y="3191"/>
                    <a:pt x="1468" y="2102"/>
                    <a:pt x="1468" y="2102"/>
                  </a:cubicBezTo>
                  <a:lnTo>
                    <a:pt x="1468"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715113" y="6070450"/>
              <a:ext cx="276425" cy="264575"/>
            </a:xfrm>
            <a:custGeom>
              <a:avLst/>
              <a:gdLst/>
              <a:ahLst/>
              <a:cxnLst/>
              <a:rect l="l" t="t" r="r" b="b"/>
              <a:pathLst>
                <a:path w="11057" h="10583" extrusionOk="0">
                  <a:moveTo>
                    <a:pt x="9589" y="1"/>
                  </a:moveTo>
                  <a:lnTo>
                    <a:pt x="9589" y="2102"/>
                  </a:lnTo>
                  <a:cubicBezTo>
                    <a:pt x="9589" y="2102"/>
                    <a:pt x="8224" y="3191"/>
                    <a:pt x="5891" y="3191"/>
                  </a:cubicBezTo>
                  <a:cubicBezTo>
                    <a:pt x="4882" y="3191"/>
                    <a:pt x="3690" y="2987"/>
                    <a:pt x="2350" y="2403"/>
                  </a:cubicBezTo>
                  <a:cubicBezTo>
                    <a:pt x="2350" y="2403"/>
                    <a:pt x="2175" y="2347"/>
                    <a:pt x="1942" y="2347"/>
                  </a:cubicBezTo>
                  <a:cubicBezTo>
                    <a:pt x="1428" y="2347"/>
                    <a:pt x="632" y="2616"/>
                    <a:pt x="816" y="4337"/>
                  </a:cubicBezTo>
                  <a:cubicBezTo>
                    <a:pt x="1042" y="6456"/>
                    <a:pt x="0" y="10583"/>
                    <a:pt x="5022" y="10583"/>
                  </a:cubicBezTo>
                  <a:cubicBezTo>
                    <a:pt x="5931" y="10583"/>
                    <a:pt x="7039" y="10448"/>
                    <a:pt x="8388" y="10141"/>
                  </a:cubicBezTo>
                  <a:lnTo>
                    <a:pt x="11057" y="3570"/>
                  </a:lnTo>
                  <a:cubicBezTo>
                    <a:pt x="10956" y="1235"/>
                    <a:pt x="10790" y="268"/>
                    <a:pt x="9589"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691763" y="3486950"/>
              <a:ext cx="633000" cy="787575"/>
            </a:xfrm>
            <a:custGeom>
              <a:avLst/>
              <a:gdLst/>
              <a:ahLst/>
              <a:cxnLst/>
              <a:rect l="l" t="t" r="r" b="b"/>
              <a:pathLst>
                <a:path w="25320" h="31503" extrusionOk="0">
                  <a:moveTo>
                    <a:pt x="21049" y="0"/>
                  </a:moveTo>
                  <a:lnTo>
                    <a:pt x="18347" y="10207"/>
                  </a:lnTo>
                  <a:lnTo>
                    <a:pt x="10809" y="21515"/>
                  </a:lnTo>
                  <a:lnTo>
                    <a:pt x="6672" y="14944"/>
                  </a:lnTo>
                  <a:lnTo>
                    <a:pt x="1" y="21749"/>
                  </a:lnTo>
                  <a:cubicBezTo>
                    <a:pt x="1" y="21749"/>
                    <a:pt x="4352" y="31502"/>
                    <a:pt x="9850" y="31502"/>
                  </a:cubicBezTo>
                  <a:cubicBezTo>
                    <a:pt x="10307" y="31502"/>
                    <a:pt x="10771" y="31435"/>
                    <a:pt x="11242" y="31289"/>
                  </a:cubicBezTo>
                  <a:cubicBezTo>
                    <a:pt x="17380" y="29388"/>
                    <a:pt x="22417" y="12309"/>
                    <a:pt x="22417" y="12309"/>
                  </a:cubicBezTo>
                  <a:cubicBezTo>
                    <a:pt x="22417" y="12309"/>
                    <a:pt x="24985" y="9107"/>
                    <a:pt x="25152" y="5471"/>
                  </a:cubicBezTo>
                  <a:cubicBezTo>
                    <a:pt x="25319" y="1801"/>
                    <a:pt x="21049" y="0"/>
                    <a:pt x="2104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966138" y="3335875"/>
              <a:ext cx="328350" cy="441300"/>
            </a:xfrm>
            <a:custGeom>
              <a:avLst/>
              <a:gdLst/>
              <a:ahLst/>
              <a:cxnLst/>
              <a:rect l="l" t="t" r="r" b="b"/>
              <a:pathLst>
                <a:path w="13134" h="17652" extrusionOk="0">
                  <a:moveTo>
                    <a:pt x="11972" y="1"/>
                  </a:moveTo>
                  <a:cubicBezTo>
                    <a:pt x="11941" y="1"/>
                    <a:pt x="11908" y="2"/>
                    <a:pt x="11876" y="5"/>
                  </a:cubicBezTo>
                  <a:lnTo>
                    <a:pt x="4704" y="806"/>
                  </a:lnTo>
                  <a:cubicBezTo>
                    <a:pt x="4304" y="873"/>
                    <a:pt x="3937" y="1173"/>
                    <a:pt x="3837" y="1573"/>
                  </a:cubicBezTo>
                  <a:lnTo>
                    <a:pt x="301" y="14616"/>
                  </a:lnTo>
                  <a:cubicBezTo>
                    <a:pt x="267" y="14683"/>
                    <a:pt x="267" y="14716"/>
                    <a:pt x="267" y="14783"/>
                  </a:cubicBezTo>
                  <a:lnTo>
                    <a:pt x="67" y="16517"/>
                  </a:lnTo>
                  <a:cubicBezTo>
                    <a:pt x="0" y="17118"/>
                    <a:pt x="467" y="17651"/>
                    <a:pt x="1068" y="17651"/>
                  </a:cubicBezTo>
                  <a:lnTo>
                    <a:pt x="7773" y="17585"/>
                  </a:lnTo>
                  <a:cubicBezTo>
                    <a:pt x="8240" y="17585"/>
                    <a:pt x="8640" y="17284"/>
                    <a:pt x="8740" y="16851"/>
                  </a:cubicBezTo>
                  <a:lnTo>
                    <a:pt x="12943" y="1273"/>
                  </a:lnTo>
                  <a:cubicBezTo>
                    <a:pt x="13134" y="637"/>
                    <a:pt x="12627" y="1"/>
                    <a:pt x="119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614213" y="3448575"/>
              <a:ext cx="334425" cy="570550"/>
            </a:xfrm>
            <a:custGeom>
              <a:avLst/>
              <a:gdLst/>
              <a:ahLst/>
              <a:cxnLst/>
              <a:rect l="l" t="t" r="r" b="b"/>
              <a:pathLst>
                <a:path w="13377" h="22822" extrusionOk="0">
                  <a:moveTo>
                    <a:pt x="1" y="1"/>
                  </a:moveTo>
                  <a:cubicBezTo>
                    <a:pt x="1" y="1"/>
                    <a:pt x="3219" y="22821"/>
                    <a:pt x="7081" y="22821"/>
                  </a:cubicBezTo>
                  <a:cubicBezTo>
                    <a:pt x="7111" y="22821"/>
                    <a:pt x="7142" y="22820"/>
                    <a:pt x="7173" y="22817"/>
                  </a:cubicBezTo>
                  <a:cubicBezTo>
                    <a:pt x="11075" y="22450"/>
                    <a:pt x="13377" y="20148"/>
                    <a:pt x="13377" y="20148"/>
                  </a:cubicBezTo>
                  <a:cubicBezTo>
                    <a:pt x="13377" y="20148"/>
                    <a:pt x="5838" y="300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295663" y="2584675"/>
              <a:ext cx="845625" cy="767200"/>
            </a:xfrm>
            <a:custGeom>
              <a:avLst/>
              <a:gdLst/>
              <a:ahLst/>
              <a:cxnLst/>
              <a:rect l="l" t="t" r="r" b="b"/>
              <a:pathLst>
                <a:path w="33825" h="30688" extrusionOk="0">
                  <a:moveTo>
                    <a:pt x="20548" y="1"/>
                  </a:moveTo>
                  <a:cubicBezTo>
                    <a:pt x="18639" y="1"/>
                    <a:pt x="17979" y="2869"/>
                    <a:pt x="16249" y="2869"/>
                  </a:cubicBezTo>
                  <a:cubicBezTo>
                    <a:pt x="16141" y="2869"/>
                    <a:pt x="16029" y="2858"/>
                    <a:pt x="15912" y="2834"/>
                  </a:cubicBezTo>
                  <a:cubicBezTo>
                    <a:pt x="15523" y="2756"/>
                    <a:pt x="15037" y="2713"/>
                    <a:pt x="14492" y="2713"/>
                  </a:cubicBezTo>
                  <a:cubicBezTo>
                    <a:pt x="11760" y="2713"/>
                    <a:pt x="7550" y="3806"/>
                    <a:pt x="6772" y="7170"/>
                  </a:cubicBezTo>
                  <a:cubicBezTo>
                    <a:pt x="6772" y="7170"/>
                    <a:pt x="6676" y="7157"/>
                    <a:pt x="6509" y="7157"/>
                  </a:cubicBezTo>
                  <a:cubicBezTo>
                    <a:pt x="5716" y="7157"/>
                    <a:pt x="3327" y="7454"/>
                    <a:pt x="2169" y="10873"/>
                  </a:cubicBezTo>
                  <a:cubicBezTo>
                    <a:pt x="0" y="17244"/>
                    <a:pt x="5404" y="22648"/>
                    <a:pt x="2502" y="25550"/>
                  </a:cubicBezTo>
                  <a:cubicBezTo>
                    <a:pt x="922" y="27131"/>
                    <a:pt x="3352" y="30687"/>
                    <a:pt x="6483" y="30687"/>
                  </a:cubicBezTo>
                  <a:cubicBezTo>
                    <a:pt x="8043" y="30687"/>
                    <a:pt x="9777" y="29804"/>
                    <a:pt x="11275" y="27352"/>
                  </a:cubicBezTo>
                  <a:cubicBezTo>
                    <a:pt x="15778" y="19980"/>
                    <a:pt x="16946" y="16277"/>
                    <a:pt x="16946" y="16277"/>
                  </a:cubicBezTo>
                  <a:cubicBezTo>
                    <a:pt x="16946" y="16277"/>
                    <a:pt x="19846" y="19595"/>
                    <a:pt x="25068" y="19595"/>
                  </a:cubicBezTo>
                  <a:cubicBezTo>
                    <a:pt x="25747" y="19595"/>
                    <a:pt x="26464" y="19539"/>
                    <a:pt x="27220" y="19412"/>
                  </a:cubicBezTo>
                  <a:cubicBezTo>
                    <a:pt x="33791" y="18345"/>
                    <a:pt x="33824" y="10573"/>
                    <a:pt x="30055" y="9739"/>
                  </a:cubicBezTo>
                  <a:cubicBezTo>
                    <a:pt x="30055" y="9739"/>
                    <a:pt x="33324" y="7104"/>
                    <a:pt x="30956" y="3968"/>
                  </a:cubicBezTo>
                  <a:cubicBezTo>
                    <a:pt x="30332" y="3154"/>
                    <a:pt x="29544" y="2852"/>
                    <a:pt x="28720" y="2852"/>
                  </a:cubicBezTo>
                  <a:cubicBezTo>
                    <a:pt x="26368" y="2852"/>
                    <a:pt x="23717" y="5302"/>
                    <a:pt x="23717" y="5302"/>
                  </a:cubicBezTo>
                  <a:cubicBezTo>
                    <a:pt x="23717" y="5302"/>
                    <a:pt x="24551" y="1633"/>
                    <a:pt x="21616" y="265"/>
                  </a:cubicBezTo>
                  <a:cubicBezTo>
                    <a:pt x="21218" y="80"/>
                    <a:pt x="20866" y="1"/>
                    <a:pt x="20548"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4051188" y="6835175"/>
              <a:ext cx="443675" cy="165350"/>
            </a:xfrm>
            <a:custGeom>
              <a:avLst/>
              <a:gdLst/>
              <a:ahLst/>
              <a:cxnLst/>
              <a:rect l="l" t="t" r="r" b="b"/>
              <a:pathLst>
                <a:path w="17747" h="6614" extrusionOk="0">
                  <a:moveTo>
                    <a:pt x="6672" y="0"/>
                  </a:moveTo>
                  <a:lnTo>
                    <a:pt x="68" y="2035"/>
                  </a:lnTo>
                  <a:cubicBezTo>
                    <a:pt x="68" y="2035"/>
                    <a:pt x="1" y="5871"/>
                    <a:pt x="635" y="6171"/>
                  </a:cubicBezTo>
                  <a:cubicBezTo>
                    <a:pt x="961" y="6309"/>
                    <a:pt x="4700" y="6614"/>
                    <a:pt x="8456" y="6614"/>
                  </a:cubicBezTo>
                  <a:cubicBezTo>
                    <a:pt x="11996" y="6614"/>
                    <a:pt x="15551" y="6343"/>
                    <a:pt x="16279" y="5404"/>
                  </a:cubicBezTo>
                  <a:cubicBezTo>
                    <a:pt x="17747" y="3470"/>
                    <a:pt x="6672" y="0"/>
                    <a:pt x="667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4052038" y="6835175"/>
              <a:ext cx="176800" cy="75950"/>
            </a:xfrm>
            <a:custGeom>
              <a:avLst/>
              <a:gdLst/>
              <a:ahLst/>
              <a:cxnLst/>
              <a:rect l="l" t="t" r="r" b="b"/>
              <a:pathLst>
                <a:path w="7072" h="3038" extrusionOk="0">
                  <a:moveTo>
                    <a:pt x="6638" y="0"/>
                  </a:moveTo>
                  <a:lnTo>
                    <a:pt x="0" y="768"/>
                  </a:lnTo>
                  <a:cubicBezTo>
                    <a:pt x="0" y="768"/>
                    <a:pt x="903" y="3038"/>
                    <a:pt x="3469" y="3038"/>
                  </a:cubicBezTo>
                  <a:cubicBezTo>
                    <a:pt x="3650" y="3038"/>
                    <a:pt x="3839" y="3027"/>
                    <a:pt x="4036" y="3003"/>
                  </a:cubicBezTo>
                  <a:cubicBezTo>
                    <a:pt x="7072" y="2669"/>
                    <a:pt x="6638" y="0"/>
                    <a:pt x="6638"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545838" y="6582500"/>
              <a:ext cx="356100" cy="345450"/>
            </a:xfrm>
            <a:custGeom>
              <a:avLst/>
              <a:gdLst/>
              <a:ahLst/>
              <a:cxnLst/>
              <a:rect l="l" t="t" r="r" b="b"/>
              <a:pathLst>
                <a:path w="14244" h="13818" extrusionOk="0">
                  <a:moveTo>
                    <a:pt x="2769" y="0"/>
                  </a:moveTo>
                  <a:cubicBezTo>
                    <a:pt x="2769" y="0"/>
                    <a:pt x="0" y="2669"/>
                    <a:pt x="234" y="3302"/>
                  </a:cubicBezTo>
                  <a:cubicBezTo>
                    <a:pt x="497" y="3926"/>
                    <a:pt x="9123" y="13818"/>
                    <a:pt x="11720" y="13818"/>
                  </a:cubicBezTo>
                  <a:cubicBezTo>
                    <a:pt x="11762" y="13818"/>
                    <a:pt x="11803" y="13815"/>
                    <a:pt x="11842" y="13810"/>
                  </a:cubicBezTo>
                  <a:cubicBezTo>
                    <a:pt x="14244" y="13510"/>
                    <a:pt x="8873" y="3202"/>
                    <a:pt x="8873" y="3202"/>
                  </a:cubicBezTo>
                  <a:lnTo>
                    <a:pt x="2769"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610063" y="6558300"/>
              <a:ext cx="157625" cy="131300"/>
            </a:xfrm>
            <a:custGeom>
              <a:avLst/>
              <a:gdLst/>
              <a:ahLst/>
              <a:cxnLst/>
              <a:rect l="l" t="t" r="r" b="b"/>
              <a:pathLst>
                <a:path w="6305" h="5252" extrusionOk="0">
                  <a:moveTo>
                    <a:pt x="1067" y="1"/>
                  </a:moveTo>
                  <a:lnTo>
                    <a:pt x="1067" y="1"/>
                  </a:lnTo>
                  <a:cubicBezTo>
                    <a:pt x="1067" y="1"/>
                    <a:pt x="0" y="2603"/>
                    <a:pt x="2335" y="4471"/>
                  </a:cubicBezTo>
                  <a:cubicBezTo>
                    <a:pt x="3057" y="5050"/>
                    <a:pt x="3707" y="5252"/>
                    <a:pt x="4263" y="5252"/>
                  </a:cubicBezTo>
                  <a:cubicBezTo>
                    <a:pt x="5531" y="5252"/>
                    <a:pt x="6304" y="4204"/>
                    <a:pt x="6304" y="4204"/>
                  </a:cubicBezTo>
                  <a:lnTo>
                    <a:pt x="1067"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3463288" y="4836250"/>
              <a:ext cx="748050" cy="1849675"/>
            </a:xfrm>
            <a:custGeom>
              <a:avLst/>
              <a:gdLst/>
              <a:ahLst/>
              <a:cxnLst/>
              <a:rect l="l" t="t" r="r" b="b"/>
              <a:pathLst>
                <a:path w="29922" h="73987" extrusionOk="0">
                  <a:moveTo>
                    <a:pt x="17880" y="0"/>
                  </a:moveTo>
                  <a:lnTo>
                    <a:pt x="7072" y="2135"/>
                  </a:lnTo>
                  <a:lnTo>
                    <a:pt x="0" y="2935"/>
                  </a:lnTo>
                  <a:lnTo>
                    <a:pt x="15945" y="38795"/>
                  </a:lnTo>
                  <a:cubicBezTo>
                    <a:pt x="15945" y="38795"/>
                    <a:pt x="3970" y="66481"/>
                    <a:pt x="5504" y="69483"/>
                  </a:cubicBezTo>
                  <a:cubicBezTo>
                    <a:pt x="7072" y="72485"/>
                    <a:pt x="13910" y="73986"/>
                    <a:pt x="13910" y="73986"/>
                  </a:cubicBezTo>
                  <a:cubicBezTo>
                    <a:pt x="13910" y="73986"/>
                    <a:pt x="29921" y="43698"/>
                    <a:pt x="29088" y="40529"/>
                  </a:cubicBezTo>
                  <a:cubicBezTo>
                    <a:pt x="28287" y="37394"/>
                    <a:pt x="17880" y="0"/>
                    <a:pt x="1788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a:off x="3246463" y="4874600"/>
              <a:ext cx="1050775" cy="2011450"/>
            </a:xfrm>
            <a:custGeom>
              <a:avLst/>
              <a:gdLst/>
              <a:ahLst/>
              <a:cxnLst/>
              <a:rect l="l" t="t" r="r" b="b"/>
              <a:pathLst>
                <a:path w="42031" h="80458" extrusionOk="0">
                  <a:moveTo>
                    <a:pt x="20949" y="0"/>
                  </a:moveTo>
                  <a:lnTo>
                    <a:pt x="0" y="2369"/>
                  </a:lnTo>
                  <a:cubicBezTo>
                    <a:pt x="0" y="2369"/>
                    <a:pt x="0" y="12676"/>
                    <a:pt x="7873" y="18480"/>
                  </a:cubicBezTo>
                  <a:cubicBezTo>
                    <a:pt x="10641" y="20482"/>
                    <a:pt x="32257" y="80458"/>
                    <a:pt x="32257" y="80458"/>
                  </a:cubicBezTo>
                  <a:cubicBezTo>
                    <a:pt x="32257" y="80458"/>
                    <a:pt x="38127" y="80125"/>
                    <a:pt x="40096" y="78523"/>
                  </a:cubicBezTo>
                  <a:cubicBezTo>
                    <a:pt x="42030" y="76956"/>
                    <a:pt x="26252" y="14878"/>
                    <a:pt x="20949" y="0"/>
                  </a:cubicBezTo>
                  <a:close/>
                </a:path>
              </a:pathLst>
            </a:custGeom>
            <a:solidFill>
              <a:srgbClr val="4A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2857838" y="3403550"/>
              <a:ext cx="1091650" cy="1577675"/>
            </a:xfrm>
            <a:custGeom>
              <a:avLst/>
              <a:gdLst/>
              <a:ahLst/>
              <a:cxnLst/>
              <a:rect l="l" t="t" r="r" b="b"/>
              <a:pathLst>
                <a:path w="43666" h="63107" extrusionOk="0">
                  <a:moveTo>
                    <a:pt x="19481" y="0"/>
                  </a:moveTo>
                  <a:cubicBezTo>
                    <a:pt x="1" y="9907"/>
                    <a:pt x="13811" y="62712"/>
                    <a:pt x="13811" y="62712"/>
                  </a:cubicBezTo>
                  <a:cubicBezTo>
                    <a:pt x="15976" y="62987"/>
                    <a:pt x="18094" y="63106"/>
                    <a:pt x="20139" y="63106"/>
                  </a:cubicBezTo>
                  <a:cubicBezTo>
                    <a:pt x="33461" y="63106"/>
                    <a:pt x="43665" y="58042"/>
                    <a:pt x="43665" y="58042"/>
                  </a:cubicBezTo>
                  <a:cubicBezTo>
                    <a:pt x="42698" y="55006"/>
                    <a:pt x="41564" y="38228"/>
                    <a:pt x="38595" y="22783"/>
                  </a:cubicBezTo>
                  <a:cubicBezTo>
                    <a:pt x="35660" y="7306"/>
                    <a:pt x="32858" y="3803"/>
                    <a:pt x="29388" y="1034"/>
                  </a:cubicBezTo>
                  <a:lnTo>
                    <a:pt x="194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a:off x="3308163" y="3217575"/>
              <a:ext cx="368625" cy="320675"/>
            </a:xfrm>
            <a:custGeom>
              <a:avLst/>
              <a:gdLst/>
              <a:ahLst/>
              <a:cxnLst/>
              <a:rect l="l" t="t" r="r" b="b"/>
              <a:pathLst>
                <a:path w="14745" h="12827" extrusionOk="0">
                  <a:moveTo>
                    <a:pt x="6305" y="1"/>
                  </a:moveTo>
                  <a:cubicBezTo>
                    <a:pt x="3470" y="4237"/>
                    <a:pt x="1" y="8373"/>
                    <a:pt x="1035" y="10241"/>
                  </a:cubicBezTo>
                  <a:cubicBezTo>
                    <a:pt x="1759" y="11569"/>
                    <a:pt x="5120" y="12826"/>
                    <a:pt x="7921" y="12826"/>
                  </a:cubicBezTo>
                  <a:cubicBezTo>
                    <a:pt x="8991" y="12826"/>
                    <a:pt x="9980" y="12643"/>
                    <a:pt x="10708" y="12209"/>
                  </a:cubicBezTo>
                  <a:cubicBezTo>
                    <a:pt x="13377" y="10642"/>
                    <a:pt x="10441" y="10275"/>
                    <a:pt x="12610" y="6739"/>
                  </a:cubicBezTo>
                  <a:cubicBezTo>
                    <a:pt x="14745" y="3203"/>
                    <a:pt x="6305" y="1"/>
                    <a:pt x="6305"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a:off x="3402288" y="2978250"/>
              <a:ext cx="547200" cy="512125"/>
            </a:xfrm>
            <a:custGeom>
              <a:avLst/>
              <a:gdLst/>
              <a:ahLst/>
              <a:cxnLst/>
              <a:rect l="l" t="t" r="r" b="b"/>
              <a:pathLst>
                <a:path w="21888" h="20485" extrusionOk="0">
                  <a:moveTo>
                    <a:pt x="12514" y="0"/>
                  </a:moveTo>
                  <a:cubicBezTo>
                    <a:pt x="11337" y="2942"/>
                    <a:pt x="9572" y="3178"/>
                    <a:pt x="9037" y="3178"/>
                  </a:cubicBezTo>
                  <a:cubicBezTo>
                    <a:pt x="8935" y="3178"/>
                    <a:pt x="8878" y="3169"/>
                    <a:pt x="8878" y="3169"/>
                  </a:cubicBezTo>
                  <a:cubicBezTo>
                    <a:pt x="8878" y="3169"/>
                    <a:pt x="6643" y="7439"/>
                    <a:pt x="6276" y="7739"/>
                  </a:cubicBezTo>
                  <a:cubicBezTo>
                    <a:pt x="6227" y="7779"/>
                    <a:pt x="6164" y="7797"/>
                    <a:pt x="6091" y="7797"/>
                  </a:cubicBezTo>
                  <a:cubicBezTo>
                    <a:pt x="5625" y="7797"/>
                    <a:pt x="4775" y="7072"/>
                    <a:pt x="4775" y="7072"/>
                  </a:cubicBezTo>
                  <a:lnTo>
                    <a:pt x="5809" y="5404"/>
                  </a:lnTo>
                  <a:cubicBezTo>
                    <a:pt x="6194" y="3461"/>
                    <a:pt x="4948" y="2129"/>
                    <a:pt x="3588" y="2129"/>
                  </a:cubicBezTo>
                  <a:cubicBezTo>
                    <a:pt x="2589" y="2129"/>
                    <a:pt x="1528" y="2847"/>
                    <a:pt x="1006" y="4570"/>
                  </a:cubicBezTo>
                  <a:cubicBezTo>
                    <a:pt x="0" y="7912"/>
                    <a:pt x="1673" y="8222"/>
                    <a:pt x="2328" y="8222"/>
                  </a:cubicBezTo>
                  <a:cubicBezTo>
                    <a:pt x="2477" y="8222"/>
                    <a:pt x="2573" y="8206"/>
                    <a:pt x="2574" y="8206"/>
                  </a:cubicBezTo>
                  <a:lnTo>
                    <a:pt x="2574" y="8206"/>
                  </a:lnTo>
                  <a:cubicBezTo>
                    <a:pt x="2573" y="8206"/>
                    <a:pt x="1373" y="9507"/>
                    <a:pt x="1039" y="12276"/>
                  </a:cubicBezTo>
                  <a:cubicBezTo>
                    <a:pt x="672" y="15044"/>
                    <a:pt x="8011" y="20348"/>
                    <a:pt x="10212" y="20482"/>
                  </a:cubicBezTo>
                  <a:cubicBezTo>
                    <a:pt x="10248" y="20484"/>
                    <a:pt x="10285" y="20485"/>
                    <a:pt x="10323" y="20485"/>
                  </a:cubicBezTo>
                  <a:cubicBezTo>
                    <a:pt x="12605" y="20485"/>
                    <a:pt x="17365" y="16540"/>
                    <a:pt x="18251" y="14210"/>
                  </a:cubicBezTo>
                  <a:cubicBezTo>
                    <a:pt x="18351" y="13944"/>
                    <a:pt x="18485" y="13643"/>
                    <a:pt x="18618" y="13310"/>
                  </a:cubicBezTo>
                  <a:cubicBezTo>
                    <a:pt x="18752" y="12909"/>
                    <a:pt x="18919" y="12509"/>
                    <a:pt x="19085" y="12076"/>
                  </a:cubicBezTo>
                  <a:cubicBezTo>
                    <a:pt x="20019" y="9474"/>
                    <a:pt x="21254" y="5938"/>
                    <a:pt x="21887" y="2702"/>
                  </a:cubicBezTo>
                  <a:lnTo>
                    <a:pt x="21887" y="2702"/>
                  </a:lnTo>
                  <a:cubicBezTo>
                    <a:pt x="21588" y="2726"/>
                    <a:pt x="21291" y="2738"/>
                    <a:pt x="20996" y="2738"/>
                  </a:cubicBezTo>
                  <a:cubicBezTo>
                    <a:pt x="16429" y="2738"/>
                    <a:pt x="12514" y="0"/>
                    <a:pt x="1251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3817688" y="3199650"/>
              <a:ext cx="43400" cy="52825"/>
            </a:xfrm>
            <a:custGeom>
              <a:avLst/>
              <a:gdLst/>
              <a:ahLst/>
              <a:cxnLst/>
              <a:rect l="l" t="t" r="r" b="b"/>
              <a:pathLst>
                <a:path w="1736" h="2113" extrusionOk="0">
                  <a:moveTo>
                    <a:pt x="1077" y="1"/>
                  </a:moveTo>
                  <a:cubicBezTo>
                    <a:pt x="735" y="1"/>
                    <a:pt x="349" y="347"/>
                    <a:pt x="201" y="851"/>
                  </a:cubicBezTo>
                  <a:cubicBezTo>
                    <a:pt x="1" y="1418"/>
                    <a:pt x="168" y="1985"/>
                    <a:pt x="535" y="2085"/>
                  </a:cubicBezTo>
                  <a:cubicBezTo>
                    <a:pt x="590" y="2104"/>
                    <a:pt x="646" y="2113"/>
                    <a:pt x="702" y="2113"/>
                  </a:cubicBezTo>
                  <a:cubicBezTo>
                    <a:pt x="1050" y="2113"/>
                    <a:pt x="1396" y="1769"/>
                    <a:pt x="1569" y="1251"/>
                  </a:cubicBezTo>
                  <a:cubicBezTo>
                    <a:pt x="1735" y="684"/>
                    <a:pt x="1569" y="151"/>
                    <a:pt x="1202" y="17"/>
                  </a:cubicBezTo>
                  <a:cubicBezTo>
                    <a:pt x="1161" y="6"/>
                    <a:pt x="1119" y="1"/>
                    <a:pt x="1077"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3683438" y="3158800"/>
              <a:ext cx="43375" cy="52825"/>
            </a:xfrm>
            <a:custGeom>
              <a:avLst/>
              <a:gdLst/>
              <a:ahLst/>
              <a:cxnLst/>
              <a:rect l="l" t="t" r="r" b="b"/>
              <a:pathLst>
                <a:path w="1735" h="2113" extrusionOk="0">
                  <a:moveTo>
                    <a:pt x="1076" y="0"/>
                  </a:moveTo>
                  <a:cubicBezTo>
                    <a:pt x="735" y="0"/>
                    <a:pt x="349" y="346"/>
                    <a:pt x="201" y="851"/>
                  </a:cubicBezTo>
                  <a:cubicBezTo>
                    <a:pt x="0" y="1418"/>
                    <a:pt x="167" y="1985"/>
                    <a:pt x="534" y="2085"/>
                  </a:cubicBezTo>
                  <a:cubicBezTo>
                    <a:pt x="590" y="2103"/>
                    <a:pt x="646" y="2112"/>
                    <a:pt x="702" y="2112"/>
                  </a:cubicBezTo>
                  <a:cubicBezTo>
                    <a:pt x="1050" y="2112"/>
                    <a:pt x="1396" y="1768"/>
                    <a:pt x="1568" y="1251"/>
                  </a:cubicBezTo>
                  <a:cubicBezTo>
                    <a:pt x="1735" y="684"/>
                    <a:pt x="1568" y="150"/>
                    <a:pt x="1201" y="17"/>
                  </a:cubicBezTo>
                  <a:cubicBezTo>
                    <a:pt x="1161" y="6"/>
                    <a:pt x="1119" y="0"/>
                    <a:pt x="1076"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3717638" y="3269100"/>
              <a:ext cx="66725" cy="38800"/>
            </a:xfrm>
            <a:custGeom>
              <a:avLst/>
              <a:gdLst/>
              <a:ahLst/>
              <a:cxnLst/>
              <a:rect l="l" t="t" r="r" b="b"/>
              <a:pathLst>
                <a:path w="2669" h="1552" extrusionOk="0">
                  <a:moveTo>
                    <a:pt x="390" y="0"/>
                  </a:moveTo>
                  <a:cubicBezTo>
                    <a:pt x="267" y="0"/>
                    <a:pt x="178" y="41"/>
                    <a:pt x="133" y="141"/>
                  </a:cubicBezTo>
                  <a:cubicBezTo>
                    <a:pt x="0" y="442"/>
                    <a:pt x="334" y="1175"/>
                    <a:pt x="1001" y="1442"/>
                  </a:cubicBezTo>
                  <a:cubicBezTo>
                    <a:pt x="1184" y="1519"/>
                    <a:pt x="1376" y="1552"/>
                    <a:pt x="1559" y="1552"/>
                  </a:cubicBezTo>
                  <a:cubicBezTo>
                    <a:pt x="2009" y="1552"/>
                    <a:pt x="2407" y="1355"/>
                    <a:pt x="2502" y="1142"/>
                  </a:cubicBezTo>
                  <a:cubicBezTo>
                    <a:pt x="2669" y="808"/>
                    <a:pt x="2102" y="608"/>
                    <a:pt x="1468" y="341"/>
                  </a:cubicBezTo>
                  <a:cubicBezTo>
                    <a:pt x="1023" y="164"/>
                    <a:pt x="638" y="0"/>
                    <a:pt x="390"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3606713" y="3282975"/>
              <a:ext cx="144300" cy="109200"/>
            </a:xfrm>
            <a:custGeom>
              <a:avLst/>
              <a:gdLst/>
              <a:ahLst/>
              <a:cxnLst/>
              <a:rect l="l" t="t" r="r" b="b"/>
              <a:pathLst>
                <a:path w="5772" h="4368" extrusionOk="0">
                  <a:moveTo>
                    <a:pt x="1025" y="1"/>
                  </a:moveTo>
                  <a:cubicBezTo>
                    <a:pt x="904" y="1"/>
                    <a:pt x="796" y="27"/>
                    <a:pt x="701" y="87"/>
                  </a:cubicBezTo>
                  <a:cubicBezTo>
                    <a:pt x="601" y="120"/>
                    <a:pt x="534" y="220"/>
                    <a:pt x="468" y="354"/>
                  </a:cubicBezTo>
                  <a:cubicBezTo>
                    <a:pt x="1" y="1154"/>
                    <a:pt x="334" y="3289"/>
                    <a:pt x="1768" y="4056"/>
                  </a:cubicBezTo>
                  <a:cubicBezTo>
                    <a:pt x="2164" y="4277"/>
                    <a:pt x="2602" y="4368"/>
                    <a:pt x="3039" y="4368"/>
                  </a:cubicBezTo>
                  <a:cubicBezTo>
                    <a:pt x="4189" y="4368"/>
                    <a:pt x="5333" y="3736"/>
                    <a:pt x="5671" y="3156"/>
                  </a:cubicBezTo>
                  <a:cubicBezTo>
                    <a:pt x="5738" y="3022"/>
                    <a:pt x="5771" y="2922"/>
                    <a:pt x="5738" y="2822"/>
                  </a:cubicBezTo>
                  <a:cubicBezTo>
                    <a:pt x="5738" y="2188"/>
                    <a:pt x="4637" y="1788"/>
                    <a:pt x="3403" y="1121"/>
                  </a:cubicBezTo>
                  <a:cubicBezTo>
                    <a:pt x="2415" y="572"/>
                    <a:pt x="1586" y="1"/>
                    <a:pt x="1025"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3826863" y="3106250"/>
              <a:ext cx="90100" cy="55475"/>
            </a:xfrm>
            <a:custGeom>
              <a:avLst/>
              <a:gdLst/>
              <a:ahLst/>
              <a:cxnLst/>
              <a:rect l="l" t="t" r="r" b="b"/>
              <a:pathLst>
                <a:path w="3604" h="2219" extrusionOk="0">
                  <a:moveTo>
                    <a:pt x="1715" y="1"/>
                  </a:moveTo>
                  <a:cubicBezTo>
                    <a:pt x="1510" y="1"/>
                    <a:pt x="1302" y="34"/>
                    <a:pt x="1102" y="117"/>
                  </a:cubicBezTo>
                  <a:cubicBezTo>
                    <a:pt x="901" y="151"/>
                    <a:pt x="701" y="284"/>
                    <a:pt x="535" y="384"/>
                  </a:cubicBezTo>
                  <a:cubicBezTo>
                    <a:pt x="334" y="518"/>
                    <a:pt x="168" y="651"/>
                    <a:pt x="1" y="818"/>
                  </a:cubicBezTo>
                  <a:cubicBezTo>
                    <a:pt x="401" y="818"/>
                    <a:pt x="768" y="784"/>
                    <a:pt x="1102" y="784"/>
                  </a:cubicBezTo>
                  <a:cubicBezTo>
                    <a:pt x="1435" y="784"/>
                    <a:pt x="1735" y="818"/>
                    <a:pt x="2036" y="918"/>
                  </a:cubicBezTo>
                  <a:cubicBezTo>
                    <a:pt x="2603" y="1118"/>
                    <a:pt x="3070" y="1585"/>
                    <a:pt x="3537" y="2219"/>
                  </a:cubicBezTo>
                  <a:cubicBezTo>
                    <a:pt x="3603" y="1251"/>
                    <a:pt x="3070" y="384"/>
                    <a:pt x="2302" y="84"/>
                  </a:cubicBezTo>
                  <a:cubicBezTo>
                    <a:pt x="2119" y="34"/>
                    <a:pt x="1919" y="1"/>
                    <a:pt x="1715"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3683438" y="3058750"/>
              <a:ext cx="89250" cy="46275"/>
            </a:xfrm>
            <a:custGeom>
              <a:avLst/>
              <a:gdLst/>
              <a:ahLst/>
              <a:cxnLst/>
              <a:rect l="l" t="t" r="r" b="b"/>
              <a:pathLst>
                <a:path w="3570" h="1851" extrusionOk="0">
                  <a:moveTo>
                    <a:pt x="1782" y="1"/>
                  </a:moveTo>
                  <a:cubicBezTo>
                    <a:pt x="1116" y="1"/>
                    <a:pt x="419" y="409"/>
                    <a:pt x="0" y="1050"/>
                  </a:cubicBezTo>
                  <a:cubicBezTo>
                    <a:pt x="533" y="888"/>
                    <a:pt x="985" y="790"/>
                    <a:pt x="1402" y="790"/>
                  </a:cubicBezTo>
                  <a:cubicBezTo>
                    <a:pt x="1585" y="790"/>
                    <a:pt x="1762" y="809"/>
                    <a:pt x="1935" y="850"/>
                  </a:cubicBezTo>
                  <a:cubicBezTo>
                    <a:pt x="2202" y="950"/>
                    <a:pt x="2469" y="1050"/>
                    <a:pt x="2736" y="1250"/>
                  </a:cubicBezTo>
                  <a:cubicBezTo>
                    <a:pt x="3003" y="1417"/>
                    <a:pt x="3269" y="1617"/>
                    <a:pt x="3570" y="1850"/>
                  </a:cubicBezTo>
                  <a:cubicBezTo>
                    <a:pt x="3536" y="1617"/>
                    <a:pt x="3470" y="1450"/>
                    <a:pt x="3403" y="1217"/>
                  </a:cubicBezTo>
                  <a:cubicBezTo>
                    <a:pt x="3336" y="1050"/>
                    <a:pt x="3236" y="850"/>
                    <a:pt x="3103" y="716"/>
                  </a:cubicBezTo>
                  <a:cubicBezTo>
                    <a:pt x="2869" y="383"/>
                    <a:pt x="2536" y="183"/>
                    <a:pt x="2169" y="49"/>
                  </a:cubicBezTo>
                  <a:cubicBezTo>
                    <a:pt x="2043" y="16"/>
                    <a:pt x="1913" y="1"/>
                    <a:pt x="1782"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3841888" y="3276125"/>
              <a:ext cx="36700" cy="34875"/>
            </a:xfrm>
            <a:custGeom>
              <a:avLst/>
              <a:gdLst/>
              <a:ahLst/>
              <a:cxnLst/>
              <a:rect l="l" t="t" r="r" b="b"/>
              <a:pathLst>
                <a:path w="1468" h="1395" extrusionOk="0">
                  <a:moveTo>
                    <a:pt x="836" y="1"/>
                  </a:moveTo>
                  <a:cubicBezTo>
                    <a:pt x="490" y="1"/>
                    <a:pt x="202" y="143"/>
                    <a:pt x="134" y="394"/>
                  </a:cubicBezTo>
                  <a:cubicBezTo>
                    <a:pt x="0" y="728"/>
                    <a:pt x="367" y="1161"/>
                    <a:pt x="901" y="1361"/>
                  </a:cubicBezTo>
                  <a:cubicBezTo>
                    <a:pt x="934" y="1361"/>
                    <a:pt x="968" y="1395"/>
                    <a:pt x="1034" y="1395"/>
                  </a:cubicBezTo>
                  <a:cubicBezTo>
                    <a:pt x="1168" y="994"/>
                    <a:pt x="1335" y="594"/>
                    <a:pt x="1468" y="161"/>
                  </a:cubicBezTo>
                  <a:cubicBezTo>
                    <a:pt x="1435" y="127"/>
                    <a:pt x="1401" y="127"/>
                    <a:pt x="1335" y="94"/>
                  </a:cubicBezTo>
                  <a:cubicBezTo>
                    <a:pt x="1166" y="31"/>
                    <a:pt x="995"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3630888" y="3205250"/>
              <a:ext cx="55900" cy="36000"/>
            </a:xfrm>
            <a:custGeom>
              <a:avLst/>
              <a:gdLst/>
              <a:ahLst/>
              <a:cxnLst/>
              <a:rect l="l" t="t" r="r" b="b"/>
              <a:pathLst>
                <a:path w="2236" h="1440" extrusionOk="0">
                  <a:moveTo>
                    <a:pt x="822" y="0"/>
                  </a:moveTo>
                  <a:cubicBezTo>
                    <a:pt x="475" y="0"/>
                    <a:pt x="203" y="142"/>
                    <a:pt x="134" y="394"/>
                  </a:cubicBezTo>
                  <a:cubicBezTo>
                    <a:pt x="1" y="727"/>
                    <a:pt x="368" y="1161"/>
                    <a:pt x="902" y="1361"/>
                  </a:cubicBezTo>
                  <a:cubicBezTo>
                    <a:pt x="1079" y="1413"/>
                    <a:pt x="1253" y="1439"/>
                    <a:pt x="1411" y="1439"/>
                  </a:cubicBezTo>
                  <a:cubicBezTo>
                    <a:pt x="1760" y="1439"/>
                    <a:pt x="2034" y="1313"/>
                    <a:pt x="2102" y="1061"/>
                  </a:cubicBezTo>
                  <a:cubicBezTo>
                    <a:pt x="2236" y="694"/>
                    <a:pt x="1869" y="294"/>
                    <a:pt x="1335" y="93"/>
                  </a:cubicBezTo>
                  <a:cubicBezTo>
                    <a:pt x="1157" y="30"/>
                    <a:pt x="981" y="0"/>
                    <a:pt x="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2970438" y="3833025"/>
              <a:ext cx="989875" cy="615850"/>
            </a:xfrm>
            <a:custGeom>
              <a:avLst/>
              <a:gdLst/>
              <a:ahLst/>
              <a:cxnLst/>
              <a:rect l="l" t="t" r="r" b="b"/>
              <a:pathLst>
                <a:path w="39595" h="24634" extrusionOk="0">
                  <a:moveTo>
                    <a:pt x="37560" y="0"/>
                  </a:moveTo>
                  <a:cubicBezTo>
                    <a:pt x="36393" y="567"/>
                    <a:pt x="14344" y="13677"/>
                    <a:pt x="14344" y="13677"/>
                  </a:cubicBezTo>
                  <a:cubicBezTo>
                    <a:pt x="14010" y="11809"/>
                    <a:pt x="11275" y="6038"/>
                    <a:pt x="11275" y="6038"/>
                  </a:cubicBezTo>
                  <a:lnTo>
                    <a:pt x="0" y="4237"/>
                  </a:lnTo>
                  <a:lnTo>
                    <a:pt x="0" y="4237"/>
                  </a:lnTo>
                  <a:cubicBezTo>
                    <a:pt x="0" y="4237"/>
                    <a:pt x="4396" y="24633"/>
                    <a:pt x="12870" y="24633"/>
                  </a:cubicBezTo>
                  <a:cubicBezTo>
                    <a:pt x="13005" y="24633"/>
                    <a:pt x="13140" y="24628"/>
                    <a:pt x="13276" y="24618"/>
                  </a:cubicBezTo>
                  <a:cubicBezTo>
                    <a:pt x="22016" y="23951"/>
                    <a:pt x="39595" y="4737"/>
                    <a:pt x="39595" y="4737"/>
                  </a:cubicBezTo>
                  <a:lnTo>
                    <a:pt x="37560"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2817813" y="3491100"/>
              <a:ext cx="583775" cy="700625"/>
            </a:xfrm>
            <a:custGeom>
              <a:avLst/>
              <a:gdLst/>
              <a:ahLst/>
              <a:cxnLst/>
              <a:rect l="l" t="t" r="r" b="b"/>
              <a:pathLst>
                <a:path w="23351" h="28025" extrusionOk="0">
                  <a:moveTo>
                    <a:pt x="16746" y="1"/>
                  </a:moveTo>
                  <a:cubicBezTo>
                    <a:pt x="11943" y="3136"/>
                    <a:pt x="1" y="12410"/>
                    <a:pt x="8507" y="28021"/>
                  </a:cubicBezTo>
                  <a:cubicBezTo>
                    <a:pt x="8507" y="28021"/>
                    <a:pt x="8567" y="28024"/>
                    <a:pt x="8682" y="28024"/>
                  </a:cubicBezTo>
                  <a:cubicBezTo>
                    <a:pt x="9642" y="28024"/>
                    <a:pt x="14423" y="27785"/>
                    <a:pt x="20082" y="23318"/>
                  </a:cubicBezTo>
                  <a:cubicBezTo>
                    <a:pt x="20082" y="23318"/>
                    <a:pt x="17880" y="15379"/>
                    <a:pt x="20615" y="11376"/>
                  </a:cubicBezTo>
                  <a:cubicBezTo>
                    <a:pt x="23351" y="7339"/>
                    <a:pt x="16746" y="1"/>
                    <a:pt x="16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3877988" y="3645375"/>
              <a:ext cx="313325" cy="307000"/>
            </a:xfrm>
            <a:custGeom>
              <a:avLst/>
              <a:gdLst/>
              <a:ahLst/>
              <a:cxnLst/>
              <a:rect l="l" t="t" r="r" b="b"/>
              <a:pathLst>
                <a:path w="12533" h="12280" extrusionOk="0">
                  <a:moveTo>
                    <a:pt x="4494" y="1"/>
                  </a:moveTo>
                  <a:cubicBezTo>
                    <a:pt x="1158" y="1102"/>
                    <a:pt x="724" y="7873"/>
                    <a:pt x="724" y="7873"/>
                  </a:cubicBezTo>
                  <a:cubicBezTo>
                    <a:pt x="724" y="7873"/>
                    <a:pt x="0" y="12279"/>
                    <a:pt x="2857" y="12279"/>
                  </a:cubicBezTo>
                  <a:cubicBezTo>
                    <a:pt x="3004" y="12279"/>
                    <a:pt x="3160" y="12268"/>
                    <a:pt x="3326" y="12243"/>
                  </a:cubicBezTo>
                  <a:cubicBezTo>
                    <a:pt x="6729" y="11776"/>
                    <a:pt x="8163" y="11242"/>
                    <a:pt x="10898" y="7807"/>
                  </a:cubicBezTo>
                  <a:cubicBezTo>
                    <a:pt x="12533" y="5738"/>
                    <a:pt x="12199" y="3904"/>
                    <a:pt x="11699" y="2736"/>
                  </a:cubicBezTo>
                  <a:cubicBezTo>
                    <a:pt x="11482" y="2253"/>
                    <a:pt x="11019" y="1980"/>
                    <a:pt x="10528" y="1980"/>
                  </a:cubicBezTo>
                  <a:cubicBezTo>
                    <a:pt x="10340" y="1980"/>
                    <a:pt x="10148" y="2020"/>
                    <a:pt x="9964" y="2102"/>
                  </a:cubicBezTo>
                  <a:cubicBezTo>
                    <a:pt x="8839" y="2628"/>
                    <a:pt x="7689" y="2792"/>
                    <a:pt x="6693" y="2792"/>
                  </a:cubicBezTo>
                  <a:cubicBezTo>
                    <a:pt x="5031" y="2792"/>
                    <a:pt x="3793" y="2336"/>
                    <a:pt x="3793" y="2336"/>
                  </a:cubicBezTo>
                  <a:lnTo>
                    <a:pt x="4494"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10813" y="4361875"/>
              <a:ext cx="471200" cy="411000"/>
            </a:xfrm>
            <a:custGeom>
              <a:avLst/>
              <a:gdLst/>
              <a:ahLst/>
              <a:cxnLst/>
              <a:rect l="l" t="t" r="r" b="b"/>
              <a:pathLst>
                <a:path w="18848" h="16440" extrusionOk="0">
                  <a:moveTo>
                    <a:pt x="14157" y="0"/>
                  </a:moveTo>
                  <a:cubicBezTo>
                    <a:pt x="13712" y="0"/>
                    <a:pt x="13259" y="63"/>
                    <a:pt x="12810" y="195"/>
                  </a:cubicBezTo>
                  <a:cubicBezTo>
                    <a:pt x="9574" y="1129"/>
                    <a:pt x="9207" y="4331"/>
                    <a:pt x="9207" y="4331"/>
                  </a:cubicBezTo>
                  <a:cubicBezTo>
                    <a:pt x="9207" y="4331"/>
                    <a:pt x="7745" y="2586"/>
                    <a:pt x="5355" y="2586"/>
                  </a:cubicBezTo>
                  <a:cubicBezTo>
                    <a:pt x="4903" y="2586"/>
                    <a:pt x="4418" y="2648"/>
                    <a:pt x="3903" y="2797"/>
                  </a:cubicBezTo>
                  <a:cubicBezTo>
                    <a:pt x="1435" y="3531"/>
                    <a:pt x="0" y="6166"/>
                    <a:pt x="734" y="8668"/>
                  </a:cubicBezTo>
                  <a:cubicBezTo>
                    <a:pt x="734" y="8701"/>
                    <a:pt x="734" y="8701"/>
                    <a:pt x="768" y="8734"/>
                  </a:cubicBezTo>
                  <a:cubicBezTo>
                    <a:pt x="901" y="9235"/>
                    <a:pt x="1135" y="9702"/>
                    <a:pt x="1435" y="10102"/>
                  </a:cubicBezTo>
                  <a:cubicBezTo>
                    <a:pt x="1468" y="10169"/>
                    <a:pt x="1502" y="10202"/>
                    <a:pt x="1535" y="10235"/>
                  </a:cubicBezTo>
                  <a:cubicBezTo>
                    <a:pt x="3269" y="12804"/>
                    <a:pt x="7939" y="14972"/>
                    <a:pt x="10708" y="15940"/>
                  </a:cubicBezTo>
                  <a:cubicBezTo>
                    <a:pt x="11309" y="16140"/>
                    <a:pt x="11809" y="16273"/>
                    <a:pt x="12176" y="16373"/>
                  </a:cubicBezTo>
                  <a:cubicBezTo>
                    <a:pt x="12309" y="16407"/>
                    <a:pt x="12443" y="16407"/>
                    <a:pt x="12543" y="16440"/>
                  </a:cubicBezTo>
                  <a:lnTo>
                    <a:pt x="12743" y="16440"/>
                  </a:lnTo>
                  <a:cubicBezTo>
                    <a:pt x="12810" y="16407"/>
                    <a:pt x="12876" y="16373"/>
                    <a:pt x="12943" y="16306"/>
                  </a:cubicBezTo>
                  <a:cubicBezTo>
                    <a:pt x="13010" y="16240"/>
                    <a:pt x="13110" y="16173"/>
                    <a:pt x="13210" y="16073"/>
                  </a:cubicBezTo>
                  <a:cubicBezTo>
                    <a:pt x="13477" y="15773"/>
                    <a:pt x="13844" y="15372"/>
                    <a:pt x="14211" y="14905"/>
                  </a:cubicBezTo>
                  <a:cubicBezTo>
                    <a:pt x="16012" y="12604"/>
                    <a:pt x="18747" y="8234"/>
                    <a:pt x="18814" y="5132"/>
                  </a:cubicBezTo>
                  <a:cubicBezTo>
                    <a:pt x="18814" y="5098"/>
                    <a:pt x="18814" y="5032"/>
                    <a:pt x="18847" y="4998"/>
                  </a:cubicBezTo>
                  <a:cubicBezTo>
                    <a:pt x="18847" y="4465"/>
                    <a:pt x="18814" y="3964"/>
                    <a:pt x="18680" y="3431"/>
                  </a:cubicBezTo>
                  <a:cubicBezTo>
                    <a:pt x="18680" y="3431"/>
                    <a:pt x="18647" y="3397"/>
                    <a:pt x="18647" y="3364"/>
                  </a:cubicBezTo>
                  <a:cubicBezTo>
                    <a:pt x="18045" y="1312"/>
                    <a:pt x="16186" y="0"/>
                    <a:pt x="14157"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230488" y="2480675"/>
              <a:ext cx="471200" cy="413350"/>
            </a:xfrm>
            <a:custGeom>
              <a:avLst/>
              <a:gdLst/>
              <a:ahLst/>
              <a:cxnLst/>
              <a:rect l="l" t="t" r="r" b="b"/>
              <a:pathLst>
                <a:path w="18848" h="16534" extrusionOk="0">
                  <a:moveTo>
                    <a:pt x="4966" y="1"/>
                  </a:moveTo>
                  <a:cubicBezTo>
                    <a:pt x="3139" y="1"/>
                    <a:pt x="1405" y="1068"/>
                    <a:pt x="634" y="2858"/>
                  </a:cubicBezTo>
                  <a:cubicBezTo>
                    <a:pt x="634" y="2891"/>
                    <a:pt x="634" y="2891"/>
                    <a:pt x="634" y="2924"/>
                  </a:cubicBezTo>
                  <a:cubicBezTo>
                    <a:pt x="434" y="3425"/>
                    <a:pt x="334" y="3925"/>
                    <a:pt x="301" y="4425"/>
                  </a:cubicBezTo>
                  <a:cubicBezTo>
                    <a:pt x="301" y="4492"/>
                    <a:pt x="268" y="4526"/>
                    <a:pt x="268" y="4592"/>
                  </a:cubicBezTo>
                  <a:cubicBezTo>
                    <a:pt x="1" y="7661"/>
                    <a:pt x="2202" y="12331"/>
                    <a:pt x="3703" y="14800"/>
                  </a:cubicBezTo>
                  <a:cubicBezTo>
                    <a:pt x="4037" y="15333"/>
                    <a:pt x="4337" y="15800"/>
                    <a:pt x="4571" y="16067"/>
                  </a:cubicBezTo>
                  <a:cubicBezTo>
                    <a:pt x="4637" y="16201"/>
                    <a:pt x="4737" y="16301"/>
                    <a:pt x="4804" y="16367"/>
                  </a:cubicBezTo>
                  <a:cubicBezTo>
                    <a:pt x="4871" y="16434"/>
                    <a:pt x="4938" y="16467"/>
                    <a:pt x="4971" y="16501"/>
                  </a:cubicBezTo>
                  <a:cubicBezTo>
                    <a:pt x="5004" y="16501"/>
                    <a:pt x="5104" y="16534"/>
                    <a:pt x="5204" y="16534"/>
                  </a:cubicBezTo>
                  <a:cubicBezTo>
                    <a:pt x="5304" y="16534"/>
                    <a:pt x="5405" y="16534"/>
                    <a:pt x="5571" y="16501"/>
                  </a:cubicBezTo>
                  <a:cubicBezTo>
                    <a:pt x="5938" y="16467"/>
                    <a:pt x="6472" y="16367"/>
                    <a:pt x="7072" y="16234"/>
                  </a:cubicBezTo>
                  <a:cubicBezTo>
                    <a:pt x="9941" y="15633"/>
                    <a:pt x="14811" y="13999"/>
                    <a:pt x="16846" y="11664"/>
                  </a:cubicBezTo>
                  <a:cubicBezTo>
                    <a:pt x="16879" y="11631"/>
                    <a:pt x="16913" y="11597"/>
                    <a:pt x="16946" y="11564"/>
                  </a:cubicBezTo>
                  <a:cubicBezTo>
                    <a:pt x="17280" y="11197"/>
                    <a:pt x="17580" y="10763"/>
                    <a:pt x="17813" y="10263"/>
                  </a:cubicBezTo>
                  <a:cubicBezTo>
                    <a:pt x="17813" y="10263"/>
                    <a:pt x="17813" y="10230"/>
                    <a:pt x="17847" y="10230"/>
                  </a:cubicBezTo>
                  <a:cubicBezTo>
                    <a:pt x="18847" y="7828"/>
                    <a:pt x="17747" y="5059"/>
                    <a:pt x="15345" y="4025"/>
                  </a:cubicBezTo>
                  <a:cubicBezTo>
                    <a:pt x="14639" y="3718"/>
                    <a:pt x="13973" y="3600"/>
                    <a:pt x="13364" y="3600"/>
                  </a:cubicBezTo>
                  <a:cubicBezTo>
                    <a:pt x="11326" y="3600"/>
                    <a:pt x="9941" y="4926"/>
                    <a:pt x="9941" y="4926"/>
                  </a:cubicBezTo>
                  <a:cubicBezTo>
                    <a:pt x="9941" y="4926"/>
                    <a:pt x="9908" y="1690"/>
                    <a:pt x="6839" y="389"/>
                  </a:cubicBezTo>
                  <a:cubicBezTo>
                    <a:pt x="6227" y="126"/>
                    <a:pt x="5591" y="1"/>
                    <a:pt x="4966"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2"/>
          <p:cNvSpPr txBox="1"/>
          <p:nvPr/>
        </p:nvSpPr>
        <p:spPr>
          <a:xfrm>
            <a:off x="671155" y="3284213"/>
            <a:ext cx="1855200" cy="10973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dirty="0">
                <a:solidFill>
                  <a:srgbClr val="FFFFFF"/>
                </a:solidFill>
                <a:latin typeface="+mj-lt"/>
                <a:ea typeface="Roboto"/>
                <a:cs typeface="Roboto"/>
                <a:sym typeface="Roboto"/>
              </a:rPr>
              <a:t>Alcance correlacional</a:t>
            </a:r>
            <a:endParaRPr sz="2000" dirty="0">
              <a:solidFill>
                <a:srgbClr val="FFFFFF"/>
              </a:solidFill>
              <a:latin typeface="+mj-lt"/>
              <a:ea typeface="Roboto"/>
              <a:cs typeface="Roboto"/>
              <a:sym typeface="Roboto"/>
            </a:endParaRPr>
          </a:p>
        </p:txBody>
      </p:sp>
      <p:sp>
        <p:nvSpPr>
          <p:cNvPr id="568" name="Google Shape;568;p22"/>
          <p:cNvSpPr txBox="1"/>
          <p:nvPr/>
        </p:nvSpPr>
        <p:spPr>
          <a:xfrm>
            <a:off x="666176" y="1049948"/>
            <a:ext cx="1855200" cy="11595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sz="2000" dirty="0">
                <a:solidFill>
                  <a:srgbClr val="FFFFFF"/>
                </a:solidFill>
                <a:latin typeface="+mj-lt"/>
                <a:ea typeface="Roboto"/>
                <a:cs typeface="Roboto"/>
                <a:sym typeface="Roboto"/>
              </a:rPr>
              <a:t>Enfoque cuantitativo </a:t>
            </a:r>
            <a:endParaRPr sz="2000" dirty="0">
              <a:solidFill>
                <a:srgbClr val="FFFFFF"/>
              </a:solidFill>
              <a:latin typeface="+mj-lt"/>
              <a:ea typeface="Roboto"/>
              <a:cs typeface="Roboto"/>
              <a:sym typeface="Roboto"/>
            </a:endParaRPr>
          </a:p>
        </p:txBody>
      </p:sp>
      <p:sp>
        <p:nvSpPr>
          <p:cNvPr id="569" name="Google Shape;569;p22"/>
          <p:cNvSpPr txBox="1"/>
          <p:nvPr/>
        </p:nvSpPr>
        <p:spPr>
          <a:xfrm>
            <a:off x="6619358" y="3597908"/>
            <a:ext cx="1855200" cy="786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endParaRPr sz="1200" dirty="0">
              <a:solidFill>
                <a:srgbClr val="FFFFFF"/>
              </a:solidFill>
              <a:latin typeface="Roboto"/>
              <a:ea typeface="Roboto"/>
              <a:cs typeface="Roboto"/>
              <a:sym typeface="Roboto"/>
            </a:endParaRPr>
          </a:p>
        </p:txBody>
      </p:sp>
      <p:sp>
        <p:nvSpPr>
          <p:cNvPr id="416" name="Google Shape;416;p22"/>
          <p:cNvSpPr txBox="1"/>
          <p:nvPr/>
        </p:nvSpPr>
        <p:spPr>
          <a:xfrm>
            <a:off x="6619358" y="987784"/>
            <a:ext cx="1855200" cy="177704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MX" sz="2000" dirty="0">
                <a:solidFill>
                  <a:srgbClr val="FFFFFF"/>
                </a:solidFill>
                <a:latin typeface="+mj-lt"/>
                <a:ea typeface="Roboto"/>
                <a:cs typeface="Roboto"/>
                <a:sym typeface="Roboto"/>
              </a:rPr>
              <a:t>Tipo de diseño: cuantitativo transaccional descriptivo correlacional </a:t>
            </a:r>
            <a:endParaRPr sz="2000" dirty="0">
              <a:solidFill>
                <a:srgbClr val="FFFFFF"/>
              </a:solidFill>
              <a:latin typeface="+mj-lt"/>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5"/>
        <p:cNvGrpSpPr/>
        <p:nvPr/>
      </p:nvGrpSpPr>
      <p:grpSpPr>
        <a:xfrm>
          <a:off x="0" y="0"/>
          <a:ext cx="0" cy="0"/>
          <a:chOff x="0" y="0"/>
          <a:chExt cx="0" cy="0"/>
        </a:xfrm>
      </p:grpSpPr>
      <p:sp>
        <p:nvSpPr>
          <p:cNvPr id="1366" name="Google Shape;1366;p30"/>
          <p:cNvSpPr txBox="1">
            <a:spLocks noGrp="1"/>
          </p:cNvSpPr>
          <p:nvPr>
            <p:ph type="title"/>
          </p:nvPr>
        </p:nvSpPr>
        <p:spPr>
          <a:xfrm>
            <a:off x="2259825" y="294443"/>
            <a:ext cx="6426812"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Preguntas de investigación y/o hipótesis</a:t>
            </a:r>
            <a:endParaRPr dirty="0"/>
          </a:p>
        </p:txBody>
      </p:sp>
      <p:sp>
        <p:nvSpPr>
          <p:cNvPr id="1367" name="Google Shape;1367;p30"/>
          <p:cNvSpPr/>
          <p:nvPr/>
        </p:nvSpPr>
        <p:spPr>
          <a:xfrm>
            <a:off x="685318" y="1505797"/>
            <a:ext cx="3253013" cy="3253028"/>
          </a:xfrm>
          <a:custGeom>
            <a:avLst/>
            <a:gdLst/>
            <a:ahLst/>
            <a:cxnLst/>
            <a:rect l="l" t="t" r="r" b="b"/>
            <a:pathLst>
              <a:path w="218323" h="218324" extrusionOk="0">
                <a:moveTo>
                  <a:pt x="109178" y="1"/>
                </a:moveTo>
                <a:cubicBezTo>
                  <a:pt x="48868" y="1"/>
                  <a:pt x="0" y="48869"/>
                  <a:pt x="0" y="109146"/>
                </a:cubicBezTo>
                <a:cubicBezTo>
                  <a:pt x="0" y="128459"/>
                  <a:pt x="5004" y="146606"/>
                  <a:pt x="13810" y="162350"/>
                </a:cubicBezTo>
                <a:cubicBezTo>
                  <a:pt x="32490" y="195741"/>
                  <a:pt x="68182" y="218324"/>
                  <a:pt x="109178" y="218324"/>
                </a:cubicBezTo>
                <a:cubicBezTo>
                  <a:pt x="150141" y="218324"/>
                  <a:pt x="185833" y="195741"/>
                  <a:pt x="204513" y="162350"/>
                </a:cubicBezTo>
                <a:cubicBezTo>
                  <a:pt x="213319" y="146606"/>
                  <a:pt x="218323" y="128459"/>
                  <a:pt x="218323" y="109146"/>
                </a:cubicBezTo>
                <a:cubicBezTo>
                  <a:pt x="218323" y="48869"/>
                  <a:pt x="169455" y="1"/>
                  <a:pt x="109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2343764" y="1679742"/>
            <a:ext cx="425961" cy="184417"/>
          </a:xfrm>
          <a:custGeom>
            <a:avLst/>
            <a:gdLst/>
            <a:ahLst/>
            <a:cxnLst/>
            <a:rect l="l" t="t" r="r" b="b"/>
            <a:pathLst>
              <a:path w="28588" h="12377" extrusionOk="0">
                <a:moveTo>
                  <a:pt x="5471" y="1"/>
                </a:moveTo>
                <a:lnTo>
                  <a:pt x="0" y="12376"/>
                </a:lnTo>
                <a:lnTo>
                  <a:pt x="28587" y="12376"/>
                </a:lnTo>
                <a:lnTo>
                  <a:pt x="23083"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2445136" y="1325400"/>
            <a:ext cx="394165" cy="405086"/>
          </a:xfrm>
          <a:custGeom>
            <a:avLst/>
            <a:gdLst/>
            <a:ahLst/>
            <a:cxnLst/>
            <a:rect l="l" t="t" r="r" b="b"/>
            <a:pathLst>
              <a:path w="26454" h="27187" extrusionOk="0">
                <a:moveTo>
                  <a:pt x="1" y="0"/>
                </a:moveTo>
                <a:lnTo>
                  <a:pt x="1" y="27186"/>
                </a:lnTo>
                <a:lnTo>
                  <a:pt x="22584" y="27186"/>
                </a:lnTo>
                <a:cubicBezTo>
                  <a:pt x="24719" y="27186"/>
                  <a:pt x="26453" y="25452"/>
                  <a:pt x="26453" y="23317"/>
                </a:cubicBezTo>
                <a:lnTo>
                  <a:pt x="26453" y="3870"/>
                </a:lnTo>
                <a:cubicBezTo>
                  <a:pt x="26453" y="1735"/>
                  <a:pt x="24719" y="0"/>
                  <a:pt x="2258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2221995" y="1326354"/>
            <a:ext cx="445346" cy="405161"/>
          </a:xfrm>
          <a:custGeom>
            <a:avLst/>
            <a:gdLst/>
            <a:ahLst/>
            <a:cxnLst/>
            <a:rect l="l" t="t" r="r" b="b"/>
            <a:pathLst>
              <a:path w="29889" h="27192" extrusionOk="0">
                <a:moveTo>
                  <a:pt x="14926" y="0"/>
                </a:moveTo>
                <a:cubicBezTo>
                  <a:pt x="8752" y="0"/>
                  <a:pt x="3186" y="4224"/>
                  <a:pt x="1702" y="10477"/>
                </a:cubicBezTo>
                <a:cubicBezTo>
                  <a:pt x="1" y="17782"/>
                  <a:pt x="4504" y="25121"/>
                  <a:pt x="11809" y="26822"/>
                </a:cubicBezTo>
                <a:cubicBezTo>
                  <a:pt x="12862" y="27072"/>
                  <a:pt x="13915" y="27192"/>
                  <a:pt x="14952" y="27192"/>
                </a:cubicBezTo>
                <a:cubicBezTo>
                  <a:pt x="21112" y="27192"/>
                  <a:pt x="26698" y="22967"/>
                  <a:pt x="28154" y="16715"/>
                </a:cubicBezTo>
                <a:cubicBezTo>
                  <a:pt x="29889" y="9410"/>
                  <a:pt x="25385" y="2104"/>
                  <a:pt x="18080" y="370"/>
                </a:cubicBezTo>
                <a:cubicBezTo>
                  <a:pt x="17023" y="120"/>
                  <a:pt x="15966" y="0"/>
                  <a:pt x="1492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2361643" y="1444666"/>
            <a:ext cx="166522" cy="166522"/>
          </a:xfrm>
          <a:custGeom>
            <a:avLst/>
            <a:gdLst/>
            <a:ahLst/>
            <a:cxnLst/>
            <a:rect l="l" t="t" r="r" b="b"/>
            <a:pathLst>
              <a:path w="11176" h="11176" extrusionOk="0">
                <a:moveTo>
                  <a:pt x="5605" y="1"/>
                </a:moveTo>
                <a:cubicBezTo>
                  <a:pt x="2503" y="1"/>
                  <a:pt x="1" y="2503"/>
                  <a:pt x="1" y="5605"/>
                </a:cubicBezTo>
                <a:cubicBezTo>
                  <a:pt x="1" y="8674"/>
                  <a:pt x="2503" y="11176"/>
                  <a:pt x="5605" y="11176"/>
                </a:cubicBezTo>
                <a:cubicBezTo>
                  <a:pt x="8674" y="11176"/>
                  <a:pt x="11176" y="8674"/>
                  <a:pt x="11176" y="5605"/>
                </a:cubicBezTo>
                <a:cubicBezTo>
                  <a:pt x="11176" y="2503"/>
                  <a:pt x="8674" y="1"/>
                  <a:pt x="5605"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891072" y="3924645"/>
            <a:ext cx="2841475" cy="834013"/>
          </a:xfrm>
          <a:custGeom>
            <a:avLst/>
            <a:gdLst/>
            <a:ahLst/>
            <a:cxnLst/>
            <a:rect l="l" t="t" r="r" b="b"/>
            <a:pathLst>
              <a:path w="190703" h="55974" extrusionOk="0">
                <a:moveTo>
                  <a:pt x="0" y="0"/>
                </a:moveTo>
                <a:cubicBezTo>
                  <a:pt x="18680" y="33391"/>
                  <a:pt x="54372" y="55974"/>
                  <a:pt x="95368" y="55974"/>
                </a:cubicBezTo>
                <a:cubicBezTo>
                  <a:pt x="136331" y="55974"/>
                  <a:pt x="172023" y="33391"/>
                  <a:pt x="19070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1531190" y="4034972"/>
            <a:ext cx="1739083" cy="220699"/>
          </a:xfrm>
          <a:custGeom>
            <a:avLst/>
            <a:gdLst/>
            <a:ahLst/>
            <a:cxnLst/>
            <a:rect l="l" t="t" r="r" b="b"/>
            <a:pathLst>
              <a:path w="116717" h="14812" extrusionOk="0">
                <a:moveTo>
                  <a:pt x="14944" y="1"/>
                </a:moveTo>
                <a:lnTo>
                  <a:pt x="0" y="14811"/>
                </a:lnTo>
                <a:lnTo>
                  <a:pt x="101773" y="14811"/>
                </a:lnTo>
                <a:lnTo>
                  <a:pt x="116717" y="1"/>
                </a:ln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3047486" y="4034972"/>
            <a:ext cx="222681" cy="285797"/>
          </a:xfrm>
          <a:custGeom>
            <a:avLst/>
            <a:gdLst/>
            <a:ahLst/>
            <a:cxnLst/>
            <a:rect l="l" t="t" r="r" b="b"/>
            <a:pathLst>
              <a:path w="14945" h="19181" extrusionOk="0">
                <a:moveTo>
                  <a:pt x="14945" y="1"/>
                </a:moveTo>
                <a:lnTo>
                  <a:pt x="1" y="14811"/>
                </a:lnTo>
                <a:lnTo>
                  <a:pt x="1" y="19181"/>
                </a:lnTo>
                <a:lnTo>
                  <a:pt x="14945" y="4371"/>
                </a:lnTo>
                <a:lnTo>
                  <a:pt x="1494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p:cNvSpPr/>
          <p:nvPr/>
        </p:nvSpPr>
        <p:spPr>
          <a:xfrm>
            <a:off x="1531190" y="4255640"/>
            <a:ext cx="1516418" cy="65113"/>
          </a:xfrm>
          <a:custGeom>
            <a:avLst/>
            <a:gdLst/>
            <a:ahLst/>
            <a:cxnLst/>
            <a:rect l="l" t="t" r="r" b="b"/>
            <a:pathLst>
              <a:path w="101773" h="4370" extrusionOk="0">
                <a:moveTo>
                  <a:pt x="0" y="0"/>
                </a:moveTo>
                <a:lnTo>
                  <a:pt x="0" y="4370"/>
                </a:lnTo>
                <a:lnTo>
                  <a:pt x="101773" y="4370"/>
                </a:lnTo>
                <a:lnTo>
                  <a:pt x="101773"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2174288" y="3476856"/>
            <a:ext cx="733110" cy="436898"/>
          </a:xfrm>
          <a:custGeom>
            <a:avLst/>
            <a:gdLst/>
            <a:ahLst/>
            <a:cxnLst/>
            <a:rect l="l" t="t" r="r" b="b"/>
            <a:pathLst>
              <a:path w="49202" h="29322" extrusionOk="0">
                <a:moveTo>
                  <a:pt x="9774" y="1"/>
                </a:moveTo>
                <a:cubicBezTo>
                  <a:pt x="9774" y="16312"/>
                  <a:pt x="3303" y="25485"/>
                  <a:pt x="901" y="28354"/>
                </a:cubicBezTo>
                <a:cubicBezTo>
                  <a:pt x="334" y="29021"/>
                  <a:pt x="0" y="29322"/>
                  <a:pt x="0" y="29322"/>
                </a:cubicBezTo>
                <a:lnTo>
                  <a:pt x="49202" y="29322"/>
                </a:lnTo>
                <a:cubicBezTo>
                  <a:pt x="49202" y="29322"/>
                  <a:pt x="39428" y="20048"/>
                  <a:pt x="3942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2187698" y="3476856"/>
            <a:ext cx="574082" cy="447834"/>
          </a:xfrm>
          <a:custGeom>
            <a:avLst/>
            <a:gdLst/>
            <a:ahLst/>
            <a:cxnLst/>
            <a:rect l="l" t="t" r="r" b="b"/>
            <a:pathLst>
              <a:path w="38529" h="30056" extrusionOk="0">
                <a:moveTo>
                  <a:pt x="8874" y="1"/>
                </a:moveTo>
                <a:cubicBezTo>
                  <a:pt x="8874" y="16312"/>
                  <a:pt x="2403" y="25485"/>
                  <a:pt x="1" y="28354"/>
                </a:cubicBezTo>
                <a:lnTo>
                  <a:pt x="2102" y="29322"/>
                </a:lnTo>
                <a:lnTo>
                  <a:pt x="3670" y="30055"/>
                </a:lnTo>
                <a:cubicBezTo>
                  <a:pt x="4337" y="29855"/>
                  <a:pt x="4971" y="29588"/>
                  <a:pt x="5572" y="29322"/>
                </a:cubicBezTo>
                <a:cubicBezTo>
                  <a:pt x="18748" y="23684"/>
                  <a:pt x="18948" y="9407"/>
                  <a:pt x="18948" y="9407"/>
                </a:cubicBezTo>
                <a:lnTo>
                  <a:pt x="3852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1272262" y="1823383"/>
            <a:ext cx="2537306" cy="1691374"/>
          </a:xfrm>
          <a:custGeom>
            <a:avLst/>
            <a:gdLst/>
            <a:ahLst/>
            <a:cxnLst/>
            <a:rect l="l" t="t" r="r" b="b"/>
            <a:pathLst>
              <a:path w="170289" h="113515" extrusionOk="0">
                <a:moveTo>
                  <a:pt x="3102" y="0"/>
                </a:moveTo>
                <a:cubicBezTo>
                  <a:pt x="1401" y="0"/>
                  <a:pt x="0" y="1368"/>
                  <a:pt x="0" y="3102"/>
                </a:cubicBezTo>
                <a:lnTo>
                  <a:pt x="0" y="110412"/>
                </a:lnTo>
                <a:cubicBezTo>
                  <a:pt x="0" y="112114"/>
                  <a:pt x="1401" y="113515"/>
                  <a:pt x="3102" y="113515"/>
                </a:cubicBezTo>
                <a:lnTo>
                  <a:pt x="167186" y="113515"/>
                </a:lnTo>
                <a:cubicBezTo>
                  <a:pt x="168887" y="113515"/>
                  <a:pt x="170288" y="112114"/>
                  <a:pt x="170288" y="110412"/>
                </a:cubicBezTo>
                <a:lnTo>
                  <a:pt x="170288" y="3102"/>
                </a:lnTo>
                <a:cubicBezTo>
                  <a:pt x="170288" y="1368"/>
                  <a:pt x="168887" y="0"/>
                  <a:pt x="16718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1381590" y="1932220"/>
            <a:ext cx="736596" cy="736596"/>
          </a:xfrm>
          <a:custGeom>
            <a:avLst/>
            <a:gdLst/>
            <a:ahLst/>
            <a:cxnLst/>
            <a:rect l="l" t="t" r="r" b="b"/>
            <a:pathLst>
              <a:path w="49436" h="49436" extrusionOk="0">
                <a:moveTo>
                  <a:pt x="1" y="0"/>
                </a:moveTo>
                <a:lnTo>
                  <a:pt x="1" y="49436"/>
                </a:lnTo>
                <a:lnTo>
                  <a:pt x="49436" y="49436"/>
                </a:lnTo>
                <a:lnTo>
                  <a:pt x="494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2118119" y="1932220"/>
            <a:ext cx="736611" cy="736596"/>
          </a:xfrm>
          <a:custGeom>
            <a:avLst/>
            <a:gdLst/>
            <a:ahLst/>
            <a:cxnLst/>
            <a:rect l="l" t="t" r="r" b="b"/>
            <a:pathLst>
              <a:path w="49437" h="49436" extrusionOk="0">
                <a:moveTo>
                  <a:pt x="1" y="0"/>
                </a:moveTo>
                <a:lnTo>
                  <a:pt x="1" y="49436"/>
                </a:lnTo>
                <a:lnTo>
                  <a:pt x="49436" y="49436"/>
                </a:lnTo>
                <a:lnTo>
                  <a:pt x="49436"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1381590" y="2668751"/>
            <a:ext cx="736596" cy="736596"/>
          </a:xfrm>
          <a:custGeom>
            <a:avLst/>
            <a:gdLst/>
            <a:ahLst/>
            <a:cxnLst/>
            <a:rect l="l" t="t" r="r" b="b"/>
            <a:pathLst>
              <a:path w="49436" h="49436" extrusionOk="0">
                <a:moveTo>
                  <a:pt x="1" y="1"/>
                </a:moveTo>
                <a:lnTo>
                  <a:pt x="1" y="49436"/>
                </a:lnTo>
                <a:lnTo>
                  <a:pt x="49436" y="49436"/>
                </a:lnTo>
                <a:lnTo>
                  <a:pt x="49436"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2118119" y="2668751"/>
            <a:ext cx="736611" cy="736596"/>
          </a:xfrm>
          <a:custGeom>
            <a:avLst/>
            <a:gdLst/>
            <a:ahLst/>
            <a:cxnLst/>
            <a:rect l="l" t="t" r="r" b="b"/>
            <a:pathLst>
              <a:path w="49437" h="49436" extrusionOk="0">
                <a:moveTo>
                  <a:pt x="1" y="1"/>
                </a:moveTo>
                <a:lnTo>
                  <a:pt x="1" y="49436"/>
                </a:lnTo>
                <a:lnTo>
                  <a:pt x="49436" y="49436"/>
                </a:lnTo>
                <a:lnTo>
                  <a:pt x="49436"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2854664" y="1932220"/>
            <a:ext cx="845441" cy="1473178"/>
          </a:xfrm>
          <a:custGeom>
            <a:avLst/>
            <a:gdLst/>
            <a:ahLst/>
            <a:cxnLst/>
            <a:rect l="l" t="t" r="r" b="b"/>
            <a:pathLst>
              <a:path w="56741" h="98871" extrusionOk="0">
                <a:moveTo>
                  <a:pt x="0" y="0"/>
                </a:moveTo>
                <a:lnTo>
                  <a:pt x="0" y="98871"/>
                </a:lnTo>
                <a:lnTo>
                  <a:pt x="56741" y="98871"/>
                </a:lnTo>
                <a:lnTo>
                  <a:pt x="56741"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1540621" y="2094038"/>
            <a:ext cx="418019" cy="337217"/>
          </a:xfrm>
          <a:custGeom>
            <a:avLst/>
            <a:gdLst/>
            <a:ahLst/>
            <a:cxnLst/>
            <a:rect l="l" t="t" r="r" b="b"/>
            <a:pathLst>
              <a:path w="28055" h="22632" extrusionOk="0">
                <a:moveTo>
                  <a:pt x="14005" y="0"/>
                </a:moveTo>
                <a:cubicBezTo>
                  <a:pt x="10607" y="0"/>
                  <a:pt x="8874" y="1648"/>
                  <a:pt x="8874" y="1648"/>
                </a:cubicBezTo>
                <a:cubicBezTo>
                  <a:pt x="8577" y="1572"/>
                  <a:pt x="8290" y="1535"/>
                  <a:pt x="8011" y="1535"/>
                </a:cubicBezTo>
                <a:cubicBezTo>
                  <a:pt x="1624" y="1535"/>
                  <a:pt x="1" y="20862"/>
                  <a:pt x="1" y="20862"/>
                </a:cubicBezTo>
                <a:cubicBezTo>
                  <a:pt x="5037" y="22170"/>
                  <a:pt x="9543" y="22632"/>
                  <a:pt x="13393" y="22632"/>
                </a:cubicBezTo>
                <a:cubicBezTo>
                  <a:pt x="22598" y="22632"/>
                  <a:pt x="28054" y="19995"/>
                  <a:pt x="28054" y="19995"/>
                </a:cubicBezTo>
                <a:cubicBezTo>
                  <a:pt x="28054" y="19995"/>
                  <a:pt x="24585" y="2282"/>
                  <a:pt x="16946" y="381"/>
                </a:cubicBezTo>
                <a:cubicBezTo>
                  <a:pt x="15857" y="108"/>
                  <a:pt x="14876" y="0"/>
                  <a:pt x="140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1480996" y="2400376"/>
            <a:ext cx="537294" cy="268409"/>
          </a:xfrm>
          <a:custGeom>
            <a:avLst/>
            <a:gdLst/>
            <a:ahLst/>
            <a:cxnLst/>
            <a:rect l="l" t="t" r="r" b="b"/>
            <a:pathLst>
              <a:path w="36060" h="18014" extrusionOk="0">
                <a:moveTo>
                  <a:pt x="18046" y="1"/>
                </a:moveTo>
                <a:lnTo>
                  <a:pt x="10808" y="601"/>
                </a:lnTo>
                <a:cubicBezTo>
                  <a:pt x="6004" y="1002"/>
                  <a:pt x="2102" y="4637"/>
                  <a:pt x="1368" y="9374"/>
                </a:cubicBezTo>
                <a:lnTo>
                  <a:pt x="0" y="18014"/>
                </a:lnTo>
                <a:lnTo>
                  <a:pt x="36059" y="18014"/>
                </a:lnTo>
                <a:lnTo>
                  <a:pt x="34691" y="9374"/>
                </a:lnTo>
                <a:cubicBezTo>
                  <a:pt x="33958" y="4637"/>
                  <a:pt x="30055" y="1002"/>
                  <a:pt x="25251" y="601"/>
                </a:cubicBezTo>
                <a:lnTo>
                  <a:pt x="18046"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1713583" y="2328816"/>
            <a:ext cx="72071" cy="123774"/>
          </a:xfrm>
          <a:custGeom>
            <a:avLst/>
            <a:gdLst/>
            <a:ahLst/>
            <a:cxnLst/>
            <a:rect l="l" t="t" r="r" b="b"/>
            <a:pathLst>
              <a:path w="4837" h="8307" extrusionOk="0">
                <a:moveTo>
                  <a:pt x="0" y="0"/>
                </a:moveTo>
                <a:lnTo>
                  <a:pt x="0" y="5905"/>
                </a:lnTo>
                <a:cubicBezTo>
                  <a:pt x="0" y="7239"/>
                  <a:pt x="1101" y="8306"/>
                  <a:pt x="2435" y="8306"/>
                </a:cubicBezTo>
                <a:cubicBezTo>
                  <a:pt x="3770" y="8306"/>
                  <a:pt x="4837" y="7239"/>
                  <a:pt x="4837" y="5905"/>
                </a:cubicBezTo>
                <a:lnTo>
                  <a:pt x="4837"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2580329" y="2017681"/>
            <a:ext cx="141654" cy="186339"/>
          </a:xfrm>
          <a:custGeom>
            <a:avLst/>
            <a:gdLst/>
            <a:ahLst/>
            <a:cxnLst/>
            <a:rect l="l" t="t" r="r" b="b"/>
            <a:pathLst>
              <a:path w="9507" h="12506" extrusionOk="0">
                <a:moveTo>
                  <a:pt x="4743" y="0"/>
                </a:moveTo>
                <a:cubicBezTo>
                  <a:pt x="3225" y="0"/>
                  <a:pt x="1701" y="942"/>
                  <a:pt x="867" y="2270"/>
                </a:cubicBezTo>
                <a:cubicBezTo>
                  <a:pt x="267" y="3271"/>
                  <a:pt x="0" y="4472"/>
                  <a:pt x="0" y="5706"/>
                </a:cubicBezTo>
                <a:cubicBezTo>
                  <a:pt x="33" y="6506"/>
                  <a:pt x="167" y="7274"/>
                  <a:pt x="367" y="8041"/>
                </a:cubicBezTo>
                <a:cubicBezTo>
                  <a:pt x="834" y="9709"/>
                  <a:pt x="2068" y="11010"/>
                  <a:pt x="3202" y="12311"/>
                </a:cubicBezTo>
                <a:cubicBezTo>
                  <a:pt x="3574" y="12444"/>
                  <a:pt x="3965" y="12505"/>
                  <a:pt x="4358" y="12505"/>
                </a:cubicBezTo>
                <a:cubicBezTo>
                  <a:pt x="4848" y="12505"/>
                  <a:pt x="5341" y="12410"/>
                  <a:pt x="5804" y="12244"/>
                </a:cubicBezTo>
                <a:cubicBezTo>
                  <a:pt x="6872" y="11877"/>
                  <a:pt x="7806" y="11110"/>
                  <a:pt x="8373" y="10142"/>
                </a:cubicBezTo>
                <a:cubicBezTo>
                  <a:pt x="9440" y="8441"/>
                  <a:pt x="9507" y="6240"/>
                  <a:pt x="9006" y="4272"/>
                </a:cubicBezTo>
                <a:cubicBezTo>
                  <a:pt x="8573" y="2570"/>
                  <a:pt x="7639" y="836"/>
                  <a:pt x="6004" y="235"/>
                </a:cubicBezTo>
                <a:cubicBezTo>
                  <a:pt x="5595" y="74"/>
                  <a:pt x="5169" y="0"/>
                  <a:pt x="474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2580329" y="2102679"/>
            <a:ext cx="86494" cy="101335"/>
          </a:xfrm>
          <a:custGeom>
            <a:avLst/>
            <a:gdLst/>
            <a:ahLst/>
            <a:cxnLst/>
            <a:rect l="l" t="t" r="r" b="b"/>
            <a:pathLst>
              <a:path w="5805" h="6801" extrusionOk="0">
                <a:moveTo>
                  <a:pt x="0" y="1"/>
                </a:moveTo>
                <a:cubicBezTo>
                  <a:pt x="33" y="801"/>
                  <a:pt x="167" y="1569"/>
                  <a:pt x="367" y="2336"/>
                </a:cubicBezTo>
                <a:cubicBezTo>
                  <a:pt x="834" y="4004"/>
                  <a:pt x="2068" y="5305"/>
                  <a:pt x="3202" y="6606"/>
                </a:cubicBezTo>
                <a:cubicBezTo>
                  <a:pt x="3574" y="6739"/>
                  <a:pt x="3965" y="6800"/>
                  <a:pt x="4358" y="6800"/>
                </a:cubicBezTo>
                <a:cubicBezTo>
                  <a:pt x="4848" y="6800"/>
                  <a:pt x="5341" y="6705"/>
                  <a:pt x="5804" y="6539"/>
                </a:cubicBezTo>
                <a:cubicBezTo>
                  <a:pt x="5771" y="5038"/>
                  <a:pt x="5204" y="3537"/>
                  <a:pt x="4270" y="2403"/>
                </a:cubicBezTo>
                <a:cubicBezTo>
                  <a:pt x="3202" y="1135"/>
                  <a:pt x="1668" y="234"/>
                  <a:pt x="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a:off x="2353702" y="2092503"/>
            <a:ext cx="294245" cy="249769"/>
          </a:xfrm>
          <a:custGeom>
            <a:avLst/>
            <a:gdLst/>
            <a:ahLst/>
            <a:cxnLst/>
            <a:rect l="l" t="t" r="r" b="b"/>
            <a:pathLst>
              <a:path w="19748" h="16763" extrusionOk="0">
                <a:moveTo>
                  <a:pt x="9888" y="0"/>
                </a:moveTo>
                <a:cubicBezTo>
                  <a:pt x="9469" y="0"/>
                  <a:pt x="9042" y="27"/>
                  <a:pt x="8606" y="83"/>
                </a:cubicBezTo>
                <a:cubicBezTo>
                  <a:pt x="2135" y="917"/>
                  <a:pt x="0" y="6621"/>
                  <a:pt x="467" y="9724"/>
                </a:cubicBezTo>
                <a:lnTo>
                  <a:pt x="12176" y="16762"/>
                </a:lnTo>
                <a:cubicBezTo>
                  <a:pt x="12176" y="16762"/>
                  <a:pt x="12183" y="16762"/>
                  <a:pt x="12196" y="16762"/>
                </a:cubicBezTo>
                <a:cubicBezTo>
                  <a:pt x="12632" y="16762"/>
                  <a:pt x="19748" y="16668"/>
                  <a:pt x="19748" y="10524"/>
                </a:cubicBezTo>
                <a:cubicBezTo>
                  <a:pt x="19748" y="5204"/>
                  <a:pt x="15685" y="0"/>
                  <a:pt x="988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2217525" y="2400376"/>
            <a:ext cx="537294" cy="268409"/>
          </a:xfrm>
          <a:custGeom>
            <a:avLst/>
            <a:gdLst/>
            <a:ahLst/>
            <a:cxnLst/>
            <a:rect l="l" t="t" r="r" b="b"/>
            <a:pathLst>
              <a:path w="36060" h="18014" extrusionOk="0">
                <a:moveTo>
                  <a:pt x="18047" y="1"/>
                </a:moveTo>
                <a:lnTo>
                  <a:pt x="10808" y="601"/>
                </a:lnTo>
                <a:cubicBezTo>
                  <a:pt x="6005" y="1002"/>
                  <a:pt x="2102" y="4637"/>
                  <a:pt x="1368" y="9374"/>
                </a:cubicBezTo>
                <a:lnTo>
                  <a:pt x="0" y="18014"/>
                </a:lnTo>
                <a:lnTo>
                  <a:pt x="36059" y="18014"/>
                </a:lnTo>
                <a:lnTo>
                  <a:pt x="34692" y="9374"/>
                </a:lnTo>
                <a:cubicBezTo>
                  <a:pt x="33958" y="4637"/>
                  <a:pt x="30055" y="1002"/>
                  <a:pt x="25252" y="601"/>
                </a:cubicBezTo>
                <a:lnTo>
                  <a:pt x="1804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2450113" y="2328816"/>
            <a:ext cx="83515" cy="147138"/>
          </a:xfrm>
          <a:custGeom>
            <a:avLst/>
            <a:gdLst/>
            <a:ahLst/>
            <a:cxnLst/>
            <a:rect l="l" t="t" r="r" b="b"/>
            <a:pathLst>
              <a:path w="5605" h="9875" extrusionOk="0">
                <a:moveTo>
                  <a:pt x="0" y="0"/>
                </a:moveTo>
                <a:lnTo>
                  <a:pt x="0" y="7072"/>
                </a:lnTo>
                <a:cubicBezTo>
                  <a:pt x="0" y="8607"/>
                  <a:pt x="1268" y="9874"/>
                  <a:pt x="2802" y="9874"/>
                </a:cubicBezTo>
                <a:cubicBezTo>
                  <a:pt x="4370" y="9874"/>
                  <a:pt x="5604" y="8607"/>
                  <a:pt x="5604" y="7072"/>
                </a:cubicBezTo>
                <a:lnTo>
                  <a:pt x="5604"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2339279" y="2157359"/>
            <a:ext cx="244062" cy="220684"/>
          </a:xfrm>
          <a:custGeom>
            <a:avLst/>
            <a:gdLst/>
            <a:ahLst/>
            <a:cxnLst/>
            <a:rect l="l" t="t" r="r" b="b"/>
            <a:pathLst>
              <a:path w="16380" h="14811" extrusionOk="0">
                <a:moveTo>
                  <a:pt x="8340" y="0"/>
                </a:moveTo>
                <a:cubicBezTo>
                  <a:pt x="8340" y="0"/>
                  <a:pt x="3036" y="1168"/>
                  <a:pt x="1435" y="5371"/>
                </a:cubicBezTo>
                <a:cubicBezTo>
                  <a:pt x="1435" y="5371"/>
                  <a:pt x="1" y="14811"/>
                  <a:pt x="8173" y="14811"/>
                </a:cubicBezTo>
                <a:cubicBezTo>
                  <a:pt x="16379" y="14811"/>
                  <a:pt x="16046" y="7706"/>
                  <a:pt x="16179" y="6138"/>
                </a:cubicBezTo>
                <a:lnTo>
                  <a:pt x="16179" y="6138"/>
                </a:lnTo>
                <a:cubicBezTo>
                  <a:pt x="16179" y="6138"/>
                  <a:pt x="16031" y="6158"/>
                  <a:pt x="15773" y="6158"/>
                </a:cubicBezTo>
                <a:cubicBezTo>
                  <a:pt x="14512" y="6158"/>
                  <a:pt x="10610" y="5676"/>
                  <a:pt x="8340"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0"/>
          <p:cNvSpPr/>
          <p:nvPr/>
        </p:nvSpPr>
        <p:spPr>
          <a:xfrm>
            <a:off x="2543052" y="2246008"/>
            <a:ext cx="83202" cy="54489"/>
          </a:xfrm>
          <a:custGeom>
            <a:avLst/>
            <a:gdLst/>
            <a:ahLst/>
            <a:cxnLst/>
            <a:rect l="l" t="t" r="r" b="b"/>
            <a:pathLst>
              <a:path w="5584" h="3657" extrusionOk="0">
                <a:moveTo>
                  <a:pt x="3305" y="0"/>
                </a:moveTo>
                <a:cubicBezTo>
                  <a:pt x="2125" y="0"/>
                  <a:pt x="1068" y="1422"/>
                  <a:pt x="1068" y="1422"/>
                </a:cubicBezTo>
                <a:lnTo>
                  <a:pt x="0" y="3023"/>
                </a:lnTo>
                <a:cubicBezTo>
                  <a:pt x="1047" y="3472"/>
                  <a:pt x="1931" y="3657"/>
                  <a:pt x="2650" y="3657"/>
                </a:cubicBezTo>
                <a:cubicBezTo>
                  <a:pt x="4978" y="3657"/>
                  <a:pt x="5584" y="1719"/>
                  <a:pt x="4437" y="521"/>
                </a:cubicBezTo>
                <a:cubicBezTo>
                  <a:pt x="4067" y="144"/>
                  <a:pt x="3680" y="0"/>
                  <a:pt x="3305"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a:off x="3004249" y="2079333"/>
            <a:ext cx="167521" cy="167506"/>
          </a:xfrm>
          <a:custGeom>
            <a:avLst/>
            <a:gdLst/>
            <a:ahLst/>
            <a:cxnLst/>
            <a:rect l="l" t="t" r="r" b="b"/>
            <a:pathLst>
              <a:path w="11243" h="11242" extrusionOk="0">
                <a:moveTo>
                  <a:pt x="5638" y="0"/>
                </a:moveTo>
                <a:cubicBezTo>
                  <a:pt x="2536" y="0"/>
                  <a:pt x="1" y="2535"/>
                  <a:pt x="1" y="5637"/>
                </a:cubicBezTo>
                <a:cubicBezTo>
                  <a:pt x="1" y="8706"/>
                  <a:pt x="2536" y="11241"/>
                  <a:pt x="5638" y="11241"/>
                </a:cubicBezTo>
                <a:cubicBezTo>
                  <a:pt x="8707" y="11241"/>
                  <a:pt x="11242" y="8706"/>
                  <a:pt x="11242" y="5637"/>
                </a:cubicBezTo>
                <a:cubicBezTo>
                  <a:pt x="11242" y="2535"/>
                  <a:pt x="8707" y="0"/>
                  <a:pt x="56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a:off x="3245284" y="2140463"/>
            <a:ext cx="305197" cy="64115"/>
          </a:xfrm>
          <a:custGeom>
            <a:avLst/>
            <a:gdLst/>
            <a:ahLst/>
            <a:cxnLst/>
            <a:rect l="l" t="t" r="r" b="b"/>
            <a:pathLst>
              <a:path w="20483" h="4303" extrusionOk="0">
                <a:moveTo>
                  <a:pt x="1" y="0"/>
                </a:moveTo>
                <a:lnTo>
                  <a:pt x="1" y="4303"/>
                </a:lnTo>
                <a:lnTo>
                  <a:pt x="20482" y="4303"/>
                </a:lnTo>
                <a:lnTo>
                  <a:pt x="20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0"/>
          <p:cNvSpPr/>
          <p:nvPr/>
        </p:nvSpPr>
        <p:spPr>
          <a:xfrm>
            <a:off x="3004249" y="2329308"/>
            <a:ext cx="167521" cy="167014"/>
          </a:xfrm>
          <a:custGeom>
            <a:avLst/>
            <a:gdLst/>
            <a:ahLst/>
            <a:cxnLst/>
            <a:rect l="l" t="t" r="r" b="b"/>
            <a:pathLst>
              <a:path w="11243" h="11209" extrusionOk="0">
                <a:moveTo>
                  <a:pt x="5638" y="1"/>
                </a:moveTo>
                <a:cubicBezTo>
                  <a:pt x="2536" y="1"/>
                  <a:pt x="1" y="2503"/>
                  <a:pt x="1" y="5605"/>
                </a:cubicBezTo>
                <a:cubicBezTo>
                  <a:pt x="1" y="8707"/>
                  <a:pt x="2536" y="11209"/>
                  <a:pt x="5638" y="11209"/>
                </a:cubicBezTo>
                <a:cubicBezTo>
                  <a:pt x="8707" y="11209"/>
                  <a:pt x="11242" y="8707"/>
                  <a:pt x="11242" y="5605"/>
                </a:cubicBezTo>
                <a:cubicBezTo>
                  <a:pt x="11242" y="2503"/>
                  <a:pt x="8707" y="1"/>
                  <a:pt x="5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p:nvPr/>
        </p:nvSpPr>
        <p:spPr>
          <a:xfrm>
            <a:off x="3245284" y="2389946"/>
            <a:ext cx="305197" cy="64130"/>
          </a:xfrm>
          <a:custGeom>
            <a:avLst/>
            <a:gdLst/>
            <a:ahLst/>
            <a:cxnLst/>
            <a:rect l="l" t="t" r="r" b="b"/>
            <a:pathLst>
              <a:path w="20483" h="4304" extrusionOk="0">
                <a:moveTo>
                  <a:pt x="1" y="0"/>
                </a:moveTo>
                <a:lnTo>
                  <a:pt x="1" y="4303"/>
                </a:lnTo>
                <a:lnTo>
                  <a:pt x="20482" y="4303"/>
                </a:lnTo>
                <a:lnTo>
                  <a:pt x="20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a:off x="3004249" y="2578806"/>
            <a:ext cx="167521" cy="166999"/>
          </a:xfrm>
          <a:custGeom>
            <a:avLst/>
            <a:gdLst/>
            <a:ahLst/>
            <a:cxnLst/>
            <a:rect l="l" t="t" r="r" b="b"/>
            <a:pathLst>
              <a:path w="11243" h="11208" extrusionOk="0">
                <a:moveTo>
                  <a:pt x="5638" y="0"/>
                </a:moveTo>
                <a:cubicBezTo>
                  <a:pt x="2536" y="0"/>
                  <a:pt x="1" y="2535"/>
                  <a:pt x="1" y="5604"/>
                </a:cubicBezTo>
                <a:cubicBezTo>
                  <a:pt x="1" y="8706"/>
                  <a:pt x="2536" y="11208"/>
                  <a:pt x="5638" y="11208"/>
                </a:cubicBezTo>
                <a:cubicBezTo>
                  <a:pt x="8707" y="11208"/>
                  <a:pt x="11242" y="8706"/>
                  <a:pt x="11242" y="5604"/>
                </a:cubicBezTo>
                <a:cubicBezTo>
                  <a:pt x="11242" y="2535"/>
                  <a:pt x="8707" y="0"/>
                  <a:pt x="56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a:off x="3245284" y="2639936"/>
            <a:ext cx="305197" cy="64115"/>
          </a:xfrm>
          <a:custGeom>
            <a:avLst/>
            <a:gdLst/>
            <a:ahLst/>
            <a:cxnLst/>
            <a:rect l="l" t="t" r="r" b="b"/>
            <a:pathLst>
              <a:path w="20483" h="4303" extrusionOk="0">
                <a:moveTo>
                  <a:pt x="1" y="0"/>
                </a:moveTo>
                <a:lnTo>
                  <a:pt x="1" y="4303"/>
                </a:lnTo>
                <a:lnTo>
                  <a:pt x="20482" y="4303"/>
                </a:lnTo>
                <a:lnTo>
                  <a:pt x="20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3004249" y="2828781"/>
            <a:ext cx="167521" cy="167014"/>
          </a:xfrm>
          <a:custGeom>
            <a:avLst/>
            <a:gdLst/>
            <a:ahLst/>
            <a:cxnLst/>
            <a:rect l="l" t="t" r="r" b="b"/>
            <a:pathLst>
              <a:path w="11243" h="11209" extrusionOk="0">
                <a:moveTo>
                  <a:pt x="5638" y="1"/>
                </a:moveTo>
                <a:cubicBezTo>
                  <a:pt x="2536" y="1"/>
                  <a:pt x="1" y="2503"/>
                  <a:pt x="1" y="5605"/>
                </a:cubicBezTo>
                <a:cubicBezTo>
                  <a:pt x="1" y="8707"/>
                  <a:pt x="2536" y="11209"/>
                  <a:pt x="5638" y="11209"/>
                </a:cubicBezTo>
                <a:cubicBezTo>
                  <a:pt x="8707" y="11209"/>
                  <a:pt x="11242" y="8707"/>
                  <a:pt x="11242" y="5605"/>
                </a:cubicBezTo>
                <a:cubicBezTo>
                  <a:pt x="11242" y="2503"/>
                  <a:pt x="8707" y="1"/>
                  <a:pt x="5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a:off x="3245284" y="2889420"/>
            <a:ext cx="305197" cy="64130"/>
          </a:xfrm>
          <a:custGeom>
            <a:avLst/>
            <a:gdLst/>
            <a:ahLst/>
            <a:cxnLst/>
            <a:rect l="l" t="t" r="r" b="b"/>
            <a:pathLst>
              <a:path w="20483" h="4304" extrusionOk="0">
                <a:moveTo>
                  <a:pt x="1" y="0"/>
                </a:moveTo>
                <a:lnTo>
                  <a:pt x="1" y="4303"/>
                </a:lnTo>
                <a:lnTo>
                  <a:pt x="20482" y="4303"/>
                </a:lnTo>
                <a:lnTo>
                  <a:pt x="20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3004249" y="3113068"/>
            <a:ext cx="545742" cy="145141"/>
          </a:xfrm>
          <a:custGeom>
            <a:avLst/>
            <a:gdLst/>
            <a:ahLst/>
            <a:cxnLst/>
            <a:rect l="l" t="t" r="r" b="b"/>
            <a:pathLst>
              <a:path w="36627" h="9741" extrusionOk="0">
                <a:moveTo>
                  <a:pt x="1" y="0"/>
                </a:moveTo>
                <a:lnTo>
                  <a:pt x="1" y="9740"/>
                </a:lnTo>
                <a:lnTo>
                  <a:pt x="36627" y="9740"/>
                </a:lnTo>
                <a:lnTo>
                  <a:pt x="366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1635051" y="2184192"/>
            <a:ext cx="229147" cy="170992"/>
          </a:xfrm>
          <a:custGeom>
            <a:avLst/>
            <a:gdLst/>
            <a:ahLst/>
            <a:cxnLst/>
            <a:rect l="l" t="t" r="r" b="b"/>
            <a:pathLst>
              <a:path w="15379" h="11476" extrusionOk="0">
                <a:moveTo>
                  <a:pt x="3470" y="0"/>
                </a:moveTo>
                <a:cubicBezTo>
                  <a:pt x="1569" y="0"/>
                  <a:pt x="1" y="1535"/>
                  <a:pt x="1" y="3470"/>
                </a:cubicBezTo>
                <a:lnTo>
                  <a:pt x="1" y="3770"/>
                </a:lnTo>
                <a:cubicBezTo>
                  <a:pt x="1" y="8040"/>
                  <a:pt x="3470" y="11475"/>
                  <a:pt x="7706" y="11475"/>
                </a:cubicBezTo>
                <a:cubicBezTo>
                  <a:pt x="11943" y="11475"/>
                  <a:pt x="15378" y="8040"/>
                  <a:pt x="15378" y="3770"/>
                </a:cubicBezTo>
                <a:lnTo>
                  <a:pt x="14278" y="3770"/>
                </a:lnTo>
                <a:cubicBezTo>
                  <a:pt x="10808" y="3770"/>
                  <a:pt x="7406" y="2702"/>
                  <a:pt x="4537" y="701"/>
                </a:cubicBezTo>
                <a:lnTo>
                  <a:pt x="3470"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2252314" y="2758026"/>
            <a:ext cx="486098" cy="472494"/>
          </a:xfrm>
          <a:custGeom>
            <a:avLst/>
            <a:gdLst/>
            <a:ahLst/>
            <a:cxnLst/>
            <a:rect l="l" t="t" r="r" b="b"/>
            <a:pathLst>
              <a:path w="32624" h="31711" extrusionOk="0">
                <a:moveTo>
                  <a:pt x="14808" y="0"/>
                </a:moveTo>
                <a:cubicBezTo>
                  <a:pt x="13584" y="0"/>
                  <a:pt x="12364" y="497"/>
                  <a:pt x="11509" y="1414"/>
                </a:cubicBezTo>
                <a:cubicBezTo>
                  <a:pt x="11430" y="1410"/>
                  <a:pt x="11350" y="1407"/>
                  <a:pt x="11269" y="1407"/>
                </a:cubicBezTo>
                <a:cubicBezTo>
                  <a:pt x="10134" y="1407"/>
                  <a:pt x="8717" y="1839"/>
                  <a:pt x="7939" y="2648"/>
                </a:cubicBezTo>
                <a:cubicBezTo>
                  <a:pt x="7139" y="3516"/>
                  <a:pt x="6738" y="4783"/>
                  <a:pt x="6905" y="5984"/>
                </a:cubicBezTo>
                <a:cubicBezTo>
                  <a:pt x="6822" y="5977"/>
                  <a:pt x="6737" y="5974"/>
                  <a:pt x="6653" y="5974"/>
                </a:cubicBezTo>
                <a:cubicBezTo>
                  <a:pt x="5522" y="5974"/>
                  <a:pt x="4319" y="6583"/>
                  <a:pt x="3636" y="7452"/>
                </a:cubicBezTo>
                <a:cubicBezTo>
                  <a:pt x="2869" y="8386"/>
                  <a:pt x="2602" y="9687"/>
                  <a:pt x="2936" y="10854"/>
                </a:cubicBezTo>
                <a:cubicBezTo>
                  <a:pt x="1335" y="12088"/>
                  <a:pt x="868" y="14924"/>
                  <a:pt x="1735" y="16758"/>
                </a:cubicBezTo>
                <a:cubicBezTo>
                  <a:pt x="801" y="17526"/>
                  <a:pt x="267" y="18893"/>
                  <a:pt x="134" y="20094"/>
                </a:cubicBezTo>
                <a:cubicBezTo>
                  <a:pt x="0" y="21295"/>
                  <a:pt x="367" y="22563"/>
                  <a:pt x="1101" y="23497"/>
                </a:cubicBezTo>
                <a:cubicBezTo>
                  <a:pt x="434" y="25098"/>
                  <a:pt x="534" y="26966"/>
                  <a:pt x="1401" y="28500"/>
                </a:cubicBezTo>
                <a:cubicBezTo>
                  <a:pt x="2269" y="30001"/>
                  <a:pt x="3836" y="31069"/>
                  <a:pt x="5571" y="31335"/>
                </a:cubicBezTo>
                <a:cubicBezTo>
                  <a:pt x="7408" y="31607"/>
                  <a:pt x="9257" y="31710"/>
                  <a:pt x="11112" y="31710"/>
                </a:cubicBezTo>
                <a:cubicBezTo>
                  <a:pt x="16331" y="31710"/>
                  <a:pt x="21602" y="30890"/>
                  <a:pt x="26819" y="30668"/>
                </a:cubicBezTo>
                <a:cubicBezTo>
                  <a:pt x="26850" y="30669"/>
                  <a:pt x="26880" y="30669"/>
                  <a:pt x="26911" y="30669"/>
                </a:cubicBezTo>
                <a:cubicBezTo>
                  <a:pt x="28581" y="30669"/>
                  <a:pt x="30239" y="29775"/>
                  <a:pt x="31156" y="28367"/>
                </a:cubicBezTo>
                <a:cubicBezTo>
                  <a:pt x="32090" y="26932"/>
                  <a:pt x="32090" y="24764"/>
                  <a:pt x="31389" y="23230"/>
                </a:cubicBezTo>
                <a:cubicBezTo>
                  <a:pt x="32624" y="21295"/>
                  <a:pt x="32457" y="18193"/>
                  <a:pt x="30922" y="16491"/>
                </a:cubicBezTo>
                <a:cubicBezTo>
                  <a:pt x="31256" y="15324"/>
                  <a:pt x="31123" y="14023"/>
                  <a:pt x="30489" y="13022"/>
                </a:cubicBezTo>
                <a:cubicBezTo>
                  <a:pt x="29855" y="11988"/>
                  <a:pt x="28721" y="11021"/>
                  <a:pt x="27520" y="10821"/>
                </a:cubicBezTo>
                <a:cubicBezTo>
                  <a:pt x="27753" y="9553"/>
                  <a:pt x="27420" y="8186"/>
                  <a:pt x="26586" y="7151"/>
                </a:cubicBezTo>
                <a:cubicBezTo>
                  <a:pt x="25752" y="6151"/>
                  <a:pt x="24518" y="5650"/>
                  <a:pt x="23217" y="5617"/>
                </a:cubicBezTo>
                <a:cubicBezTo>
                  <a:pt x="22796" y="3579"/>
                  <a:pt x="20714" y="2043"/>
                  <a:pt x="18611" y="2043"/>
                </a:cubicBezTo>
                <a:cubicBezTo>
                  <a:pt x="18545" y="2043"/>
                  <a:pt x="18479" y="2045"/>
                  <a:pt x="18413" y="2048"/>
                </a:cubicBezTo>
                <a:cubicBezTo>
                  <a:pt x="17713" y="914"/>
                  <a:pt x="16479" y="146"/>
                  <a:pt x="15144" y="13"/>
                </a:cubicBezTo>
                <a:cubicBezTo>
                  <a:pt x="15032" y="5"/>
                  <a:pt x="14920" y="0"/>
                  <a:pt x="148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0"/>
          <p:cNvSpPr/>
          <p:nvPr/>
        </p:nvSpPr>
        <p:spPr>
          <a:xfrm>
            <a:off x="2217525" y="3136921"/>
            <a:ext cx="537294" cy="268394"/>
          </a:xfrm>
          <a:custGeom>
            <a:avLst/>
            <a:gdLst/>
            <a:ahLst/>
            <a:cxnLst/>
            <a:rect l="l" t="t" r="r" b="b"/>
            <a:pathLst>
              <a:path w="36060" h="18013" extrusionOk="0">
                <a:moveTo>
                  <a:pt x="18047" y="0"/>
                </a:moveTo>
                <a:lnTo>
                  <a:pt x="10808" y="601"/>
                </a:lnTo>
                <a:cubicBezTo>
                  <a:pt x="6005" y="1001"/>
                  <a:pt x="2102" y="4637"/>
                  <a:pt x="1368" y="9374"/>
                </a:cubicBezTo>
                <a:lnTo>
                  <a:pt x="0" y="18013"/>
                </a:lnTo>
                <a:lnTo>
                  <a:pt x="36059" y="18013"/>
                </a:lnTo>
                <a:lnTo>
                  <a:pt x="34692" y="9374"/>
                </a:lnTo>
                <a:cubicBezTo>
                  <a:pt x="33958" y="4637"/>
                  <a:pt x="30055" y="1001"/>
                  <a:pt x="25252" y="601"/>
                </a:cubicBezTo>
                <a:lnTo>
                  <a:pt x="18047"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0"/>
          <p:cNvSpPr/>
          <p:nvPr/>
        </p:nvSpPr>
        <p:spPr>
          <a:xfrm>
            <a:off x="2450113" y="3065347"/>
            <a:ext cx="72086" cy="123774"/>
          </a:xfrm>
          <a:custGeom>
            <a:avLst/>
            <a:gdLst/>
            <a:ahLst/>
            <a:cxnLst/>
            <a:rect l="l" t="t" r="r" b="b"/>
            <a:pathLst>
              <a:path w="4838" h="8307" extrusionOk="0">
                <a:moveTo>
                  <a:pt x="0" y="1"/>
                </a:moveTo>
                <a:lnTo>
                  <a:pt x="0" y="5905"/>
                </a:lnTo>
                <a:cubicBezTo>
                  <a:pt x="0" y="7239"/>
                  <a:pt x="1101" y="8307"/>
                  <a:pt x="2436" y="8307"/>
                </a:cubicBezTo>
                <a:cubicBezTo>
                  <a:pt x="3770" y="8307"/>
                  <a:pt x="4837" y="7239"/>
                  <a:pt x="4837" y="5905"/>
                </a:cubicBezTo>
                <a:lnTo>
                  <a:pt x="4837"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0"/>
          <p:cNvSpPr/>
          <p:nvPr/>
        </p:nvSpPr>
        <p:spPr>
          <a:xfrm>
            <a:off x="2371595" y="2905317"/>
            <a:ext cx="229132" cy="186399"/>
          </a:xfrm>
          <a:custGeom>
            <a:avLst/>
            <a:gdLst/>
            <a:ahLst/>
            <a:cxnLst/>
            <a:rect l="l" t="t" r="r" b="b"/>
            <a:pathLst>
              <a:path w="15378" h="12510" extrusionOk="0">
                <a:moveTo>
                  <a:pt x="2168" y="1"/>
                </a:moveTo>
                <a:cubicBezTo>
                  <a:pt x="1935" y="968"/>
                  <a:pt x="1001" y="1935"/>
                  <a:pt x="0" y="1935"/>
                </a:cubicBezTo>
                <a:lnTo>
                  <a:pt x="0" y="4504"/>
                </a:lnTo>
                <a:lnTo>
                  <a:pt x="0" y="4804"/>
                </a:lnTo>
                <a:cubicBezTo>
                  <a:pt x="0" y="9074"/>
                  <a:pt x="3436" y="12510"/>
                  <a:pt x="7706" y="12510"/>
                </a:cubicBezTo>
                <a:cubicBezTo>
                  <a:pt x="11942" y="12510"/>
                  <a:pt x="15378" y="9074"/>
                  <a:pt x="15378" y="4804"/>
                </a:cubicBezTo>
                <a:lnTo>
                  <a:pt x="15378" y="4804"/>
                </a:lnTo>
                <a:cubicBezTo>
                  <a:pt x="15213" y="4844"/>
                  <a:pt x="15046" y="4863"/>
                  <a:pt x="14880" y="4863"/>
                </a:cubicBezTo>
                <a:cubicBezTo>
                  <a:pt x="13930" y="4863"/>
                  <a:pt x="13003" y="4245"/>
                  <a:pt x="12776" y="3336"/>
                </a:cubicBezTo>
                <a:cubicBezTo>
                  <a:pt x="12285" y="3645"/>
                  <a:pt x="11705" y="3794"/>
                  <a:pt x="11124" y="3794"/>
                </a:cubicBezTo>
                <a:cubicBezTo>
                  <a:pt x="10324" y="3794"/>
                  <a:pt x="9520" y="3511"/>
                  <a:pt x="8940" y="2970"/>
                </a:cubicBezTo>
                <a:cubicBezTo>
                  <a:pt x="8439" y="2469"/>
                  <a:pt x="8039" y="1769"/>
                  <a:pt x="7339" y="1602"/>
                </a:cubicBezTo>
                <a:cubicBezTo>
                  <a:pt x="7227" y="1574"/>
                  <a:pt x="7115" y="1562"/>
                  <a:pt x="7003" y="1562"/>
                </a:cubicBezTo>
                <a:cubicBezTo>
                  <a:pt x="6448" y="1562"/>
                  <a:pt x="5892" y="1858"/>
                  <a:pt x="5337" y="1969"/>
                </a:cubicBezTo>
                <a:cubicBezTo>
                  <a:pt x="5130" y="2017"/>
                  <a:pt x="4922" y="2040"/>
                  <a:pt x="4717" y="2040"/>
                </a:cubicBezTo>
                <a:cubicBezTo>
                  <a:pt x="3504" y="2040"/>
                  <a:pt x="2397" y="1228"/>
                  <a:pt x="2168"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0"/>
          <p:cNvSpPr/>
          <p:nvPr/>
        </p:nvSpPr>
        <p:spPr>
          <a:xfrm>
            <a:off x="1546670" y="2818173"/>
            <a:ext cx="393569" cy="367494"/>
          </a:xfrm>
          <a:custGeom>
            <a:avLst/>
            <a:gdLst/>
            <a:ahLst/>
            <a:cxnLst/>
            <a:rect l="l" t="t" r="r" b="b"/>
            <a:pathLst>
              <a:path w="26414" h="24664" extrusionOk="0">
                <a:moveTo>
                  <a:pt x="14770" y="1"/>
                </a:moveTo>
                <a:cubicBezTo>
                  <a:pt x="11142" y="1"/>
                  <a:pt x="9335" y="2681"/>
                  <a:pt x="9335" y="2681"/>
                </a:cubicBezTo>
                <a:cubicBezTo>
                  <a:pt x="9046" y="2636"/>
                  <a:pt x="8768" y="2615"/>
                  <a:pt x="8502" y="2615"/>
                </a:cubicBezTo>
                <a:cubicBezTo>
                  <a:pt x="0" y="2615"/>
                  <a:pt x="3231" y="24663"/>
                  <a:pt x="3231" y="24663"/>
                </a:cubicBezTo>
                <a:lnTo>
                  <a:pt x="24346" y="24663"/>
                </a:lnTo>
                <a:cubicBezTo>
                  <a:pt x="26414" y="9886"/>
                  <a:pt x="24613" y="3548"/>
                  <a:pt x="18475" y="846"/>
                </a:cubicBezTo>
                <a:cubicBezTo>
                  <a:pt x="17080" y="236"/>
                  <a:pt x="15845" y="1"/>
                  <a:pt x="147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0"/>
          <p:cNvSpPr/>
          <p:nvPr/>
        </p:nvSpPr>
        <p:spPr>
          <a:xfrm>
            <a:off x="1480996" y="3136921"/>
            <a:ext cx="537294" cy="268394"/>
          </a:xfrm>
          <a:custGeom>
            <a:avLst/>
            <a:gdLst/>
            <a:ahLst/>
            <a:cxnLst/>
            <a:rect l="l" t="t" r="r" b="b"/>
            <a:pathLst>
              <a:path w="36060" h="18013" extrusionOk="0">
                <a:moveTo>
                  <a:pt x="18046" y="0"/>
                </a:moveTo>
                <a:lnTo>
                  <a:pt x="10808" y="601"/>
                </a:lnTo>
                <a:cubicBezTo>
                  <a:pt x="6004" y="1001"/>
                  <a:pt x="2102" y="4637"/>
                  <a:pt x="1368" y="9374"/>
                </a:cubicBezTo>
                <a:lnTo>
                  <a:pt x="0" y="18013"/>
                </a:lnTo>
                <a:lnTo>
                  <a:pt x="36059" y="18013"/>
                </a:lnTo>
                <a:lnTo>
                  <a:pt x="34691" y="9374"/>
                </a:lnTo>
                <a:cubicBezTo>
                  <a:pt x="33958" y="4637"/>
                  <a:pt x="30055" y="1001"/>
                  <a:pt x="25251" y="601"/>
                </a:cubicBezTo>
                <a:lnTo>
                  <a:pt x="1804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0"/>
          <p:cNvSpPr/>
          <p:nvPr/>
        </p:nvSpPr>
        <p:spPr>
          <a:xfrm>
            <a:off x="1713583" y="3065347"/>
            <a:ext cx="72071" cy="123774"/>
          </a:xfrm>
          <a:custGeom>
            <a:avLst/>
            <a:gdLst/>
            <a:ahLst/>
            <a:cxnLst/>
            <a:rect l="l" t="t" r="r" b="b"/>
            <a:pathLst>
              <a:path w="4837" h="8307" extrusionOk="0">
                <a:moveTo>
                  <a:pt x="0" y="1"/>
                </a:moveTo>
                <a:lnTo>
                  <a:pt x="0" y="5905"/>
                </a:lnTo>
                <a:cubicBezTo>
                  <a:pt x="0" y="7239"/>
                  <a:pt x="1101" y="8307"/>
                  <a:pt x="2435" y="8307"/>
                </a:cubicBezTo>
                <a:cubicBezTo>
                  <a:pt x="3770" y="8307"/>
                  <a:pt x="4837" y="7239"/>
                  <a:pt x="4837" y="5905"/>
                </a:cubicBezTo>
                <a:lnTo>
                  <a:pt x="4837"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1635051" y="2920722"/>
            <a:ext cx="229147" cy="170992"/>
          </a:xfrm>
          <a:custGeom>
            <a:avLst/>
            <a:gdLst/>
            <a:ahLst/>
            <a:cxnLst/>
            <a:rect l="l" t="t" r="r" b="b"/>
            <a:pathLst>
              <a:path w="15379" h="11476" extrusionOk="0">
                <a:moveTo>
                  <a:pt x="3470" y="1"/>
                </a:moveTo>
                <a:cubicBezTo>
                  <a:pt x="1569" y="1"/>
                  <a:pt x="1" y="1535"/>
                  <a:pt x="1" y="3470"/>
                </a:cubicBezTo>
                <a:lnTo>
                  <a:pt x="1" y="3770"/>
                </a:lnTo>
                <a:cubicBezTo>
                  <a:pt x="1" y="8040"/>
                  <a:pt x="3470" y="11476"/>
                  <a:pt x="7706" y="11476"/>
                </a:cubicBezTo>
                <a:cubicBezTo>
                  <a:pt x="11943" y="11476"/>
                  <a:pt x="15378" y="8040"/>
                  <a:pt x="15378" y="3770"/>
                </a:cubicBezTo>
                <a:lnTo>
                  <a:pt x="14278" y="3770"/>
                </a:lnTo>
                <a:cubicBezTo>
                  <a:pt x="10808" y="3770"/>
                  <a:pt x="7406" y="2669"/>
                  <a:pt x="4537" y="701"/>
                </a:cubicBezTo>
                <a:lnTo>
                  <a:pt x="3470"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2113650" y="3873944"/>
            <a:ext cx="854396" cy="101916"/>
          </a:xfrm>
          <a:custGeom>
            <a:avLst/>
            <a:gdLst/>
            <a:ahLst/>
            <a:cxnLst/>
            <a:rect l="l" t="t" r="r" b="b"/>
            <a:pathLst>
              <a:path w="57342" h="6840" extrusionOk="0">
                <a:moveTo>
                  <a:pt x="3436" y="1"/>
                </a:moveTo>
                <a:cubicBezTo>
                  <a:pt x="1535" y="1"/>
                  <a:pt x="1" y="1502"/>
                  <a:pt x="1" y="3403"/>
                </a:cubicBezTo>
                <a:cubicBezTo>
                  <a:pt x="1" y="5305"/>
                  <a:pt x="1535" y="6839"/>
                  <a:pt x="3436" y="6839"/>
                </a:cubicBezTo>
                <a:lnTo>
                  <a:pt x="53939" y="6839"/>
                </a:lnTo>
                <a:cubicBezTo>
                  <a:pt x="55807" y="6839"/>
                  <a:pt x="57342" y="5305"/>
                  <a:pt x="57342" y="3403"/>
                </a:cubicBezTo>
                <a:cubicBezTo>
                  <a:pt x="57342" y="1502"/>
                  <a:pt x="55807" y="1"/>
                  <a:pt x="5390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0"/>
          <p:cNvSpPr/>
          <p:nvPr/>
        </p:nvSpPr>
        <p:spPr>
          <a:xfrm>
            <a:off x="1023270" y="2101189"/>
            <a:ext cx="368298" cy="1348435"/>
          </a:xfrm>
          <a:custGeom>
            <a:avLst/>
            <a:gdLst/>
            <a:ahLst/>
            <a:cxnLst/>
            <a:rect l="l" t="t" r="r" b="b"/>
            <a:pathLst>
              <a:path w="24718" h="90499" fill="none" extrusionOk="0">
                <a:moveTo>
                  <a:pt x="7105" y="90499"/>
                </a:moveTo>
                <a:cubicBezTo>
                  <a:pt x="7105" y="90499"/>
                  <a:pt x="24718" y="3796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0"/>
          <p:cNvSpPr/>
          <p:nvPr/>
        </p:nvSpPr>
        <p:spPr>
          <a:xfrm>
            <a:off x="857773" y="1956580"/>
            <a:ext cx="463733" cy="503486"/>
          </a:xfrm>
          <a:custGeom>
            <a:avLst/>
            <a:gdLst/>
            <a:ahLst/>
            <a:cxnLst/>
            <a:rect l="l" t="t" r="r" b="b"/>
            <a:pathLst>
              <a:path w="31123" h="33791" extrusionOk="0">
                <a:moveTo>
                  <a:pt x="12923" y="0"/>
                </a:moveTo>
                <a:cubicBezTo>
                  <a:pt x="12160" y="0"/>
                  <a:pt x="11400" y="146"/>
                  <a:pt x="10674" y="467"/>
                </a:cubicBezTo>
                <a:cubicBezTo>
                  <a:pt x="7939" y="1668"/>
                  <a:pt x="6638" y="5003"/>
                  <a:pt x="6872" y="8006"/>
                </a:cubicBezTo>
                <a:cubicBezTo>
                  <a:pt x="7105" y="11008"/>
                  <a:pt x="8573" y="13743"/>
                  <a:pt x="10007" y="16378"/>
                </a:cubicBezTo>
                <a:cubicBezTo>
                  <a:pt x="9196" y="15204"/>
                  <a:pt x="7605" y="14713"/>
                  <a:pt x="6023" y="14713"/>
                </a:cubicBezTo>
                <a:cubicBezTo>
                  <a:pt x="5134" y="14713"/>
                  <a:pt x="4247" y="14868"/>
                  <a:pt x="3503" y="15144"/>
                </a:cubicBezTo>
                <a:cubicBezTo>
                  <a:pt x="1434" y="15945"/>
                  <a:pt x="0" y="18213"/>
                  <a:pt x="267" y="20414"/>
                </a:cubicBezTo>
                <a:cubicBezTo>
                  <a:pt x="567" y="23083"/>
                  <a:pt x="2869" y="25018"/>
                  <a:pt x="5104" y="26485"/>
                </a:cubicBezTo>
                <a:cubicBezTo>
                  <a:pt x="9807" y="29554"/>
                  <a:pt x="15978" y="32456"/>
                  <a:pt x="21449" y="33791"/>
                </a:cubicBezTo>
                <a:cubicBezTo>
                  <a:pt x="25418" y="29921"/>
                  <a:pt x="28454" y="25084"/>
                  <a:pt x="30188" y="19781"/>
                </a:cubicBezTo>
                <a:cubicBezTo>
                  <a:pt x="30722" y="18180"/>
                  <a:pt x="31122" y="16445"/>
                  <a:pt x="30589" y="14844"/>
                </a:cubicBezTo>
                <a:cubicBezTo>
                  <a:pt x="30055" y="13309"/>
                  <a:pt x="28687" y="12109"/>
                  <a:pt x="27086" y="11808"/>
                </a:cubicBezTo>
                <a:cubicBezTo>
                  <a:pt x="26851" y="11769"/>
                  <a:pt x="26613" y="11750"/>
                  <a:pt x="26376" y="11750"/>
                </a:cubicBezTo>
                <a:cubicBezTo>
                  <a:pt x="24992" y="11750"/>
                  <a:pt x="23604" y="12395"/>
                  <a:pt x="22750" y="13476"/>
                </a:cubicBezTo>
                <a:cubicBezTo>
                  <a:pt x="22383" y="10040"/>
                  <a:pt x="21449" y="6738"/>
                  <a:pt x="19547" y="3869"/>
                </a:cubicBezTo>
                <a:cubicBezTo>
                  <a:pt x="18107" y="1657"/>
                  <a:pt x="15496" y="0"/>
                  <a:pt x="12923"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0"/>
          <p:cNvSpPr/>
          <p:nvPr/>
        </p:nvSpPr>
        <p:spPr>
          <a:xfrm>
            <a:off x="1213113" y="2325836"/>
            <a:ext cx="264430" cy="360356"/>
          </a:xfrm>
          <a:custGeom>
            <a:avLst/>
            <a:gdLst/>
            <a:ahLst/>
            <a:cxnLst/>
            <a:rect l="l" t="t" r="r" b="b"/>
            <a:pathLst>
              <a:path w="17747" h="24185" extrusionOk="0">
                <a:moveTo>
                  <a:pt x="15045" y="0"/>
                </a:moveTo>
                <a:lnTo>
                  <a:pt x="15045" y="0"/>
                </a:lnTo>
                <a:cubicBezTo>
                  <a:pt x="401" y="5104"/>
                  <a:pt x="1" y="24184"/>
                  <a:pt x="1" y="24184"/>
                </a:cubicBezTo>
                <a:cubicBezTo>
                  <a:pt x="17746" y="16412"/>
                  <a:pt x="15045" y="1"/>
                  <a:pt x="1504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0"/>
          <p:cNvSpPr/>
          <p:nvPr/>
        </p:nvSpPr>
        <p:spPr>
          <a:xfrm>
            <a:off x="872180" y="2474439"/>
            <a:ext cx="340972" cy="211744"/>
          </a:xfrm>
          <a:custGeom>
            <a:avLst/>
            <a:gdLst/>
            <a:ahLst/>
            <a:cxnLst/>
            <a:rect l="l" t="t" r="r" b="b"/>
            <a:pathLst>
              <a:path w="22884" h="14211" extrusionOk="0">
                <a:moveTo>
                  <a:pt x="0" y="0"/>
                </a:moveTo>
                <a:cubicBezTo>
                  <a:pt x="1" y="0"/>
                  <a:pt x="4337" y="13410"/>
                  <a:pt x="22884" y="14210"/>
                </a:cubicBezTo>
                <a:cubicBezTo>
                  <a:pt x="22884" y="14210"/>
                  <a:pt x="17980" y="33"/>
                  <a:pt x="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0"/>
          <p:cNvSpPr/>
          <p:nvPr/>
        </p:nvSpPr>
        <p:spPr>
          <a:xfrm>
            <a:off x="457200" y="2629775"/>
            <a:ext cx="681422" cy="788508"/>
          </a:xfrm>
          <a:custGeom>
            <a:avLst/>
            <a:gdLst/>
            <a:ahLst/>
            <a:cxnLst/>
            <a:rect l="l" t="t" r="r" b="b"/>
            <a:pathLst>
              <a:path w="45733" h="52920" extrusionOk="0">
                <a:moveTo>
                  <a:pt x="22840" y="1"/>
                </a:moveTo>
                <a:cubicBezTo>
                  <a:pt x="22035" y="1"/>
                  <a:pt x="21205" y="113"/>
                  <a:pt x="20348" y="348"/>
                </a:cubicBezTo>
                <a:cubicBezTo>
                  <a:pt x="0" y="5986"/>
                  <a:pt x="45733" y="52919"/>
                  <a:pt x="45733" y="52919"/>
                </a:cubicBezTo>
                <a:cubicBezTo>
                  <a:pt x="45733" y="52919"/>
                  <a:pt x="40307" y="1"/>
                  <a:pt x="2284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0"/>
          <p:cNvSpPr/>
          <p:nvPr/>
        </p:nvSpPr>
        <p:spPr>
          <a:xfrm>
            <a:off x="1138559" y="2701305"/>
            <a:ext cx="626769" cy="716973"/>
          </a:xfrm>
          <a:custGeom>
            <a:avLst/>
            <a:gdLst/>
            <a:ahLst/>
            <a:cxnLst/>
            <a:rect l="l" t="t" r="r" b="b"/>
            <a:pathLst>
              <a:path w="42065" h="48119" extrusionOk="0">
                <a:moveTo>
                  <a:pt x="24150" y="1"/>
                </a:moveTo>
                <a:cubicBezTo>
                  <a:pt x="11936" y="1"/>
                  <a:pt x="1" y="48118"/>
                  <a:pt x="1" y="48118"/>
                </a:cubicBezTo>
                <a:cubicBezTo>
                  <a:pt x="13144" y="45850"/>
                  <a:pt x="42064" y="4487"/>
                  <a:pt x="25319" y="151"/>
                </a:cubicBezTo>
                <a:cubicBezTo>
                  <a:pt x="24929" y="50"/>
                  <a:pt x="24539" y="1"/>
                  <a:pt x="2415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0"/>
          <p:cNvSpPr/>
          <p:nvPr/>
        </p:nvSpPr>
        <p:spPr>
          <a:xfrm>
            <a:off x="791666" y="3372489"/>
            <a:ext cx="711251" cy="194847"/>
          </a:xfrm>
          <a:custGeom>
            <a:avLst/>
            <a:gdLst/>
            <a:ahLst/>
            <a:cxnLst/>
            <a:rect l="l" t="t" r="r" b="b"/>
            <a:pathLst>
              <a:path w="47735" h="13077" extrusionOk="0">
                <a:moveTo>
                  <a:pt x="1" y="1"/>
                </a:moveTo>
                <a:lnTo>
                  <a:pt x="1" y="13077"/>
                </a:lnTo>
                <a:lnTo>
                  <a:pt x="47735" y="13077"/>
                </a:lnTo>
                <a:lnTo>
                  <a:pt x="477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0"/>
          <p:cNvSpPr/>
          <p:nvPr/>
        </p:nvSpPr>
        <p:spPr>
          <a:xfrm>
            <a:off x="859755" y="3567308"/>
            <a:ext cx="575572" cy="357376"/>
          </a:xfrm>
          <a:custGeom>
            <a:avLst/>
            <a:gdLst/>
            <a:ahLst/>
            <a:cxnLst/>
            <a:rect l="l" t="t" r="r" b="b"/>
            <a:pathLst>
              <a:path w="38629" h="23985" extrusionOk="0">
                <a:moveTo>
                  <a:pt x="1" y="1"/>
                </a:moveTo>
                <a:lnTo>
                  <a:pt x="8240" y="23984"/>
                </a:lnTo>
                <a:lnTo>
                  <a:pt x="30389" y="23984"/>
                </a:lnTo>
                <a:lnTo>
                  <a:pt x="386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0"/>
          <p:cNvSpPr/>
          <p:nvPr/>
        </p:nvSpPr>
        <p:spPr>
          <a:xfrm>
            <a:off x="859755" y="3567308"/>
            <a:ext cx="575572" cy="357376"/>
          </a:xfrm>
          <a:custGeom>
            <a:avLst/>
            <a:gdLst/>
            <a:ahLst/>
            <a:cxnLst/>
            <a:rect l="l" t="t" r="r" b="b"/>
            <a:pathLst>
              <a:path w="38629" h="23985" extrusionOk="0">
                <a:moveTo>
                  <a:pt x="1" y="1"/>
                </a:moveTo>
                <a:lnTo>
                  <a:pt x="8240" y="23984"/>
                </a:lnTo>
                <a:lnTo>
                  <a:pt x="15945" y="23984"/>
                </a:lnTo>
                <a:lnTo>
                  <a:pt x="10975" y="8607"/>
                </a:lnTo>
                <a:lnTo>
                  <a:pt x="386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txBox="1"/>
          <p:nvPr/>
        </p:nvSpPr>
        <p:spPr>
          <a:xfrm>
            <a:off x="4090311" y="2093250"/>
            <a:ext cx="1891200" cy="478500"/>
          </a:xfrm>
          <a:prstGeom prst="rect">
            <a:avLst/>
          </a:prstGeom>
          <a:solidFill>
            <a:schemeClr val="accent6"/>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000" b="1" dirty="0">
                <a:solidFill>
                  <a:srgbClr val="FFFFFF"/>
                </a:solidFill>
                <a:latin typeface="Roboto"/>
                <a:ea typeface="Roboto"/>
                <a:cs typeface="Roboto"/>
                <a:sym typeface="Roboto"/>
              </a:rPr>
              <a:t>2</a:t>
            </a:r>
            <a:endParaRPr sz="2000" b="1" dirty="0">
              <a:solidFill>
                <a:srgbClr val="FFFFFF"/>
              </a:solidFill>
              <a:latin typeface="Roboto"/>
              <a:ea typeface="Roboto"/>
              <a:cs typeface="Roboto"/>
              <a:sym typeface="Roboto"/>
            </a:endParaRPr>
          </a:p>
        </p:txBody>
      </p:sp>
      <p:sp>
        <p:nvSpPr>
          <p:cNvPr id="1423" name="Google Shape;1423;p30"/>
          <p:cNvSpPr txBox="1"/>
          <p:nvPr/>
        </p:nvSpPr>
        <p:spPr>
          <a:xfrm>
            <a:off x="4090311" y="890697"/>
            <a:ext cx="1891200" cy="4785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000" b="1" dirty="0">
                <a:solidFill>
                  <a:srgbClr val="FFFFFF"/>
                </a:solidFill>
                <a:latin typeface="Roboto"/>
                <a:ea typeface="Roboto"/>
                <a:cs typeface="Roboto"/>
                <a:sym typeface="Roboto"/>
              </a:rPr>
              <a:t>1</a:t>
            </a:r>
            <a:endParaRPr sz="2000" b="1" dirty="0">
              <a:solidFill>
                <a:srgbClr val="FFFFFF"/>
              </a:solidFill>
              <a:latin typeface="Roboto"/>
              <a:ea typeface="Roboto"/>
              <a:cs typeface="Roboto"/>
              <a:sym typeface="Roboto"/>
            </a:endParaRPr>
          </a:p>
        </p:txBody>
      </p:sp>
      <p:sp>
        <p:nvSpPr>
          <p:cNvPr id="1424" name="Google Shape;1424;p30"/>
          <p:cNvSpPr txBox="1"/>
          <p:nvPr/>
        </p:nvSpPr>
        <p:spPr>
          <a:xfrm>
            <a:off x="4094503" y="3405334"/>
            <a:ext cx="1891200" cy="4785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000" b="1" dirty="0">
                <a:solidFill>
                  <a:srgbClr val="FFFFFF"/>
                </a:solidFill>
                <a:latin typeface="Roboto"/>
                <a:ea typeface="Roboto"/>
                <a:cs typeface="Roboto"/>
                <a:sym typeface="Roboto"/>
              </a:rPr>
              <a:t>3</a:t>
            </a:r>
            <a:endParaRPr sz="2000" b="1" dirty="0">
              <a:solidFill>
                <a:srgbClr val="FFFFFF"/>
              </a:solidFill>
              <a:latin typeface="Roboto"/>
              <a:ea typeface="Roboto"/>
              <a:cs typeface="Roboto"/>
              <a:sym typeface="Roboto"/>
            </a:endParaRPr>
          </a:p>
        </p:txBody>
      </p:sp>
      <p:sp>
        <p:nvSpPr>
          <p:cNvPr id="1426" name="Google Shape;1426;p30"/>
          <p:cNvSpPr txBox="1"/>
          <p:nvPr/>
        </p:nvSpPr>
        <p:spPr>
          <a:xfrm>
            <a:off x="4077979" y="1301891"/>
            <a:ext cx="4608658" cy="790611"/>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s-MX" sz="1200" kern="100" dirty="0">
                <a:effectLst/>
                <a:latin typeface="Arial" panose="020B0604020202020204" pitchFamily="34" charset="0"/>
                <a:ea typeface="Calibri" panose="020F0502020204030204" pitchFamily="34" charset="0"/>
                <a:cs typeface="Times New Roman" panose="02020603050405020304" pitchFamily="18" charset="0"/>
              </a:rPr>
              <a:t>¿</a:t>
            </a:r>
            <a:r>
              <a:rPr lang="es-MX" sz="1200" kern="100" dirty="0">
                <a:effectLst/>
                <a:latin typeface="+mj-lt"/>
                <a:ea typeface="Calibri" panose="020F0502020204030204" pitchFamily="34" charset="0"/>
                <a:cs typeface="Times New Roman" panose="02020603050405020304" pitchFamily="18" charset="0"/>
              </a:rPr>
              <a:t>Existe una relación significativa entre alfabetización digital y capital cultural en educandos de la Enseñanza Media y Media Superior de cuatro municipios habaneros?</a:t>
            </a:r>
          </a:p>
        </p:txBody>
      </p:sp>
      <p:sp>
        <p:nvSpPr>
          <p:cNvPr id="1427" name="Google Shape;1427;p30"/>
          <p:cNvSpPr txBox="1"/>
          <p:nvPr/>
        </p:nvSpPr>
        <p:spPr>
          <a:xfrm>
            <a:off x="4006420" y="3883834"/>
            <a:ext cx="4680316" cy="874824"/>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s-MX" sz="1200" kern="100" dirty="0">
                <a:effectLst/>
                <a:latin typeface="+mj-lt"/>
                <a:ea typeface="Calibri" panose="020F0502020204030204" pitchFamily="34" charset="0"/>
                <a:cs typeface="Times New Roman" panose="02020603050405020304" pitchFamily="18" charset="0"/>
              </a:rPr>
              <a:t>¿Existe una relación significativa entre capital cultural y rendimiento académico en educandos de la Enseñanza Media y Media Superior de cuatro municipios habaneros? </a:t>
            </a:r>
          </a:p>
          <a:p>
            <a:pPr marL="0" lvl="0" indent="0" rtl="0">
              <a:lnSpc>
                <a:spcPct val="115000"/>
              </a:lnSpc>
              <a:spcBef>
                <a:spcPts val="0"/>
              </a:spcBef>
              <a:spcAft>
                <a:spcPts val="1600"/>
              </a:spcAft>
              <a:buNone/>
            </a:pPr>
            <a:endParaRPr sz="1200" dirty="0">
              <a:solidFill>
                <a:srgbClr val="000000"/>
              </a:solidFill>
              <a:latin typeface="+mj-lt"/>
              <a:ea typeface="Roboto"/>
              <a:cs typeface="Roboto"/>
              <a:sym typeface="Roboto"/>
            </a:endParaRPr>
          </a:p>
        </p:txBody>
      </p:sp>
      <p:sp>
        <p:nvSpPr>
          <p:cNvPr id="1429" name="Google Shape;1429;p30"/>
          <p:cNvSpPr txBox="1"/>
          <p:nvPr/>
        </p:nvSpPr>
        <p:spPr>
          <a:xfrm>
            <a:off x="4079676" y="2534580"/>
            <a:ext cx="4379006" cy="755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s-MX" sz="1200" dirty="0">
                <a:solidFill>
                  <a:srgbClr val="000000"/>
                </a:solidFill>
                <a:latin typeface="+mj-lt"/>
                <a:ea typeface="Roboto"/>
                <a:cs typeface="Roboto"/>
                <a:sym typeface="Roboto"/>
              </a:rPr>
              <a:t>¿Existe una relación significativa entre alfabetización digital y rendimiento académico en educandos de la Enseñanza Media y Media Superior de cuatro municipios habaneros?</a:t>
            </a:r>
            <a:endParaRPr sz="1200" dirty="0">
              <a:solidFill>
                <a:srgbClr val="000000"/>
              </a:solidFill>
              <a:latin typeface="+mj-lt"/>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4"/>
        <p:cNvGrpSpPr/>
        <p:nvPr/>
      </p:nvGrpSpPr>
      <p:grpSpPr>
        <a:xfrm>
          <a:off x="0" y="0"/>
          <a:ext cx="0" cy="0"/>
          <a:chOff x="0" y="0"/>
          <a:chExt cx="0" cy="0"/>
        </a:xfrm>
      </p:grpSpPr>
      <p:sp>
        <p:nvSpPr>
          <p:cNvPr id="1805" name="Google Shape;1805;p33"/>
          <p:cNvSpPr txBox="1">
            <a:spLocks noGrp="1"/>
          </p:cNvSpPr>
          <p:nvPr>
            <p:ph type="title"/>
          </p:nvPr>
        </p:nvSpPr>
        <p:spPr>
          <a:xfrm>
            <a:off x="2259825" y="294443"/>
            <a:ext cx="46242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Población y muestra</a:t>
            </a:r>
            <a:endParaRPr dirty="0"/>
          </a:p>
        </p:txBody>
      </p:sp>
      <p:sp>
        <p:nvSpPr>
          <p:cNvPr id="1814" name="Google Shape;1814;p33"/>
          <p:cNvSpPr/>
          <p:nvPr/>
        </p:nvSpPr>
        <p:spPr>
          <a:xfrm>
            <a:off x="6297499" y="836016"/>
            <a:ext cx="2313221" cy="3881199"/>
          </a:xfrm>
          <a:custGeom>
            <a:avLst/>
            <a:gdLst/>
            <a:ahLst/>
            <a:cxnLst/>
            <a:rect l="l" t="t" r="r" b="b"/>
            <a:pathLst>
              <a:path w="83060" h="83060" extrusionOk="0">
                <a:moveTo>
                  <a:pt x="82193" y="0"/>
                </a:moveTo>
                <a:lnTo>
                  <a:pt x="835" y="34"/>
                </a:lnTo>
                <a:cubicBezTo>
                  <a:pt x="368" y="34"/>
                  <a:pt x="1" y="434"/>
                  <a:pt x="1" y="868"/>
                </a:cubicBezTo>
                <a:lnTo>
                  <a:pt x="34" y="82226"/>
                </a:lnTo>
                <a:cubicBezTo>
                  <a:pt x="34" y="82693"/>
                  <a:pt x="401" y="83060"/>
                  <a:pt x="868" y="83060"/>
                </a:cubicBezTo>
                <a:lnTo>
                  <a:pt x="82226" y="83026"/>
                </a:lnTo>
                <a:cubicBezTo>
                  <a:pt x="82693" y="83026"/>
                  <a:pt x="83060" y="82659"/>
                  <a:pt x="83060" y="82192"/>
                </a:cubicBezTo>
                <a:lnTo>
                  <a:pt x="83027" y="834"/>
                </a:lnTo>
                <a:cubicBezTo>
                  <a:pt x="83027" y="367"/>
                  <a:pt x="82660" y="0"/>
                  <a:pt x="8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6420934" y="943319"/>
            <a:ext cx="2313221" cy="3653921"/>
          </a:xfrm>
          <a:custGeom>
            <a:avLst/>
            <a:gdLst/>
            <a:ahLst/>
            <a:cxnLst/>
            <a:rect l="l" t="t" r="r" b="b"/>
            <a:pathLst>
              <a:path w="83060" h="83060" extrusionOk="0">
                <a:moveTo>
                  <a:pt x="82192" y="1"/>
                </a:moveTo>
                <a:lnTo>
                  <a:pt x="834" y="34"/>
                </a:lnTo>
                <a:cubicBezTo>
                  <a:pt x="367" y="34"/>
                  <a:pt x="0" y="434"/>
                  <a:pt x="0" y="868"/>
                </a:cubicBezTo>
                <a:lnTo>
                  <a:pt x="34" y="82226"/>
                </a:lnTo>
                <a:cubicBezTo>
                  <a:pt x="34" y="82693"/>
                  <a:pt x="400" y="83060"/>
                  <a:pt x="867" y="83060"/>
                </a:cubicBezTo>
                <a:lnTo>
                  <a:pt x="82226" y="83027"/>
                </a:lnTo>
                <a:cubicBezTo>
                  <a:pt x="82693" y="83027"/>
                  <a:pt x="83060" y="82660"/>
                  <a:pt x="83060" y="82193"/>
                </a:cubicBezTo>
                <a:lnTo>
                  <a:pt x="83026" y="835"/>
                </a:lnTo>
                <a:cubicBezTo>
                  <a:pt x="83026" y="368"/>
                  <a:pt x="82626" y="1"/>
                  <a:pt x="82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6452558" y="1508819"/>
            <a:ext cx="2312302" cy="2211468"/>
          </a:xfrm>
          <a:custGeom>
            <a:avLst/>
            <a:gdLst/>
            <a:ahLst/>
            <a:cxnLst/>
            <a:rect l="l" t="t" r="r" b="b"/>
            <a:pathLst>
              <a:path w="83027" h="38796" extrusionOk="0">
                <a:moveTo>
                  <a:pt x="82192" y="1"/>
                </a:moveTo>
                <a:lnTo>
                  <a:pt x="834" y="34"/>
                </a:lnTo>
                <a:cubicBezTo>
                  <a:pt x="367" y="34"/>
                  <a:pt x="0" y="434"/>
                  <a:pt x="0" y="868"/>
                </a:cubicBezTo>
                <a:lnTo>
                  <a:pt x="34" y="37961"/>
                </a:lnTo>
                <a:cubicBezTo>
                  <a:pt x="34" y="38395"/>
                  <a:pt x="400" y="38795"/>
                  <a:pt x="867" y="38795"/>
                </a:cubicBezTo>
                <a:lnTo>
                  <a:pt x="82192" y="38729"/>
                </a:lnTo>
                <a:cubicBezTo>
                  <a:pt x="82659" y="38729"/>
                  <a:pt x="83026" y="38362"/>
                  <a:pt x="83026" y="37895"/>
                </a:cubicBezTo>
                <a:lnTo>
                  <a:pt x="83026" y="835"/>
                </a:lnTo>
                <a:cubicBezTo>
                  <a:pt x="83026" y="368"/>
                  <a:pt x="82659" y="1"/>
                  <a:pt x="82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6552578" y="1089059"/>
            <a:ext cx="382109" cy="376400"/>
          </a:xfrm>
          <a:custGeom>
            <a:avLst/>
            <a:gdLst/>
            <a:ahLst/>
            <a:cxnLst/>
            <a:rect l="l" t="t" r="r" b="b"/>
            <a:pathLst>
              <a:path w="10909" h="10746" extrusionOk="0">
                <a:moveTo>
                  <a:pt x="5462" y="0"/>
                </a:moveTo>
                <a:cubicBezTo>
                  <a:pt x="5421" y="0"/>
                  <a:pt x="5379" y="1"/>
                  <a:pt x="5338" y="2"/>
                </a:cubicBezTo>
                <a:cubicBezTo>
                  <a:pt x="2369" y="68"/>
                  <a:pt x="1" y="2537"/>
                  <a:pt x="101" y="5505"/>
                </a:cubicBezTo>
                <a:cubicBezTo>
                  <a:pt x="166" y="8414"/>
                  <a:pt x="2536" y="10746"/>
                  <a:pt x="5423" y="10746"/>
                </a:cubicBezTo>
                <a:cubicBezTo>
                  <a:pt x="5484" y="10746"/>
                  <a:pt x="5544" y="10745"/>
                  <a:pt x="5605" y="10743"/>
                </a:cubicBezTo>
                <a:cubicBezTo>
                  <a:pt x="8574" y="10676"/>
                  <a:pt x="10909" y="8207"/>
                  <a:pt x="10842" y="5239"/>
                </a:cubicBezTo>
                <a:cubicBezTo>
                  <a:pt x="10776" y="2311"/>
                  <a:pt x="8375" y="0"/>
                  <a:pt x="5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8" name="Google Shape;1818;p33"/>
          <p:cNvGrpSpPr/>
          <p:nvPr/>
        </p:nvGrpSpPr>
        <p:grpSpPr>
          <a:xfrm>
            <a:off x="6482085" y="3964679"/>
            <a:ext cx="1263402" cy="342805"/>
            <a:chOff x="3664223" y="4049876"/>
            <a:chExt cx="1263402" cy="342805"/>
          </a:xfrm>
        </p:grpSpPr>
        <p:sp>
          <p:nvSpPr>
            <p:cNvPr id="1819" name="Google Shape;1819;p33"/>
            <p:cNvSpPr/>
            <p:nvPr/>
          </p:nvSpPr>
          <p:spPr>
            <a:xfrm>
              <a:off x="3664223" y="4051714"/>
              <a:ext cx="385555" cy="324258"/>
            </a:xfrm>
            <a:custGeom>
              <a:avLst/>
              <a:gdLst/>
              <a:ahLst/>
              <a:cxnLst/>
              <a:rect l="l" t="t" r="r" b="b"/>
              <a:pathLst>
                <a:path w="13844" h="11643" extrusionOk="0">
                  <a:moveTo>
                    <a:pt x="4033" y="0"/>
                  </a:moveTo>
                  <a:cubicBezTo>
                    <a:pt x="2429" y="0"/>
                    <a:pt x="1068" y="1122"/>
                    <a:pt x="1035" y="2536"/>
                  </a:cubicBezTo>
                  <a:cubicBezTo>
                    <a:pt x="1035" y="2536"/>
                    <a:pt x="1" y="8674"/>
                    <a:pt x="6872" y="11643"/>
                  </a:cubicBezTo>
                  <a:cubicBezTo>
                    <a:pt x="13844" y="9007"/>
                    <a:pt x="13110" y="2836"/>
                    <a:pt x="13110" y="2836"/>
                  </a:cubicBezTo>
                  <a:cubicBezTo>
                    <a:pt x="13143" y="1369"/>
                    <a:pt x="11809" y="168"/>
                    <a:pt x="10141" y="134"/>
                  </a:cubicBezTo>
                  <a:cubicBezTo>
                    <a:pt x="10117" y="134"/>
                    <a:pt x="10093" y="134"/>
                    <a:pt x="10069" y="134"/>
                  </a:cubicBezTo>
                  <a:cubicBezTo>
                    <a:pt x="8434" y="134"/>
                    <a:pt x="7105" y="1256"/>
                    <a:pt x="7072" y="2669"/>
                  </a:cubicBezTo>
                  <a:cubicBezTo>
                    <a:pt x="7106" y="1235"/>
                    <a:pt x="5771" y="34"/>
                    <a:pt x="4103" y="1"/>
                  </a:cubicBezTo>
                  <a:cubicBezTo>
                    <a:pt x="4080" y="0"/>
                    <a:pt x="4057" y="0"/>
                    <a:pt x="4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4141704" y="4049876"/>
              <a:ext cx="359404" cy="338155"/>
            </a:xfrm>
            <a:custGeom>
              <a:avLst/>
              <a:gdLst/>
              <a:ahLst/>
              <a:cxnLst/>
              <a:rect l="l" t="t" r="r" b="b"/>
              <a:pathLst>
                <a:path w="12905" h="12142" extrusionOk="0">
                  <a:moveTo>
                    <a:pt x="6138" y="0"/>
                  </a:moveTo>
                  <a:cubicBezTo>
                    <a:pt x="2769" y="0"/>
                    <a:pt x="34" y="2702"/>
                    <a:pt x="34" y="6038"/>
                  </a:cubicBezTo>
                  <a:cubicBezTo>
                    <a:pt x="0" y="9407"/>
                    <a:pt x="2702" y="12142"/>
                    <a:pt x="6071" y="12142"/>
                  </a:cubicBezTo>
                  <a:cubicBezTo>
                    <a:pt x="7572" y="12142"/>
                    <a:pt x="8973" y="11608"/>
                    <a:pt x="10041" y="10674"/>
                  </a:cubicBezTo>
                  <a:lnTo>
                    <a:pt x="12042" y="11575"/>
                  </a:lnTo>
                  <a:cubicBezTo>
                    <a:pt x="12113" y="11608"/>
                    <a:pt x="12185" y="11623"/>
                    <a:pt x="12254" y="11623"/>
                  </a:cubicBezTo>
                  <a:cubicBezTo>
                    <a:pt x="12610" y="11623"/>
                    <a:pt x="12905" y="11232"/>
                    <a:pt x="12709" y="10841"/>
                  </a:cubicBezTo>
                  <a:lnTo>
                    <a:pt x="11608" y="8606"/>
                  </a:lnTo>
                  <a:cubicBezTo>
                    <a:pt x="11942" y="7839"/>
                    <a:pt x="12176" y="7005"/>
                    <a:pt x="12176" y="6105"/>
                  </a:cubicBezTo>
                  <a:cubicBezTo>
                    <a:pt x="12176" y="2769"/>
                    <a:pt x="9474" y="34"/>
                    <a:pt x="613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4586657" y="4056365"/>
              <a:ext cx="340968" cy="166320"/>
            </a:xfrm>
            <a:custGeom>
              <a:avLst/>
              <a:gdLst/>
              <a:ahLst/>
              <a:cxnLst/>
              <a:rect l="l" t="t" r="r" b="b"/>
              <a:pathLst>
                <a:path w="12243" h="5972" extrusionOk="0">
                  <a:moveTo>
                    <a:pt x="12242" y="1"/>
                  </a:moveTo>
                  <a:lnTo>
                    <a:pt x="0" y="3603"/>
                  </a:lnTo>
                  <a:lnTo>
                    <a:pt x="6005" y="5972"/>
                  </a:lnTo>
                  <a:lnTo>
                    <a:pt x="12242"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753856" y="4056365"/>
              <a:ext cx="173756" cy="336317"/>
            </a:xfrm>
            <a:custGeom>
              <a:avLst/>
              <a:gdLst/>
              <a:ahLst/>
              <a:cxnLst/>
              <a:rect l="l" t="t" r="r" b="b"/>
              <a:pathLst>
                <a:path w="6239" h="12076" extrusionOk="0">
                  <a:moveTo>
                    <a:pt x="6238" y="1"/>
                  </a:moveTo>
                  <a:lnTo>
                    <a:pt x="1" y="5972"/>
                  </a:lnTo>
                  <a:lnTo>
                    <a:pt x="2102" y="12076"/>
                  </a:lnTo>
                  <a:lnTo>
                    <a:pt x="6238"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7" name="Google Shape;1827;p33"/>
          <p:cNvSpPr txBox="1"/>
          <p:nvPr/>
        </p:nvSpPr>
        <p:spPr>
          <a:xfrm>
            <a:off x="6482084" y="1771160"/>
            <a:ext cx="2128635" cy="1684041"/>
          </a:xfrm>
          <a:prstGeom prst="rect">
            <a:avLst/>
          </a:prstGeom>
          <a:no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500" dirty="0">
                <a:solidFill>
                  <a:srgbClr val="FFFFFF"/>
                </a:solidFill>
                <a:effectLst/>
                <a:latin typeface="Roboto"/>
                <a:ea typeface="Roboto"/>
                <a:cs typeface="Roboto"/>
                <a:sym typeface="Roboto"/>
              </a:rPr>
              <a:t>Educandos que </a:t>
            </a:r>
            <a:r>
              <a:rPr lang="es-MX" sz="1500" dirty="0">
                <a:solidFill>
                  <a:srgbClr val="FFFFFF"/>
                </a:solidFill>
                <a:latin typeface="Roboto"/>
                <a:ea typeface="Roboto"/>
                <a:cs typeface="Roboto"/>
                <a:sym typeface="Roboto"/>
              </a:rPr>
              <a:t>cursan la Enseñanza Media y Media Superior residentes de los municipios Plaza de la Revolución, Centro Habana, Playa y Cerro</a:t>
            </a:r>
            <a:endParaRPr sz="1500" dirty="0">
              <a:solidFill>
                <a:schemeClr val="bg1"/>
              </a:solidFill>
              <a:latin typeface="Roboto"/>
              <a:ea typeface="Roboto"/>
              <a:cs typeface="Roboto"/>
              <a:sym typeface="Roboto"/>
            </a:endParaRPr>
          </a:p>
        </p:txBody>
      </p:sp>
      <p:sp>
        <p:nvSpPr>
          <p:cNvPr id="1829" name="Google Shape;1829;p33"/>
          <p:cNvSpPr/>
          <p:nvPr/>
        </p:nvSpPr>
        <p:spPr>
          <a:xfrm>
            <a:off x="680350" y="775643"/>
            <a:ext cx="2313221" cy="3881199"/>
          </a:xfrm>
          <a:custGeom>
            <a:avLst/>
            <a:gdLst/>
            <a:ahLst/>
            <a:cxnLst/>
            <a:rect l="l" t="t" r="r" b="b"/>
            <a:pathLst>
              <a:path w="83060" h="83060" extrusionOk="0">
                <a:moveTo>
                  <a:pt x="82193" y="0"/>
                </a:moveTo>
                <a:lnTo>
                  <a:pt x="835" y="34"/>
                </a:lnTo>
                <a:cubicBezTo>
                  <a:pt x="368" y="34"/>
                  <a:pt x="1" y="434"/>
                  <a:pt x="1" y="868"/>
                </a:cubicBezTo>
                <a:lnTo>
                  <a:pt x="34" y="82226"/>
                </a:lnTo>
                <a:cubicBezTo>
                  <a:pt x="34" y="82693"/>
                  <a:pt x="401" y="83060"/>
                  <a:pt x="868" y="83060"/>
                </a:cubicBezTo>
                <a:lnTo>
                  <a:pt x="82226" y="83026"/>
                </a:lnTo>
                <a:cubicBezTo>
                  <a:pt x="82693" y="83026"/>
                  <a:pt x="83060" y="82659"/>
                  <a:pt x="83060" y="82192"/>
                </a:cubicBezTo>
                <a:lnTo>
                  <a:pt x="83027" y="834"/>
                </a:lnTo>
                <a:cubicBezTo>
                  <a:pt x="83027" y="367"/>
                  <a:pt x="82660" y="0"/>
                  <a:pt x="8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814131" y="827304"/>
            <a:ext cx="2313221" cy="3653921"/>
          </a:xfrm>
          <a:custGeom>
            <a:avLst/>
            <a:gdLst/>
            <a:ahLst/>
            <a:cxnLst/>
            <a:rect l="l" t="t" r="r" b="b"/>
            <a:pathLst>
              <a:path w="83060" h="83060" extrusionOk="0">
                <a:moveTo>
                  <a:pt x="82192" y="1"/>
                </a:moveTo>
                <a:lnTo>
                  <a:pt x="834" y="34"/>
                </a:lnTo>
                <a:cubicBezTo>
                  <a:pt x="367" y="34"/>
                  <a:pt x="0" y="434"/>
                  <a:pt x="0" y="868"/>
                </a:cubicBezTo>
                <a:lnTo>
                  <a:pt x="34" y="82226"/>
                </a:lnTo>
                <a:cubicBezTo>
                  <a:pt x="34" y="82693"/>
                  <a:pt x="400" y="83060"/>
                  <a:pt x="867" y="83060"/>
                </a:cubicBezTo>
                <a:lnTo>
                  <a:pt x="82226" y="83027"/>
                </a:lnTo>
                <a:cubicBezTo>
                  <a:pt x="82693" y="83027"/>
                  <a:pt x="83060" y="82660"/>
                  <a:pt x="83060" y="82193"/>
                </a:cubicBezTo>
                <a:lnTo>
                  <a:pt x="83026" y="835"/>
                </a:lnTo>
                <a:cubicBezTo>
                  <a:pt x="83026" y="368"/>
                  <a:pt x="82626" y="1"/>
                  <a:pt x="82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814131" y="1643819"/>
            <a:ext cx="2312302" cy="2192484"/>
          </a:xfrm>
          <a:custGeom>
            <a:avLst/>
            <a:gdLst/>
            <a:ahLst/>
            <a:cxnLst/>
            <a:rect l="l" t="t" r="r" b="b"/>
            <a:pathLst>
              <a:path w="83027" h="38796" extrusionOk="0">
                <a:moveTo>
                  <a:pt x="82192" y="1"/>
                </a:moveTo>
                <a:lnTo>
                  <a:pt x="834" y="34"/>
                </a:lnTo>
                <a:cubicBezTo>
                  <a:pt x="367" y="34"/>
                  <a:pt x="0" y="434"/>
                  <a:pt x="0" y="868"/>
                </a:cubicBezTo>
                <a:lnTo>
                  <a:pt x="34" y="37961"/>
                </a:lnTo>
                <a:cubicBezTo>
                  <a:pt x="34" y="38395"/>
                  <a:pt x="400" y="38795"/>
                  <a:pt x="867" y="38795"/>
                </a:cubicBezTo>
                <a:lnTo>
                  <a:pt x="82192" y="38729"/>
                </a:lnTo>
                <a:cubicBezTo>
                  <a:pt x="82659" y="38729"/>
                  <a:pt x="83026" y="38362"/>
                  <a:pt x="83026" y="37895"/>
                </a:cubicBezTo>
                <a:lnTo>
                  <a:pt x="83026" y="835"/>
                </a:lnTo>
                <a:cubicBezTo>
                  <a:pt x="83026" y="368"/>
                  <a:pt x="82659" y="1"/>
                  <a:pt x="8219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954944" y="1019851"/>
            <a:ext cx="382109" cy="376400"/>
          </a:xfrm>
          <a:custGeom>
            <a:avLst/>
            <a:gdLst/>
            <a:ahLst/>
            <a:cxnLst/>
            <a:rect l="l" t="t" r="r" b="b"/>
            <a:pathLst>
              <a:path w="10909" h="10746" extrusionOk="0">
                <a:moveTo>
                  <a:pt x="5462" y="0"/>
                </a:moveTo>
                <a:cubicBezTo>
                  <a:pt x="5421" y="0"/>
                  <a:pt x="5379" y="1"/>
                  <a:pt x="5338" y="2"/>
                </a:cubicBezTo>
                <a:cubicBezTo>
                  <a:pt x="2369" y="68"/>
                  <a:pt x="1" y="2537"/>
                  <a:pt x="101" y="5505"/>
                </a:cubicBezTo>
                <a:cubicBezTo>
                  <a:pt x="166" y="8414"/>
                  <a:pt x="2536" y="10746"/>
                  <a:pt x="5423" y="10746"/>
                </a:cubicBezTo>
                <a:cubicBezTo>
                  <a:pt x="5484" y="10746"/>
                  <a:pt x="5544" y="10745"/>
                  <a:pt x="5605" y="10743"/>
                </a:cubicBezTo>
                <a:cubicBezTo>
                  <a:pt x="8574" y="10676"/>
                  <a:pt x="10909" y="8207"/>
                  <a:pt x="10842" y="5239"/>
                </a:cubicBezTo>
                <a:cubicBezTo>
                  <a:pt x="10776" y="2311"/>
                  <a:pt x="8375" y="0"/>
                  <a:pt x="546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txBox="1"/>
          <p:nvPr/>
        </p:nvSpPr>
        <p:spPr>
          <a:xfrm>
            <a:off x="797981" y="1722177"/>
            <a:ext cx="2225116" cy="2114125"/>
          </a:xfrm>
          <a:prstGeom prst="rect">
            <a:avLst/>
          </a:prstGeom>
          <a:no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800" dirty="0">
                <a:solidFill>
                  <a:srgbClr val="FFFFFF"/>
                </a:solidFill>
                <a:latin typeface="Roboto"/>
                <a:ea typeface="Roboto"/>
                <a:cs typeface="Roboto"/>
                <a:sym typeface="Roboto"/>
              </a:rPr>
              <a:t>Representativa probabilística estratificada por</a:t>
            </a:r>
          </a:p>
          <a:p>
            <a:pPr marL="0" lvl="0" indent="0" algn="ctr" rtl="0">
              <a:spcBef>
                <a:spcPts val="0"/>
              </a:spcBef>
              <a:spcAft>
                <a:spcPts val="0"/>
              </a:spcAft>
              <a:buNone/>
            </a:pPr>
            <a:r>
              <a:rPr lang="es-MX" sz="1800" dirty="0">
                <a:solidFill>
                  <a:srgbClr val="FFFFFF"/>
                </a:solidFill>
                <a:latin typeface="Roboto"/>
                <a:ea typeface="Roboto"/>
                <a:cs typeface="Roboto"/>
                <a:sym typeface="Roboto"/>
              </a:rPr>
              <a:t>grupo etario, lugar de residencia, curso académico y sexo</a:t>
            </a:r>
          </a:p>
        </p:txBody>
      </p:sp>
      <p:sp>
        <p:nvSpPr>
          <p:cNvPr id="1834" name="Google Shape;1834;p33"/>
          <p:cNvSpPr txBox="1"/>
          <p:nvPr/>
        </p:nvSpPr>
        <p:spPr>
          <a:xfrm>
            <a:off x="1379441" y="980992"/>
            <a:ext cx="1198382" cy="565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latin typeface="Roboto"/>
                <a:ea typeface="Roboto"/>
                <a:cs typeface="Roboto"/>
                <a:sym typeface="Roboto"/>
              </a:rPr>
              <a:t>Muestra</a:t>
            </a:r>
            <a:endParaRPr sz="2000" b="1" dirty="0">
              <a:solidFill>
                <a:srgbClr val="000000"/>
              </a:solidFill>
              <a:latin typeface="Roboto"/>
              <a:ea typeface="Roboto"/>
              <a:cs typeface="Roboto"/>
              <a:sym typeface="Roboto"/>
            </a:endParaRPr>
          </a:p>
        </p:txBody>
      </p:sp>
      <p:sp>
        <p:nvSpPr>
          <p:cNvPr id="1835" name="Google Shape;1835;p33"/>
          <p:cNvSpPr txBox="1"/>
          <p:nvPr/>
        </p:nvSpPr>
        <p:spPr>
          <a:xfrm>
            <a:off x="7139267" y="954779"/>
            <a:ext cx="1416051" cy="565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rgbClr val="000000"/>
                </a:solidFill>
                <a:latin typeface="Roboto"/>
                <a:ea typeface="Roboto"/>
                <a:cs typeface="Roboto"/>
                <a:sym typeface="Roboto"/>
              </a:rPr>
              <a:t>Población</a:t>
            </a:r>
            <a:endParaRPr sz="2000" b="1" dirty="0">
              <a:solidFill>
                <a:srgbClr val="000000"/>
              </a:solidFill>
              <a:latin typeface="Roboto"/>
              <a:ea typeface="Roboto"/>
              <a:cs typeface="Roboto"/>
              <a:sym typeface="Roboto"/>
            </a:endParaRPr>
          </a:p>
        </p:txBody>
      </p:sp>
      <p:sp>
        <p:nvSpPr>
          <p:cNvPr id="1837" name="Google Shape;1837;p33"/>
          <p:cNvSpPr/>
          <p:nvPr/>
        </p:nvSpPr>
        <p:spPr>
          <a:xfrm>
            <a:off x="1389477" y="1456048"/>
            <a:ext cx="1334651" cy="64231"/>
          </a:xfrm>
          <a:custGeom>
            <a:avLst/>
            <a:gdLst/>
            <a:ahLst/>
            <a:cxnLst/>
            <a:rect l="l" t="t" r="r" b="b"/>
            <a:pathLst>
              <a:path w="44866" h="2436" extrusionOk="0">
                <a:moveTo>
                  <a:pt x="801" y="1"/>
                </a:moveTo>
                <a:cubicBezTo>
                  <a:pt x="367" y="1"/>
                  <a:pt x="0" y="367"/>
                  <a:pt x="0" y="801"/>
                </a:cubicBezTo>
                <a:lnTo>
                  <a:pt x="0" y="1635"/>
                </a:lnTo>
                <a:cubicBezTo>
                  <a:pt x="0" y="2069"/>
                  <a:pt x="367" y="2436"/>
                  <a:pt x="801" y="2436"/>
                </a:cubicBezTo>
                <a:lnTo>
                  <a:pt x="44032" y="2436"/>
                </a:lnTo>
                <a:cubicBezTo>
                  <a:pt x="44499" y="2436"/>
                  <a:pt x="44832" y="2069"/>
                  <a:pt x="44832" y="1635"/>
                </a:cubicBezTo>
                <a:lnTo>
                  <a:pt x="44832" y="834"/>
                </a:lnTo>
                <a:cubicBezTo>
                  <a:pt x="44866" y="367"/>
                  <a:pt x="44499" y="1"/>
                  <a:pt x="4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flipV="1">
            <a:off x="1470834" y="1002989"/>
            <a:ext cx="1334651" cy="85730"/>
          </a:xfrm>
          <a:custGeom>
            <a:avLst/>
            <a:gdLst/>
            <a:ahLst/>
            <a:cxnLst/>
            <a:rect l="l" t="t" r="r" b="b"/>
            <a:pathLst>
              <a:path w="44866" h="2436" extrusionOk="0">
                <a:moveTo>
                  <a:pt x="801" y="1"/>
                </a:moveTo>
                <a:cubicBezTo>
                  <a:pt x="367" y="1"/>
                  <a:pt x="0" y="367"/>
                  <a:pt x="0" y="801"/>
                </a:cubicBezTo>
                <a:lnTo>
                  <a:pt x="0" y="1635"/>
                </a:lnTo>
                <a:cubicBezTo>
                  <a:pt x="0" y="2069"/>
                  <a:pt x="367" y="2436"/>
                  <a:pt x="801" y="2436"/>
                </a:cubicBezTo>
                <a:lnTo>
                  <a:pt x="44032" y="2436"/>
                </a:lnTo>
                <a:cubicBezTo>
                  <a:pt x="44499" y="2436"/>
                  <a:pt x="44832" y="2069"/>
                  <a:pt x="44832" y="1635"/>
                </a:cubicBezTo>
                <a:lnTo>
                  <a:pt x="44832" y="834"/>
                </a:lnTo>
                <a:cubicBezTo>
                  <a:pt x="44866" y="367"/>
                  <a:pt x="44499" y="1"/>
                  <a:pt x="4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a:off x="7136919" y="1394890"/>
            <a:ext cx="1334651" cy="64231"/>
          </a:xfrm>
          <a:custGeom>
            <a:avLst/>
            <a:gdLst/>
            <a:ahLst/>
            <a:cxnLst/>
            <a:rect l="l" t="t" r="r" b="b"/>
            <a:pathLst>
              <a:path w="44866" h="2436" extrusionOk="0">
                <a:moveTo>
                  <a:pt x="801" y="1"/>
                </a:moveTo>
                <a:cubicBezTo>
                  <a:pt x="367" y="1"/>
                  <a:pt x="0" y="367"/>
                  <a:pt x="0" y="801"/>
                </a:cubicBezTo>
                <a:lnTo>
                  <a:pt x="0" y="1635"/>
                </a:lnTo>
                <a:cubicBezTo>
                  <a:pt x="0" y="2069"/>
                  <a:pt x="367" y="2436"/>
                  <a:pt x="801" y="2436"/>
                </a:cubicBezTo>
                <a:lnTo>
                  <a:pt x="44032" y="2436"/>
                </a:lnTo>
                <a:cubicBezTo>
                  <a:pt x="44499" y="2436"/>
                  <a:pt x="44832" y="2069"/>
                  <a:pt x="44832" y="1635"/>
                </a:cubicBezTo>
                <a:lnTo>
                  <a:pt x="44832" y="834"/>
                </a:lnTo>
                <a:cubicBezTo>
                  <a:pt x="44866" y="367"/>
                  <a:pt x="44499" y="1"/>
                  <a:pt x="4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7139302" y="1045854"/>
            <a:ext cx="1334651" cy="64231"/>
          </a:xfrm>
          <a:custGeom>
            <a:avLst/>
            <a:gdLst/>
            <a:ahLst/>
            <a:cxnLst/>
            <a:rect l="l" t="t" r="r" b="b"/>
            <a:pathLst>
              <a:path w="44866" h="2436" extrusionOk="0">
                <a:moveTo>
                  <a:pt x="801" y="1"/>
                </a:moveTo>
                <a:cubicBezTo>
                  <a:pt x="367" y="1"/>
                  <a:pt x="0" y="367"/>
                  <a:pt x="0" y="801"/>
                </a:cubicBezTo>
                <a:lnTo>
                  <a:pt x="0" y="1635"/>
                </a:lnTo>
                <a:cubicBezTo>
                  <a:pt x="0" y="2069"/>
                  <a:pt x="367" y="2436"/>
                  <a:pt x="801" y="2436"/>
                </a:cubicBezTo>
                <a:lnTo>
                  <a:pt x="44032" y="2436"/>
                </a:lnTo>
                <a:cubicBezTo>
                  <a:pt x="44499" y="2436"/>
                  <a:pt x="44832" y="2069"/>
                  <a:pt x="44832" y="1635"/>
                </a:cubicBezTo>
                <a:lnTo>
                  <a:pt x="44832" y="834"/>
                </a:lnTo>
                <a:cubicBezTo>
                  <a:pt x="44866" y="367"/>
                  <a:pt x="44499" y="1"/>
                  <a:pt x="4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33"/>
          <p:cNvGrpSpPr/>
          <p:nvPr/>
        </p:nvGrpSpPr>
        <p:grpSpPr>
          <a:xfrm>
            <a:off x="940674" y="4046500"/>
            <a:ext cx="1334391" cy="392741"/>
            <a:chOff x="-803352" y="523668"/>
            <a:chExt cx="1334391" cy="392741"/>
          </a:xfrm>
        </p:grpSpPr>
        <p:sp>
          <p:nvSpPr>
            <p:cNvPr id="1844" name="Google Shape;1844;p33"/>
            <p:cNvSpPr/>
            <p:nvPr/>
          </p:nvSpPr>
          <p:spPr>
            <a:xfrm>
              <a:off x="-803352" y="604166"/>
              <a:ext cx="162740" cy="310583"/>
            </a:xfrm>
            <a:custGeom>
              <a:avLst/>
              <a:gdLst/>
              <a:ahLst/>
              <a:cxnLst/>
              <a:rect l="l" t="t" r="r" b="b"/>
              <a:pathLst>
                <a:path w="6172" h="11779" extrusionOk="0">
                  <a:moveTo>
                    <a:pt x="667" y="0"/>
                  </a:moveTo>
                  <a:cubicBezTo>
                    <a:pt x="434" y="0"/>
                    <a:pt x="267" y="167"/>
                    <a:pt x="267" y="401"/>
                  </a:cubicBezTo>
                  <a:lnTo>
                    <a:pt x="0" y="11242"/>
                  </a:lnTo>
                  <a:cubicBezTo>
                    <a:pt x="0" y="11475"/>
                    <a:pt x="167" y="11675"/>
                    <a:pt x="400" y="11675"/>
                  </a:cubicBezTo>
                  <a:lnTo>
                    <a:pt x="5504" y="11776"/>
                  </a:lnTo>
                  <a:cubicBezTo>
                    <a:pt x="5521" y="11778"/>
                    <a:pt x="5538" y="11779"/>
                    <a:pt x="5555" y="11779"/>
                  </a:cubicBezTo>
                  <a:cubicBezTo>
                    <a:pt x="5761" y="11779"/>
                    <a:pt x="5904" y="11592"/>
                    <a:pt x="5904" y="11375"/>
                  </a:cubicBezTo>
                  <a:lnTo>
                    <a:pt x="6171" y="534"/>
                  </a:lnTo>
                  <a:cubicBezTo>
                    <a:pt x="6171" y="334"/>
                    <a:pt x="6004" y="134"/>
                    <a:pt x="5771" y="134"/>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656339" y="523668"/>
              <a:ext cx="251572" cy="361103"/>
            </a:xfrm>
            <a:custGeom>
              <a:avLst/>
              <a:gdLst/>
              <a:ahLst/>
              <a:cxnLst/>
              <a:rect l="l" t="t" r="r" b="b"/>
              <a:pathLst>
                <a:path w="9541" h="13695" extrusionOk="0">
                  <a:moveTo>
                    <a:pt x="5522" y="1"/>
                  </a:moveTo>
                  <a:cubicBezTo>
                    <a:pt x="5077" y="1"/>
                    <a:pt x="4555" y="398"/>
                    <a:pt x="4270" y="985"/>
                  </a:cubicBezTo>
                  <a:cubicBezTo>
                    <a:pt x="3743" y="2107"/>
                    <a:pt x="3084" y="4989"/>
                    <a:pt x="296" y="4989"/>
                  </a:cubicBezTo>
                  <a:cubicBezTo>
                    <a:pt x="265" y="4989"/>
                    <a:pt x="233" y="4989"/>
                    <a:pt x="201" y="4988"/>
                  </a:cubicBezTo>
                  <a:lnTo>
                    <a:pt x="1" y="13528"/>
                  </a:lnTo>
                  <a:lnTo>
                    <a:pt x="7339" y="13694"/>
                  </a:lnTo>
                  <a:cubicBezTo>
                    <a:pt x="7606" y="13694"/>
                    <a:pt x="7873" y="13628"/>
                    <a:pt x="8073" y="13494"/>
                  </a:cubicBezTo>
                  <a:cubicBezTo>
                    <a:pt x="8607" y="13194"/>
                    <a:pt x="9407" y="12494"/>
                    <a:pt x="9441" y="11193"/>
                  </a:cubicBezTo>
                  <a:lnTo>
                    <a:pt x="9507" y="7657"/>
                  </a:lnTo>
                  <a:cubicBezTo>
                    <a:pt x="9541" y="7190"/>
                    <a:pt x="9374" y="6723"/>
                    <a:pt x="9074" y="6389"/>
                  </a:cubicBezTo>
                  <a:cubicBezTo>
                    <a:pt x="8640" y="5889"/>
                    <a:pt x="8006" y="5255"/>
                    <a:pt x="7373" y="5255"/>
                  </a:cubicBezTo>
                  <a:cubicBezTo>
                    <a:pt x="6372" y="5222"/>
                    <a:pt x="4837" y="5188"/>
                    <a:pt x="4837" y="5188"/>
                  </a:cubicBezTo>
                  <a:cubicBezTo>
                    <a:pt x="4837" y="5188"/>
                    <a:pt x="6439" y="2620"/>
                    <a:pt x="6305" y="1052"/>
                  </a:cubicBezTo>
                  <a:cubicBezTo>
                    <a:pt x="6243" y="305"/>
                    <a:pt x="5912" y="1"/>
                    <a:pt x="5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233287" y="601529"/>
              <a:ext cx="313140" cy="314881"/>
            </a:xfrm>
            <a:custGeom>
              <a:avLst/>
              <a:gdLst/>
              <a:ahLst/>
              <a:cxnLst/>
              <a:rect l="l" t="t" r="r" b="b"/>
              <a:pathLst>
                <a:path w="11876" h="11942" extrusionOk="0">
                  <a:moveTo>
                    <a:pt x="1168" y="0"/>
                  </a:moveTo>
                  <a:cubicBezTo>
                    <a:pt x="534" y="0"/>
                    <a:pt x="0" y="534"/>
                    <a:pt x="0" y="1168"/>
                  </a:cubicBezTo>
                  <a:lnTo>
                    <a:pt x="0" y="7939"/>
                  </a:lnTo>
                  <a:cubicBezTo>
                    <a:pt x="0" y="8573"/>
                    <a:pt x="534" y="9107"/>
                    <a:pt x="1168" y="9107"/>
                  </a:cubicBezTo>
                  <a:lnTo>
                    <a:pt x="2102" y="9107"/>
                  </a:lnTo>
                  <a:lnTo>
                    <a:pt x="1468" y="11942"/>
                  </a:lnTo>
                  <a:lnTo>
                    <a:pt x="1468" y="11942"/>
                  </a:lnTo>
                  <a:lnTo>
                    <a:pt x="4737" y="9107"/>
                  </a:lnTo>
                  <a:lnTo>
                    <a:pt x="10708" y="9107"/>
                  </a:lnTo>
                  <a:cubicBezTo>
                    <a:pt x="11342" y="9107"/>
                    <a:pt x="11876" y="8573"/>
                    <a:pt x="11876" y="7939"/>
                  </a:cubicBezTo>
                  <a:lnTo>
                    <a:pt x="11842" y="1168"/>
                  </a:lnTo>
                  <a:cubicBezTo>
                    <a:pt x="11842" y="534"/>
                    <a:pt x="11342" y="0"/>
                    <a:pt x="10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205585" y="590541"/>
              <a:ext cx="325454" cy="313140"/>
            </a:xfrm>
            <a:custGeom>
              <a:avLst/>
              <a:gdLst/>
              <a:ahLst/>
              <a:cxnLst/>
              <a:rect l="l" t="t" r="r" b="b"/>
              <a:pathLst>
                <a:path w="12343" h="11876" extrusionOk="0">
                  <a:moveTo>
                    <a:pt x="6705" y="1"/>
                  </a:moveTo>
                  <a:lnTo>
                    <a:pt x="6705" y="3470"/>
                  </a:lnTo>
                  <a:cubicBezTo>
                    <a:pt x="268" y="3503"/>
                    <a:pt x="1" y="11876"/>
                    <a:pt x="1" y="11876"/>
                  </a:cubicBezTo>
                  <a:cubicBezTo>
                    <a:pt x="3304" y="6826"/>
                    <a:pt x="6274" y="6705"/>
                    <a:pt x="6551" y="6705"/>
                  </a:cubicBezTo>
                  <a:cubicBezTo>
                    <a:pt x="6565" y="6705"/>
                    <a:pt x="6572" y="6705"/>
                    <a:pt x="6572" y="6705"/>
                  </a:cubicBezTo>
                  <a:lnTo>
                    <a:pt x="6705" y="9407"/>
                  </a:lnTo>
                  <a:lnTo>
                    <a:pt x="12343" y="5037"/>
                  </a:lnTo>
                  <a:lnTo>
                    <a:pt x="67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8" name="Google Shape;1858;p33"/>
          <p:cNvSpPr/>
          <p:nvPr/>
        </p:nvSpPr>
        <p:spPr>
          <a:xfrm>
            <a:off x="1068955" y="1117178"/>
            <a:ext cx="154085" cy="294062"/>
          </a:xfrm>
          <a:custGeom>
            <a:avLst/>
            <a:gdLst/>
            <a:ahLst/>
            <a:cxnLst/>
            <a:rect l="l" t="t" r="r" b="b"/>
            <a:pathLst>
              <a:path w="7106" h="13644" extrusionOk="0">
                <a:moveTo>
                  <a:pt x="5671" y="2302"/>
                </a:moveTo>
                <a:cubicBezTo>
                  <a:pt x="6071" y="2302"/>
                  <a:pt x="6505" y="2302"/>
                  <a:pt x="6939" y="2302"/>
                </a:cubicBezTo>
                <a:lnTo>
                  <a:pt x="7105" y="2302"/>
                </a:lnTo>
                <a:lnTo>
                  <a:pt x="7105" y="101"/>
                </a:lnTo>
                <a:cubicBezTo>
                  <a:pt x="6872" y="101"/>
                  <a:pt x="6638" y="67"/>
                  <a:pt x="6405" y="34"/>
                </a:cubicBezTo>
                <a:cubicBezTo>
                  <a:pt x="5971" y="34"/>
                  <a:pt x="5538" y="1"/>
                  <a:pt x="5104" y="1"/>
                </a:cubicBezTo>
                <a:cubicBezTo>
                  <a:pt x="4437" y="34"/>
                  <a:pt x="3803" y="201"/>
                  <a:pt x="3269" y="568"/>
                </a:cubicBezTo>
                <a:cubicBezTo>
                  <a:pt x="2635" y="1035"/>
                  <a:pt x="2302" y="1669"/>
                  <a:pt x="2168" y="2402"/>
                </a:cubicBezTo>
                <a:cubicBezTo>
                  <a:pt x="2102" y="2736"/>
                  <a:pt x="2102" y="3036"/>
                  <a:pt x="2102" y="3370"/>
                </a:cubicBezTo>
                <a:cubicBezTo>
                  <a:pt x="2068" y="3837"/>
                  <a:pt x="2068" y="4337"/>
                  <a:pt x="2102" y="4838"/>
                </a:cubicBezTo>
                <a:lnTo>
                  <a:pt x="2102" y="5004"/>
                </a:lnTo>
                <a:lnTo>
                  <a:pt x="0" y="5004"/>
                </a:lnTo>
                <a:lnTo>
                  <a:pt x="0" y="7473"/>
                </a:lnTo>
                <a:lnTo>
                  <a:pt x="2068" y="7473"/>
                </a:lnTo>
                <a:lnTo>
                  <a:pt x="2068" y="13644"/>
                </a:lnTo>
                <a:lnTo>
                  <a:pt x="4637" y="13644"/>
                </a:lnTo>
                <a:lnTo>
                  <a:pt x="4637" y="7473"/>
                </a:lnTo>
                <a:lnTo>
                  <a:pt x="6705" y="7473"/>
                </a:lnTo>
                <a:cubicBezTo>
                  <a:pt x="6805" y="6672"/>
                  <a:pt x="6905" y="5872"/>
                  <a:pt x="7039" y="5004"/>
                </a:cubicBezTo>
                <a:lnTo>
                  <a:pt x="6572" y="5004"/>
                </a:lnTo>
                <a:cubicBezTo>
                  <a:pt x="5971" y="5004"/>
                  <a:pt x="4604" y="5004"/>
                  <a:pt x="4604" y="5004"/>
                </a:cubicBezTo>
                <a:cubicBezTo>
                  <a:pt x="4604" y="5004"/>
                  <a:pt x="4604" y="3803"/>
                  <a:pt x="4637" y="3270"/>
                </a:cubicBezTo>
                <a:cubicBezTo>
                  <a:pt x="4637" y="2569"/>
                  <a:pt x="5071" y="2336"/>
                  <a:pt x="5671"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6618601" y="1182976"/>
            <a:ext cx="250065" cy="174254"/>
          </a:xfrm>
          <a:custGeom>
            <a:avLst/>
            <a:gdLst/>
            <a:ahLst/>
            <a:cxnLst/>
            <a:rect l="l" t="t" r="r" b="b"/>
            <a:pathLst>
              <a:path w="12544" h="8740" extrusionOk="0">
                <a:moveTo>
                  <a:pt x="1469" y="8373"/>
                </a:moveTo>
                <a:cubicBezTo>
                  <a:pt x="1002" y="8240"/>
                  <a:pt x="701" y="7940"/>
                  <a:pt x="535" y="7473"/>
                </a:cubicBezTo>
                <a:cubicBezTo>
                  <a:pt x="134" y="6338"/>
                  <a:pt x="1" y="1702"/>
                  <a:pt x="768" y="768"/>
                </a:cubicBezTo>
                <a:cubicBezTo>
                  <a:pt x="1035" y="468"/>
                  <a:pt x="1402" y="267"/>
                  <a:pt x="1802" y="234"/>
                </a:cubicBezTo>
                <a:cubicBezTo>
                  <a:pt x="3904" y="1"/>
                  <a:pt x="10408" y="34"/>
                  <a:pt x="11175" y="301"/>
                </a:cubicBezTo>
                <a:cubicBezTo>
                  <a:pt x="11609" y="468"/>
                  <a:pt x="11909" y="734"/>
                  <a:pt x="12076" y="1168"/>
                </a:cubicBezTo>
                <a:cubicBezTo>
                  <a:pt x="12510" y="2336"/>
                  <a:pt x="12543" y="6539"/>
                  <a:pt x="12009" y="7639"/>
                </a:cubicBezTo>
                <a:cubicBezTo>
                  <a:pt x="11876" y="7940"/>
                  <a:pt x="11643" y="8140"/>
                  <a:pt x="11376" y="8306"/>
                </a:cubicBezTo>
                <a:cubicBezTo>
                  <a:pt x="10575" y="8740"/>
                  <a:pt x="2503" y="8707"/>
                  <a:pt x="1469" y="8373"/>
                </a:cubicBezTo>
                <a:close/>
                <a:moveTo>
                  <a:pt x="4804" y="6205"/>
                </a:moveTo>
                <a:cubicBezTo>
                  <a:pt x="6072" y="5538"/>
                  <a:pt x="7339" y="4871"/>
                  <a:pt x="8607" y="4237"/>
                </a:cubicBezTo>
                <a:cubicBezTo>
                  <a:pt x="7339" y="3570"/>
                  <a:pt x="6072" y="2903"/>
                  <a:pt x="4804" y="22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uadroTexto 2">
            <a:extLst>
              <a:ext uri="{FF2B5EF4-FFF2-40B4-BE49-F238E27FC236}">
                <a16:creationId xmlns:a16="http://schemas.microsoft.com/office/drawing/2014/main" id="{B88BCDEF-9194-27FB-A1EE-8AF7FF4C5774}"/>
              </a:ext>
            </a:extLst>
          </p:cNvPr>
          <p:cNvSpPr txBox="1"/>
          <p:nvPr/>
        </p:nvSpPr>
        <p:spPr>
          <a:xfrm>
            <a:off x="3273778" y="1002989"/>
            <a:ext cx="2620497" cy="4031873"/>
          </a:xfrm>
          <a:prstGeom prst="rect">
            <a:avLst/>
          </a:prstGeom>
          <a:noFill/>
        </p:spPr>
        <p:txBody>
          <a:bodyPr wrap="square" rtlCol="0">
            <a:spAutoFit/>
          </a:bodyPr>
          <a:lstStyle/>
          <a:p>
            <a:pPr algn="ctr"/>
            <a:r>
              <a:rPr lang="es-MX" sz="2000" dirty="0">
                <a:solidFill>
                  <a:schemeClr val="bg1">
                    <a:lumMod val="10000"/>
                  </a:schemeClr>
                </a:solidFill>
                <a:latin typeface="Roboto"/>
                <a:ea typeface="Roboto"/>
                <a:cs typeface="Roboto"/>
              </a:rPr>
              <a:t>Criterio de selección de la muestra: </a:t>
            </a:r>
          </a:p>
          <a:p>
            <a:endParaRPr lang="es-MX" sz="2000" dirty="0">
              <a:solidFill>
                <a:schemeClr val="bg1">
                  <a:lumMod val="10000"/>
                </a:schemeClr>
              </a:solidFill>
              <a:latin typeface="Roboto"/>
              <a:ea typeface="Roboto"/>
              <a:cs typeface="Roboto"/>
            </a:endParaRPr>
          </a:p>
          <a:p>
            <a:pPr algn="r"/>
            <a:r>
              <a:rPr lang="es-MX" dirty="0">
                <a:solidFill>
                  <a:schemeClr val="bg1">
                    <a:lumMod val="10000"/>
                  </a:schemeClr>
                </a:solidFill>
                <a:latin typeface="Roboto"/>
                <a:ea typeface="Roboto"/>
                <a:cs typeface="Roboto"/>
              </a:rPr>
              <a:t>        Consentimiento     informado </a:t>
            </a:r>
          </a:p>
          <a:p>
            <a:endParaRPr lang="es-MX" dirty="0">
              <a:solidFill>
                <a:schemeClr val="bg1">
                  <a:lumMod val="10000"/>
                </a:schemeClr>
              </a:solidFill>
              <a:latin typeface="Roboto"/>
              <a:ea typeface="Roboto"/>
              <a:cs typeface="Roboto"/>
            </a:endParaRPr>
          </a:p>
          <a:p>
            <a:pPr algn="r"/>
            <a:r>
              <a:rPr lang="es-MX" dirty="0">
                <a:solidFill>
                  <a:schemeClr val="bg1">
                    <a:lumMod val="10000"/>
                  </a:schemeClr>
                </a:solidFill>
                <a:latin typeface="Roboto"/>
                <a:ea typeface="Roboto"/>
                <a:cs typeface="Roboto"/>
              </a:rPr>
              <a:t>          Residentes de los municipios Plaza de la Revolución, Centro Habana, Playa y Cerro que cursen la Enseñanza Media y Media Superior.</a:t>
            </a:r>
          </a:p>
          <a:p>
            <a:pPr algn="r"/>
            <a:r>
              <a:rPr lang="es-MX" dirty="0">
                <a:solidFill>
                  <a:schemeClr val="bg1">
                    <a:lumMod val="10000"/>
                  </a:schemeClr>
                </a:solidFill>
                <a:latin typeface="Roboto"/>
                <a:ea typeface="Roboto"/>
                <a:cs typeface="Roboto"/>
              </a:rPr>
              <a:t>Ni a mejor ni la peor escuela de la Enseñanza Media y Media Superior de los municipios seleccionados. </a:t>
            </a:r>
          </a:p>
          <a:p>
            <a:pPr algn="r"/>
            <a:r>
              <a:rPr lang="es-MX" dirty="0">
                <a:solidFill>
                  <a:schemeClr val="bg1">
                    <a:lumMod val="10000"/>
                  </a:schemeClr>
                </a:solidFill>
                <a:latin typeface="Roboto"/>
                <a:ea typeface="Roboto"/>
                <a:cs typeface="Roboto"/>
              </a:rPr>
              <a:t>  </a:t>
            </a:r>
          </a:p>
        </p:txBody>
      </p:sp>
      <p:sp>
        <p:nvSpPr>
          <p:cNvPr id="4" name="Google Shape;2398;p36">
            <a:extLst>
              <a:ext uri="{FF2B5EF4-FFF2-40B4-BE49-F238E27FC236}">
                <a16:creationId xmlns:a16="http://schemas.microsoft.com/office/drawing/2014/main" id="{5A70214C-0C72-77DF-3BDB-617465AD4BED}"/>
              </a:ext>
            </a:extLst>
          </p:cNvPr>
          <p:cNvSpPr/>
          <p:nvPr/>
        </p:nvSpPr>
        <p:spPr>
          <a:xfrm flipH="1">
            <a:off x="3272859" y="1961314"/>
            <a:ext cx="328588" cy="402744"/>
          </a:xfrm>
          <a:custGeom>
            <a:avLst/>
            <a:gdLst/>
            <a:ahLst/>
            <a:cxnLst/>
            <a:rect l="l" t="t" r="r" b="b"/>
            <a:pathLst>
              <a:path w="26586" h="23284" extrusionOk="0">
                <a:moveTo>
                  <a:pt x="2936" y="1"/>
                </a:moveTo>
                <a:lnTo>
                  <a:pt x="23617" y="1"/>
                </a:lnTo>
                <a:cubicBezTo>
                  <a:pt x="25252" y="1"/>
                  <a:pt x="26586" y="1335"/>
                  <a:pt x="26586" y="2936"/>
                </a:cubicBezTo>
                <a:lnTo>
                  <a:pt x="26586" y="15645"/>
                </a:lnTo>
                <a:cubicBezTo>
                  <a:pt x="26586" y="17280"/>
                  <a:pt x="25252" y="18581"/>
                  <a:pt x="23617" y="18581"/>
                </a:cubicBezTo>
                <a:lnTo>
                  <a:pt x="16745" y="18581"/>
                </a:lnTo>
                <a:lnTo>
                  <a:pt x="14044" y="22984"/>
                </a:lnTo>
                <a:cubicBezTo>
                  <a:pt x="13910" y="23151"/>
                  <a:pt x="13743" y="23284"/>
                  <a:pt x="13510" y="23284"/>
                </a:cubicBezTo>
                <a:cubicBezTo>
                  <a:pt x="13310" y="23284"/>
                  <a:pt x="13110" y="23151"/>
                  <a:pt x="12976" y="22984"/>
                </a:cubicBezTo>
                <a:lnTo>
                  <a:pt x="10274" y="18581"/>
                </a:lnTo>
                <a:lnTo>
                  <a:pt x="2936" y="18581"/>
                </a:lnTo>
                <a:cubicBezTo>
                  <a:pt x="1301" y="18581"/>
                  <a:pt x="0" y="17280"/>
                  <a:pt x="0" y="15645"/>
                </a:cubicBezTo>
                <a:lnTo>
                  <a:pt x="0" y="2936"/>
                </a:lnTo>
                <a:cubicBezTo>
                  <a:pt x="0" y="1335"/>
                  <a:pt x="1301" y="1"/>
                  <a:pt x="2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98;p36">
            <a:extLst>
              <a:ext uri="{FF2B5EF4-FFF2-40B4-BE49-F238E27FC236}">
                <a16:creationId xmlns:a16="http://schemas.microsoft.com/office/drawing/2014/main" id="{DD94C848-3B01-AAA9-D944-47DFED6D9821}"/>
              </a:ext>
            </a:extLst>
          </p:cNvPr>
          <p:cNvSpPr/>
          <p:nvPr/>
        </p:nvSpPr>
        <p:spPr>
          <a:xfrm flipH="1">
            <a:off x="3249868" y="2654264"/>
            <a:ext cx="328588" cy="402744"/>
          </a:xfrm>
          <a:custGeom>
            <a:avLst/>
            <a:gdLst/>
            <a:ahLst/>
            <a:cxnLst/>
            <a:rect l="l" t="t" r="r" b="b"/>
            <a:pathLst>
              <a:path w="26586" h="23284" extrusionOk="0">
                <a:moveTo>
                  <a:pt x="2936" y="1"/>
                </a:moveTo>
                <a:lnTo>
                  <a:pt x="23617" y="1"/>
                </a:lnTo>
                <a:cubicBezTo>
                  <a:pt x="25252" y="1"/>
                  <a:pt x="26586" y="1335"/>
                  <a:pt x="26586" y="2936"/>
                </a:cubicBezTo>
                <a:lnTo>
                  <a:pt x="26586" y="15645"/>
                </a:lnTo>
                <a:cubicBezTo>
                  <a:pt x="26586" y="17280"/>
                  <a:pt x="25252" y="18581"/>
                  <a:pt x="23617" y="18581"/>
                </a:cubicBezTo>
                <a:lnTo>
                  <a:pt x="16745" y="18581"/>
                </a:lnTo>
                <a:lnTo>
                  <a:pt x="14044" y="22984"/>
                </a:lnTo>
                <a:cubicBezTo>
                  <a:pt x="13910" y="23151"/>
                  <a:pt x="13743" y="23284"/>
                  <a:pt x="13510" y="23284"/>
                </a:cubicBezTo>
                <a:cubicBezTo>
                  <a:pt x="13310" y="23284"/>
                  <a:pt x="13110" y="23151"/>
                  <a:pt x="12976" y="22984"/>
                </a:cubicBezTo>
                <a:lnTo>
                  <a:pt x="10274" y="18581"/>
                </a:lnTo>
                <a:lnTo>
                  <a:pt x="2936" y="18581"/>
                </a:lnTo>
                <a:cubicBezTo>
                  <a:pt x="1301" y="18581"/>
                  <a:pt x="0" y="17280"/>
                  <a:pt x="0" y="15645"/>
                </a:cubicBezTo>
                <a:lnTo>
                  <a:pt x="0" y="2936"/>
                </a:lnTo>
                <a:cubicBezTo>
                  <a:pt x="0" y="1335"/>
                  <a:pt x="1301" y="1"/>
                  <a:pt x="2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a:extLst>
              <a:ext uri="{FF2B5EF4-FFF2-40B4-BE49-F238E27FC236}">
                <a16:creationId xmlns:a16="http://schemas.microsoft.com/office/drawing/2014/main" id="{B7FFDB5E-E5EE-85E8-AA6D-107EF93E2284}"/>
              </a:ext>
            </a:extLst>
          </p:cNvPr>
          <p:cNvPicPr>
            <a:picLocks noChangeAspect="1"/>
          </p:cNvPicPr>
          <p:nvPr/>
        </p:nvPicPr>
        <p:blipFill>
          <a:blip r:embed="rId3"/>
          <a:stretch>
            <a:fillRect/>
          </a:stretch>
        </p:blipFill>
        <p:spPr>
          <a:xfrm>
            <a:off x="3273765" y="3879057"/>
            <a:ext cx="273991" cy="4027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3"/>
        <p:cNvGrpSpPr/>
        <p:nvPr/>
      </p:nvGrpSpPr>
      <p:grpSpPr>
        <a:xfrm>
          <a:off x="0" y="0"/>
          <a:ext cx="0" cy="0"/>
          <a:chOff x="0" y="0"/>
          <a:chExt cx="0" cy="0"/>
        </a:xfrm>
      </p:grpSpPr>
      <p:sp>
        <p:nvSpPr>
          <p:cNvPr id="704" name="Google Shape;704;p24"/>
          <p:cNvSpPr/>
          <p:nvPr/>
        </p:nvSpPr>
        <p:spPr>
          <a:xfrm>
            <a:off x="750105" y="3172703"/>
            <a:ext cx="2729808" cy="1506712"/>
          </a:xfrm>
          <a:custGeom>
            <a:avLst/>
            <a:gdLst/>
            <a:ahLst/>
            <a:cxnLst/>
            <a:rect l="l" t="t" r="r" b="b"/>
            <a:pathLst>
              <a:path w="117348" h="64770" extrusionOk="0">
                <a:moveTo>
                  <a:pt x="0" y="19812"/>
                </a:moveTo>
                <a:lnTo>
                  <a:pt x="37719" y="64770"/>
                </a:lnTo>
                <a:lnTo>
                  <a:pt x="117348" y="38481"/>
                </a:lnTo>
                <a:lnTo>
                  <a:pt x="68199" y="0"/>
                </a:lnTo>
                <a:close/>
              </a:path>
            </a:pathLst>
          </a:custGeom>
          <a:solidFill>
            <a:schemeClr val="dk1"/>
          </a:solidFill>
          <a:ln>
            <a:noFill/>
          </a:ln>
        </p:spPr>
        <p:txBody>
          <a:bodyPr/>
          <a:lstStyle/>
          <a:p>
            <a:endParaRPr lang="es-MX"/>
          </a:p>
        </p:txBody>
      </p:sp>
      <p:sp>
        <p:nvSpPr>
          <p:cNvPr id="705" name="Google Shape;705;p24"/>
          <p:cNvSpPr txBox="1">
            <a:spLocks noGrp="1"/>
          </p:cNvSpPr>
          <p:nvPr>
            <p:ph type="title"/>
          </p:nvPr>
        </p:nvSpPr>
        <p:spPr>
          <a:xfrm>
            <a:off x="2259825" y="294443"/>
            <a:ext cx="6080852"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Métodos, técnicas e instrumentos</a:t>
            </a:r>
            <a:endParaRPr dirty="0"/>
          </a:p>
        </p:txBody>
      </p:sp>
      <p:grpSp>
        <p:nvGrpSpPr>
          <p:cNvPr id="706" name="Google Shape;706;p24"/>
          <p:cNvGrpSpPr/>
          <p:nvPr/>
        </p:nvGrpSpPr>
        <p:grpSpPr>
          <a:xfrm>
            <a:off x="705663" y="1374870"/>
            <a:ext cx="3030789" cy="3168612"/>
            <a:chOff x="2573063" y="1325400"/>
            <a:chExt cx="3997875" cy="4179675"/>
          </a:xfrm>
        </p:grpSpPr>
        <p:sp>
          <p:nvSpPr>
            <p:cNvPr id="707" name="Google Shape;707;p24"/>
            <p:cNvSpPr/>
            <p:nvPr/>
          </p:nvSpPr>
          <p:spPr>
            <a:xfrm>
              <a:off x="3457863" y="1459675"/>
              <a:ext cx="1194200" cy="383625"/>
            </a:xfrm>
            <a:custGeom>
              <a:avLst/>
              <a:gdLst/>
              <a:ahLst/>
              <a:cxnLst/>
              <a:rect l="l" t="t" r="r" b="b"/>
              <a:pathLst>
                <a:path w="47768" h="15345" extrusionOk="0">
                  <a:moveTo>
                    <a:pt x="31256" y="0"/>
                  </a:moveTo>
                  <a:lnTo>
                    <a:pt x="0" y="4770"/>
                  </a:lnTo>
                  <a:lnTo>
                    <a:pt x="15678" y="15344"/>
                  </a:lnTo>
                  <a:lnTo>
                    <a:pt x="47768" y="9340"/>
                  </a:lnTo>
                  <a:lnTo>
                    <a:pt x="31256"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2575563" y="1711500"/>
              <a:ext cx="1310125" cy="3793575"/>
            </a:xfrm>
            <a:custGeom>
              <a:avLst/>
              <a:gdLst/>
              <a:ahLst/>
              <a:cxnLst/>
              <a:rect l="l" t="t" r="r" b="b"/>
              <a:pathLst>
                <a:path w="52405" h="151743" extrusionOk="0">
                  <a:moveTo>
                    <a:pt x="601" y="1669"/>
                  </a:moveTo>
                  <a:lnTo>
                    <a:pt x="14177" y="12410"/>
                  </a:lnTo>
                  <a:lnTo>
                    <a:pt x="15712" y="45567"/>
                  </a:lnTo>
                  <a:lnTo>
                    <a:pt x="2469" y="33358"/>
                  </a:lnTo>
                  <a:lnTo>
                    <a:pt x="601" y="1669"/>
                  </a:lnTo>
                  <a:close/>
                  <a:moveTo>
                    <a:pt x="15578" y="13511"/>
                  </a:moveTo>
                  <a:lnTo>
                    <a:pt x="31089" y="25753"/>
                  </a:lnTo>
                  <a:lnTo>
                    <a:pt x="32157" y="60678"/>
                  </a:lnTo>
                  <a:lnTo>
                    <a:pt x="17079" y="46835"/>
                  </a:lnTo>
                  <a:lnTo>
                    <a:pt x="15578" y="13511"/>
                  </a:lnTo>
                  <a:close/>
                  <a:moveTo>
                    <a:pt x="32691" y="27020"/>
                  </a:moveTo>
                  <a:lnTo>
                    <a:pt x="50503" y="41097"/>
                  </a:lnTo>
                  <a:lnTo>
                    <a:pt x="50904" y="77957"/>
                  </a:lnTo>
                  <a:lnTo>
                    <a:pt x="33691" y="62112"/>
                  </a:lnTo>
                  <a:lnTo>
                    <a:pt x="32691" y="27020"/>
                  </a:lnTo>
                  <a:close/>
                  <a:moveTo>
                    <a:pt x="2636" y="36227"/>
                  </a:moveTo>
                  <a:lnTo>
                    <a:pt x="15879" y="48569"/>
                  </a:lnTo>
                  <a:lnTo>
                    <a:pt x="17313" y="79458"/>
                  </a:lnTo>
                  <a:lnTo>
                    <a:pt x="4370" y="65848"/>
                  </a:lnTo>
                  <a:lnTo>
                    <a:pt x="2636" y="36227"/>
                  </a:lnTo>
                  <a:close/>
                  <a:moveTo>
                    <a:pt x="17213" y="49837"/>
                  </a:moveTo>
                  <a:lnTo>
                    <a:pt x="32224" y="63847"/>
                  </a:lnTo>
                  <a:lnTo>
                    <a:pt x="33224" y="96203"/>
                  </a:lnTo>
                  <a:lnTo>
                    <a:pt x="18614" y="80859"/>
                  </a:lnTo>
                  <a:lnTo>
                    <a:pt x="17213" y="49837"/>
                  </a:lnTo>
                  <a:close/>
                  <a:moveTo>
                    <a:pt x="4537" y="68550"/>
                  </a:moveTo>
                  <a:lnTo>
                    <a:pt x="17446" y="82260"/>
                  </a:lnTo>
                  <a:lnTo>
                    <a:pt x="18781" y="111081"/>
                  </a:lnTo>
                  <a:lnTo>
                    <a:pt x="6172" y="96303"/>
                  </a:lnTo>
                  <a:lnTo>
                    <a:pt x="4537" y="68550"/>
                  </a:lnTo>
                  <a:close/>
                  <a:moveTo>
                    <a:pt x="33758" y="65281"/>
                  </a:moveTo>
                  <a:lnTo>
                    <a:pt x="50937" y="81293"/>
                  </a:lnTo>
                  <a:lnTo>
                    <a:pt x="51337" y="115284"/>
                  </a:lnTo>
                  <a:lnTo>
                    <a:pt x="34692" y="97771"/>
                  </a:lnTo>
                  <a:lnTo>
                    <a:pt x="33758" y="65281"/>
                  </a:lnTo>
                  <a:close/>
                  <a:moveTo>
                    <a:pt x="18747" y="83661"/>
                  </a:moveTo>
                  <a:lnTo>
                    <a:pt x="33291" y="99139"/>
                  </a:lnTo>
                  <a:lnTo>
                    <a:pt x="34192" y="129227"/>
                  </a:lnTo>
                  <a:lnTo>
                    <a:pt x="20048" y="112582"/>
                  </a:lnTo>
                  <a:lnTo>
                    <a:pt x="18747" y="83661"/>
                  </a:lnTo>
                  <a:close/>
                  <a:moveTo>
                    <a:pt x="34792" y="100706"/>
                  </a:moveTo>
                  <a:lnTo>
                    <a:pt x="51337" y="118319"/>
                  </a:lnTo>
                  <a:lnTo>
                    <a:pt x="51704" y="149742"/>
                  </a:lnTo>
                  <a:lnTo>
                    <a:pt x="35659" y="130895"/>
                  </a:lnTo>
                  <a:lnTo>
                    <a:pt x="34792" y="100706"/>
                  </a:lnTo>
                  <a:close/>
                  <a:moveTo>
                    <a:pt x="1" y="1"/>
                  </a:moveTo>
                  <a:lnTo>
                    <a:pt x="5771" y="96770"/>
                  </a:lnTo>
                  <a:lnTo>
                    <a:pt x="52405" y="151743"/>
                  </a:lnTo>
                  <a:lnTo>
                    <a:pt x="51270" y="40230"/>
                  </a:lnTo>
                  <a:lnTo>
                    <a:pt x="1"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2590563" y="1753200"/>
              <a:ext cx="378650" cy="1097475"/>
            </a:xfrm>
            <a:custGeom>
              <a:avLst/>
              <a:gdLst/>
              <a:ahLst/>
              <a:cxnLst/>
              <a:rect l="l" t="t" r="r" b="b"/>
              <a:pathLst>
                <a:path w="15146" h="43899" extrusionOk="0">
                  <a:moveTo>
                    <a:pt x="1" y="1"/>
                  </a:moveTo>
                  <a:lnTo>
                    <a:pt x="1869" y="31690"/>
                  </a:lnTo>
                  <a:lnTo>
                    <a:pt x="15145" y="43899"/>
                  </a:lnTo>
                  <a:lnTo>
                    <a:pt x="13577" y="10742"/>
                  </a:lnTo>
                  <a:lnTo>
                    <a:pt x="1"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2590563" y="1752375"/>
              <a:ext cx="378650" cy="1098300"/>
            </a:xfrm>
            <a:custGeom>
              <a:avLst/>
              <a:gdLst/>
              <a:ahLst/>
              <a:cxnLst/>
              <a:rect l="l" t="t" r="r" b="b"/>
              <a:pathLst>
                <a:path w="15146" h="43932" extrusionOk="0">
                  <a:moveTo>
                    <a:pt x="4371" y="14678"/>
                  </a:moveTo>
                  <a:cubicBezTo>
                    <a:pt x="4371" y="14678"/>
                    <a:pt x="4471" y="15012"/>
                    <a:pt x="4671" y="15478"/>
                  </a:cubicBezTo>
                  <a:cubicBezTo>
                    <a:pt x="4838" y="15945"/>
                    <a:pt x="5105" y="16579"/>
                    <a:pt x="5405" y="17246"/>
                  </a:cubicBezTo>
                  <a:cubicBezTo>
                    <a:pt x="5672" y="17880"/>
                    <a:pt x="6005" y="18580"/>
                    <a:pt x="6305" y="19181"/>
                  </a:cubicBezTo>
                  <a:cubicBezTo>
                    <a:pt x="6606" y="19748"/>
                    <a:pt x="6939" y="20215"/>
                    <a:pt x="7173" y="20448"/>
                  </a:cubicBezTo>
                  <a:cubicBezTo>
                    <a:pt x="7239" y="20515"/>
                    <a:pt x="7306" y="20549"/>
                    <a:pt x="7373" y="20549"/>
                  </a:cubicBezTo>
                  <a:cubicBezTo>
                    <a:pt x="7406" y="20565"/>
                    <a:pt x="7440" y="20574"/>
                    <a:pt x="7469" y="20574"/>
                  </a:cubicBezTo>
                  <a:cubicBezTo>
                    <a:pt x="7498" y="20574"/>
                    <a:pt x="7523" y="20565"/>
                    <a:pt x="7540" y="20549"/>
                  </a:cubicBezTo>
                  <a:cubicBezTo>
                    <a:pt x="7606" y="20515"/>
                    <a:pt x="7640" y="20482"/>
                    <a:pt x="7673" y="20382"/>
                  </a:cubicBezTo>
                  <a:cubicBezTo>
                    <a:pt x="7740" y="20315"/>
                    <a:pt x="7773" y="20215"/>
                    <a:pt x="7773" y="20082"/>
                  </a:cubicBezTo>
                  <a:lnTo>
                    <a:pt x="7740" y="19748"/>
                  </a:lnTo>
                  <a:cubicBezTo>
                    <a:pt x="7740" y="19648"/>
                    <a:pt x="7706" y="19548"/>
                    <a:pt x="7706" y="19414"/>
                  </a:cubicBezTo>
                  <a:cubicBezTo>
                    <a:pt x="7673" y="19314"/>
                    <a:pt x="7673" y="19214"/>
                    <a:pt x="7673" y="19081"/>
                  </a:cubicBezTo>
                  <a:cubicBezTo>
                    <a:pt x="7673" y="18981"/>
                    <a:pt x="7640" y="18881"/>
                    <a:pt x="7640" y="18781"/>
                  </a:cubicBezTo>
                  <a:cubicBezTo>
                    <a:pt x="7606" y="18214"/>
                    <a:pt x="7640" y="17713"/>
                    <a:pt x="7706" y="17280"/>
                  </a:cubicBezTo>
                  <a:cubicBezTo>
                    <a:pt x="7773" y="16879"/>
                    <a:pt x="7873" y="16512"/>
                    <a:pt x="8007" y="16279"/>
                  </a:cubicBezTo>
                  <a:cubicBezTo>
                    <a:pt x="8140" y="16045"/>
                    <a:pt x="8307" y="15879"/>
                    <a:pt x="8507" y="15845"/>
                  </a:cubicBezTo>
                  <a:cubicBezTo>
                    <a:pt x="8534" y="15840"/>
                    <a:pt x="8563" y="15837"/>
                    <a:pt x="8593" y="15837"/>
                  </a:cubicBezTo>
                  <a:cubicBezTo>
                    <a:pt x="8750" y="15837"/>
                    <a:pt x="8945" y="15911"/>
                    <a:pt x="9141" y="16079"/>
                  </a:cubicBezTo>
                  <a:cubicBezTo>
                    <a:pt x="9308" y="16212"/>
                    <a:pt x="9508" y="16412"/>
                    <a:pt x="9675" y="16679"/>
                  </a:cubicBezTo>
                  <a:cubicBezTo>
                    <a:pt x="9841" y="16913"/>
                    <a:pt x="9975" y="17213"/>
                    <a:pt x="10142" y="17546"/>
                  </a:cubicBezTo>
                  <a:cubicBezTo>
                    <a:pt x="10275" y="17880"/>
                    <a:pt x="10408" y="18247"/>
                    <a:pt x="10542" y="18647"/>
                  </a:cubicBezTo>
                  <a:cubicBezTo>
                    <a:pt x="10675" y="19014"/>
                    <a:pt x="10775" y="19448"/>
                    <a:pt x="10842" y="19848"/>
                  </a:cubicBezTo>
                  <a:lnTo>
                    <a:pt x="11476" y="19781"/>
                  </a:lnTo>
                  <a:lnTo>
                    <a:pt x="11076" y="21449"/>
                  </a:lnTo>
                  <a:lnTo>
                    <a:pt x="11643" y="23017"/>
                  </a:lnTo>
                  <a:lnTo>
                    <a:pt x="11643" y="23017"/>
                  </a:lnTo>
                  <a:lnTo>
                    <a:pt x="11076" y="22550"/>
                  </a:lnTo>
                  <a:cubicBezTo>
                    <a:pt x="11076" y="22583"/>
                    <a:pt x="11076" y="22617"/>
                    <a:pt x="11076" y="22650"/>
                  </a:cubicBezTo>
                  <a:cubicBezTo>
                    <a:pt x="11076" y="22683"/>
                    <a:pt x="11076" y="22683"/>
                    <a:pt x="11076" y="22717"/>
                  </a:cubicBezTo>
                  <a:cubicBezTo>
                    <a:pt x="11076" y="22750"/>
                    <a:pt x="11076" y="22783"/>
                    <a:pt x="11076" y="22817"/>
                  </a:cubicBezTo>
                  <a:cubicBezTo>
                    <a:pt x="11076" y="22850"/>
                    <a:pt x="11076" y="22884"/>
                    <a:pt x="11076" y="22917"/>
                  </a:cubicBezTo>
                  <a:cubicBezTo>
                    <a:pt x="11076" y="22917"/>
                    <a:pt x="11042" y="23451"/>
                    <a:pt x="10942" y="24218"/>
                  </a:cubicBezTo>
                  <a:cubicBezTo>
                    <a:pt x="10842" y="24952"/>
                    <a:pt x="10675" y="25919"/>
                    <a:pt x="10408" y="26820"/>
                  </a:cubicBezTo>
                  <a:cubicBezTo>
                    <a:pt x="10142" y="27687"/>
                    <a:pt x="9808" y="28488"/>
                    <a:pt x="9308" y="28855"/>
                  </a:cubicBezTo>
                  <a:cubicBezTo>
                    <a:pt x="9100" y="29021"/>
                    <a:pt x="8869" y="29112"/>
                    <a:pt x="8613" y="29112"/>
                  </a:cubicBezTo>
                  <a:cubicBezTo>
                    <a:pt x="8252" y="29112"/>
                    <a:pt x="7841" y="28931"/>
                    <a:pt x="7373" y="28521"/>
                  </a:cubicBezTo>
                  <a:cubicBezTo>
                    <a:pt x="7239" y="28421"/>
                    <a:pt x="7106" y="28287"/>
                    <a:pt x="6973" y="28121"/>
                  </a:cubicBezTo>
                  <a:cubicBezTo>
                    <a:pt x="6806" y="27954"/>
                    <a:pt x="6672" y="27787"/>
                    <a:pt x="6506" y="27587"/>
                  </a:cubicBezTo>
                  <a:cubicBezTo>
                    <a:pt x="6372" y="27387"/>
                    <a:pt x="6205" y="27153"/>
                    <a:pt x="6039" y="26920"/>
                  </a:cubicBezTo>
                  <a:cubicBezTo>
                    <a:pt x="5872" y="26653"/>
                    <a:pt x="5705" y="26386"/>
                    <a:pt x="5538" y="26086"/>
                  </a:cubicBezTo>
                  <a:lnTo>
                    <a:pt x="5538" y="26086"/>
                  </a:lnTo>
                  <a:cubicBezTo>
                    <a:pt x="5538" y="26086"/>
                    <a:pt x="5572" y="26119"/>
                    <a:pt x="5672" y="26153"/>
                  </a:cubicBezTo>
                  <a:cubicBezTo>
                    <a:pt x="5738" y="26153"/>
                    <a:pt x="5838" y="26186"/>
                    <a:pt x="5972" y="26219"/>
                  </a:cubicBezTo>
                  <a:cubicBezTo>
                    <a:pt x="6072" y="26219"/>
                    <a:pt x="6205" y="26219"/>
                    <a:pt x="6305" y="26186"/>
                  </a:cubicBezTo>
                  <a:cubicBezTo>
                    <a:pt x="6439" y="26153"/>
                    <a:pt x="6539" y="26052"/>
                    <a:pt x="6606" y="25952"/>
                  </a:cubicBezTo>
                  <a:cubicBezTo>
                    <a:pt x="6606" y="25952"/>
                    <a:pt x="6439" y="25819"/>
                    <a:pt x="6239" y="25519"/>
                  </a:cubicBezTo>
                  <a:cubicBezTo>
                    <a:pt x="6005" y="25252"/>
                    <a:pt x="5705" y="24818"/>
                    <a:pt x="5371" y="24251"/>
                  </a:cubicBezTo>
                  <a:cubicBezTo>
                    <a:pt x="5038" y="23651"/>
                    <a:pt x="4671" y="22950"/>
                    <a:pt x="4337" y="22083"/>
                  </a:cubicBezTo>
                  <a:cubicBezTo>
                    <a:pt x="3970" y="21216"/>
                    <a:pt x="3637" y="20182"/>
                    <a:pt x="3370" y="18981"/>
                  </a:cubicBezTo>
                  <a:lnTo>
                    <a:pt x="3370" y="18981"/>
                  </a:lnTo>
                  <a:cubicBezTo>
                    <a:pt x="3370" y="18981"/>
                    <a:pt x="3470" y="19148"/>
                    <a:pt x="3670" y="19414"/>
                  </a:cubicBezTo>
                  <a:cubicBezTo>
                    <a:pt x="3837" y="19648"/>
                    <a:pt x="4071" y="19981"/>
                    <a:pt x="4337" y="20348"/>
                  </a:cubicBezTo>
                  <a:cubicBezTo>
                    <a:pt x="4571" y="20682"/>
                    <a:pt x="4871" y="21082"/>
                    <a:pt x="5138" y="21382"/>
                  </a:cubicBezTo>
                  <a:cubicBezTo>
                    <a:pt x="5371" y="21716"/>
                    <a:pt x="5638" y="21983"/>
                    <a:pt x="5805" y="22150"/>
                  </a:cubicBezTo>
                  <a:cubicBezTo>
                    <a:pt x="5838" y="22183"/>
                    <a:pt x="5872" y="22183"/>
                    <a:pt x="5905" y="22216"/>
                  </a:cubicBezTo>
                  <a:cubicBezTo>
                    <a:pt x="5905" y="22250"/>
                    <a:pt x="5939" y="22250"/>
                    <a:pt x="5972" y="22250"/>
                  </a:cubicBezTo>
                  <a:lnTo>
                    <a:pt x="6039" y="22250"/>
                  </a:lnTo>
                  <a:cubicBezTo>
                    <a:pt x="6039" y="22250"/>
                    <a:pt x="6072" y="22250"/>
                    <a:pt x="6072" y="22216"/>
                  </a:cubicBezTo>
                  <a:cubicBezTo>
                    <a:pt x="6072" y="22216"/>
                    <a:pt x="5972" y="21983"/>
                    <a:pt x="5838" y="21583"/>
                  </a:cubicBezTo>
                  <a:cubicBezTo>
                    <a:pt x="5705" y="21182"/>
                    <a:pt x="5505" y="20615"/>
                    <a:pt x="5305" y="19948"/>
                  </a:cubicBezTo>
                  <a:cubicBezTo>
                    <a:pt x="5138" y="19248"/>
                    <a:pt x="4938" y="18414"/>
                    <a:pt x="4738" y="17546"/>
                  </a:cubicBezTo>
                  <a:cubicBezTo>
                    <a:pt x="4571" y="16646"/>
                    <a:pt x="4437" y="15678"/>
                    <a:pt x="4371" y="14678"/>
                  </a:cubicBezTo>
                  <a:close/>
                  <a:moveTo>
                    <a:pt x="1" y="0"/>
                  </a:moveTo>
                  <a:lnTo>
                    <a:pt x="1869" y="31723"/>
                  </a:lnTo>
                  <a:lnTo>
                    <a:pt x="15145" y="43932"/>
                  </a:lnTo>
                  <a:lnTo>
                    <a:pt x="13577" y="10775"/>
                  </a:lnTo>
                  <a:lnTo>
                    <a:pt x="1"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2588913" y="1748200"/>
              <a:ext cx="381950" cy="1109150"/>
            </a:xfrm>
            <a:custGeom>
              <a:avLst/>
              <a:gdLst/>
              <a:ahLst/>
              <a:cxnLst/>
              <a:rect l="l" t="t" r="r" b="b"/>
              <a:pathLst>
                <a:path w="15278" h="44366" extrusionOk="0">
                  <a:moveTo>
                    <a:pt x="0" y="1"/>
                  </a:moveTo>
                  <a:lnTo>
                    <a:pt x="1902" y="32024"/>
                  </a:lnTo>
                  <a:lnTo>
                    <a:pt x="15278" y="44366"/>
                  </a:lnTo>
                  <a:lnTo>
                    <a:pt x="13743" y="10875"/>
                  </a:lnTo>
                  <a:lnTo>
                    <a:pt x="0"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a:off x="2674813" y="2120150"/>
              <a:ext cx="206825" cy="360300"/>
            </a:xfrm>
            <a:custGeom>
              <a:avLst/>
              <a:gdLst/>
              <a:ahLst/>
              <a:cxnLst/>
              <a:rect l="l" t="t" r="r" b="b"/>
              <a:pathLst>
                <a:path w="8273" h="14412" extrusionOk="0">
                  <a:moveTo>
                    <a:pt x="1001" y="0"/>
                  </a:moveTo>
                  <a:lnTo>
                    <a:pt x="1001" y="0"/>
                  </a:lnTo>
                  <a:cubicBezTo>
                    <a:pt x="1067" y="967"/>
                    <a:pt x="1201" y="1935"/>
                    <a:pt x="1368" y="2835"/>
                  </a:cubicBezTo>
                  <a:cubicBezTo>
                    <a:pt x="1568" y="3703"/>
                    <a:pt x="1768" y="4537"/>
                    <a:pt x="1935" y="5237"/>
                  </a:cubicBezTo>
                  <a:cubicBezTo>
                    <a:pt x="2135" y="5938"/>
                    <a:pt x="2335" y="6505"/>
                    <a:pt x="2468" y="6905"/>
                  </a:cubicBezTo>
                  <a:cubicBezTo>
                    <a:pt x="2602" y="7305"/>
                    <a:pt x="2702" y="7505"/>
                    <a:pt x="2702" y="7505"/>
                  </a:cubicBezTo>
                  <a:cubicBezTo>
                    <a:pt x="2669" y="7539"/>
                    <a:pt x="2669" y="7539"/>
                    <a:pt x="2669" y="7539"/>
                  </a:cubicBezTo>
                  <a:cubicBezTo>
                    <a:pt x="2652" y="7555"/>
                    <a:pt x="2644" y="7564"/>
                    <a:pt x="2635" y="7564"/>
                  </a:cubicBezTo>
                  <a:cubicBezTo>
                    <a:pt x="2627" y="7564"/>
                    <a:pt x="2619" y="7555"/>
                    <a:pt x="2602" y="7539"/>
                  </a:cubicBezTo>
                  <a:cubicBezTo>
                    <a:pt x="2569" y="7539"/>
                    <a:pt x="2535" y="7539"/>
                    <a:pt x="2535" y="7505"/>
                  </a:cubicBezTo>
                  <a:cubicBezTo>
                    <a:pt x="2502" y="7472"/>
                    <a:pt x="2468" y="7472"/>
                    <a:pt x="2435" y="7439"/>
                  </a:cubicBezTo>
                  <a:cubicBezTo>
                    <a:pt x="2235" y="7272"/>
                    <a:pt x="2001" y="7005"/>
                    <a:pt x="1768" y="6671"/>
                  </a:cubicBezTo>
                  <a:cubicBezTo>
                    <a:pt x="1501" y="6371"/>
                    <a:pt x="1201" y="5971"/>
                    <a:pt x="967" y="5637"/>
                  </a:cubicBezTo>
                  <a:cubicBezTo>
                    <a:pt x="701" y="5270"/>
                    <a:pt x="467" y="4937"/>
                    <a:pt x="300" y="4703"/>
                  </a:cubicBezTo>
                  <a:cubicBezTo>
                    <a:pt x="100" y="4437"/>
                    <a:pt x="0" y="4303"/>
                    <a:pt x="0" y="4303"/>
                  </a:cubicBezTo>
                  <a:lnTo>
                    <a:pt x="0" y="4303"/>
                  </a:lnTo>
                  <a:cubicBezTo>
                    <a:pt x="267" y="5471"/>
                    <a:pt x="600" y="6505"/>
                    <a:pt x="967" y="7372"/>
                  </a:cubicBezTo>
                  <a:cubicBezTo>
                    <a:pt x="1301" y="8239"/>
                    <a:pt x="1668" y="8973"/>
                    <a:pt x="2001" y="9540"/>
                  </a:cubicBezTo>
                  <a:cubicBezTo>
                    <a:pt x="2335" y="10107"/>
                    <a:pt x="2635" y="10541"/>
                    <a:pt x="2869" y="10808"/>
                  </a:cubicBezTo>
                  <a:cubicBezTo>
                    <a:pt x="3102" y="11108"/>
                    <a:pt x="3236" y="11241"/>
                    <a:pt x="3236" y="11241"/>
                  </a:cubicBezTo>
                  <a:cubicBezTo>
                    <a:pt x="3169" y="11375"/>
                    <a:pt x="3069" y="11442"/>
                    <a:pt x="2935" y="11475"/>
                  </a:cubicBezTo>
                  <a:cubicBezTo>
                    <a:pt x="2835" y="11508"/>
                    <a:pt x="2702" y="11508"/>
                    <a:pt x="2602" y="11508"/>
                  </a:cubicBezTo>
                  <a:cubicBezTo>
                    <a:pt x="2468" y="11475"/>
                    <a:pt x="2368" y="11442"/>
                    <a:pt x="2302" y="11442"/>
                  </a:cubicBezTo>
                  <a:cubicBezTo>
                    <a:pt x="2202" y="11408"/>
                    <a:pt x="2168" y="11375"/>
                    <a:pt x="2168" y="11375"/>
                  </a:cubicBezTo>
                  <a:lnTo>
                    <a:pt x="2168" y="11375"/>
                  </a:lnTo>
                  <a:cubicBezTo>
                    <a:pt x="2335" y="11675"/>
                    <a:pt x="2502" y="11942"/>
                    <a:pt x="2669" y="12209"/>
                  </a:cubicBezTo>
                  <a:cubicBezTo>
                    <a:pt x="2835" y="12442"/>
                    <a:pt x="3002" y="12676"/>
                    <a:pt x="3136" y="12876"/>
                  </a:cubicBezTo>
                  <a:cubicBezTo>
                    <a:pt x="3302" y="13076"/>
                    <a:pt x="3436" y="13243"/>
                    <a:pt x="3603" y="13410"/>
                  </a:cubicBezTo>
                  <a:cubicBezTo>
                    <a:pt x="3736" y="13576"/>
                    <a:pt x="3869" y="13710"/>
                    <a:pt x="4003" y="13810"/>
                  </a:cubicBezTo>
                  <a:cubicBezTo>
                    <a:pt x="4463" y="14232"/>
                    <a:pt x="4869" y="14411"/>
                    <a:pt x="5225" y="14411"/>
                  </a:cubicBezTo>
                  <a:cubicBezTo>
                    <a:pt x="5488" y="14411"/>
                    <a:pt x="5725" y="14314"/>
                    <a:pt x="5938" y="14144"/>
                  </a:cubicBezTo>
                  <a:cubicBezTo>
                    <a:pt x="6438" y="13777"/>
                    <a:pt x="6772" y="12976"/>
                    <a:pt x="7038" y="12109"/>
                  </a:cubicBezTo>
                  <a:cubicBezTo>
                    <a:pt x="7305" y="11241"/>
                    <a:pt x="7472" y="10241"/>
                    <a:pt x="7572" y="9507"/>
                  </a:cubicBezTo>
                  <a:cubicBezTo>
                    <a:pt x="7672" y="8740"/>
                    <a:pt x="7706" y="8206"/>
                    <a:pt x="7706" y="8206"/>
                  </a:cubicBezTo>
                  <a:cubicBezTo>
                    <a:pt x="7706" y="8173"/>
                    <a:pt x="7706" y="8139"/>
                    <a:pt x="7706" y="8106"/>
                  </a:cubicBezTo>
                  <a:cubicBezTo>
                    <a:pt x="7706" y="8072"/>
                    <a:pt x="7706" y="8039"/>
                    <a:pt x="7706" y="8006"/>
                  </a:cubicBezTo>
                  <a:cubicBezTo>
                    <a:pt x="7706" y="8006"/>
                    <a:pt x="7706" y="7972"/>
                    <a:pt x="7706" y="7939"/>
                  </a:cubicBezTo>
                  <a:cubicBezTo>
                    <a:pt x="7706" y="7906"/>
                    <a:pt x="7706" y="7872"/>
                    <a:pt x="7706" y="7839"/>
                  </a:cubicBezTo>
                  <a:lnTo>
                    <a:pt x="8273" y="8306"/>
                  </a:lnTo>
                  <a:lnTo>
                    <a:pt x="8273" y="8306"/>
                  </a:lnTo>
                  <a:lnTo>
                    <a:pt x="7706" y="6772"/>
                  </a:lnTo>
                  <a:lnTo>
                    <a:pt x="8106" y="5104"/>
                  </a:lnTo>
                  <a:lnTo>
                    <a:pt x="7472" y="5170"/>
                  </a:lnTo>
                  <a:cubicBezTo>
                    <a:pt x="7405" y="4737"/>
                    <a:pt x="7305" y="4336"/>
                    <a:pt x="7172" y="3936"/>
                  </a:cubicBezTo>
                  <a:cubicBezTo>
                    <a:pt x="7038" y="3536"/>
                    <a:pt x="6905" y="3169"/>
                    <a:pt x="6772" y="2835"/>
                  </a:cubicBezTo>
                  <a:cubicBezTo>
                    <a:pt x="6605" y="2502"/>
                    <a:pt x="6471" y="2202"/>
                    <a:pt x="6305" y="1968"/>
                  </a:cubicBezTo>
                  <a:cubicBezTo>
                    <a:pt x="6104" y="1701"/>
                    <a:pt x="5938" y="1501"/>
                    <a:pt x="5771" y="1368"/>
                  </a:cubicBezTo>
                  <a:cubicBezTo>
                    <a:pt x="5575" y="1200"/>
                    <a:pt x="5380" y="1126"/>
                    <a:pt x="5204" y="1126"/>
                  </a:cubicBezTo>
                  <a:cubicBezTo>
                    <a:pt x="5170" y="1126"/>
                    <a:pt x="5136" y="1129"/>
                    <a:pt x="5104" y="1134"/>
                  </a:cubicBezTo>
                  <a:cubicBezTo>
                    <a:pt x="4937" y="1168"/>
                    <a:pt x="4770" y="1334"/>
                    <a:pt x="4637" y="1568"/>
                  </a:cubicBezTo>
                  <a:cubicBezTo>
                    <a:pt x="4503" y="1801"/>
                    <a:pt x="4370" y="2168"/>
                    <a:pt x="4336" y="2569"/>
                  </a:cubicBezTo>
                  <a:cubicBezTo>
                    <a:pt x="4270" y="3002"/>
                    <a:pt x="4236" y="3503"/>
                    <a:pt x="4270" y="4070"/>
                  </a:cubicBezTo>
                  <a:cubicBezTo>
                    <a:pt x="4270" y="4170"/>
                    <a:pt x="4303" y="4270"/>
                    <a:pt x="4303" y="4370"/>
                  </a:cubicBezTo>
                  <a:cubicBezTo>
                    <a:pt x="4303" y="4503"/>
                    <a:pt x="4303" y="4603"/>
                    <a:pt x="4336" y="4703"/>
                  </a:cubicBezTo>
                  <a:cubicBezTo>
                    <a:pt x="4336" y="4803"/>
                    <a:pt x="4336" y="4937"/>
                    <a:pt x="4370" y="5037"/>
                  </a:cubicBezTo>
                  <a:lnTo>
                    <a:pt x="4403" y="5371"/>
                  </a:lnTo>
                  <a:cubicBezTo>
                    <a:pt x="4403" y="5504"/>
                    <a:pt x="4370" y="5604"/>
                    <a:pt x="4303" y="5671"/>
                  </a:cubicBezTo>
                  <a:cubicBezTo>
                    <a:pt x="4270" y="5771"/>
                    <a:pt x="4236" y="5804"/>
                    <a:pt x="4170" y="5838"/>
                  </a:cubicBezTo>
                  <a:cubicBezTo>
                    <a:pt x="4153" y="5854"/>
                    <a:pt x="4128" y="5863"/>
                    <a:pt x="4099" y="5863"/>
                  </a:cubicBezTo>
                  <a:cubicBezTo>
                    <a:pt x="4070" y="5863"/>
                    <a:pt x="4036" y="5854"/>
                    <a:pt x="4003" y="5838"/>
                  </a:cubicBezTo>
                  <a:cubicBezTo>
                    <a:pt x="3936" y="5838"/>
                    <a:pt x="3869" y="5804"/>
                    <a:pt x="3803" y="5737"/>
                  </a:cubicBezTo>
                  <a:cubicBezTo>
                    <a:pt x="3569" y="5504"/>
                    <a:pt x="3236" y="5037"/>
                    <a:pt x="2935" y="4470"/>
                  </a:cubicBezTo>
                  <a:cubicBezTo>
                    <a:pt x="2635" y="3869"/>
                    <a:pt x="2302" y="3202"/>
                    <a:pt x="2035" y="2535"/>
                  </a:cubicBezTo>
                  <a:cubicBezTo>
                    <a:pt x="1735" y="1868"/>
                    <a:pt x="1468" y="1234"/>
                    <a:pt x="1301" y="767"/>
                  </a:cubicBezTo>
                  <a:cubicBezTo>
                    <a:pt x="1101" y="301"/>
                    <a:pt x="1001"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a:off x="2641438" y="2617150"/>
              <a:ext cx="366950" cy="1080800"/>
            </a:xfrm>
            <a:custGeom>
              <a:avLst/>
              <a:gdLst/>
              <a:ahLst/>
              <a:cxnLst/>
              <a:rect l="l" t="t" r="r" b="b"/>
              <a:pathLst>
                <a:path w="14678" h="43232" extrusionOk="0">
                  <a:moveTo>
                    <a:pt x="4637" y="22350"/>
                  </a:moveTo>
                  <a:cubicBezTo>
                    <a:pt x="4737" y="22350"/>
                    <a:pt x="4838" y="22417"/>
                    <a:pt x="4971" y="22517"/>
                  </a:cubicBezTo>
                  <a:cubicBezTo>
                    <a:pt x="5104" y="22650"/>
                    <a:pt x="5204" y="22851"/>
                    <a:pt x="5338" y="23051"/>
                  </a:cubicBezTo>
                  <a:cubicBezTo>
                    <a:pt x="5438" y="23251"/>
                    <a:pt x="5538" y="23518"/>
                    <a:pt x="5638" y="23785"/>
                  </a:cubicBezTo>
                  <a:cubicBezTo>
                    <a:pt x="5738" y="24051"/>
                    <a:pt x="5805" y="24352"/>
                    <a:pt x="5872" y="24652"/>
                  </a:cubicBezTo>
                  <a:cubicBezTo>
                    <a:pt x="5938" y="24952"/>
                    <a:pt x="5972" y="25252"/>
                    <a:pt x="5972" y="25553"/>
                  </a:cubicBezTo>
                  <a:cubicBezTo>
                    <a:pt x="6005" y="25819"/>
                    <a:pt x="5972" y="26086"/>
                    <a:pt x="5972" y="26286"/>
                  </a:cubicBezTo>
                  <a:cubicBezTo>
                    <a:pt x="5938" y="26487"/>
                    <a:pt x="5872" y="26620"/>
                    <a:pt x="5805" y="26753"/>
                  </a:cubicBezTo>
                  <a:cubicBezTo>
                    <a:pt x="5738" y="26853"/>
                    <a:pt x="5638" y="26887"/>
                    <a:pt x="5538" y="26887"/>
                  </a:cubicBezTo>
                  <a:cubicBezTo>
                    <a:pt x="5438" y="26887"/>
                    <a:pt x="5305" y="26820"/>
                    <a:pt x="5204" y="26687"/>
                  </a:cubicBezTo>
                  <a:cubicBezTo>
                    <a:pt x="5071" y="26553"/>
                    <a:pt x="4971" y="26386"/>
                    <a:pt x="4838" y="26186"/>
                  </a:cubicBezTo>
                  <a:cubicBezTo>
                    <a:pt x="4737" y="25953"/>
                    <a:pt x="4637" y="25719"/>
                    <a:pt x="4537" y="25452"/>
                  </a:cubicBezTo>
                  <a:cubicBezTo>
                    <a:pt x="4437" y="25186"/>
                    <a:pt x="4371" y="24885"/>
                    <a:pt x="4304" y="24585"/>
                  </a:cubicBezTo>
                  <a:cubicBezTo>
                    <a:pt x="4237" y="24318"/>
                    <a:pt x="4204" y="24018"/>
                    <a:pt x="4204" y="23718"/>
                  </a:cubicBezTo>
                  <a:cubicBezTo>
                    <a:pt x="4170" y="23451"/>
                    <a:pt x="4170" y="23184"/>
                    <a:pt x="4204" y="22984"/>
                  </a:cubicBezTo>
                  <a:cubicBezTo>
                    <a:pt x="4237" y="22784"/>
                    <a:pt x="4304" y="22617"/>
                    <a:pt x="4371" y="22517"/>
                  </a:cubicBezTo>
                  <a:cubicBezTo>
                    <a:pt x="4437" y="22417"/>
                    <a:pt x="4537" y="22350"/>
                    <a:pt x="4637" y="22350"/>
                  </a:cubicBezTo>
                  <a:close/>
                  <a:moveTo>
                    <a:pt x="3803" y="15612"/>
                  </a:moveTo>
                  <a:cubicBezTo>
                    <a:pt x="4404" y="16213"/>
                    <a:pt x="4971" y="17046"/>
                    <a:pt x="5538" y="18114"/>
                  </a:cubicBezTo>
                  <a:cubicBezTo>
                    <a:pt x="6072" y="19148"/>
                    <a:pt x="6605" y="20349"/>
                    <a:pt x="7039" y="21683"/>
                  </a:cubicBezTo>
                  <a:cubicBezTo>
                    <a:pt x="7506" y="23017"/>
                    <a:pt x="7873" y="24452"/>
                    <a:pt x="8173" y="25886"/>
                  </a:cubicBezTo>
                  <a:cubicBezTo>
                    <a:pt x="8473" y="27320"/>
                    <a:pt x="8674" y="28788"/>
                    <a:pt x="8740" y="30189"/>
                  </a:cubicBezTo>
                  <a:lnTo>
                    <a:pt x="7539" y="28955"/>
                  </a:lnTo>
                  <a:cubicBezTo>
                    <a:pt x="7506" y="28488"/>
                    <a:pt x="7439" y="27954"/>
                    <a:pt x="7373" y="27454"/>
                  </a:cubicBezTo>
                  <a:cubicBezTo>
                    <a:pt x="7306" y="26920"/>
                    <a:pt x="7239" y="26420"/>
                    <a:pt x="7139" y="25886"/>
                  </a:cubicBezTo>
                  <a:cubicBezTo>
                    <a:pt x="7006" y="25386"/>
                    <a:pt x="6906" y="24852"/>
                    <a:pt x="6772" y="24318"/>
                  </a:cubicBezTo>
                  <a:cubicBezTo>
                    <a:pt x="6639" y="23818"/>
                    <a:pt x="6472" y="23284"/>
                    <a:pt x="6305" y="22784"/>
                  </a:cubicBezTo>
                  <a:cubicBezTo>
                    <a:pt x="6138" y="22284"/>
                    <a:pt x="5938" y="21817"/>
                    <a:pt x="5772" y="21383"/>
                  </a:cubicBezTo>
                  <a:cubicBezTo>
                    <a:pt x="5571" y="20949"/>
                    <a:pt x="5371" y="20516"/>
                    <a:pt x="5171" y="20149"/>
                  </a:cubicBezTo>
                  <a:cubicBezTo>
                    <a:pt x="4971" y="19782"/>
                    <a:pt x="4771" y="19448"/>
                    <a:pt x="4571" y="19148"/>
                  </a:cubicBezTo>
                  <a:cubicBezTo>
                    <a:pt x="4371" y="18848"/>
                    <a:pt x="4170" y="18581"/>
                    <a:pt x="3937" y="18347"/>
                  </a:cubicBezTo>
                  <a:lnTo>
                    <a:pt x="3803" y="15612"/>
                  </a:lnTo>
                  <a:close/>
                  <a:moveTo>
                    <a:pt x="3470" y="10175"/>
                  </a:moveTo>
                  <a:lnTo>
                    <a:pt x="3470" y="10175"/>
                  </a:lnTo>
                  <a:cubicBezTo>
                    <a:pt x="4404" y="11042"/>
                    <a:pt x="5305" y="12376"/>
                    <a:pt x="6138" y="13944"/>
                  </a:cubicBezTo>
                  <a:cubicBezTo>
                    <a:pt x="7006" y="15545"/>
                    <a:pt x="7806" y="17447"/>
                    <a:pt x="8507" y="19482"/>
                  </a:cubicBezTo>
                  <a:cubicBezTo>
                    <a:pt x="9207" y="21516"/>
                    <a:pt x="9774" y="23751"/>
                    <a:pt x="10241" y="25986"/>
                  </a:cubicBezTo>
                  <a:cubicBezTo>
                    <a:pt x="10675" y="28221"/>
                    <a:pt x="10975" y="30489"/>
                    <a:pt x="11109" y="32624"/>
                  </a:cubicBezTo>
                  <a:lnTo>
                    <a:pt x="9874" y="31390"/>
                  </a:lnTo>
                  <a:cubicBezTo>
                    <a:pt x="9774" y="29622"/>
                    <a:pt x="9541" y="27754"/>
                    <a:pt x="9174" y="25919"/>
                  </a:cubicBezTo>
                  <a:cubicBezTo>
                    <a:pt x="8807" y="24118"/>
                    <a:pt x="8307" y="22284"/>
                    <a:pt x="7740" y="20616"/>
                  </a:cubicBezTo>
                  <a:cubicBezTo>
                    <a:pt x="7173" y="18948"/>
                    <a:pt x="6539" y="17413"/>
                    <a:pt x="5838" y="16079"/>
                  </a:cubicBezTo>
                  <a:cubicBezTo>
                    <a:pt x="5138" y="14778"/>
                    <a:pt x="4404" y="13711"/>
                    <a:pt x="3637" y="12944"/>
                  </a:cubicBezTo>
                  <a:lnTo>
                    <a:pt x="3470" y="10175"/>
                  </a:lnTo>
                  <a:close/>
                  <a:moveTo>
                    <a:pt x="1" y="1"/>
                  </a:moveTo>
                  <a:lnTo>
                    <a:pt x="1735" y="29622"/>
                  </a:lnTo>
                  <a:lnTo>
                    <a:pt x="14678" y="43232"/>
                  </a:lnTo>
                  <a:lnTo>
                    <a:pt x="13244" y="12343"/>
                  </a:lnTo>
                  <a:lnTo>
                    <a:pt x="1"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2639788" y="2613000"/>
              <a:ext cx="370275" cy="1090800"/>
            </a:xfrm>
            <a:custGeom>
              <a:avLst/>
              <a:gdLst/>
              <a:ahLst/>
              <a:cxnLst/>
              <a:rect l="l" t="t" r="r" b="b"/>
              <a:pathLst>
                <a:path w="14811" h="43632" extrusionOk="0">
                  <a:moveTo>
                    <a:pt x="0" y="0"/>
                  </a:moveTo>
                  <a:lnTo>
                    <a:pt x="1768" y="29922"/>
                  </a:lnTo>
                  <a:lnTo>
                    <a:pt x="14811" y="43631"/>
                  </a:lnTo>
                  <a:lnTo>
                    <a:pt x="13376" y="12442"/>
                  </a:lnTo>
                  <a:lnTo>
                    <a:pt x="0"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a:off x="2745688" y="3175900"/>
              <a:ext cx="45875" cy="113425"/>
            </a:xfrm>
            <a:custGeom>
              <a:avLst/>
              <a:gdLst/>
              <a:ahLst/>
              <a:cxnLst/>
              <a:rect l="l" t="t" r="r" b="b"/>
              <a:pathLst>
                <a:path w="1835" h="4537" extrusionOk="0">
                  <a:moveTo>
                    <a:pt x="467" y="0"/>
                  </a:moveTo>
                  <a:cubicBezTo>
                    <a:pt x="367" y="0"/>
                    <a:pt x="267" y="67"/>
                    <a:pt x="201" y="167"/>
                  </a:cubicBezTo>
                  <a:cubicBezTo>
                    <a:pt x="134" y="267"/>
                    <a:pt x="67" y="434"/>
                    <a:pt x="34" y="634"/>
                  </a:cubicBezTo>
                  <a:cubicBezTo>
                    <a:pt x="34" y="834"/>
                    <a:pt x="0" y="1068"/>
                    <a:pt x="34" y="1368"/>
                  </a:cubicBezTo>
                  <a:cubicBezTo>
                    <a:pt x="34" y="1668"/>
                    <a:pt x="67" y="1968"/>
                    <a:pt x="134" y="2235"/>
                  </a:cubicBezTo>
                  <a:cubicBezTo>
                    <a:pt x="201" y="2535"/>
                    <a:pt x="267" y="2836"/>
                    <a:pt x="367" y="3102"/>
                  </a:cubicBezTo>
                  <a:cubicBezTo>
                    <a:pt x="467" y="3369"/>
                    <a:pt x="567" y="3603"/>
                    <a:pt x="668" y="3836"/>
                  </a:cubicBezTo>
                  <a:cubicBezTo>
                    <a:pt x="801" y="4036"/>
                    <a:pt x="901" y="4203"/>
                    <a:pt x="1034" y="4337"/>
                  </a:cubicBezTo>
                  <a:cubicBezTo>
                    <a:pt x="1135" y="4470"/>
                    <a:pt x="1268" y="4537"/>
                    <a:pt x="1368" y="4537"/>
                  </a:cubicBezTo>
                  <a:cubicBezTo>
                    <a:pt x="1468" y="4537"/>
                    <a:pt x="1568" y="4503"/>
                    <a:pt x="1635" y="4370"/>
                  </a:cubicBezTo>
                  <a:cubicBezTo>
                    <a:pt x="1702" y="4270"/>
                    <a:pt x="1768" y="4137"/>
                    <a:pt x="1802" y="3936"/>
                  </a:cubicBezTo>
                  <a:cubicBezTo>
                    <a:pt x="1835" y="3703"/>
                    <a:pt x="1835" y="3469"/>
                    <a:pt x="1802" y="3169"/>
                  </a:cubicBezTo>
                  <a:cubicBezTo>
                    <a:pt x="1802" y="2902"/>
                    <a:pt x="1768" y="2602"/>
                    <a:pt x="1702" y="2302"/>
                  </a:cubicBezTo>
                  <a:cubicBezTo>
                    <a:pt x="1635" y="2002"/>
                    <a:pt x="1568" y="1701"/>
                    <a:pt x="1468" y="1435"/>
                  </a:cubicBezTo>
                  <a:cubicBezTo>
                    <a:pt x="1368" y="1168"/>
                    <a:pt x="1268" y="901"/>
                    <a:pt x="1168" y="701"/>
                  </a:cubicBezTo>
                  <a:cubicBezTo>
                    <a:pt x="1034" y="501"/>
                    <a:pt x="934" y="300"/>
                    <a:pt x="801" y="167"/>
                  </a:cubicBezTo>
                  <a:cubicBezTo>
                    <a:pt x="668" y="67"/>
                    <a:pt x="567"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2736513" y="3007450"/>
              <a:ext cx="123450" cy="365275"/>
            </a:xfrm>
            <a:custGeom>
              <a:avLst/>
              <a:gdLst/>
              <a:ahLst/>
              <a:cxnLst/>
              <a:rect l="l" t="t" r="r" b="b"/>
              <a:pathLst>
                <a:path w="4938" h="14611" extrusionOk="0">
                  <a:moveTo>
                    <a:pt x="0" y="0"/>
                  </a:moveTo>
                  <a:lnTo>
                    <a:pt x="134" y="2735"/>
                  </a:lnTo>
                  <a:cubicBezTo>
                    <a:pt x="334" y="2969"/>
                    <a:pt x="568" y="3236"/>
                    <a:pt x="768" y="3536"/>
                  </a:cubicBezTo>
                  <a:cubicBezTo>
                    <a:pt x="968" y="3836"/>
                    <a:pt x="1168" y="4170"/>
                    <a:pt x="1368" y="4537"/>
                  </a:cubicBezTo>
                  <a:cubicBezTo>
                    <a:pt x="1568" y="4937"/>
                    <a:pt x="1768" y="5337"/>
                    <a:pt x="1969" y="5771"/>
                  </a:cubicBezTo>
                  <a:cubicBezTo>
                    <a:pt x="2135" y="6205"/>
                    <a:pt x="2335" y="6705"/>
                    <a:pt x="2502" y="7205"/>
                  </a:cubicBezTo>
                  <a:cubicBezTo>
                    <a:pt x="2669" y="7706"/>
                    <a:pt x="2802" y="8206"/>
                    <a:pt x="2936" y="8740"/>
                  </a:cubicBezTo>
                  <a:cubicBezTo>
                    <a:pt x="3103" y="9240"/>
                    <a:pt x="3203" y="9774"/>
                    <a:pt x="3303" y="10274"/>
                  </a:cubicBezTo>
                  <a:cubicBezTo>
                    <a:pt x="3403" y="10808"/>
                    <a:pt x="3503" y="11342"/>
                    <a:pt x="3570" y="11842"/>
                  </a:cubicBezTo>
                  <a:cubicBezTo>
                    <a:pt x="3636" y="12342"/>
                    <a:pt x="3703" y="12876"/>
                    <a:pt x="3703" y="13376"/>
                  </a:cubicBezTo>
                  <a:lnTo>
                    <a:pt x="4937" y="14611"/>
                  </a:lnTo>
                  <a:cubicBezTo>
                    <a:pt x="4837" y="13210"/>
                    <a:pt x="4637" y="11742"/>
                    <a:pt x="4337" y="10274"/>
                  </a:cubicBezTo>
                  <a:cubicBezTo>
                    <a:pt x="4070" y="8840"/>
                    <a:pt x="3670" y="7405"/>
                    <a:pt x="3236" y="6071"/>
                  </a:cubicBezTo>
                  <a:cubicBezTo>
                    <a:pt x="2769" y="4770"/>
                    <a:pt x="2269" y="3536"/>
                    <a:pt x="1702" y="2502"/>
                  </a:cubicBezTo>
                  <a:cubicBezTo>
                    <a:pt x="1168" y="1468"/>
                    <a:pt x="568" y="60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2728163" y="2871500"/>
              <a:ext cx="191000" cy="562100"/>
            </a:xfrm>
            <a:custGeom>
              <a:avLst/>
              <a:gdLst/>
              <a:ahLst/>
              <a:cxnLst/>
              <a:rect l="l" t="t" r="r" b="b"/>
              <a:pathLst>
                <a:path w="7640" h="22484" extrusionOk="0">
                  <a:moveTo>
                    <a:pt x="1" y="1"/>
                  </a:moveTo>
                  <a:lnTo>
                    <a:pt x="168" y="2770"/>
                  </a:lnTo>
                  <a:cubicBezTo>
                    <a:pt x="935" y="3537"/>
                    <a:pt x="1669" y="4604"/>
                    <a:pt x="2369" y="5905"/>
                  </a:cubicBezTo>
                  <a:cubicBezTo>
                    <a:pt x="3070" y="7239"/>
                    <a:pt x="3704" y="8774"/>
                    <a:pt x="4271" y="10442"/>
                  </a:cubicBezTo>
                  <a:cubicBezTo>
                    <a:pt x="4838" y="12110"/>
                    <a:pt x="5338" y="13911"/>
                    <a:pt x="5705" y="15745"/>
                  </a:cubicBezTo>
                  <a:cubicBezTo>
                    <a:pt x="6072" y="17580"/>
                    <a:pt x="6305" y="19448"/>
                    <a:pt x="6405" y="21216"/>
                  </a:cubicBezTo>
                  <a:lnTo>
                    <a:pt x="7640" y="22484"/>
                  </a:lnTo>
                  <a:cubicBezTo>
                    <a:pt x="7540" y="20315"/>
                    <a:pt x="7239" y="18047"/>
                    <a:pt x="6772" y="15812"/>
                  </a:cubicBezTo>
                  <a:cubicBezTo>
                    <a:pt x="6339" y="13577"/>
                    <a:pt x="5738" y="11342"/>
                    <a:pt x="5038" y="9308"/>
                  </a:cubicBezTo>
                  <a:cubicBezTo>
                    <a:pt x="4337" y="7273"/>
                    <a:pt x="3537" y="5371"/>
                    <a:pt x="2703" y="3770"/>
                  </a:cubicBezTo>
                  <a:cubicBezTo>
                    <a:pt x="1836" y="2202"/>
                    <a:pt x="935" y="86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3392813" y="2387000"/>
              <a:ext cx="455350" cy="1273425"/>
            </a:xfrm>
            <a:custGeom>
              <a:avLst/>
              <a:gdLst/>
              <a:ahLst/>
              <a:cxnLst/>
              <a:rect l="l" t="t" r="r" b="b"/>
              <a:pathLst>
                <a:path w="18214" h="50937" extrusionOk="0">
                  <a:moveTo>
                    <a:pt x="1" y="0"/>
                  </a:moveTo>
                  <a:lnTo>
                    <a:pt x="1001" y="35092"/>
                  </a:lnTo>
                  <a:lnTo>
                    <a:pt x="18214" y="50937"/>
                  </a:lnTo>
                  <a:lnTo>
                    <a:pt x="17813" y="14077"/>
                  </a:lnTo>
                  <a:lnTo>
                    <a:pt x="1"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3392813" y="2387000"/>
              <a:ext cx="455350" cy="1273425"/>
            </a:xfrm>
            <a:custGeom>
              <a:avLst/>
              <a:gdLst/>
              <a:ahLst/>
              <a:cxnLst/>
              <a:rect l="l" t="t" r="r" b="b"/>
              <a:pathLst>
                <a:path w="18214" h="50937" extrusionOk="0">
                  <a:moveTo>
                    <a:pt x="5371" y="16345"/>
                  </a:moveTo>
                  <a:lnTo>
                    <a:pt x="8974" y="24485"/>
                  </a:lnTo>
                  <a:lnTo>
                    <a:pt x="12443" y="22250"/>
                  </a:lnTo>
                  <a:lnTo>
                    <a:pt x="5371" y="16345"/>
                  </a:lnTo>
                  <a:close/>
                  <a:moveTo>
                    <a:pt x="4270" y="16646"/>
                  </a:moveTo>
                  <a:lnTo>
                    <a:pt x="4537" y="26886"/>
                  </a:lnTo>
                  <a:lnTo>
                    <a:pt x="7206" y="23250"/>
                  </a:lnTo>
                  <a:lnTo>
                    <a:pt x="4270" y="16646"/>
                  </a:lnTo>
                  <a:close/>
                  <a:moveTo>
                    <a:pt x="13644" y="24518"/>
                  </a:moveTo>
                  <a:lnTo>
                    <a:pt x="10775" y="26319"/>
                  </a:lnTo>
                  <a:lnTo>
                    <a:pt x="13810" y="35025"/>
                  </a:lnTo>
                  <a:lnTo>
                    <a:pt x="13644" y="24518"/>
                  </a:lnTo>
                  <a:close/>
                  <a:moveTo>
                    <a:pt x="7606" y="24184"/>
                  </a:moveTo>
                  <a:lnTo>
                    <a:pt x="4904" y="27887"/>
                  </a:lnTo>
                  <a:lnTo>
                    <a:pt x="13443" y="35392"/>
                  </a:lnTo>
                  <a:lnTo>
                    <a:pt x="10375" y="26553"/>
                  </a:lnTo>
                  <a:lnTo>
                    <a:pt x="9040" y="27420"/>
                  </a:lnTo>
                  <a:lnTo>
                    <a:pt x="7606" y="24184"/>
                  </a:lnTo>
                  <a:close/>
                  <a:moveTo>
                    <a:pt x="3370" y="12343"/>
                  </a:moveTo>
                  <a:lnTo>
                    <a:pt x="14478" y="21516"/>
                  </a:lnTo>
                  <a:lnTo>
                    <a:pt x="14711" y="38194"/>
                  </a:lnTo>
                  <a:lnTo>
                    <a:pt x="14711" y="38194"/>
                  </a:lnTo>
                  <a:lnTo>
                    <a:pt x="3803" y="28521"/>
                  </a:lnTo>
                  <a:lnTo>
                    <a:pt x="3370" y="12343"/>
                  </a:lnTo>
                  <a:close/>
                  <a:moveTo>
                    <a:pt x="1" y="0"/>
                  </a:moveTo>
                  <a:lnTo>
                    <a:pt x="1001" y="35092"/>
                  </a:lnTo>
                  <a:lnTo>
                    <a:pt x="18214" y="50937"/>
                  </a:lnTo>
                  <a:lnTo>
                    <a:pt x="17813" y="14077"/>
                  </a:lnTo>
                  <a:lnTo>
                    <a:pt x="1"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3391138" y="2382000"/>
              <a:ext cx="459525" cy="1285925"/>
            </a:xfrm>
            <a:custGeom>
              <a:avLst/>
              <a:gdLst/>
              <a:ahLst/>
              <a:cxnLst/>
              <a:rect l="l" t="t" r="r" b="b"/>
              <a:pathLst>
                <a:path w="18381" h="51437" extrusionOk="0">
                  <a:moveTo>
                    <a:pt x="1" y="0"/>
                  </a:moveTo>
                  <a:lnTo>
                    <a:pt x="1002" y="35426"/>
                  </a:lnTo>
                  <a:lnTo>
                    <a:pt x="18381" y="51437"/>
                  </a:lnTo>
                  <a:lnTo>
                    <a:pt x="17980" y="14210"/>
                  </a:lnTo>
                  <a:lnTo>
                    <a:pt x="1"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3477038" y="2695550"/>
              <a:ext cx="283550" cy="646325"/>
            </a:xfrm>
            <a:custGeom>
              <a:avLst/>
              <a:gdLst/>
              <a:ahLst/>
              <a:cxnLst/>
              <a:rect l="l" t="t" r="r" b="b"/>
              <a:pathLst>
                <a:path w="11342" h="25853" extrusionOk="0">
                  <a:moveTo>
                    <a:pt x="2002" y="4003"/>
                  </a:moveTo>
                  <a:lnTo>
                    <a:pt x="9074" y="9908"/>
                  </a:lnTo>
                  <a:lnTo>
                    <a:pt x="5605" y="12143"/>
                  </a:lnTo>
                  <a:lnTo>
                    <a:pt x="2002" y="4003"/>
                  </a:lnTo>
                  <a:close/>
                  <a:moveTo>
                    <a:pt x="901" y="4304"/>
                  </a:moveTo>
                  <a:lnTo>
                    <a:pt x="3803" y="10908"/>
                  </a:lnTo>
                  <a:lnTo>
                    <a:pt x="1168" y="14544"/>
                  </a:lnTo>
                  <a:lnTo>
                    <a:pt x="901" y="4304"/>
                  </a:lnTo>
                  <a:close/>
                  <a:moveTo>
                    <a:pt x="10275" y="12176"/>
                  </a:moveTo>
                  <a:lnTo>
                    <a:pt x="10441" y="22683"/>
                  </a:lnTo>
                  <a:lnTo>
                    <a:pt x="7406" y="13977"/>
                  </a:lnTo>
                  <a:lnTo>
                    <a:pt x="10275" y="12176"/>
                  </a:lnTo>
                  <a:close/>
                  <a:moveTo>
                    <a:pt x="4237" y="11842"/>
                  </a:moveTo>
                  <a:lnTo>
                    <a:pt x="5671" y="15078"/>
                  </a:lnTo>
                  <a:lnTo>
                    <a:pt x="7006" y="14211"/>
                  </a:lnTo>
                  <a:lnTo>
                    <a:pt x="10074" y="23050"/>
                  </a:lnTo>
                  <a:lnTo>
                    <a:pt x="1535" y="15545"/>
                  </a:lnTo>
                  <a:lnTo>
                    <a:pt x="4237" y="11842"/>
                  </a:lnTo>
                  <a:close/>
                  <a:moveTo>
                    <a:pt x="1" y="1"/>
                  </a:moveTo>
                  <a:lnTo>
                    <a:pt x="434" y="16179"/>
                  </a:lnTo>
                  <a:lnTo>
                    <a:pt x="11342" y="25852"/>
                  </a:lnTo>
                  <a:lnTo>
                    <a:pt x="11342" y="25852"/>
                  </a:lnTo>
                  <a:lnTo>
                    <a:pt x="11109" y="917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3005863" y="2957400"/>
              <a:ext cx="400325" cy="1159200"/>
            </a:xfrm>
            <a:custGeom>
              <a:avLst/>
              <a:gdLst/>
              <a:ahLst/>
              <a:cxnLst/>
              <a:rect l="l" t="t" r="r" b="b"/>
              <a:pathLst>
                <a:path w="16013" h="46368" extrusionOk="0">
                  <a:moveTo>
                    <a:pt x="1" y="1"/>
                  </a:moveTo>
                  <a:lnTo>
                    <a:pt x="1402" y="31023"/>
                  </a:lnTo>
                  <a:lnTo>
                    <a:pt x="16012" y="46367"/>
                  </a:lnTo>
                  <a:lnTo>
                    <a:pt x="15012" y="14011"/>
                  </a:lnTo>
                  <a:lnTo>
                    <a:pt x="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3005863" y="2957400"/>
              <a:ext cx="400325" cy="1159200"/>
            </a:xfrm>
            <a:custGeom>
              <a:avLst/>
              <a:gdLst/>
              <a:ahLst/>
              <a:cxnLst/>
              <a:rect l="l" t="t" r="r" b="b"/>
              <a:pathLst>
                <a:path w="16013" h="46368" extrusionOk="0">
                  <a:moveTo>
                    <a:pt x="4271" y="11776"/>
                  </a:moveTo>
                  <a:cubicBezTo>
                    <a:pt x="4471" y="11776"/>
                    <a:pt x="4704" y="11909"/>
                    <a:pt x="4971" y="12143"/>
                  </a:cubicBezTo>
                  <a:cubicBezTo>
                    <a:pt x="5071" y="12243"/>
                    <a:pt x="5171" y="12376"/>
                    <a:pt x="5271" y="12510"/>
                  </a:cubicBezTo>
                  <a:cubicBezTo>
                    <a:pt x="5371" y="12643"/>
                    <a:pt x="5471" y="12776"/>
                    <a:pt x="5571" y="12943"/>
                  </a:cubicBezTo>
                  <a:cubicBezTo>
                    <a:pt x="5672" y="13110"/>
                    <a:pt x="5772" y="13310"/>
                    <a:pt x="5872" y="13477"/>
                  </a:cubicBezTo>
                  <a:cubicBezTo>
                    <a:pt x="5938" y="13677"/>
                    <a:pt x="6038" y="13877"/>
                    <a:pt x="6139" y="14111"/>
                  </a:cubicBezTo>
                  <a:cubicBezTo>
                    <a:pt x="6172" y="13777"/>
                    <a:pt x="6239" y="13510"/>
                    <a:pt x="6339" y="13277"/>
                  </a:cubicBezTo>
                  <a:cubicBezTo>
                    <a:pt x="6439" y="13077"/>
                    <a:pt x="6572" y="12910"/>
                    <a:pt x="6706" y="12843"/>
                  </a:cubicBezTo>
                  <a:cubicBezTo>
                    <a:pt x="6806" y="12768"/>
                    <a:pt x="6925" y="12731"/>
                    <a:pt x="7048" y="12731"/>
                  </a:cubicBezTo>
                  <a:cubicBezTo>
                    <a:pt x="7089" y="12731"/>
                    <a:pt x="7131" y="12735"/>
                    <a:pt x="7173" y="12743"/>
                  </a:cubicBezTo>
                  <a:cubicBezTo>
                    <a:pt x="7339" y="12776"/>
                    <a:pt x="7540" y="12910"/>
                    <a:pt x="7740" y="13077"/>
                  </a:cubicBezTo>
                  <a:cubicBezTo>
                    <a:pt x="7940" y="13310"/>
                    <a:pt x="8173" y="13610"/>
                    <a:pt x="8373" y="13944"/>
                  </a:cubicBezTo>
                  <a:cubicBezTo>
                    <a:pt x="8574" y="14278"/>
                    <a:pt x="8774" y="14711"/>
                    <a:pt x="8941" y="15145"/>
                  </a:cubicBezTo>
                  <a:cubicBezTo>
                    <a:pt x="9107" y="15579"/>
                    <a:pt x="9274" y="16046"/>
                    <a:pt x="9374" y="16546"/>
                  </a:cubicBezTo>
                  <a:cubicBezTo>
                    <a:pt x="9508" y="17013"/>
                    <a:pt x="9608" y="17547"/>
                    <a:pt x="9641" y="18047"/>
                  </a:cubicBezTo>
                  <a:cubicBezTo>
                    <a:pt x="9674" y="18047"/>
                    <a:pt x="9708" y="18047"/>
                    <a:pt x="9708" y="18080"/>
                  </a:cubicBezTo>
                  <a:cubicBezTo>
                    <a:pt x="9741" y="18080"/>
                    <a:pt x="9774" y="18114"/>
                    <a:pt x="9774" y="18147"/>
                  </a:cubicBezTo>
                  <a:cubicBezTo>
                    <a:pt x="9808" y="18147"/>
                    <a:pt x="9841" y="18180"/>
                    <a:pt x="9841" y="18180"/>
                  </a:cubicBezTo>
                  <a:cubicBezTo>
                    <a:pt x="9875" y="18214"/>
                    <a:pt x="9908" y="18247"/>
                    <a:pt x="9941" y="18247"/>
                  </a:cubicBezTo>
                  <a:cubicBezTo>
                    <a:pt x="10208" y="18547"/>
                    <a:pt x="10508" y="18914"/>
                    <a:pt x="10742" y="19381"/>
                  </a:cubicBezTo>
                  <a:cubicBezTo>
                    <a:pt x="11009" y="19882"/>
                    <a:pt x="11242" y="20415"/>
                    <a:pt x="11476" y="21016"/>
                  </a:cubicBezTo>
                  <a:cubicBezTo>
                    <a:pt x="11676" y="21583"/>
                    <a:pt x="11843" y="22217"/>
                    <a:pt x="11976" y="22884"/>
                  </a:cubicBezTo>
                  <a:cubicBezTo>
                    <a:pt x="12076" y="23518"/>
                    <a:pt x="12176" y="24151"/>
                    <a:pt x="12176" y="24752"/>
                  </a:cubicBezTo>
                  <a:cubicBezTo>
                    <a:pt x="12210" y="24985"/>
                    <a:pt x="12210" y="25185"/>
                    <a:pt x="12176" y="25386"/>
                  </a:cubicBezTo>
                  <a:cubicBezTo>
                    <a:pt x="12176" y="25552"/>
                    <a:pt x="12176" y="25752"/>
                    <a:pt x="12143" y="25919"/>
                  </a:cubicBezTo>
                  <a:cubicBezTo>
                    <a:pt x="12143" y="26086"/>
                    <a:pt x="12109" y="26219"/>
                    <a:pt x="12076" y="26386"/>
                  </a:cubicBezTo>
                  <a:cubicBezTo>
                    <a:pt x="12043" y="26520"/>
                    <a:pt x="12009" y="26653"/>
                    <a:pt x="11943" y="26753"/>
                  </a:cubicBezTo>
                  <a:lnTo>
                    <a:pt x="12009" y="26820"/>
                  </a:lnTo>
                  <a:cubicBezTo>
                    <a:pt x="12276" y="27087"/>
                    <a:pt x="12510" y="27420"/>
                    <a:pt x="12743" y="27854"/>
                  </a:cubicBezTo>
                  <a:cubicBezTo>
                    <a:pt x="12977" y="28254"/>
                    <a:pt x="13177" y="28755"/>
                    <a:pt x="13377" y="29255"/>
                  </a:cubicBezTo>
                  <a:cubicBezTo>
                    <a:pt x="13544" y="29789"/>
                    <a:pt x="13711" y="30356"/>
                    <a:pt x="13811" y="30923"/>
                  </a:cubicBezTo>
                  <a:cubicBezTo>
                    <a:pt x="13911" y="31457"/>
                    <a:pt x="13977" y="32024"/>
                    <a:pt x="14011" y="32557"/>
                  </a:cubicBezTo>
                  <a:cubicBezTo>
                    <a:pt x="14011" y="33091"/>
                    <a:pt x="13977" y="33558"/>
                    <a:pt x="13911" y="33925"/>
                  </a:cubicBezTo>
                  <a:cubicBezTo>
                    <a:pt x="13811" y="34292"/>
                    <a:pt x="13711" y="34559"/>
                    <a:pt x="13544" y="34759"/>
                  </a:cubicBezTo>
                  <a:cubicBezTo>
                    <a:pt x="13405" y="34898"/>
                    <a:pt x="13266" y="34967"/>
                    <a:pt x="13088" y="34967"/>
                  </a:cubicBezTo>
                  <a:cubicBezTo>
                    <a:pt x="13053" y="34967"/>
                    <a:pt x="13016" y="34965"/>
                    <a:pt x="12977" y="34959"/>
                  </a:cubicBezTo>
                  <a:cubicBezTo>
                    <a:pt x="12777" y="34926"/>
                    <a:pt x="12543" y="34792"/>
                    <a:pt x="12276" y="34525"/>
                  </a:cubicBezTo>
                  <a:cubicBezTo>
                    <a:pt x="12143" y="34392"/>
                    <a:pt x="12009" y="34259"/>
                    <a:pt x="11876" y="34058"/>
                  </a:cubicBezTo>
                  <a:cubicBezTo>
                    <a:pt x="11776" y="33892"/>
                    <a:pt x="11642" y="33691"/>
                    <a:pt x="11542" y="33458"/>
                  </a:cubicBezTo>
                  <a:cubicBezTo>
                    <a:pt x="11409" y="33258"/>
                    <a:pt x="11309" y="33024"/>
                    <a:pt x="11209" y="32757"/>
                  </a:cubicBezTo>
                  <a:cubicBezTo>
                    <a:pt x="11109" y="32524"/>
                    <a:pt x="11009" y="32257"/>
                    <a:pt x="10909" y="31990"/>
                  </a:cubicBezTo>
                  <a:cubicBezTo>
                    <a:pt x="10809" y="32257"/>
                    <a:pt x="10708" y="32491"/>
                    <a:pt x="10575" y="32691"/>
                  </a:cubicBezTo>
                  <a:cubicBezTo>
                    <a:pt x="10442" y="32858"/>
                    <a:pt x="10308" y="33024"/>
                    <a:pt x="10175" y="33124"/>
                  </a:cubicBezTo>
                  <a:cubicBezTo>
                    <a:pt x="10008" y="33224"/>
                    <a:pt x="9841" y="33291"/>
                    <a:pt x="9674" y="33325"/>
                  </a:cubicBezTo>
                  <a:cubicBezTo>
                    <a:pt x="9630" y="33333"/>
                    <a:pt x="9583" y="33338"/>
                    <a:pt x="9534" y="33338"/>
                  </a:cubicBezTo>
                  <a:cubicBezTo>
                    <a:pt x="9403" y="33338"/>
                    <a:pt x="9263" y="33307"/>
                    <a:pt x="9141" y="33258"/>
                  </a:cubicBezTo>
                  <a:lnTo>
                    <a:pt x="8941" y="28121"/>
                  </a:lnTo>
                  <a:lnTo>
                    <a:pt x="10141" y="29355"/>
                  </a:lnTo>
                  <a:lnTo>
                    <a:pt x="7773" y="19615"/>
                  </a:lnTo>
                  <a:lnTo>
                    <a:pt x="6038" y="25219"/>
                  </a:lnTo>
                  <a:lnTo>
                    <a:pt x="7206" y="26386"/>
                  </a:lnTo>
                  <a:lnTo>
                    <a:pt x="7439" y="31790"/>
                  </a:lnTo>
                  <a:cubicBezTo>
                    <a:pt x="7139" y="31390"/>
                    <a:pt x="6839" y="30923"/>
                    <a:pt x="6572" y="30422"/>
                  </a:cubicBezTo>
                  <a:cubicBezTo>
                    <a:pt x="6305" y="29922"/>
                    <a:pt x="6072" y="29355"/>
                    <a:pt x="5838" y="28788"/>
                  </a:cubicBezTo>
                  <a:cubicBezTo>
                    <a:pt x="5605" y="28188"/>
                    <a:pt x="5371" y="27554"/>
                    <a:pt x="5205" y="26920"/>
                  </a:cubicBezTo>
                  <a:cubicBezTo>
                    <a:pt x="5004" y="26286"/>
                    <a:pt x="4838" y="25619"/>
                    <a:pt x="4704" y="24952"/>
                  </a:cubicBezTo>
                  <a:cubicBezTo>
                    <a:pt x="4671" y="24952"/>
                    <a:pt x="4671" y="24919"/>
                    <a:pt x="4637" y="24919"/>
                  </a:cubicBezTo>
                  <a:cubicBezTo>
                    <a:pt x="4637" y="24885"/>
                    <a:pt x="4604" y="24885"/>
                    <a:pt x="4571" y="24852"/>
                  </a:cubicBezTo>
                  <a:cubicBezTo>
                    <a:pt x="4571" y="24852"/>
                    <a:pt x="4537" y="24818"/>
                    <a:pt x="4537" y="24818"/>
                  </a:cubicBezTo>
                  <a:lnTo>
                    <a:pt x="4471" y="24752"/>
                  </a:lnTo>
                  <a:cubicBezTo>
                    <a:pt x="4170" y="24452"/>
                    <a:pt x="3904" y="24051"/>
                    <a:pt x="3670" y="23584"/>
                  </a:cubicBezTo>
                  <a:cubicBezTo>
                    <a:pt x="3403" y="23117"/>
                    <a:pt x="3170" y="22584"/>
                    <a:pt x="2970" y="21983"/>
                  </a:cubicBezTo>
                  <a:cubicBezTo>
                    <a:pt x="2769" y="21416"/>
                    <a:pt x="2603" y="20782"/>
                    <a:pt x="2469" y="20148"/>
                  </a:cubicBezTo>
                  <a:cubicBezTo>
                    <a:pt x="2336" y="19515"/>
                    <a:pt x="2269" y="18881"/>
                    <a:pt x="2236" y="18247"/>
                  </a:cubicBezTo>
                  <a:cubicBezTo>
                    <a:pt x="2202" y="17780"/>
                    <a:pt x="2236" y="17346"/>
                    <a:pt x="2269" y="16980"/>
                  </a:cubicBezTo>
                  <a:cubicBezTo>
                    <a:pt x="2336" y="16613"/>
                    <a:pt x="2403" y="16279"/>
                    <a:pt x="2503" y="16046"/>
                  </a:cubicBezTo>
                  <a:cubicBezTo>
                    <a:pt x="2603" y="15779"/>
                    <a:pt x="2736" y="15612"/>
                    <a:pt x="2870" y="15478"/>
                  </a:cubicBezTo>
                  <a:cubicBezTo>
                    <a:pt x="2995" y="15403"/>
                    <a:pt x="3120" y="15366"/>
                    <a:pt x="3259" y="15366"/>
                  </a:cubicBezTo>
                  <a:cubicBezTo>
                    <a:pt x="3305" y="15366"/>
                    <a:pt x="3353" y="15370"/>
                    <a:pt x="3403" y="15378"/>
                  </a:cubicBezTo>
                  <a:cubicBezTo>
                    <a:pt x="3370" y="15278"/>
                    <a:pt x="3370" y="15212"/>
                    <a:pt x="3370" y="15112"/>
                  </a:cubicBezTo>
                  <a:lnTo>
                    <a:pt x="3337" y="14878"/>
                  </a:lnTo>
                  <a:cubicBezTo>
                    <a:pt x="3337" y="14778"/>
                    <a:pt x="3337" y="14711"/>
                    <a:pt x="3337" y="14644"/>
                  </a:cubicBezTo>
                  <a:cubicBezTo>
                    <a:pt x="3303" y="14544"/>
                    <a:pt x="3303" y="14478"/>
                    <a:pt x="3303" y="14378"/>
                  </a:cubicBezTo>
                  <a:cubicBezTo>
                    <a:pt x="3270" y="13844"/>
                    <a:pt x="3303" y="13377"/>
                    <a:pt x="3370" y="12977"/>
                  </a:cubicBezTo>
                  <a:cubicBezTo>
                    <a:pt x="3470" y="12576"/>
                    <a:pt x="3570" y="12276"/>
                    <a:pt x="3703" y="12076"/>
                  </a:cubicBezTo>
                  <a:cubicBezTo>
                    <a:pt x="3870" y="11876"/>
                    <a:pt x="4037" y="11776"/>
                    <a:pt x="4271" y="11776"/>
                  </a:cubicBezTo>
                  <a:close/>
                  <a:moveTo>
                    <a:pt x="1" y="1"/>
                  </a:moveTo>
                  <a:lnTo>
                    <a:pt x="1402" y="31023"/>
                  </a:lnTo>
                  <a:lnTo>
                    <a:pt x="16012" y="46367"/>
                  </a:lnTo>
                  <a:lnTo>
                    <a:pt x="15012" y="14011"/>
                  </a:lnTo>
                  <a:lnTo>
                    <a:pt x="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3004213" y="2952400"/>
              <a:ext cx="403625" cy="1170850"/>
            </a:xfrm>
            <a:custGeom>
              <a:avLst/>
              <a:gdLst/>
              <a:ahLst/>
              <a:cxnLst/>
              <a:rect l="l" t="t" r="r" b="b"/>
              <a:pathLst>
                <a:path w="16145" h="46834" extrusionOk="0">
                  <a:moveTo>
                    <a:pt x="0" y="1"/>
                  </a:moveTo>
                  <a:lnTo>
                    <a:pt x="1434" y="31323"/>
                  </a:lnTo>
                  <a:lnTo>
                    <a:pt x="16145" y="46834"/>
                  </a:lnTo>
                  <a:lnTo>
                    <a:pt x="16145" y="46834"/>
                  </a:lnTo>
                  <a:lnTo>
                    <a:pt x="15178" y="14144"/>
                  </a:lnTo>
                  <a:lnTo>
                    <a:pt x="0"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a:off x="3061738" y="3252500"/>
              <a:ext cx="294400" cy="579875"/>
            </a:xfrm>
            <a:custGeom>
              <a:avLst/>
              <a:gdLst/>
              <a:ahLst/>
              <a:cxnLst/>
              <a:rect l="l" t="t" r="r" b="b"/>
              <a:pathLst>
                <a:path w="11776" h="23195" extrusionOk="0">
                  <a:moveTo>
                    <a:pt x="1974" y="0"/>
                  </a:moveTo>
                  <a:cubicBezTo>
                    <a:pt x="1795" y="0"/>
                    <a:pt x="1621" y="126"/>
                    <a:pt x="1502" y="305"/>
                  </a:cubicBezTo>
                  <a:cubicBezTo>
                    <a:pt x="1335" y="505"/>
                    <a:pt x="1235" y="806"/>
                    <a:pt x="1168" y="1173"/>
                  </a:cubicBezTo>
                  <a:cubicBezTo>
                    <a:pt x="1068" y="1573"/>
                    <a:pt x="1068" y="2040"/>
                    <a:pt x="1068" y="2607"/>
                  </a:cubicBezTo>
                  <a:cubicBezTo>
                    <a:pt x="1068" y="2674"/>
                    <a:pt x="1102" y="2774"/>
                    <a:pt x="1102" y="2840"/>
                  </a:cubicBezTo>
                  <a:cubicBezTo>
                    <a:pt x="1102" y="2941"/>
                    <a:pt x="1102" y="3007"/>
                    <a:pt x="1102" y="3074"/>
                  </a:cubicBezTo>
                  <a:lnTo>
                    <a:pt x="1135" y="3341"/>
                  </a:lnTo>
                  <a:cubicBezTo>
                    <a:pt x="1135" y="3408"/>
                    <a:pt x="1168" y="3508"/>
                    <a:pt x="1168" y="3574"/>
                  </a:cubicBezTo>
                  <a:cubicBezTo>
                    <a:pt x="1133" y="3568"/>
                    <a:pt x="1098" y="3566"/>
                    <a:pt x="1065" y="3566"/>
                  </a:cubicBezTo>
                  <a:cubicBezTo>
                    <a:pt x="910" y="3566"/>
                    <a:pt x="778" y="3625"/>
                    <a:pt x="668" y="3708"/>
                  </a:cubicBezTo>
                  <a:cubicBezTo>
                    <a:pt x="501" y="3808"/>
                    <a:pt x="368" y="4008"/>
                    <a:pt x="268" y="4242"/>
                  </a:cubicBezTo>
                  <a:cubicBezTo>
                    <a:pt x="168" y="4508"/>
                    <a:pt x="101" y="4809"/>
                    <a:pt x="34" y="5176"/>
                  </a:cubicBezTo>
                  <a:cubicBezTo>
                    <a:pt x="1" y="5542"/>
                    <a:pt x="1" y="5976"/>
                    <a:pt x="1" y="6476"/>
                  </a:cubicBezTo>
                  <a:cubicBezTo>
                    <a:pt x="34" y="7077"/>
                    <a:pt x="101" y="7711"/>
                    <a:pt x="234" y="8344"/>
                  </a:cubicBezTo>
                  <a:cubicBezTo>
                    <a:pt x="368" y="8978"/>
                    <a:pt x="534" y="9612"/>
                    <a:pt x="735" y="10212"/>
                  </a:cubicBezTo>
                  <a:cubicBezTo>
                    <a:pt x="935" y="10780"/>
                    <a:pt x="1168" y="11347"/>
                    <a:pt x="1435" y="11814"/>
                  </a:cubicBezTo>
                  <a:cubicBezTo>
                    <a:pt x="1669" y="12281"/>
                    <a:pt x="1935" y="12681"/>
                    <a:pt x="2236" y="12948"/>
                  </a:cubicBezTo>
                  <a:lnTo>
                    <a:pt x="2302" y="13014"/>
                  </a:lnTo>
                  <a:cubicBezTo>
                    <a:pt x="2302" y="13048"/>
                    <a:pt x="2336" y="13048"/>
                    <a:pt x="2336" y="13081"/>
                  </a:cubicBezTo>
                  <a:cubicBezTo>
                    <a:pt x="2369" y="13081"/>
                    <a:pt x="2402" y="13115"/>
                    <a:pt x="2402" y="13115"/>
                  </a:cubicBezTo>
                  <a:cubicBezTo>
                    <a:pt x="2436" y="13148"/>
                    <a:pt x="2436" y="13148"/>
                    <a:pt x="2469" y="13181"/>
                  </a:cubicBezTo>
                  <a:cubicBezTo>
                    <a:pt x="2603" y="13848"/>
                    <a:pt x="2769" y="14482"/>
                    <a:pt x="2970" y="15149"/>
                  </a:cubicBezTo>
                  <a:cubicBezTo>
                    <a:pt x="3136" y="15783"/>
                    <a:pt x="3370" y="16417"/>
                    <a:pt x="3603" y="16984"/>
                  </a:cubicBezTo>
                  <a:cubicBezTo>
                    <a:pt x="3837" y="17584"/>
                    <a:pt x="4070" y="18118"/>
                    <a:pt x="4337" y="18652"/>
                  </a:cubicBezTo>
                  <a:cubicBezTo>
                    <a:pt x="4604" y="19152"/>
                    <a:pt x="4904" y="19619"/>
                    <a:pt x="5204" y="20019"/>
                  </a:cubicBezTo>
                  <a:lnTo>
                    <a:pt x="4971" y="14616"/>
                  </a:lnTo>
                  <a:lnTo>
                    <a:pt x="3803" y="13415"/>
                  </a:lnTo>
                  <a:lnTo>
                    <a:pt x="5538" y="7844"/>
                  </a:lnTo>
                  <a:lnTo>
                    <a:pt x="7906" y="17551"/>
                  </a:lnTo>
                  <a:lnTo>
                    <a:pt x="7906" y="17551"/>
                  </a:lnTo>
                  <a:lnTo>
                    <a:pt x="6706" y="16350"/>
                  </a:lnTo>
                  <a:lnTo>
                    <a:pt x="6906" y="21487"/>
                  </a:lnTo>
                  <a:cubicBezTo>
                    <a:pt x="7003" y="21526"/>
                    <a:pt x="7113" y="21542"/>
                    <a:pt x="7220" y="21542"/>
                  </a:cubicBezTo>
                  <a:cubicBezTo>
                    <a:pt x="7296" y="21542"/>
                    <a:pt x="7370" y="21534"/>
                    <a:pt x="7439" y="21521"/>
                  </a:cubicBezTo>
                  <a:cubicBezTo>
                    <a:pt x="7606" y="21521"/>
                    <a:pt x="7773" y="21454"/>
                    <a:pt x="7940" y="21320"/>
                  </a:cubicBezTo>
                  <a:cubicBezTo>
                    <a:pt x="8073" y="21220"/>
                    <a:pt x="8207" y="21087"/>
                    <a:pt x="8340" y="20887"/>
                  </a:cubicBezTo>
                  <a:cubicBezTo>
                    <a:pt x="8473" y="20720"/>
                    <a:pt x="8574" y="20486"/>
                    <a:pt x="8674" y="20220"/>
                  </a:cubicBezTo>
                  <a:cubicBezTo>
                    <a:pt x="8774" y="20486"/>
                    <a:pt x="8874" y="20753"/>
                    <a:pt x="8974" y="20987"/>
                  </a:cubicBezTo>
                  <a:cubicBezTo>
                    <a:pt x="9074" y="21220"/>
                    <a:pt x="9174" y="21454"/>
                    <a:pt x="9307" y="21687"/>
                  </a:cubicBezTo>
                  <a:cubicBezTo>
                    <a:pt x="9407" y="21887"/>
                    <a:pt x="9541" y="22088"/>
                    <a:pt x="9674" y="22288"/>
                  </a:cubicBezTo>
                  <a:cubicBezTo>
                    <a:pt x="9774" y="22455"/>
                    <a:pt x="9908" y="22621"/>
                    <a:pt x="10041" y="22755"/>
                  </a:cubicBezTo>
                  <a:cubicBezTo>
                    <a:pt x="10308" y="23022"/>
                    <a:pt x="10542" y="23155"/>
                    <a:pt x="10742" y="23188"/>
                  </a:cubicBezTo>
                  <a:cubicBezTo>
                    <a:pt x="10772" y="23193"/>
                    <a:pt x="10802" y="23195"/>
                    <a:pt x="10830" y="23195"/>
                  </a:cubicBezTo>
                  <a:cubicBezTo>
                    <a:pt x="11026" y="23195"/>
                    <a:pt x="11193" y="23100"/>
                    <a:pt x="11309" y="22955"/>
                  </a:cubicBezTo>
                  <a:cubicBezTo>
                    <a:pt x="11476" y="22788"/>
                    <a:pt x="11609" y="22521"/>
                    <a:pt x="11676" y="22154"/>
                  </a:cubicBezTo>
                  <a:cubicBezTo>
                    <a:pt x="11742" y="21787"/>
                    <a:pt x="11776" y="21320"/>
                    <a:pt x="11776" y="20787"/>
                  </a:cubicBezTo>
                  <a:cubicBezTo>
                    <a:pt x="11742" y="20253"/>
                    <a:pt x="11676" y="19686"/>
                    <a:pt x="11576" y="19119"/>
                  </a:cubicBezTo>
                  <a:cubicBezTo>
                    <a:pt x="11476" y="18552"/>
                    <a:pt x="11309" y="18018"/>
                    <a:pt x="11142" y="17484"/>
                  </a:cubicBezTo>
                  <a:cubicBezTo>
                    <a:pt x="10942" y="16951"/>
                    <a:pt x="10742" y="16484"/>
                    <a:pt x="10508" y="16050"/>
                  </a:cubicBezTo>
                  <a:cubicBezTo>
                    <a:pt x="10275" y="15650"/>
                    <a:pt x="10041" y="15283"/>
                    <a:pt x="9774" y="15016"/>
                  </a:cubicBezTo>
                  <a:lnTo>
                    <a:pt x="9741" y="14983"/>
                  </a:lnTo>
                  <a:cubicBezTo>
                    <a:pt x="9774" y="14849"/>
                    <a:pt x="9808" y="14716"/>
                    <a:pt x="9841" y="14582"/>
                  </a:cubicBezTo>
                  <a:cubicBezTo>
                    <a:pt x="9874" y="14449"/>
                    <a:pt x="9908" y="14282"/>
                    <a:pt x="9908" y="14115"/>
                  </a:cubicBezTo>
                  <a:cubicBezTo>
                    <a:pt x="9941" y="13948"/>
                    <a:pt x="9941" y="13782"/>
                    <a:pt x="9941" y="13582"/>
                  </a:cubicBezTo>
                  <a:cubicBezTo>
                    <a:pt x="9975" y="13381"/>
                    <a:pt x="9975" y="13181"/>
                    <a:pt x="9941" y="12981"/>
                  </a:cubicBezTo>
                  <a:cubicBezTo>
                    <a:pt x="9941" y="12347"/>
                    <a:pt x="9841" y="11714"/>
                    <a:pt x="9741" y="11080"/>
                  </a:cubicBezTo>
                  <a:cubicBezTo>
                    <a:pt x="9608" y="10446"/>
                    <a:pt x="9441" y="9812"/>
                    <a:pt x="9241" y="9212"/>
                  </a:cubicBezTo>
                  <a:cubicBezTo>
                    <a:pt x="9041" y="8611"/>
                    <a:pt x="8807" y="8078"/>
                    <a:pt x="8540" y="7611"/>
                  </a:cubicBezTo>
                  <a:cubicBezTo>
                    <a:pt x="8273" y="7144"/>
                    <a:pt x="7973" y="6743"/>
                    <a:pt x="7706" y="6476"/>
                  </a:cubicBezTo>
                  <a:cubicBezTo>
                    <a:pt x="7673" y="6443"/>
                    <a:pt x="7640" y="6410"/>
                    <a:pt x="7640" y="6410"/>
                  </a:cubicBezTo>
                  <a:cubicBezTo>
                    <a:pt x="7606" y="6376"/>
                    <a:pt x="7573" y="6376"/>
                    <a:pt x="7573" y="6343"/>
                  </a:cubicBezTo>
                  <a:cubicBezTo>
                    <a:pt x="7539" y="6310"/>
                    <a:pt x="7506" y="6310"/>
                    <a:pt x="7506" y="6276"/>
                  </a:cubicBezTo>
                  <a:cubicBezTo>
                    <a:pt x="7473" y="6276"/>
                    <a:pt x="7439" y="6243"/>
                    <a:pt x="7439" y="6243"/>
                  </a:cubicBezTo>
                  <a:cubicBezTo>
                    <a:pt x="7373" y="5743"/>
                    <a:pt x="7273" y="5242"/>
                    <a:pt x="7139" y="4742"/>
                  </a:cubicBezTo>
                  <a:cubicBezTo>
                    <a:pt x="7039" y="4275"/>
                    <a:pt x="6872" y="3775"/>
                    <a:pt x="6706" y="3341"/>
                  </a:cubicBezTo>
                  <a:cubicBezTo>
                    <a:pt x="6539" y="2907"/>
                    <a:pt x="6339" y="2507"/>
                    <a:pt x="6138" y="2140"/>
                  </a:cubicBezTo>
                  <a:cubicBezTo>
                    <a:pt x="5938" y="1806"/>
                    <a:pt x="5705" y="1506"/>
                    <a:pt x="5505" y="1273"/>
                  </a:cubicBezTo>
                  <a:cubicBezTo>
                    <a:pt x="5305" y="1106"/>
                    <a:pt x="5104" y="972"/>
                    <a:pt x="4938" y="939"/>
                  </a:cubicBezTo>
                  <a:cubicBezTo>
                    <a:pt x="4896" y="931"/>
                    <a:pt x="4854" y="927"/>
                    <a:pt x="4813" y="927"/>
                  </a:cubicBezTo>
                  <a:cubicBezTo>
                    <a:pt x="4690" y="927"/>
                    <a:pt x="4571" y="964"/>
                    <a:pt x="4471" y="1039"/>
                  </a:cubicBezTo>
                  <a:cubicBezTo>
                    <a:pt x="4337" y="1106"/>
                    <a:pt x="4204" y="1273"/>
                    <a:pt x="4104" y="1473"/>
                  </a:cubicBezTo>
                  <a:cubicBezTo>
                    <a:pt x="4004" y="1706"/>
                    <a:pt x="3937" y="1973"/>
                    <a:pt x="3904" y="2307"/>
                  </a:cubicBezTo>
                  <a:cubicBezTo>
                    <a:pt x="3803" y="2073"/>
                    <a:pt x="3703" y="1906"/>
                    <a:pt x="3637" y="1706"/>
                  </a:cubicBezTo>
                  <a:cubicBezTo>
                    <a:pt x="3537" y="1506"/>
                    <a:pt x="3437" y="1339"/>
                    <a:pt x="3336" y="1173"/>
                  </a:cubicBezTo>
                  <a:cubicBezTo>
                    <a:pt x="3236" y="1006"/>
                    <a:pt x="3136" y="872"/>
                    <a:pt x="3036" y="706"/>
                  </a:cubicBezTo>
                  <a:cubicBezTo>
                    <a:pt x="2936" y="572"/>
                    <a:pt x="2836" y="472"/>
                    <a:pt x="2736" y="372"/>
                  </a:cubicBezTo>
                  <a:cubicBezTo>
                    <a:pt x="2469" y="139"/>
                    <a:pt x="2236" y="5"/>
                    <a:pt x="2036" y="5"/>
                  </a:cubicBezTo>
                  <a:cubicBezTo>
                    <a:pt x="2015" y="2"/>
                    <a:pt x="1994" y="0"/>
                    <a:pt x="1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2965013" y="2049250"/>
              <a:ext cx="413650" cy="1179200"/>
            </a:xfrm>
            <a:custGeom>
              <a:avLst/>
              <a:gdLst/>
              <a:ahLst/>
              <a:cxnLst/>
              <a:rect l="l" t="t" r="r" b="b"/>
              <a:pathLst>
                <a:path w="16546" h="47168" extrusionOk="0">
                  <a:moveTo>
                    <a:pt x="0" y="1"/>
                  </a:moveTo>
                  <a:lnTo>
                    <a:pt x="1501" y="33325"/>
                  </a:lnTo>
                  <a:lnTo>
                    <a:pt x="16545" y="47168"/>
                  </a:lnTo>
                  <a:lnTo>
                    <a:pt x="15511" y="12243"/>
                  </a:lnTo>
                  <a:lnTo>
                    <a:pt x="0"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2965013" y="2049250"/>
              <a:ext cx="413650" cy="1179200"/>
            </a:xfrm>
            <a:custGeom>
              <a:avLst/>
              <a:gdLst/>
              <a:ahLst/>
              <a:cxnLst/>
              <a:rect l="l" t="t" r="r" b="b"/>
              <a:pathLst>
                <a:path w="16546" h="47168" extrusionOk="0">
                  <a:moveTo>
                    <a:pt x="5704" y="19014"/>
                  </a:moveTo>
                  <a:cubicBezTo>
                    <a:pt x="5638" y="19014"/>
                    <a:pt x="5571" y="19048"/>
                    <a:pt x="5538" y="19114"/>
                  </a:cubicBezTo>
                  <a:cubicBezTo>
                    <a:pt x="5471" y="19148"/>
                    <a:pt x="5438" y="19248"/>
                    <a:pt x="5404" y="19381"/>
                  </a:cubicBezTo>
                  <a:cubicBezTo>
                    <a:pt x="5404" y="19481"/>
                    <a:pt x="5371" y="19615"/>
                    <a:pt x="5404" y="19815"/>
                  </a:cubicBezTo>
                  <a:cubicBezTo>
                    <a:pt x="5404" y="19948"/>
                    <a:pt x="5404" y="20115"/>
                    <a:pt x="5438" y="20249"/>
                  </a:cubicBezTo>
                  <a:cubicBezTo>
                    <a:pt x="5471" y="20382"/>
                    <a:pt x="5504" y="20515"/>
                    <a:pt x="5571" y="20682"/>
                  </a:cubicBezTo>
                  <a:cubicBezTo>
                    <a:pt x="5604" y="20816"/>
                    <a:pt x="5671" y="20949"/>
                    <a:pt x="5738" y="21082"/>
                  </a:cubicBezTo>
                  <a:cubicBezTo>
                    <a:pt x="5804" y="21216"/>
                    <a:pt x="5871" y="21349"/>
                    <a:pt x="5971" y="21483"/>
                  </a:cubicBezTo>
                  <a:cubicBezTo>
                    <a:pt x="6038" y="21583"/>
                    <a:pt x="6071" y="21683"/>
                    <a:pt x="6138" y="21783"/>
                  </a:cubicBezTo>
                  <a:cubicBezTo>
                    <a:pt x="6171" y="21883"/>
                    <a:pt x="6238" y="21983"/>
                    <a:pt x="6271" y="22083"/>
                  </a:cubicBezTo>
                  <a:cubicBezTo>
                    <a:pt x="6305" y="22183"/>
                    <a:pt x="6305" y="22250"/>
                    <a:pt x="6338" y="22350"/>
                  </a:cubicBezTo>
                  <a:cubicBezTo>
                    <a:pt x="6338" y="22450"/>
                    <a:pt x="6372" y="22550"/>
                    <a:pt x="6372" y="22650"/>
                  </a:cubicBezTo>
                  <a:cubicBezTo>
                    <a:pt x="6372" y="22750"/>
                    <a:pt x="6372" y="22850"/>
                    <a:pt x="6338" y="22917"/>
                  </a:cubicBezTo>
                  <a:cubicBezTo>
                    <a:pt x="6338" y="22984"/>
                    <a:pt x="6305" y="23051"/>
                    <a:pt x="6271" y="23084"/>
                  </a:cubicBezTo>
                  <a:cubicBezTo>
                    <a:pt x="6238" y="23117"/>
                    <a:pt x="6205" y="23151"/>
                    <a:pt x="6171" y="23151"/>
                  </a:cubicBezTo>
                  <a:cubicBezTo>
                    <a:pt x="6105" y="23117"/>
                    <a:pt x="6038" y="23084"/>
                    <a:pt x="6005" y="23051"/>
                  </a:cubicBezTo>
                  <a:cubicBezTo>
                    <a:pt x="5938" y="23017"/>
                    <a:pt x="5905" y="22950"/>
                    <a:pt x="5871" y="22917"/>
                  </a:cubicBezTo>
                  <a:cubicBezTo>
                    <a:pt x="5804" y="22850"/>
                    <a:pt x="5771" y="22817"/>
                    <a:pt x="5738" y="22750"/>
                  </a:cubicBezTo>
                  <a:cubicBezTo>
                    <a:pt x="5704" y="22684"/>
                    <a:pt x="5671" y="22617"/>
                    <a:pt x="5638" y="22550"/>
                  </a:cubicBezTo>
                  <a:cubicBezTo>
                    <a:pt x="5604" y="22517"/>
                    <a:pt x="5571" y="22450"/>
                    <a:pt x="5538" y="22383"/>
                  </a:cubicBezTo>
                  <a:lnTo>
                    <a:pt x="5504" y="22784"/>
                  </a:lnTo>
                  <a:cubicBezTo>
                    <a:pt x="5504" y="22850"/>
                    <a:pt x="5538" y="22917"/>
                    <a:pt x="5604" y="22984"/>
                  </a:cubicBezTo>
                  <a:cubicBezTo>
                    <a:pt x="5638" y="23051"/>
                    <a:pt x="5671" y="23117"/>
                    <a:pt x="5704" y="23184"/>
                  </a:cubicBezTo>
                  <a:cubicBezTo>
                    <a:pt x="5771" y="23217"/>
                    <a:pt x="5804" y="23284"/>
                    <a:pt x="5838" y="23351"/>
                  </a:cubicBezTo>
                  <a:cubicBezTo>
                    <a:pt x="5905" y="23417"/>
                    <a:pt x="5938" y="23451"/>
                    <a:pt x="6005" y="23484"/>
                  </a:cubicBezTo>
                  <a:cubicBezTo>
                    <a:pt x="6105" y="23584"/>
                    <a:pt x="6205" y="23651"/>
                    <a:pt x="6271" y="23651"/>
                  </a:cubicBezTo>
                  <a:cubicBezTo>
                    <a:pt x="6372" y="23651"/>
                    <a:pt x="6438" y="23618"/>
                    <a:pt x="6472" y="23551"/>
                  </a:cubicBezTo>
                  <a:cubicBezTo>
                    <a:pt x="6538" y="23484"/>
                    <a:pt x="6572" y="23384"/>
                    <a:pt x="6605" y="23251"/>
                  </a:cubicBezTo>
                  <a:cubicBezTo>
                    <a:pt x="6605" y="23151"/>
                    <a:pt x="6605" y="22984"/>
                    <a:pt x="6605" y="22817"/>
                  </a:cubicBezTo>
                  <a:cubicBezTo>
                    <a:pt x="6605" y="22650"/>
                    <a:pt x="6605" y="22517"/>
                    <a:pt x="6572" y="22350"/>
                  </a:cubicBezTo>
                  <a:cubicBezTo>
                    <a:pt x="6538" y="22217"/>
                    <a:pt x="6505" y="22083"/>
                    <a:pt x="6472" y="21950"/>
                  </a:cubicBezTo>
                  <a:cubicBezTo>
                    <a:pt x="6405" y="21816"/>
                    <a:pt x="6372" y="21650"/>
                    <a:pt x="6305" y="21516"/>
                  </a:cubicBezTo>
                  <a:cubicBezTo>
                    <a:pt x="6238" y="21383"/>
                    <a:pt x="6138" y="21249"/>
                    <a:pt x="6071" y="21116"/>
                  </a:cubicBezTo>
                  <a:cubicBezTo>
                    <a:pt x="6005" y="21016"/>
                    <a:pt x="5938" y="20882"/>
                    <a:pt x="5905" y="20782"/>
                  </a:cubicBezTo>
                  <a:cubicBezTo>
                    <a:pt x="5838" y="20682"/>
                    <a:pt x="5804" y="20615"/>
                    <a:pt x="5771" y="20515"/>
                  </a:cubicBezTo>
                  <a:cubicBezTo>
                    <a:pt x="5738" y="20415"/>
                    <a:pt x="5704" y="20315"/>
                    <a:pt x="5671" y="20249"/>
                  </a:cubicBezTo>
                  <a:cubicBezTo>
                    <a:pt x="5671" y="20148"/>
                    <a:pt x="5671" y="20048"/>
                    <a:pt x="5638" y="19948"/>
                  </a:cubicBezTo>
                  <a:cubicBezTo>
                    <a:pt x="5638" y="19882"/>
                    <a:pt x="5638" y="19815"/>
                    <a:pt x="5671" y="19748"/>
                  </a:cubicBezTo>
                  <a:cubicBezTo>
                    <a:pt x="5671" y="19681"/>
                    <a:pt x="5704" y="19615"/>
                    <a:pt x="5704" y="19581"/>
                  </a:cubicBezTo>
                  <a:cubicBezTo>
                    <a:pt x="5738" y="19548"/>
                    <a:pt x="5771" y="19515"/>
                    <a:pt x="5838" y="19515"/>
                  </a:cubicBezTo>
                  <a:cubicBezTo>
                    <a:pt x="5871" y="19515"/>
                    <a:pt x="5938" y="19548"/>
                    <a:pt x="6005" y="19615"/>
                  </a:cubicBezTo>
                  <a:cubicBezTo>
                    <a:pt x="6038" y="19648"/>
                    <a:pt x="6071" y="19681"/>
                    <a:pt x="6105" y="19715"/>
                  </a:cubicBezTo>
                  <a:cubicBezTo>
                    <a:pt x="6171" y="19782"/>
                    <a:pt x="6205" y="19815"/>
                    <a:pt x="6238" y="19882"/>
                  </a:cubicBezTo>
                  <a:cubicBezTo>
                    <a:pt x="6271" y="19915"/>
                    <a:pt x="6271" y="19948"/>
                    <a:pt x="6305" y="20015"/>
                  </a:cubicBezTo>
                  <a:cubicBezTo>
                    <a:pt x="6338" y="20048"/>
                    <a:pt x="6338" y="20082"/>
                    <a:pt x="6372" y="20115"/>
                  </a:cubicBezTo>
                  <a:lnTo>
                    <a:pt x="6405" y="19715"/>
                  </a:lnTo>
                  <a:cubicBezTo>
                    <a:pt x="6405" y="19681"/>
                    <a:pt x="6372" y="19615"/>
                    <a:pt x="6338" y="19581"/>
                  </a:cubicBezTo>
                  <a:cubicBezTo>
                    <a:pt x="6305" y="19515"/>
                    <a:pt x="6271" y="19481"/>
                    <a:pt x="6238" y="19415"/>
                  </a:cubicBezTo>
                  <a:cubicBezTo>
                    <a:pt x="6205" y="19381"/>
                    <a:pt x="6171" y="19315"/>
                    <a:pt x="6105" y="19281"/>
                  </a:cubicBezTo>
                  <a:cubicBezTo>
                    <a:pt x="6071" y="19248"/>
                    <a:pt x="6005" y="19181"/>
                    <a:pt x="5971" y="19148"/>
                  </a:cubicBezTo>
                  <a:cubicBezTo>
                    <a:pt x="5871" y="19081"/>
                    <a:pt x="5804" y="19014"/>
                    <a:pt x="5704" y="19014"/>
                  </a:cubicBezTo>
                  <a:close/>
                  <a:moveTo>
                    <a:pt x="6905" y="20015"/>
                  </a:moveTo>
                  <a:lnTo>
                    <a:pt x="6939" y="24285"/>
                  </a:lnTo>
                  <a:lnTo>
                    <a:pt x="7172" y="24485"/>
                  </a:lnTo>
                  <a:lnTo>
                    <a:pt x="7172" y="22650"/>
                  </a:lnTo>
                  <a:cubicBezTo>
                    <a:pt x="7172" y="22483"/>
                    <a:pt x="7172" y="22317"/>
                    <a:pt x="7172" y="22150"/>
                  </a:cubicBezTo>
                  <a:cubicBezTo>
                    <a:pt x="7139" y="21983"/>
                    <a:pt x="7139" y="21816"/>
                    <a:pt x="7139" y="21650"/>
                  </a:cubicBezTo>
                  <a:cubicBezTo>
                    <a:pt x="7139" y="21483"/>
                    <a:pt x="7139" y="21316"/>
                    <a:pt x="7139" y="21183"/>
                  </a:cubicBezTo>
                  <a:cubicBezTo>
                    <a:pt x="7139" y="21016"/>
                    <a:pt x="7139" y="20882"/>
                    <a:pt x="7139" y="20749"/>
                  </a:cubicBezTo>
                  <a:cubicBezTo>
                    <a:pt x="7139" y="20882"/>
                    <a:pt x="7172" y="21049"/>
                    <a:pt x="7205" y="21183"/>
                  </a:cubicBezTo>
                  <a:cubicBezTo>
                    <a:pt x="7205" y="21349"/>
                    <a:pt x="7239" y="21483"/>
                    <a:pt x="7272" y="21650"/>
                  </a:cubicBezTo>
                  <a:cubicBezTo>
                    <a:pt x="7306" y="21816"/>
                    <a:pt x="7306" y="21983"/>
                    <a:pt x="7339" y="22150"/>
                  </a:cubicBezTo>
                  <a:cubicBezTo>
                    <a:pt x="7372" y="22317"/>
                    <a:pt x="7406" y="22483"/>
                    <a:pt x="7439" y="22650"/>
                  </a:cubicBezTo>
                  <a:lnTo>
                    <a:pt x="7839" y="25019"/>
                  </a:lnTo>
                  <a:lnTo>
                    <a:pt x="8039" y="25185"/>
                  </a:lnTo>
                  <a:lnTo>
                    <a:pt x="8306" y="23351"/>
                  </a:lnTo>
                  <a:cubicBezTo>
                    <a:pt x="8306" y="23217"/>
                    <a:pt x="8340" y="23084"/>
                    <a:pt x="8340" y="22950"/>
                  </a:cubicBezTo>
                  <a:cubicBezTo>
                    <a:pt x="8373" y="22817"/>
                    <a:pt x="8373" y="22717"/>
                    <a:pt x="8406" y="22584"/>
                  </a:cubicBezTo>
                  <a:cubicBezTo>
                    <a:pt x="8406" y="22450"/>
                    <a:pt x="8440" y="22350"/>
                    <a:pt x="8440" y="22217"/>
                  </a:cubicBezTo>
                  <a:lnTo>
                    <a:pt x="8473" y="21883"/>
                  </a:lnTo>
                  <a:cubicBezTo>
                    <a:pt x="8506" y="22016"/>
                    <a:pt x="8506" y="22183"/>
                    <a:pt x="8506" y="22317"/>
                  </a:cubicBezTo>
                  <a:cubicBezTo>
                    <a:pt x="8506" y="22483"/>
                    <a:pt x="8506" y="22650"/>
                    <a:pt x="8540" y="22817"/>
                  </a:cubicBezTo>
                  <a:cubicBezTo>
                    <a:pt x="8540" y="22984"/>
                    <a:pt x="8540" y="23151"/>
                    <a:pt x="8540" y="23317"/>
                  </a:cubicBezTo>
                  <a:cubicBezTo>
                    <a:pt x="8573" y="23484"/>
                    <a:pt x="8573" y="23651"/>
                    <a:pt x="8573" y="23818"/>
                  </a:cubicBezTo>
                  <a:lnTo>
                    <a:pt x="8707" y="25786"/>
                  </a:lnTo>
                  <a:lnTo>
                    <a:pt x="8940" y="26019"/>
                  </a:lnTo>
                  <a:lnTo>
                    <a:pt x="8940" y="26019"/>
                  </a:lnTo>
                  <a:lnTo>
                    <a:pt x="8673" y="21483"/>
                  </a:lnTo>
                  <a:lnTo>
                    <a:pt x="8340" y="21216"/>
                  </a:lnTo>
                  <a:lnTo>
                    <a:pt x="8073" y="23051"/>
                  </a:lnTo>
                  <a:cubicBezTo>
                    <a:pt x="8039" y="23151"/>
                    <a:pt x="8039" y="23284"/>
                    <a:pt x="8006" y="23384"/>
                  </a:cubicBezTo>
                  <a:cubicBezTo>
                    <a:pt x="8006" y="23518"/>
                    <a:pt x="7973" y="23618"/>
                    <a:pt x="7973" y="23718"/>
                  </a:cubicBezTo>
                  <a:cubicBezTo>
                    <a:pt x="7973" y="23851"/>
                    <a:pt x="7939" y="23951"/>
                    <a:pt x="7939" y="24051"/>
                  </a:cubicBezTo>
                  <a:cubicBezTo>
                    <a:pt x="7939" y="24151"/>
                    <a:pt x="7939" y="24251"/>
                    <a:pt x="7906" y="24351"/>
                  </a:cubicBezTo>
                  <a:cubicBezTo>
                    <a:pt x="7906" y="24218"/>
                    <a:pt x="7873" y="24085"/>
                    <a:pt x="7839" y="23951"/>
                  </a:cubicBezTo>
                  <a:cubicBezTo>
                    <a:pt x="7839" y="23818"/>
                    <a:pt x="7806" y="23684"/>
                    <a:pt x="7806" y="23551"/>
                  </a:cubicBezTo>
                  <a:cubicBezTo>
                    <a:pt x="7773" y="23417"/>
                    <a:pt x="7739" y="23284"/>
                    <a:pt x="7739" y="23151"/>
                  </a:cubicBezTo>
                  <a:cubicBezTo>
                    <a:pt x="7706" y="22984"/>
                    <a:pt x="7672" y="22850"/>
                    <a:pt x="7639" y="22684"/>
                  </a:cubicBezTo>
                  <a:lnTo>
                    <a:pt x="7239" y="20282"/>
                  </a:lnTo>
                  <a:lnTo>
                    <a:pt x="6905" y="20015"/>
                  </a:lnTo>
                  <a:close/>
                  <a:moveTo>
                    <a:pt x="9507" y="22217"/>
                  </a:moveTo>
                  <a:cubicBezTo>
                    <a:pt x="9407" y="22217"/>
                    <a:pt x="9340" y="22250"/>
                    <a:pt x="9307" y="22317"/>
                  </a:cubicBezTo>
                  <a:cubicBezTo>
                    <a:pt x="9240" y="22350"/>
                    <a:pt x="9207" y="22450"/>
                    <a:pt x="9174" y="22584"/>
                  </a:cubicBezTo>
                  <a:cubicBezTo>
                    <a:pt x="9174" y="22684"/>
                    <a:pt x="9140" y="22850"/>
                    <a:pt x="9140" y="23017"/>
                  </a:cubicBezTo>
                  <a:cubicBezTo>
                    <a:pt x="9174" y="23184"/>
                    <a:pt x="9174" y="23317"/>
                    <a:pt x="9207" y="23484"/>
                  </a:cubicBezTo>
                  <a:cubicBezTo>
                    <a:pt x="9240" y="23618"/>
                    <a:pt x="9274" y="23751"/>
                    <a:pt x="9340" y="23884"/>
                  </a:cubicBezTo>
                  <a:cubicBezTo>
                    <a:pt x="9374" y="24051"/>
                    <a:pt x="9440" y="24185"/>
                    <a:pt x="9507" y="24318"/>
                  </a:cubicBezTo>
                  <a:cubicBezTo>
                    <a:pt x="9574" y="24452"/>
                    <a:pt x="9641" y="24585"/>
                    <a:pt x="9741" y="24718"/>
                  </a:cubicBezTo>
                  <a:cubicBezTo>
                    <a:pt x="9807" y="24818"/>
                    <a:pt x="9841" y="24952"/>
                    <a:pt x="9907" y="25052"/>
                  </a:cubicBezTo>
                  <a:cubicBezTo>
                    <a:pt x="9941" y="25152"/>
                    <a:pt x="10007" y="25252"/>
                    <a:pt x="10041" y="25352"/>
                  </a:cubicBezTo>
                  <a:cubicBezTo>
                    <a:pt x="10074" y="25419"/>
                    <a:pt x="10074" y="25519"/>
                    <a:pt x="10108" y="25619"/>
                  </a:cubicBezTo>
                  <a:cubicBezTo>
                    <a:pt x="10108" y="25719"/>
                    <a:pt x="10141" y="25819"/>
                    <a:pt x="10141" y="25919"/>
                  </a:cubicBezTo>
                  <a:cubicBezTo>
                    <a:pt x="10141" y="26019"/>
                    <a:pt x="10141" y="26119"/>
                    <a:pt x="10108" y="26186"/>
                  </a:cubicBezTo>
                  <a:cubicBezTo>
                    <a:pt x="10108" y="26286"/>
                    <a:pt x="10074" y="26320"/>
                    <a:pt x="10041" y="26353"/>
                  </a:cubicBezTo>
                  <a:cubicBezTo>
                    <a:pt x="10007" y="26386"/>
                    <a:pt x="9974" y="26420"/>
                    <a:pt x="9907" y="26420"/>
                  </a:cubicBezTo>
                  <a:cubicBezTo>
                    <a:pt x="9874" y="26386"/>
                    <a:pt x="9807" y="26353"/>
                    <a:pt x="9741" y="26320"/>
                  </a:cubicBezTo>
                  <a:cubicBezTo>
                    <a:pt x="9707" y="26286"/>
                    <a:pt x="9641" y="26219"/>
                    <a:pt x="9607" y="26186"/>
                  </a:cubicBezTo>
                  <a:cubicBezTo>
                    <a:pt x="9574" y="26119"/>
                    <a:pt x="9540" y="26053"/>
                    <a:pt x="9474" y="26019"/>
                  </a:cubicBezTo>
                  <a:cubicBezTo>
                    <a:pt x="9440" y="25953"/>
                    <a:pt x="9407" y="25886"/>
                    <a:pt x="9374" y="25819"/>
                  </a:cubicBezTo>
                  <a:cubicBezTo>
                    <a:pt x="9340" y="25752"/>
                    <a:pt x="9307" y="25686"/>
                    <a:pt x="9274" y="25619"/>
                  </a:cubicBezTo>
                  <a:lnTo>
                    <a:pt x="9240" y="26053"/>
                  </a:lnTo>
                  <a:cubicBezTo>
                    <a:pt x="9240" y="26119"/>
                    <a:pt x="9307" y="26186"/>
                    <a:pt x="9340" y="26253"/>
                  </a:cubicBezTo>
                  <a:cubicBezTo>
                    <a:pt x="9374" y="26320"/>
                    <a:pt x="9407" y="26386"/>
                    <a:pt x="9440" y="26453"/>
                  </a:cubicBezTo>
                  <a:cubicBezTo>
                    <a:pt x="9507" y="26486"/>
                    <a:pt x="9540" y="26553"/>
                    <a:pt x="9607" y="26620"/>
                  </a:cubicBezTo>
                  <a:cubicBezTo>
                    <a:pt x="9641" y="26686"/>
                    <a:pt x="9707" y="26720"/>
                    <a:pt x="9741" y="26753"/>
                  </a:cubicBezTo>
                  <a:cubicBezTo>
                    <a:pt x="9874" y="26853"/>
                    <a:pt x="9974" y="26920"/>
                    <a:pt x="10041" y="26920"/>
                  </a:cubicBezTo>
                  <a:cubicBezTo>
                    <a:pt x="10141" y="26920"/>
                    <a:pt x="10208" y="26887"/>
                    <a:pt x="10241" y="26853"/>
                  </a:cubicBezTo>
                  <a:cubicBezTo>
                    <a:pt x="10308" y="26787"/>
                    <a:pt x="10341" y="26653"/>
                    <a:pt x="10374" y="26553"/>
                  </a:cubicBezTo>
                  <a:cubicBezTo>
                    <a:pt x="10408" y="26420"/>
                    <a:pt x="10408" y="26253"/>
                    <a:pt x="10408" y="26086"/>
                  </a:cubicBezTo>
                  <a:cubicBezTo>
                    <a:pt x="10408" y="25953"/>
                    <a:pt x="10374" y="25786"/>
                    <a:pt x="10341" y="25619"/>
                  </a:cubicBezTo>
                  <a:cubicBezTo>
                    <a:pt x="10341" y="25486"/>
                    <a:pt x="10274" y="25352"/>
                    <a:pt x="10241" y="25219"/>
                  </a:cubicBezTo>
                  <a:cubicBezTo>
                    <a:pt x="10208" y="25052"/>
                    <a:pt x="10141" y="24919"/>
                    <a:pt x="10074" y="24785"/>
                  </a:cubicBezTo>
                  <a:cubicBezTo>
                    <a:pt x="10007" y="24652"/>
                    <a:pt x="9941" y="24518"/>
                    <a:pt x="9841" y="24351"/>
                  </a:cubicBezTo>
                  <a:cubicBezTo>
                    <a:pt x="9774" y="24251"/>
                    <a:pt x="9707" y="24151"/>
                    <a:pt x="9674" y="24051"/>
                  </a:cubicBezTo>
                  <a:cubicBezTo>
                    <a:pt x="9607" y="23951"/>
                    <a:pt x="9574" y="23851"/>
                    <a:pt x="9540" y="23751"/>
                  </a:cubicBezTo>
                  <a:cubicBezTo>
                    <a:pt x="9507" y="23651"/>
                    <a:pt x="9474" y="23551"/>
                    <a:pt x="9440" y="23451"/>
                  </a:cubicBezTo>
                  <a:cubicBezTo>
                    <a:pt x="9440" y="23384"/>
                    <a:pt x="9407" y="23284"/>
                    <a:pt x="9407" y="23184"/>
                  </a:cubicBezTo>
                  <a:cubicBezTo>
                    <a:pt x="9407" y="23084"/>
                    <a:pt x="9407" y="23017"/>
                    <a:pt x="9440" y="22950"/>
                  </a:cubicBezTo>
                  <a:cubicBezTo>
                    <a:pt x="9440" y="22884"/>
                    <a:pt x="9474" y="22850"/>
                    <a:pt x="9474" y="22784"/>
                  </a:cubicBezTo>
                  <a:cubicBezTo>
                    <a:pt x="9507" y="22750"/>
                    <a:pt x="9540" y="22750"/>
                    <a:pt x="9607" y="22750"/>
                  </a:cubicBezTo>
                  <a:cubicBezTo>
                    <a:pt x="9641" y="22750"/>
                    <a:pt x="9707" y="22784"/>
                    <a:pt x="9774" y="22817"/>
                  </a:cubicBezTo>
                  <a:cubicBezTo>
                    <a:pt x="9807" y="22850"/>
                    <a:pt x="9874" y="22917"/>
                    <a:pt x="9907" y="22950"/>
                  </a:cubicBezTo>
                  <a:cubicBezTo>
                    <a:pt x="9941" y="23017"/>
                    <a:pt x="9974" y="23051"/>
                    <a:pt x="10007" y="23117"/>
                  </a:cubicBezTo>
                  <a:cubicBezTo>
                    <a:pt x="10041" y="23151"/>
                    <a:pt x="10074" y="23184"/>
                    <a:pt x="10108" y="23251"/>
                  </a:cubicBezTo>
                  <a:cubicBezTo>
                    <a:pt x="10108" y="23284"/>
                    <a:pt x="10141" y="23317"/>
                    <a:pt x="10174" y="23351"/>
                  </a:cubicBezTo>
                  <a:lnTo>
                    <a:pt x="10208" y="22950"/>
                  </a:lnTo>
                  <a:cubicBezTo>
                    <a:pt x="10208" y="22917"/>
                    <a:pt x="10174" y="22850"/>
                    <a:pt x="10141" y="22817"/>
                  </a:cubicBezTo>
                  <a:cubicBezTo>
                    <a:pt x="10108" y="22750"/>
                    <a:pt x="10074" y="22717"/>
                    <a:pt x="10041" y="22650"/>
                  </a:cubicBezTo>
                  <a:cubicBezTo>
                    <a:pt x="10007" y="22617"/>
                    <a:pt x="9941" y="22550"/>
                    <a:pt x="9907" y="22517"/>
                  </a:cubicBezTo>
                  <a:cubicBezTo>
                    <a:pt x="9874" y="22450"/>
                    <a:pt x="9807" y="22417"/>
                    <a:pt x="9774" y="22350"/>
                  </a:cubicBezTo>
                  <a:cubicBezTo>
                    <a:pt x="9674" y="22283"/>
                    <a:pt x="9574" y="22250"/>
                    <a:pt x="9507" y="22217"/>
                  </a:cubicBezTo>
                  <a:close/>
                  <a:moveTo>
                    <a:pt x="5353" y="13429"/>
                  </a:moveTo>
                  <a:cubicBezTo>
                    <a:pt x="5435" y="13429"/>
                    <a:pt x="5519" y="13434"/>
                    <a:pt x="5604" y="13444"/>
                  </a:cubicBezTo>
                  <a:cubicBezTo>
                    <a:pt x="6238" y="13544"/>
                    <a:pt x="6905" y="13844"/>
                    <a:pt x="7639" y="14444"/>
                  </a:cubicBezTo>
                  <a:cubicBezTo>
                    <a:pt x="8340" y="15045"/>
                    <a:pt x="9073" y="15879"/>
                    <a:pt x="9707" y="16846"/>
                  </a:cubicBezTo>
                  <a:cubicBezTo>
                    <a:pt x="10374" y="17813"/>
                    <a:pt x="10975" y="18948"/>
                    <a:pt x="11509" y="20148"/>
                  </a:cubicBezTo>
                  <a:cubicBezTo>
                    <a:pt x="12009" y="21349"/>
                    <a:pt x="12443" y="22617"/>
                    <a:pt x="12743" y="23884"/>
                  </a:cubicBezTo>
                  <a:cubicBezTo>
                    <a:pt x="13076" y="25185"/>
                    <a:pt x="13243" y="26453"/>
                    <a:pt x="13310" y="27654"/>
                  </a:cubicBezTo>
                  <a:cubicBezTo>
                    <a:pt x="13310" y="28054"/>
                    <a:pt x="13310" y="28421"/>
                    <a:pt x="13276" y="28755"/>
                  </a:cubicBezTo>
                  <a:cubicBezTo>
                    <a:pt x="13276" y="29088"/>
                    <a:pt x="13243" y="29422"/>
                    <a:pt x="13176" y="29722"/>
                  </a:cubicBezTo>
                  <a:cubicBezTo>
                    <a:pt x="13143" y="30022"/>
                    <a:pt x="13076" y="30289"/>
                    <a:pt x="13010" y="30556"/>
                  </a:cubicBezTo>
                  <a:cubicBezTo>
                    <a:pt x="12943" y="30823"/>
                    <a:pt x="12843" y="31056"/>
                    <a:pt x="12743" y="31256"/>
                  </a:cubicBezTo>
                  <a:lnTo>
                    <a:pt x="14044" y="36694"/>
                  </a:lnTo>
                  <a:lnTo>
                    <a:pt x="10975" y="32757"/>
                  </a:lnTo>
                  <a:cubicBezTo>
                    <a:pt x="10775" y="32757"/>
                    <a:pt x="10575" y="32757"/>
                    <a:pt x="10341" y="32724"/>
                  </a:cubicBezTo>
                  <a:cubicBezTo>
                    <a:pt x="10141" y="32691"/>
                    <a:pt x="9941" y="32624"/>
                    <a:pt x="9707" y="32524"/>
                  </a:cubicBezTo>
                  <a:cubicBezTo>
                    <a:pt x="9474" y="32424"/>
                    <a:pt x="9240" y="32290"/>
                    <a:pt x="9007" y="32124"/>
                  </a:cubicBezTo>
                  <a:cubicBezTo>
                    <a:pt x="8773" y="31990"/>
                    <a:pt x="8506" y="31790"/>
                    <a:pt x="8273" y="31557"/>
                  </a:cubicBezTo>
                  <a:cubicBezTo>
                    <a:pt x="7572" y="30923"/>
                    <a:pt x="6872" y="30089"/>
                    <a:pt x="6238" y="29122"/>
                  </a:cubicBezTo>
                  <a:cubicBezTo>
                    <a:pt x="5604" y="28154"/>
                    <a:pt x="5037" y="27053"/>
                    <a:pt x="4570" y="25919"/>
                  </a:cubicBezTo>
                  <a:cubicBezTo>
                    <a:pt x="4070" y="24752"/>
                    <a:pt x="3670" y="23518"/>
                    <a:pt x="3369" y="22317"/>
                  </a:cubicBezTo>
                  <a:cubicBezTo>
                    <a:pt x="3069" y="21082"/>
                    <a:pt x="2869" y="19848"/>
                    <a:pt x="2836" y="18681"/>
                  </a:cubicBezTo>
                  <a:cubicBezTo>
                    <a:pt x="2769" y="17547"/>
                    <a:pt x="2869" y="16546"/>
                    <a:pt x="3069" y="15745"/>
                  </a:cubicBezTo>
                  <a:cubicBezTo>
                    <a:pt x="3303" y="14945"/>
                    <a:pt x="3636" y="14344"/>
                    <a:pt x="4070" y="13944"/>
                  </a:cubicBezTo>
                  <a:cubicBezTo>
                    <a:pt x="4442" y="13601"/>
                    <a:pt x="4862" y="13429"/>
                    <a:pt x="5353" y="13429"/>
                  </a:cubicBezTo>
                  <a:close/>
                  <a:moveTo>
                    <a:pt x="0" y="1"/>
                  </a:moveTo>
                  <a:lnTo>
                    <a:pt x="1501" y="33325"/>
                  </a:lnTo>
                  <a:lnTo>
                    <a:pt x="16545" y="47168"/>
                  </a:lnTo>
                  <a:lnTo>
                    <a:pt x="15511" y="12243"/>
                  </a:lnTo>
                  <a:lnTo>
                    <a:pt x="0"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2963338" y="2044250"/>
              <a:ext cx="417825" cy="1190875"/>
            </a:xfrm>
            <a:custGeom>
              <a:avLst/>
              <a:gdLst/>
              <a:ahLst/>
              <a:cxnLst/>
              <a:rect l="l" t="t" r="r" b="b"/>
              <a:pathLst>
                <a:path w="16713" h="47635" extrusionOk="0">
                  <a:moveTo>
                    <a:pt x="1" y="1"/>
                  </a:moveTo>
                  <a:lnTo>
                    <a:pt x="1535" y="33625"/>
                  </a:lnTo>
                  <a:lnTo>
                    <a:pt x="16713" y="47635"/>
                  </a:lnTo>
                  <a:lnTo>
                    <a:pt x="15678" y="12376"/>
                  </a:lnTo>
                  <a:lnTo>
                    <a:pt x="1"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3034213" y="2384975"/>
              <a:ext cx="281900" cy="581625"/>
            </a:xfrm>
            <a:custGeom>
              <a:avLst/>
              <a:gdLst/>
              <a:ahLst/>
              <a:cxnLst/>
              <a:rect l="l" t="t" r="r" b="b"/>
              <a:pathLst>
                <a:path w="11276" h="23265" extrusionOk="0">
                  <a:moveTo>
                    <a:pt x="2936" y="5585"/>
                  </a:moveTo>
                  <a:cubicBezTo>
                    <a:pt x="3003" y="5619"/>
                    <a:pt x="3103" y="5652"/>
                    <a:pt x="3203" y="5719"/>
                  </a:cubicBezTo>
                  <a:cubicBezTo>
                    <a:pt x="3237" y="5752"/>
                    <a:pt x="3303" y="5819"/>
                    <a:pt x="3337" y="5852"/>
                  </a:cubicBezTo>
                  <a:cubicBezTo>
                    <a:pt x="3370" y="5919"/>
                    <a:pt x="3403" y="5952"/>
                    <a:pt x="3470" y="6019"/>
                  </a:cubicBezTo>
                  <a:cubicBezTo>
                    <a:pt x="3503" y="6052"/>
                    <a:pt x="3537" y="6119"/>
                    <a:pt x="3570" y="6152"/>
                  </a:cubicBezTo>
                  <a:cubicBezTo>
                    <a:pt x="3570" y="6219"/>
                    <a:pt x="3604" y="6252"/>
                    <a:pt x="3637" y="6286"/>
                  </a:cubicBezTo>
                  <a:lnTo>
                    <a:pt x="3570" y="6686"/>
                  </a:lnTo>
                  <a:cubicBezTo>
                    <a:pt x="3570" y="6653"/>
                    <a:pt x="3537" y="6619"/>
                    <a:pt x="3537" y="6586"/>
                  </a:cubicBezTo>
                  <a:cubicBezTo>
                    <a:pt x="3503" y="6553"/>
                    <a:pt x="3470" y="6486"/>
                    <a:pt x="3437" y="6453"/>
                  </a:cubicBezTo>
                  <a:cubicBezTo>
                    <a:pt x="3403" y="6386"/>
                    <a:pt x="3370" y="6353"/>
                    <a:pt x="3337" y="6319"/>
                  </a:cubicBezTo>
                  <a:cubicBezTo>
                    <a:pt x="3303" y="6252"/>
                    <a:pt x="3270" y="6219"/>
                    <a:pt x="3203" y="6186"/>
                  </a:cubicBezTo>
                  <a:cubicBezTo>
                    <a:pt x="3137" y="6119"/>
                    <a:pt x="3103" y="6086"/>
                    <a:pt x="3036" y="6086"/>
                  </a:cubicBezTo>
                  <a:cubicBezTo>
                    <a:pt x="3003" y="6086"/>
                    <a:pt x="2970" y="6119"/>
                    <a:pt x="2936" y="6152"/>
                  </a:cubicBezTo>
                  <a:cubicBezTo>
                    <a:pt x="2903" y="6186"/>
                    <a:pt x="2903" y="6252"/>
                    <a:pt x="2870" y="6319"/>
                  </a:cubicBezTo>
                  <a:cubicBezTo>
                    <a:pt x="2870" y="6386"/>
                    <a:pt x="2870" y="6453"/>
                    <a:pt x="2870" y="6519"/>
                  </a:cubicBezTo>
                  <a:cubicBezTo>
                    <a:pt x="2870" y="6619"/>
                    <a:pt x="2870" y="6719"/>
                    <a:pt x="2903" y="6820"/>
                  </a:cubicBezTo>
                  <a:cubicBezTo>
                    <a:pt x="2903" y="6920"/>
                    <a:pt x="2936" y="6986"/>
                    <a:pt x="2970" y="7086"/>
                  </a:cubicBezTo>
                  <a:cubicBezTo>
                    <a:pt x="3003" y="7186"/>
                    <a:pt x="3070" y="7287"/>
                    <a:pt x="3103" y="7387"/>
                  </a:cubicBezTo>
                  <a:cubicBezTo>
                    <a:pt x="3170" y="7487"/>
                    <a:pt x="3203" y="7587"/>
                    <a:pt x="3270" y="7687"/>
                  </a:cubicBezTo>
                  <a:cubicBezTo>
                    <a:pt x="3370" y="7820"/>
                    <a:pt x="3437" y="7987"/>
                    <a:pt x="3503" y="8120"/>
                  </a:cubicBezTo>
                  <a:cubicBezTo>
                    <a:pt x="3570" y="8254"/>
                    <a:pt x="3637" y="8387"/>
                    <a:pt x="3670" y="8521"/>
                  </a:cubicBezTo>
                  <a:cubicBezTo>
                    <a:pt x="3737" y="8654"/>
                    <a:pt x="3770" y="8788"/>
                    <a:pt x="3770" y="8954"/>
                  </a:cubicBezTo>
                  <a:cubicBezTo>
                    <a:pt x="3804" y="9088"/>
                    <a:pt x="3837" y="9221"/>
                    <a:pt x="3837" y="9388"/>
                  </a:cubicBezTo>
                  <a:cubicBezTo>
                    <a:pt x="3837" y="9555"/>
                    <a:pt x="3837" y="9722"/>
                    <a:pt x="3804" y="9855"/>
                  </a:cubicBezTo>
                  <a:cubicBezTo>
                    <a:pt x="3804" y="9955"/>
                    <a:pt x="3737" y="10055"/>
                    <a:pt x="3704" y="10122"/>
                  </a:cubicBezTo>
                  <a:cubicBezTo>
                    <a:pt x="3637" y="10189"/>
                    <a:pt x="3570" y="10222"/>
                    <a:pt x="3503" y="10222"/>
                  </a:cubicBezTo>
                  <a:cubicBezTo>
                    <a:pt x="3403" y="10222"/>
                    <a:pt x="3337" y="10155"/>
                    <a:pt x="3203" y="10055"/>
                  </a:cubicBezTo>
                  <a:cubicBezTo>
                    <a:pt x="3170" y="10022"/>
                    <a:pt x="3103" y="9988"/>
                    <a:pt x="3070" y="9922"/>
                  </a:cubicBezTo>
                  <a:cubicBezTo>
                    <a:pt x="3036" y="9888"/>
                    <a:pt x="2970" y="9822"/>
                    <a:pt x="2936" y="9755"/>
                  </a:cubicBezTo>
                  <a:cubicBezTo>
                    <a:pt x="2870" y="9688"/>
                    <a:pt x="2836" y="9622"/>
                    <a:pt x="2803" y="9555"/>
                  </a:cubicBezTo>
                  <a:cubicBezTo>
                    <a:pt x="2770" y="9488"/>
                    <a:pt x="2736" y="9421"/>
                    <a:pt x="2703" y="9355"/>
                  </a:cubicBezTo>
                  <a:lnTo>
                    <a:pt x="2736" y="8954"/>
                  </a:lnTo>
                  <a:cubicBezTo>
                    <a:pt x="2770" y="9021"/>
                    <a:pt x="2803" y="9088"/>
                    <a:pt x="2836" y="9155"/>
                  </a:cubicBezTo>
                  <a:cubicBezTo>
                    <a:pt x="2870" y="9221"/>
                    <a:pt x="2903" y="9255"/>
                    <a:pt x="2970" y="9321"/>
                  </a:cubicBezTo>
                  <a:cubicBezTo>
                    <a:pt x="3003" y="9388"/>
                    <a:pt x="3036" y="9455"/>
                    <a:pt x="3070" y="9488"/>
                  </a:cubicBezTo>
                  <a:cubicBezTo>
                    <a:pt x="3137" y="9555"/>
                    <a:pt x="3170" y="9588"/>
                    <a:pt x="3203" y="9622"/>
                  </a:cubicBezTo>
                  <a:cubicBezTo>
                    <a:pt x="3270" y="9688"/>
                    <a:pt x="3337" y="9722"/>
                    <a:pt x="3370" y="9722"/>
                  </a:cubicBezTo>
                  <a:cubicBezTo>
                    <a:pt x="3437" y="9722"/>
                    <a:pt x="3470" y="9688"/>
                    <a:pt x="3503" y="9688"/>
                  </a:cubicBezTo>
                  <a:cubicBezTo>
                    <a:pt x="3537" y="9655"/>
                    <a:pt x="3537" y="9588"/>
                    <a:pt x="3570" y="9488"/>
                  </a:cubicBezTo>
                  <a:cubicBezTo>
                    <a:pt x="3570" y="9421"/>
                    <a:pt x="3604" y="9321"/>
                    <a:pt x="3570" y="9221"/>
                  </a:cubicBezTo>
                  <a:cubicBezTo>
                    <a:pt x="3570" y="9121"/>
                    <a:pt x="3570" y="9021"/>
                    <a:pt x="3537" y="8921"/>
                  </a:cubicBezTo>
                  <a:cubicBezTo>
                    <a:pt x="3537" y="8854"/>
                    <a:pt x="3503" y="8754"/>
                    <a:pt x="3470" y="8654"/>
                  </a:cubicBezTo>
                  <a:cubicBezTo>
                    <a:pt x="3437" y="8554"/>
                    <a:pt x="3403" y="8454"/>
                    <a:pt x="3370" y="8354"/>
                  </a:cubicBezTo>
                  <a:cubicBezTo>
                    <a:pt x="3303" y="8254"/>
                    <a:pt x="3237" y="8154"/>
                    <a:pt x="3170" y="8054"/>
                  </a:cubicBezTo>
                  <a:cubicBezTo>
                    <a:pt x="3103" y="7920"/>
                    <a:pt x="3036" y="7787"/>
                    <a:pt x="2970" y="7653"/>
                  </a:cubicBezTo>
                  <a:cubicBezTo>
                    <a:pt x="2903" y="7520"/>
                    <a:pt x="2836" y="7387"/>
                    <a:pt x="2803" y="7253"/>
                  </a:cubicBezTo>
                  <a:cubicBezTo>
                    <a:pt x="2736" y="7120"/>
                    <a:pt x="2703" y="6986"/>
                    <a:pt x="2670" y="6820"/>
                  </a:cubicBezTo>
                  <a:cubicBezTo>
                    <a:pt x="2636" y="6686"/>
                    <a:pt x="2636" y="6519"/>
                    <a:pt x="2603" y="6386"/>
                  </a:cubicBezTo>
                  <a:cubicBezTo>
                    <a:pt x="2603" y="6219"/>
                    <a:pt x="2636" y="6052"/>
                    <a:pt x="2636" y="5952"/>
                  </a:cubicBezTo>
                  <a:cubicBezTo>
                    <a:pt x="2670" y="5819"/>
                    <a:pt x="2703" y="5719"/>
                    <a:pt x="2770" y="5685"/>
                  </a:cubicBezTo>
                  <a:cubicBezTo>
                    <a:pt x="2803" y="5619"/>
                    <a:pt x="2870" y="5585"/>
                    <a:pt x="2936" y="5585"/>
                  </a:cubicBezTo>
                  <a:close/>
                  <a:moveTo>
                    <a:pt x="4137" y="6586"/>
                  </a:moveTo>
                  <a:lnTo>
                    <a:pt x="4437" y="6853"/>
                  </a:lnTo>
                  <a:lnTo>
                    <a:pt x="4871" y="9255"/>
                  </a:lnTo>
                  <a:cubicBezTo>
                    <a:pt x="4904" y="9421"/>
                    <a:pt x="4904" y="9555"/>
                    <a:pt x="4938" y="9722"/>
                  </a:cubicBezTo>
                  <a:cubicBezTo>
                    <a:pt x="4971" y="9855"/>
                    <a:pt x="5005" y="9988"/>
                    <a:pt x="5005" y="10122"/>
                  </a:cubicBezTo>
                  <a:cubicBezTo>
                    <a:pt x="5038" y="10289"/>
                    <a:pt x="5038" y="10389"/>
                    <a:pt x="5071" y="10522"/>
                  </a:cubicBezTo>
                  <a:cubicBezTo>
                    <a:pt x="5105" y="10656"/>
                    <a:pt x="5105" y="10789"/>
                    <a:pt x="5138" y="10922"/>
                  </a:cubicBezTo>
                  <a:cubicBezTo>
                    <a:pt x="5138" y="10822"/>
                    <a:pt x="5171" y="10722"/>
                    <a:pt x="5171" y="10622"/>
                  </a:cubicBezTo>
                  <a:cubicBezTo>
                    <a:pt x="5171" y="10522"/>
                    <a:pt x="5205" y="10422"/>
                    <a:pt x="5205" y="10289"/>
                  </a:cubicBezTo>
                  <a:cubicBezTo>
                    <a:pt x="5205" y="10189"/>
                    <a:pt x="5238" y="10089"/>
                    <a:pt x="5238" y="9955"/>
                  </a:cubicBezTo>
                  <a:cubicBezTo>
                    <a:pt x="5271" y="9855"/>
                    <a:pt x="5271" y="9722"/>
                    <a:pt x="5305" y="9622"/>
                  </a:cubicBezTo>
                  <a:lnTo>
                    <a:pt x="5572" y="7787"/>
                  </a:lnTo>
                  <a:lnTo>
                    <a:pt x="5872" y="8054"/>
                  </a:lnTo>
                  <a:lnTo>
                    <a:pt x="6172" y="12590"/>
                  </a:lnTo>
                  <a:lnTo>
                    <a:pt x="5939" y="12357"/>
                  </a:lnTo>
                  <a:lnTo>
                    <a:pt x="5805" y="10389"/>
                  </a:lnTo>
                  <a:cubicBezTo>
                    <a:pt x="5805" y="10222"/>
                    <a:pt x="5772" y="10055"/>
                    <a:pt x="5772" y="9888"/>
                  </a:cubicBezTo>
                  <a:cubicBezTo>
                    <a:pt x="5772" y="9722"/>
                    <a:pt x="5738" y="9555"/>
                    <a:pt x="5738" y="9388"/>
                  </a:cubicBezTo>
                  <a:cubicBezTo>
                    <a:pt x="5738" y="9221"/>
                    <a:pt x="5738" y="9054"/>
                    <a:pt x="5738" y="8921"/>
                  </a:cubicBezTo>
                  <a:cubicBezTo>
                    <a:pt x="5705" y="8754"/>
                    <a:pt x="5705" y="8587"/>
                    <a:pt x="5705" y="8454"/>
                  </a:cubicBezTo>
                  <a:lnTo>
                    <a:pt x="5672" y="8788"/>
                  </a:lnTo>
                  <a:cubicBezTo>
                    <a:pt x="5638" y="8921"/>
                    <a:pt x="5638" y="9054"/>
                    <a:pt x="5605" y="9155"/>
                  </a:cubicBezTo>
                  <a:cubicBezTo>
                    <a:pt x="5605" y="9288"/>
                    <a:pt x="5572" y="9421"/>
                    <a:pt x="5572" y="9521"/>
                  </a:cubicBezTo>
                  <a:cubicBezTo>
                    <a:pt x="5538" y="9655"/>
                    <a:pt x="5538" y="9788"/>
                    <a:pt x="5505" y="9922"/>
                  </a:cubicBezTo>
                  <a:lnTo>
                    <a:pt x="5238" y="11756"/>
                  </a:lnTo>
                  <a:lnTo>
                    <a:pt x="5038" y="11590"/>
                  </a:lnTo>
                  <a:lnTo>
                    <a:pt x="4671" y="9221"/>
                  </a:lnTo>
                  <a:cubicBezTo>
                    <a:pt x="4638" y="9054"/>
                    <a:pt x="4604" y="8888"/>
                    <a:pt x="4571" y="8721"/>
                  </a:cubicBezTo>
                  <a:cubicBezTo>
                    <a:pt x="4538" y="8554"/>
                    <a:pt x="4504" y="8387"/>
                    <a:pt x="4504" y="8221"/>
                  </a:cubicBezTo>
                  <a:cubicBezTo>
                    <a:pt x="4471" y="8054"/>
                    <a:pt x="4437" y="7920"/>
                    <a:pt x="4404" y="7754"/>
                  </a:cubicBezTo>
                  <a:cubicBezTo>
                    <a:pt x="4404" y="7620"/>
                    <a:pt x="4371" y="7453"/>
                    <a:pt x="4371" y="7320"/>
                  </a:cubicBezTo>
                  <a:lnTo>
                    <a:pt x="4337" y="7320"/>
                  </a:lnTo>
                  <a:cubicBezTo>
                    <a:pt x="4337" y="7453"/>
                    <a:pt x="4371" y="7587"/>
                    <a:pt x="4371" y="7754"/>
                  </a:cubicBezTo>
                  <a:cubicBezTo>
                    <a:pt x="4371" y="7920"/>
                    <a:pt x="4371" y="8087"/>
                    <a:pt x="4371" y="8221"/>
                  </a:cubicBezTo>
                  <a:cubicBezTo>
                    <a:pt x="4371" y="8387"/>
                    <a:pt x="4371" y="8554"/>
                    <a:pt x="4371" y="8721"/>
                  </a:cubicBezTo>
                  <a:cubicBezTo>
                    <a:pt x="4371" y="8888"/>
                    <a:pt x="4371" y="9054"/>
                    <a:pt x="4371" y="9221"/>
                  </a:cubicBezTo>
                  <a:lnTo>
                    <a:pt x="4404" y="11056"/>
                  </a:lnTo>
                  <a:lnTo>
                    <a:pt x="4171" y="10856"/>
                  </a:lnTo>
                  <a:lnTo>
                    <a:pt x="4137" y="6586"/>
                  </a:lnTo>
                  <a:close/>
                  <a:moveTo>
                    <a:pt x="6739" y="8788"/>
                  </a:moveTo>
                  <a:cubicBezTo>
                    <a:pt x="6806" y="8788"/>
                    <a:pt x="6906" y="8854"/>
                    <a:pt x="7006" y="8921"/>
                  </a:cubicBezTo>
                  <a:cubicBezTo>
                    <a:pt x="7039" y="8954"/>
                    <a:pt x="7106" y="9021"/>
                    <a:pt x="7139" y="9054"/>
                  </a:cubicBezTo>
                  <a:cubicBezTo>
                    <a:pt x="7173" y="9121"/>
                    <a:pt x="7239" y="9155"/>
                    <a:pt x="7273" y="9221"/>
                  </a:cubicBezTo>
                  <a:cubicBezTo>
                    <a:pt x="7306" y="9255"/>
                    <a:pt x="7340" y="9321"/>
                    <a:pt x="7373" y="9355"/>
                  </a:cubicBezTo>
                  <a:cubicBezTo>
                    <a:pt x="7406" y="9421"/>
                    <a:pt x="7440" y="9455"/>
                    <a:pt x="7440" y="9521"/>
                  </a:cubicBezTo>
                  <a:lnTo>
                    <a:pt x="7406" y="9922"/>
                  </a:lnTo>
                  <a:cubicBezTo>
                    <a:pt x="7373" y="9888"/>
                    <a:pt x="7340" y="9855"/>
                    <a:pt x="7340" y="9788"/>
                  </a:cubicBezTo>
                  <a:cubicBezTo>
                    <a:pt x="7306" y="9755"/>
                    <a:pt x="7273" y="9722"/>
                    <a:pt x="7239" y="9655"/>
                  </a:cubicBezTo>
                  <a:cubicBezTo>
                    <a:pt x="7206" y="9622"/>
                    <a:pt x="7173" y="9555"/>
                    <a:pt x="7139" y="9521"/>
                  </a:cubicBezTo>
                  <a:cubicBezTo>
                    <a:pt x="7106" y="9455"/>
                    <a:pt x="7039" y="9421"/>
                    <a:pt x="7006" y="9388"/>
                  </a:cubicBezTo>
                  <a:cubicBezTo>
                    <a:pt x="6939" y="9321"/>
                    <a:pt x="6873" y="9288"/>
                    <a:pt x="6839" y="9288"/>
                  </a:cubicBezTo>
                  <a:cubicBezTo>
                    <a:pt x="6772" y="9288"/>
                    <a:pt x="6739" y="9321"/>
                    <a:pt x="6706" y="9355"/>
                  </a:cubicBezTo>
                  <a:cubicBezTo>
                    <a:pt x="6706" y="9388"/>
                    <a:pt x="6672" y="9455"/>
                    <a:pt x="6672" y="9521"/>
                  </a:cubicBezTo>
                  <a:cubicBezTo>
                    <a:pt x="6639" y="9588"/>
                    <a:pt x="6639" y="9655"/>
                    <a:pt x="6639" y="9722"/>
                  </a:cubicBezTo>
                  <a:cubicBezTo>
                    <a:pt x="6639" y="9822"/>
                    <a:pt x="6672" y="9922"/>
                    <a:pt x="6672" y="10022"/>
                  </a:cubicBezTo>
                  <a:cubicBezTo>
                    <a:pt x="6706" y="10122"/>
                    <a:pt x="6739" y="10222"/>
                    <a:pt x="6772" y="10289"/>
                  </a:cubicBezTo>
                  <a:cubicBezTo>
                    <a:pt x="6806" y="10389"/>
                    <a:pt x="6839" y="10489"/>
                    <a:pt x="6906" y="10589"/>
                  </a:cubicBezTo>
                  <a:cubicBezTo>
                    <a:pt x="6939" y="10689"/>
                    <a:pt x="7006" y="10789"/>
                    <a:pt x="7073" y="10922"/>
                  </a:cubicBezTo>
                  <a:cubicBezTo>
                    <a:pt x="7173" y="11056"/>
                    <a:pt x="7239" y="11223"/>
                    <a:pt x="7306" y="11356"/>
                  </a:cubicBezTo>
                  <a:cubicBezTo>
                    <a:pt x="7373" y="11490"/>
                    <a:pt x="7440" y="11623"/>
                    <a:pt x="7473" y="11756"/>
                  </a:cubicBezTo>
                  <a:cubicBezTo>
                    <a:pt x="7506" y="11890"/>
                    <a:pt x="7573" y="12057"/>
                    <a:pt x="7573" y="12190"/>
                  </a:cubicBezTo>
                  <a:cubicBezTo>
                    <a:pt x="7606" y="12357"/>
                    <a:pt x="7640" y="12490"/>
                    <a:pt x="7640" y="12657"/>
                  </a:cubicBezTo>
                  <a:cubicBezTo>
                    <a:pt x="7640" y="12824"/>
                    <a:pt x="7640" y="12991"/>
                    <a:pt x="7606" y="13091"/>
                  </a:cubicBezTo>
                  <a:cubicBezTo>
                    <a:pt x="7573" y="13224"/>
                    <a:pt x="7540" y="13324"/>
                    <a:pt x="7473" y="13391"/>
                  </a:cubicBezTo>
                  <a:cubicBezTo>
                    <a:pt x="7440" y="13458"/>
                    <a:pt x="7373" y="13491"/>
                    <a:pt x="7273" y="13491"/>
                  </a:cubicBezTo>
                  <a:cubicBezTo>
                    <a:pt x="7206" y="13458"/>
                    <a:pt x="7106" y="13424"/>
                    <a:pt x="6973" y="13324"/>
                  </a:cubicBezTo>
                  <a:cubicBezTo>
                    <a:pt x="6939" y="13291"/>
                    <a:pt x="6873" y="13224"/>
                    <a:pt x="6839" y="13191"/>
                  </a:cubicBezTo>
                  <a:cubicBezTo>
                    <a:pt x="6772" y="13124"/>
                    <a:pt x="6739" y="13057"/>
                    <a:pt x="6672" y="12991"/>
                  </a:cubicBezTo>
                  <a:cubicBezTo>
                    <a:pt x="6639" y="12924"/>
                    <a:pt x="6606" y="12857"/>
                    <a:pt x="6572" y="12790"/>
                  </a:cubicBezTo>
                  <a:cubicBezTo>
                    <a:pt x="6506" y="12724"/>
                    <a:pt x="6472" y="12657"/>
                    <a:pt x="6472" y="12624"/>
                  </a:cubicBezTo>
                  <a:lnTo>
                    <a:pt x="6506" y="12190"/>
                  </a:lnTo>
                  <a:cubicBezTo>
                    <a:pt x="6539" y="12257"/>
                    <a:pt x="6572" y="12323"/>
                    <a:pt x="6606" y="12390"/>
                  </a:cubicBezTo>
                  <a:lnTo>
                    <a:pt x="6706" y="12557"/>
                  </a:lnTo>
                  <a:cubicBezTo>
                    <a:pt x="6772" y="12624"/>
                    <a:pt x="6806" y="12690"/>
                    <a:pt x="6839" y="12724"/>
                  </a:cubicBezTo>
                  <a:cubicBezTo>
                    <a:pt x="6906" y="12790"/>
                    <a:pt x="6939" y="12824"/>
                    <a:pt x="6973" y="12891"/>
                  </a:cubicBezTo>
                  <a:cubicBezTo>
                    <a:pt x="7039" y="12924"/>
                    <a:pt x="7106" y="12957"/>
                    <a:pt x="7139" y="12991"/>
                  </a:cubicBezTo>
                  <a:cubicBezTo>
                    <a:pt x="7206" y="12991"/>
                    <a:pt x="7239" y="12957"/>
                    <a:pt x="7273" y="12924"/>
                  </a:cubicBezTo>
                  <a:cubicBezTo>
                    <a:pt x="7306" y="12891"/>
                    <a:pt x="7340" y="12857"/>
                    <a:pt x="7340" y="12757"/>
                  </a:cubicBezTo>
                  <a:cubicBezTo>
                    <a:pt x="7373" y="12690"/>
                    <a:pt x="7373" y="12590"/>
                    <a:pt x="7373" y="12490"/>
                  </a:cubicBezTo>
                  <a:cubicBezTo>
                    <a:pt x="7373" y="12390"/>
                    <a:pt x="7373" y="12290"/>
                    <a:pt x="7340" y="12190"/>
                  </a:cubicBezTo>
                  <a:cubicBezTo>
                    <a:pt x="7340" y="12090"/>
                    <a:pt x="7306" y="11990"/>
                    <a:pt x="7273" y="11923"/>
                  </a:cubicBezTo>
                  <a:cubicBezTo>
                    <a:pt x="7239" y="11823"/>
                    <a:pt x="7206" y="11723"/>
                    <a:pt x="7139" y="11623"/>
                  </a:cubicBezTo>
                  <a:cubicBezTo>
                    <a:pt x="7106" y="11523"/>
                    <a:pt x="7039" y="11389"/>
                    <a:pt x="6973" y="11289"/>
                  </a:cubicBezTo>
                  <a:cubicBezTo>
                    <a:pt x="6873" y="11156"/>
                    <a:pt x="6806" y="11023"/>
                    <a:pt x="6739" y="10889"/>
                  </a:cubicBezTo>
                  <a:cubicBezTo>
                    <a:pt x="6672" y="10756"/>
                    <a:pt x="6606" y="10622"/>
                    <a:pt x="6572" y="10455"/>
                  </a:cubicBezTo>
                  <a:cubicBezTo>
                    <a:pt x="6506" y="10322"/>
                    <a:pt x="6472" y="10189"/>
                    <a:pt x="6439" y="10055"/>
                  </a:cubicBezTo>
                  <a:cubicBezTo>
                    <a:pt x="6406" y="9888"/>
                    <a:pt x="6406" y="9755"/>
                    <a:pt x="6406" y="9588"/>
                  </a:cubicBezTo>
                  <a:cubicBezTo>
                    <a:pt x="6372" y="9421"/>
                    <a:pt x="6406" y="9255"/>
                    <a:pt x="6406" y="9155"/>
                  </a:cubicBezTo>
                  <a:cubicBezTo>
                    <a:pt x="6439" y="9021"/>
                    <a:pt x="6472" y="8921"/>
                    <a:pt x="6539" y="8888"/>
                  </a:cubicBezTo>
                  <a:cubicBezTo>
                    <a:pt x="6606" y="8821"/>
                    <a:pt x="6639" y="8788"/>
                    <a:pt x="6739" y="8788"/>
                  </a:cubicBezTo>
                  <a:close/>
                  <a:moveTo>
                    <a:pt x="2583" y="0"/>
                  </a:moveTo>
                  <a:cubicBezTo>
                    <a:pt x="2086" y="0"/>
                    <a:pt x="1645" y="172"/>
                    <a:pt x="1302" y="515"/>
                  </a:cubicBezTo>
                  <a:cubicBezTo>
                    <a:pt x="868" y="915"/>
                    <a:pt x="535" y="1516"/>
                    <a:pt x="301" y="2316"/>
                  </a:cubicBezTo>
                  <a:cubicBezTo>
                    <a:pt x="101" y="3117"/>
                    <a:pt x="1" y="4084"/>
                    <a:pt x="68" y="5252"/>
                  </a:cubicBezTo>
                  <a:cubicBezTo>
                    <a:pt x="101" y="6419"/>
                    <a:pt x="301" y="7653"/>
                    <a:pt x="601" y="8888"/>
                  </a:cubicBezTo>
                  <a:cubicBezTo>
                    <a:pt x="902" y="10089"/>
                    <a:pt x="1302" y="11323"/>
                    <a:pt x="1769" y="12490"/>
                  </a:cubicBezTo>
                  <a:cubicBezTo>
                    <a:pt x="2269" y="13624"/>
                    <a:pt x="2836" y="14725"/>
                    <a:pt x="3470" y="15693"/>
                  </a:cubicBezTo>
                  <a:cubicBezTo>
                    <a:pt x="4104" y="16660"/>
                    <a:pt x="4804" y="17494"/>
                    <a:pt x="5505" y="18128"/>
                  </a:cubicBezTo>
                  <a:cubicBezTo>
                    <a:pt x="5738" y="18361"/>
                    <a:pt x="6005" y="18528"/>
                    <a:pt x="6239" y="18695"/>
                  </a:cubicBezTo>
                  <a:cubicBezTo>
                    <a:pt x="6472" y="18861"/>
                    <a:pt x="6706" y="18995"/>
                    <a:pt x="6939" y="19095"/>
                  </a:cubicBezTo>
                  <a:cubicBezTo>
                    <a:pt x="7139" y="19195"/>
                    <a:pt x="7373" y="19262"/>
                    <a:pt x="7573" y="19295"/>
                  </a:cubicBezTo>
                  <a:cubicBezTo>
                    <a:pt x="7690" y="19312"/>
                    <a:pt x="7798" y="19320"/>
                    <a:pt x="7902" y="19320"/>
                  </a:cubicBezTo>
                  <a:cubicBezTo>
                    <a:pt x="8007" y="19320"/>
                    <a:pt x="8107" y="19312"/>
                    <a:pt x="8207" y="19295"/>
                  </a:cubicBezTo>
                  <a:lnTo>
                    <a:pt x="11276" y="23265"/>
                  </a:lnTo>
                  <a:lnTo>
                    <a:pt x="9975" y="17827"/>
                  </a:lnTo>
                  <a:cubicBezTo>
                    <a:pt x="10075" y="17627"/>
                    <a:pt x="10175" y="17394"/>
                    <a:pt x="10242" y="17127"/>
                  </a:cubicBezTo>
                  <a:cubicBezTo>
                    <a:pt x="10308" y="16860"/>
                    <a:pt x="10375" y="16593"/>
                    <a:pt x="10408" y="16293"/>
                  </a:cubicBezTo>
                  <a:cubicBezTo>
                    <a:pt x="10475" y="15993"/>
                    <a:pt x="10508" y="15659"/>
                    <a:pt x="10508" y="15326"/>
                  </a:cubicBezTo>
                  <a:cubicBezTo>
                    <a:pt x="10542" y="14959"/>
                    <a:pt x="10542" y="14625"/>
                    <a:pt x="10508" y="14225"/>
                  </a:cubicBezTo>
                  <a:cubicBezTo>
                    <a:pt x="10475" y="13024"/>
                    <a:pt x="10308" y="11756"/>
                    <a:pt x="9975" y="10455"/>
                  </a:cubicBezTo>
                  <a:cubicBezTo>
                    <a:pt x="9675" y="9188"/>
                    <a:pt x="9241" y="7920"/>
                    <a:pt x="8741" y="6719"/>
                  </a:cubicBezTo>
                  <a:cubicBezTo>
                    <a:pt x="8207" y="5519"/>
                    <a:pt x="7606" y="4384"/>
                    <a:pt x="6939" y="3417"/>
                  </a:cubicBezTo>
                  <a:cubicBezTo>
                    <a:pt x="6305" y="2450"/>
                    <a:pt x="5572" y="1616"/>
                    <a:pt x="4838" y="1015"/>
                  </a:cubicBezTo>
                  <a:cubicBezTo>
                    <a:pt x="4137" y="415"/>
                    <a:pt x="3437" y="115"/>
                    <a:pt x="2836" y="15"/>
                  </a:cubicBezTo>
                  <a:cubicBezTo>
                    <a:pt x="2751" y="5"/>
                    <a:pt x="2666" y="0"/>
                    <a:pt x="2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2688988" y="3425250"/>
              <a:ext cx="356100" cy="1063275"/>
            </a:xfrm>
            <a:custGeom>
              <a:avLst/>
              <a:gdLst/>
              <a:ahLst/>
              <a:cxnLst/>
              <a:rect l="l" t="t" r="r" b="b"/>
              <a:pathLst>
                <a:path w="14244" h="42531" extrusionOk="0">
                  <a:moveTo>
                    <a:pt x="5050" y="13563"/>
                  </a:moveTo>
                  <a:cubicBezTo>
                    <a:pt x="4981" y="13563"/>
                    <a:pt x="4917" y="13586"/>
                    <a:pt x="4870" y="13610"/>
                  </a:cubicBezTo>
                  <a:cubicBezTo>
                    <a:pt x="4770" y="13643"/>
                    <a:pt x="4703" y="13710"/>
                    <a:pt x="4637" y="13810"/>
                  </a:cubicBezTo>
                  <a:cubicBezTo>
                    <a:pt x="4470" y="13977"/>
                    <a:pt x="4370" y="14277"/>
                    <a:pt x="4337" y="14644"/>
                  </a:cubicBezTo>
                  <a:cubicBezTo>
                    <a:pt x="4270" y="15011"/>
                    <a:pt x="4270" y="15444"/>
                    <a:pt x="4270" y="15911"/>
                  </a:cubicBezTo>
                  <a:cubicBezTo>
                    <a:pt x="4303" y="16378"/>
                    <a:pt x="4370" y="16912"/>
                    <a:pt x="4470" y="17446"/>
                  </a:cubicBezTo>
                  <a:cubicBezTo>
                    <a:pt x="4603" y="17980"/>
                    <a:pt x="4737" y="18547"/>
                    <a:pt x="4904" y="19080"/>
                  </a:cubicBezTo>
                  <a:cubicBezTo>
                    <a:pt x="5004" y="19347"/>
                    <a:pt x="5104" y="19614"/>
                    <a:pt x="5204" y="19848"/>
                  </a:cubicBezTo>
                  <a:cubicBezTo>
                    <a:pt x="5304" y="20081"/>
                    <a:pt x="5404" y="20315"/>
                    <a:pt x="5504" y="20515"/>
                  </a:cubicBezTo>
                  <a:cubicBezTo>
                    <a:pt x="5604" y="20715"/>
                    <a:pt x="5738" y="20915"/>
                    <a:pt x="5838" y="21082"/>
                  </a:cubicBezTo>
                  <a:cubicBezTo>
                    <a:pt x="5938" y="21249"/>
                    <a:pt x="6038" y="21382"/>
                    <a:pt x="6138" y="21482"/>
                  </a:cubicBezTo>
                  <a:cubicBezTo>
                    <a:pt x="6271" y="21616"/>
                    <a:pt x="6371" y="21716"/>
                    <a:pt x="6471" y="21782"/>
                  </a:cubicBezTo>
                  <a:cubicBezTo>
                    <a:pt x="6571" y="21849"/>
                    <a:pt x="6672" y="21916"/>
                    <a:pt x="6772" y="21949"/>
                  </a:cubicBezTo>
                  <a:cubicBezTo>
                    <a:pt x="6872" y="21949"/>
                    <a:pt x="6972" y="21949"/>
                    <a:pt x="7038" y="21916"/>
                  </a:cubicBezTo>
                  <a:cubicBezTo>
                    <a:pt x="7139" y="21882"/>
                    <a:pt x="7205" y="21816"/>
                    <a:pt x="7272" y="21749"/>
                  </a:cubicBezTo>
                  <a:cubicBezTo>
                    <a:pt x="7439" y="21549"/>
                    <a:pt x="7539" y="21282"/>
                    <a:pt x="7572" y="20915"/>
                  </a:cubicBezTo>
                  <a:cubicBezTo>
                    <a:pt x="7639" y="20548"/>
                    <a:pt x="7672" y="20114"/>
                    <a:pt x="7639" y="19614"/>
                  </a:cubicBezTo>
                  <a:cubicBezTo>
                    <a:pt x="7606" y="19147"/>
                    <a:pt x="7539" y="18613"/>
                    <a:pt x="7439" y="18080"/>
                  </a:cubicBezTo>
                  <a:cubicBezTo>
                    <a:pt x="7339" y="17513"/>
                    <a:pt x="7172" y="16946"/>
                    <a:pt x="7005" y="16412"/>
                  </a:cubicBezTo>
                  <a:cubicBezTo>
                    <a:pt x="6905" y="16145"/>
                    <a:pt x="6805" y="15878"/>
                    <a:pt x="6705" y="15645"/>
                  </a:cubicBezTo>
                  <a:cubicBezTo>
                    <a:pt x="6605" y="15378"/>
                    <a:pt x="6505" y="15178"/>
                    <a:pt x="6405" y="14944"/>
                  </a:cubicBezTo>
                  <a:cubicBezTo>
                    <a:pt x="6271" y="14744"/>
                    <a:pt x="6171" y="14577"/>
                    <a:pt x="6071" y="14410"/>
                  </a:cubicBezTo>
                  <a:cubicBezTo>
                    <a:pt x="5971" y="14244"/>
                    <a:pt x="5838" y="14110"/>
                    <a:pt x="5738" y="13977"/>
                  </a:cubicBezTo>
                  <a:cubicBezTo>
                    <a:pt x="5637" y="13877"/>
                    <a:pt x="5537" y="13777"/>
                    <a:pt x="5437" y="13710"/>
                  </a:cubicBezTo>
                  <a:cubicBezTo>
                    <a:pt x="5337" y="13643"/>
                    <a:pt x="5237" y="13576"/>
                    <a:pt x="5137" y="13576"/>
                  </a:cubicBezTo>
                  <a:cubicBezTo>
                    <a:pt x="5108" y="13567"/>
                    <a:pt x="5078" y="13563"/>
                    <a:pt x="5050" y="13563"/>
                  </a:cubicBezTo>
                  <a:close/>
                  <a:moveTo>
                    <a:pt x="4490" y="10895"/>
                  </a:moveTo>
                  <a:cubicBezTo>
                    <a:pt x="4529" y="10895"/>
                    <a:pt x="4568" y="10899"/>
                    <a:pt x="4603" y="10908"/>
                  </a:cubicBezTo>
                  <a:cubicBezTo>
                    <a:pt x="4770" y="10941"/>
                    <a:pt x="4937" y="11008"/>
                    <a:pt x="5104" y="11141"/>
                  </a:cubicBezTo>
                  <a:cubicBezTo>
                    <a:pt x="5271" y="11241"/>
                    <a:pt x="5437" y="11408"/>
                    <a:pt x="5604" y="11575"/>
                  </a:cubicBezTo>
                  <a:cubicBezTo>
                    <a:pt x="5804" y="11775"/>
                    <a:pt x="5971" y="12009"/>
                    <a:pt x="6138" y="12276"/>
                  </a:cubicBezTo>
                  <a:cubicBezTo>
                    <a:pt x="6338" y="12542"/>
                    <a:pt x="6505" y="12843"/>
                    <a:pt x="6672" y="13176"/>
                  </a:cubicBezTo>
                  <a:cubicBezTo>
                    <a:pt x="6838" y="13510"/>
                    <a:pt x="7038" y="13877"/>
                    <a:pt x="7205" y="14277"/>
                  </a:cubicBezTo>
                  <a:cubicBezTo>
                    <a:pt x="7372" y="14677"/>
                    <a:pt x="7505" y="15078"/>
                    <a:pt x="7672" y="15545"/>
                  </a:cubicBezTo>
                  <a:cubicBezTo>
                    <a:pt x="7939" y="16345"/>
                    <a:pt x="8173" y="17146"/>
                    <a:pt x="8339" y="17946"/>
                  </a:cubicBezTo>
                  <a:cubicBezTo>
                    <a:pt x="8506" y="18747"/>
                    <a:pt x="8606" y="19547"/>
                    <a:pt x="8673" y="20248"/>
                  </a:cubicBezTo>
                  <a:cubicBezTo>
                    <a:pt x="8740" y="20982"/>
                    <a:pt x="8740" y="21649"/>
                    <a:pt x="8706" y="22249"/>
                  </a:cubicBezTo>
                  <a:cubicBezTo>
                    <a:pt x="8673" y="22850"/>
                    <a:pt x="8573" y="23350"/>
                    <a:pt x="8406" y="23750"/>
                  </a:cubicBezTo>
                  <a:lnTo>
                    <a:pt x="11141" y="31923"/>
                  </a:lnTo>
                  <a:lnTo>
                    <a:pt x="10474" y="32724"/>
                  </a:lnTo>
                  <a:lnTo>
                    <a:pt x="7739" y="24551"/>
                  </a:lnTo>
                  <a:cubicBezTo>
                    <a:pt x="7639" y="24618"/>
                    <a:pt x="7505" y="24618"/>
                    <a:pt x="7405" y="24618"/>
                  </a:cubicBezTo>
                  <a:cubicBezTo>
                    <a:pt x="7272" y="24584"/>
                    <a:pt x="7172" y="24551"/>
                    <a:pt x="7038" y="24484"/>
                  </a:cubicBezTo>
                  <a:cubicBezTo>
                    <a:pt x="6905" y="24451"/>
                    <a:pt x="6805" y="24351"/>
                    <a:pt x="6672" y="24251"/>
                  </a:cubicBezTo>
                  <a:cubicBezTo>
                    <a:pt x="6538" y="24151"/>
                    <a:pt x="6405" y="24017"/>
                    <a:pt x="6271" y="23850"/>
                  </a:cubicBezTo>
                  <a:cubicBezTo>
                    <a:pt x="6104" y="23650"/>
                    <a:pt x="5938" y="23417"/>
                    <a:pt x="5738" y="23150"/>
                  </a:cubicBezTo>
                  <a:cubicBezTo>
                    <a:pt x="5571" y="22883"/>
                    <a:pt x="5404" y="22583"/>
                    <a:pt x="5237" y="22249"/>
                  </a:cubicBezTo>
                  <a:cubicBezTo>
                    <a:pt x="5070" y="21916"/>
                    <a:pt x="4904" y="21549"/>
                    <a:pt x="4737" y="21182"/>
                  </a:cubicBezTo>
                  <a:cubicBezTo>
                    <a:pt x="4570" y="20782"/>
                    <a:pt x="4403" y="20348"/>
                    <a:pt x="4270" y="19914"/>
                  </a:cubicBezTo>
                  <a:cubicBezTo>
                    <a:pt x="3970" y="19047"/>
                    <a:pt x="3736" y="18146"/>
                    <a:pt x="3569" y="17246"/>
                  </a:cubicBezTo>
                  <a:cubicBezTo>
                    <a:pt x="3403" y="16378"/>
                    <a:pt x="3269" y="15545"/>
                    <a:pt x="3236" y="14744"/>
                  </a:cubicBezTo>
                  <a:cubicBezTo>
                    <a:pt x="3202" y="13977"/>
                    <a:pt x="3202" y="13276"/>
                    <a:pt x="3302" y="12676"/>
                  </a:cubicBezTo>
                  <a:cubicBezTo>
                    <a:pt x="3403" y="12075"/>
                    <a:pt x="3536" y="11608"/>
                    <a:pt x="3803" y="11275"/>
                  </a:cubicBezTo>
                  <a:cubicBezTo>
                    <a:pt x="3903" y="11141"/>
                    <a:pt x="4036" y="11041"/>
                    <a:pt x="4170" y="10975"/>
                  </a:cubicBezTo>
                  <a:cubicBezTo>
                    <a:pt x="4267" y="10926"/>
                    <a:pt x="4383" y="10895"/>
                    <a:pt x="4490" y="10895"/>
                  </a:cubicBezTo>
                  <a:close/>
                  <a:moveTo>
                    <a:pt x="0" y="0"/>
                  </a:moveTo>
                  <a:lnTo>
                    <a:pt x="1635" y="27753"/>
                  </a:lnTo>
                  <a:lnTo>
                    <a:pt x="14244" y="42531"/>
                  </a:lnTo>
                  <a:lnTo>
                    <a:pt x="12909" y="13710"/>
                  </a:lnTo>
                  <a:lnTo>
                    <a:pt x="0" y="0"/>
                  </a:ln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2688138" y="3421075"/>
              <a:ext cx="358625" cy="1074125"/>
            </a:xfrm>
            <a:custGeom>
              <a:avLst/>
              <a:gdLst/>
              <a:ahLst/>
              <a:cxnLst/>
              <a:rect l="l" t="t" r="r" b="b"/>
              <a:pathLst>
                <a:path w="14345" h="42965" extrusionOk="0">
                  <a:moveTo>
                    <a:pt x="1" y="0"/>
                  </a:moveTo>
                  <a:lnTo>
                    <a:pt x="1635" y="28020"/>
                  </a:lnTo>
                  <a:lnTo>
                    <a:pt x="14344" y="42964"/>
                  </a:lnTo>
                  <a:lnTo>
                    <a:pt x="13010" y="13844"/>
                  </a:lnTo>
                  <a:lnTo>
                    <a:pt x="1" y="0"/>
                  </a:ln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2688988" y="3425250"/>
              <a:ext cx="356100" cy="1063275"/>
            </a:xfrm>
            <a:custGeom>
              <a:avLst/>
              <a:gdLst/>
              <a:ahLst/>
              <a:cxnLst/>
              <a:rect l="l" t="t" r="r" b="b"/>
              <a:pathLst>
                <a:path w="14244" h="42531" extrusionOk="0">
                  <a:moveTo>
                    <a:pt x="0" y="0"/>
                  </a:moveTo>
                  <a:lnTo>
                    <a:pt x="1635" y="27753"/>
                  </a:lnTo>
                  <a:lnTo>
                    <a:pt x="14244" y="42531"/>
                  </a:lnTo>
                  <a:lnTo>
                    <a:pt x="12909" y="13710"/>
                  </a:lnTo>
                  <a:lnTo>
                    <a:pt x="0" y="0"/>
                  </a:ln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2769038" y="3697600"/>
              <a:ext cx="199325" cy="544925"/>
            </a:xfrm>
            <a:custGeom>
              <a:avLst/>
              <a:gdLst/>
              <a:ahLst/>
              <a:cxnLst/>
              <a:rect l="l" t="t" r="r" b="b"/>
              <a:pathLst>
                <a:path w="7973" h="21797" extrusionOk="0">
                  <a:moveTo>
                    <a:pt x="1847" y="2669"/>
                  </a:moveTo>
                  <a:cubicBezTo>
                    <a:pt x="1876" y="2669"/>
                    <a:pt x="1906" y="2673"/>
                    <a:pt x="1935" y="2682"/>
                  </a:cubicBezTo>
                  <a:cubicBezTo>
                    <a:pt x="2002" y="2716"/>
                    <a:pt x="2102" y="2749"/>
                    <a:pt x="2235" y="2816"/>
                  </a:cubicBezTo>
                  <a:cubicBezTo>
                    <a:pt x="2335" y="2883"/>
                    <a:pt x="2435" y="2983"/>
                    <a:pt x="2536" y="3116"/>
                  </a:cubicBezTo>
                  <a:cubicBezTo>
                    <a:pt x="2636" y="3216"/>
                    <a:pt x="2769" y="3350"/>
                    <a:pt x="2869" y="3516"/>
                  </a:cubicBezTo>
                  <a:cubicBezTo>
                    <a:pt x="2969" y="3683"/>
                    <a:pt x="3069" y="3883"/>
                    <a:pt x="3203" y="4083"/>
                  </a:cubicBezTo>
                  <a:cubicBezTo>
                    <a:pt x="3303" y="4284"/>
                    <a:pt x="3403" y="4517"/>
                    <a:pt x="3503" y="4751"/>
                  </a:cubicBezTo>
                  <a:cubicBezTo>
                    <a:pt x="3603" y="4984"/>
                    <a:pt x="3703" y="5251"/>
                    <a:pt x="3803" y="5518"/>
                  </a:cubicBezTo>
                  <a:cubicBezTo>
                    <a:pt x="3970" y="6085"/>
                    <a:pt x="4137" y="6652"/>
                    <a:pt x="4237" y="7186"/>
                  </a:cubicBezTo>
                  <a:cubicBezTo>
                    <a:pt x="4337" y="7719"/>
                    <a:pt x="4404" y="8253"/>
                    <a:pt x="4437" y="8753"/>
                  </a:cubicBezTo>
                  <a:cubicBezTo>
                    <a:pt x="4470" y="9220"/>
                    <a:pt x="4437" y="9654"/>
                    <a:pt x="4370" y="10021"/>
                  </a:cubicBezTo>
                  <a:cubicBezTo>
                    <a:pt x="4337" y="10388"/>
                    <a:pt x="4237" y="10688"/>
                    <a:pt x="4070" y="10855"/>
                  </a:cubicBezTo>
                  <a:cubicBezTo>
                    <a:pt x="4003" y="10955"/>
                    <a:pt x="3937" y="10988"/>
                    <a:pt x="3836" y="11022"/>
                  </a:cubicBezTo>
                  <a:cubicBezTo>
                    <a:pt x="3736" y="11055"/>
                    <a:pt x="3670" y="11055"/>
                    <a:pt x="3570" y="11055"/>
                  </a:cubicBezTo>
                  <a:cubicBezTo>
                    <a:pt x="3470" y="11022"/>
                    <a:pt x="3369" y="10988"/>
                    <a:pt x="3269" y="10888"/>
                  </a:cubicBezTo>
                  <a:cubicBezTo>
                    <a:pt x="3169" y="10822"/>
                    <a:pt x="3069" y="10722"/>
                    <a:pt x="2936" y="10621"/>
                  </a:cubicBezTo>
                  <a:cubicBezTo>
                    <a:pt x="2836" y="10488"/>
                    <a:pt x="2736" y="10355"/>
                    <a:pt x="2636" y="10188"/>
                  </a:cubicBezTo>
                  <a:cubicBezTo>
                    <a:pt x="2536" y="10021"/>
                    <a:pt x="2402" y="9821"/>
                    <a:pt x="2302" y="9621"/>
                  </a:cubicBezTo>
                  <a:cubicBezTo>
                    <a:pt x="2202" y="9421"/>
                    <a:pt x="2102" y="9220"/>
                    <a:pt x="2002" y="8954"/>
                  </a:cubicBezTo>
                  <a:cubicBezTo>
                    <a:pt x="1902" y="8720"/>
                    <a:pt x="1802" y="8487"/>
                    <a:pt x="1702" y="8186"/>
                  </a:cubicBezTo>
                  <a:cubicBezTo>
                    <a:pt x="1535" y="7653"/>
                    <a:pt x="1368" y="7086"/>
                    <a:pt x="1268" y="6552"/>
                  </a:cubicBezTo>
                  <a:cubicBezTo>
                    <a:pt x="1168" y="6018"/>
                    <a:pt x="1101" y="5484"/>
                    <a:pt x="1068" y="5017"/>
                  </a:cubicBezTo>
                  <a:cubicBezTo>
                    <a:pt x="1068" y="4550"/>
                    <a:pt x="1068" y="4117"/>
                    <a:pt x="1135" y="3750"/>
                  </a:cubicBezTo>
                  <a:cubicBezTo>
                    <a:pt x="1168" y="3383"/>
                    <a:pt x="1268" y="3083"/>
                    <a:pt x="1401" y="2916"/>
                  </a:cubicBezTo>
                  <a:cubicBezTo>
                    <a:pt x="1501" y="2816"/>
                    <a:pt x="1568" y="2749"/>
                    <a:pt x="1635" y="2716"/>
                  </a:cubicBezTo>
                  <a:cubicBezTo>
                    <a:pt x="1706" y="2692"/>
                    <a:pt x="1776" y="2669"/>
                    <a:pt x="1847" y="2669"/>
                  </a:cubicBezTo>
                  <a:close/>
                  <a:moveTo>
                    <a:pt x="1288" y="1"/>
                  </a:moveTo>
                  <a:cubicBezTo>
                    <a:pt x="1181" y="1"/>
                    <a:pt x="1065" y="32"/>
                    <a:pt x="968" y="81"/>
                  </a:cubicBezTo>
                  <a:cubicBezTo>
                    <a:pt x="834" y="147"/>
                    <a:pt x="701" y="247"/>
                    <a:pt x="601" y="381"/>
                  </a:cubicBezTo>
                  <a:cubicBezTo>
                    <a:pt x="367" y="714"/>
                    <a:pt x="201" y="1181"/>
                    <a:pt x="100" y="1782"/>
                  </a:cubicBezTo>
                  <a:cubicBezTo>
                    <a:pt x="34" y="2382"/>
                    <a:pt x="0" y="3083"/>
                    <a:pt x="34" y="3850"/>
                  </a:cubicBezTo>
                  <a:cubicBezTo>
                    <a:pt x="100" y="4617"/>
                    <a:pt x="201" y="5484"/>
                    <a:pt x="367" y="6352"/>
                  </a:cubicBezTo>
                  <a:cubicBezTo>
                    <a:pt x="534" y="7252"/>
                    <a:pt x="768" y="8153"/>
                    <a:pt x="1068" y="9020"/>
                  </a:cubicBezTo>
                  <a:cubicBezTo>
                    <a:pt x="1201" y="9454"/>
                    <a:pt x="1368" y="9888"/>
                    <a:pt x="1535" y="10288"/>
                  </a:cubicBezTo>
                  <a:cubicBezTo>
                    <a:pt x="1702" y="10655"/>
                    <a:pt x="1868" y="11022"/>
                    <a:pt x="2035" y="11355"/>
                  </a:cubicBezTo>
                  <a:cubicBezTo>
                    <a:pt x="2202" y="11689"/>
                    <a:pt x="2369" y="11989"/>
                    <a:pt x="2536" y="12256"/>
                  </a:cubicBezTo>
                  <a:cubicBezTo>
                    <a:pt x="2736" y="12523"/>
                    <a:pt x="2902" y="12756"/>
                    <a:pt x="3069" y="12956"/>
                  </a:cubicBezTo>
                  <a:cubicBezTo>
                    <a:pt x="3203" y="13123"/>
                    <a:pt x="3336" y="13223"/>
                    <a:pt x="3470" y="13357"/>
                  </a:cubicBezTo>
                  <a:cubicBezTo>
                    <a:pt x="3603" y="13457"/>
                    <a:pt x="3736" y="13524"/>
                    <a:pt x="3836" y="13590"/>
                  </a:cubicBezTo>
                  <a:cubicBezTo>
                    <a:pt x="3970" y="13657"/>
                    <a:pt x="4103" y="13690"/>
                    <a:pt x="4203" y="13690"/>
                  </a:cubicBezTo>
                  <a:cubicBezTo>
                    <a:pt x="4242" y="13700"/>
                    <a:pt x="4279" y="13704"/>
                    <a:pt x="4313" y="13704"/>
                  </a:cubicBezTo>
                  <a:cubicBezTo>
                    <a:pt x="4395" y="13704"/>
                    <a:pt x="4466" y="13681"/>
                    <a:pt x="4537" y="13657"/>
                  </a:cubicBezTo>
                  <a:lnTo>
                    <a:pt x="7272" y="21796"/>
                  </a:lnTo>
                  <a:lnTo>
                    <a:pt x="7973" y="21029"/>
                  </a:lnTo>
                  <a:lnTo>
                    <a:pt x="5237" y="12856"/>
                  </a:lnTo>
                  <a:cubicBezTo>
                    <a:pt x="5371" y="12456"/>
                    <a:pt x="5471" y="11956"/>
                    <a:pt x="5504" y="11355"/>
                  </a:cubicBezTo>
                  <a:cubicBezTo>
                    <a:pt x="5538" y="10755"/>
                    <a:pt x="5538" y="10088"/>
                    <a:pt x="5471" y="9354"/>
                  </a:cubicBezTo>
                  <a:cubicBezTo>
                    <a:pt x="5404" y="8620"/>
                    <a:pt x="5304" y="7853"/>
                    <a:pt x="5137" y="7052"/>
                  </a:cubicBezTo>
                  <a:cubicBezTo>
                    <a:pt x="4971" y="6252"/>
                    <a:pt x="4737" y="5451"/>
                    <a:pt x="4470" y="4651"/>
                  </a:cubicBezTo>
                  <a:cubicBezTo>
                    <a:pt x="4337" y="4184"/>
                    <a:pt x="4170" y="3750"/>
                    <a:pt x="4003" y="3383"/>
                  </a:cubicBezTo>
                  <a:cubicBezTo>
                    <a:pt x="3836" y="2983"/>
                    <a:pt x="3670" y="2616"/>
                    <a:pt x="3470" y="2282"/>
                  </a:cubicBezTo>
                  <a:cubicBezTo>
                    <a:pt x="3303" y="1949"/>
                    <a:pt x="3136" y="1648"/>
                    <a:pt x="2936" y="1382"/>
                  </a:cubicBezTo>
                  <a:cubicBezTo>
                    <a:pt x="2769" y="1115"/>
                    <a:pt x="2602" y="881"/>
                    <a:pt x="2402" y="681"/>
                  </a:cubicBezTo>
                  <a:cubicBezTo>
                    <a:pt x="2235" y="514"/>
                    <a:pt x="2069" y="347"/>
                    <a:pt x="1902" y="247"/>
                  </a:cubicBezTo>
                  <a:cubicBezTo>
                    <a:pt x="1735" y="114"/>
                    <a:pt x="1568" y="47"/>
                    <a:pt x="1401" y="14"/>
                  </a:cubicBezTo>
                  <a:cubicBezTo>
                    <a:pt x="1366" y="5"/>
                    <a:pt x="1327" y="1"/>
                    <a:pt x="1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3445363" y="4229150"/>
              <a:ext cx="422825" cy="1225900"/>
            </a:xfrm>
            <a:custGeom>
              <a:avLst/>
              <a:gdLst/>
              <a:ahLst/>
              <a:cxnLst/>
              <a:rect l="l" t="t" r="r" b="b"/>
              <a:pathLst>
                <a:path w="16913" h="49036" extrusionOk="0">
                  <a:moveTo>
                    <a:pt x="0" y="0"/>
                  </a:moveTo>
                  <a:lnTo>
                    <a:pt x="867" y="30222"/>
                  </a:lnTo>
                  <a:lnTo>
                    <a:pt x="16912" y="49036"/>
                  </a:lnTo>
                  <a:lnTo>
                    <a:pt x="16579" y="17613"/>
                  </a:lnTo>
                  <a:lnTo>
                    <a:pt x="0"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3445363" y="4229150"/>
              <a:ext cx="422825" cy="1225900"/>
            </a:xfrm>
            <a:custGeom>
              <a:avLst/>
              <a:gdLst/>
              <a:ahLst/>
              <a:cxnLst/>
              <a:rect l="l" t="t" r="r" b="b"/>
              <a:pathLst>
                <a:path w="16913" h="49036" extrusionOk="0">
                  <a:moveTo>
                    <a:pt x="7984" y="20909"/>
                  </a:moveTo>
                  <a:cubicBezTo>
                    <a:pt x="7780" y="20909"/>
                    <a:pt x="7580" y="21008"/>
                    <a:pt x="7405" y="21182"/>
                  </a:cubicBezTo>
                  <a:cubicBezTo>
                    <a:pt x="7205" y="21382"/>
                    <a:pt x="7072" y="21716"/>
                    <a:pt x="6972" y="22150"/>
                  </a:cubicBezTo>
                  <a:cubicBezTo>
                    <a:pt x="6872" y="22583"/>
                    <a:pt x="6838" y="23150"/>
                    <a:pt x="6838" y="23784"/>
                  </a:cubicBezTo>
                  <a:cubicBezTo>
                    <a:pt x="6838" y="24051"/>
                    <a:pt x="6872" y="24351"/>
                    <a:pt x="6905" y="24618"/>
                  </a:cubicBezTo>
                  <a:cubicBezTo>
                    <a:pt x="6938" y="24918"/>
                    <a:pt x="7005" y="25185"/>
                    <a:pt x="7105" y="25452"/>
                  </a:cubicBezTo>
                  <a:cubicBezTo>
                    <a:pt x="7172" y="25719"/>
                    <a:pt x="7272" y="25952"/>
                    <a:pt x="7405" y="26186"/>
                  </a:cubicBezTo>
                  <a:cubicBezTo>
                    <a:pt x="7505" y="26419"/>
                    <a:pt x="7639" y="26619"/>
                    <a:pt x="7806" y="26786"/>
                  </a:cubicBezTo>
                  <a:cubicBezTo>
                    <a:pt x="8006" y="27020"/>
                    <a:pt x="8173" y="27120"/>
                    <a:pt x="8373" y="27120"/>
                  </a:cubicBezTo>
                  <a:cubicBezTo>
                    <a:pt x="8539" y="27120"/>
                    <a:pt x="8706" y="27020"/>
                    <a:pt x="8840" y="26820"/>
                  </a:cubicBezTo>
                  <a:cubicBezTo>
                    <a:pt x="9006" y="26653"/>
                    <a:pt x="9140" y="26419"/>
                    <a:pt x="9207" y="26119"/>
                  </a:cubicBezTo>
                  <a:cubicBezTo>
                    <a:pt x="9307" y="25819"/>
                    <a:pt x="9373" y="25485"/>
                    <a:pt x="9407" y="25118"/>
                  </a:cubicBezTo>
                  <a:lnTo>
                    <a:pt x="9640" y="22450"/>
                  </a:lnTo>
                  <a:cubicBezTo>
                    <a:pt x="9607" y="22416"/>
                    <a:pt x="9574" y="22316"/>
                    <a:pt x="9540" y="22250"/>
                  </a:cubicBezTo>
                  <a:cubicBezTo>
                    <a:pt x="9473" y="22183"/>
                    <a:pt x="9440" y="22116"/>
                    <a:pt x="9373" y="22016"/>
                  </a:cubicBezTo>
                  <a:cubicBezTo>
                    <a:pt x="9307" y="21949"/>
                    <a:pt x="9240" y="21849"/>
                    <a:pt x="9173" y="21749"/>
                  </a:cubicBezTo>
                  <a:cubicBezTo>
                    <a:pt x="9107" y="21683"/>
                    <a:pt x="9006" y="21583"/>
                    <a:pt x="8940" y="21516"/>
                  </a:cubicBezTo>
                  <a:cubicBezTo>
                    <a:pt x="8640" y="21149"/>
                    <a:pt x="8339" y="20982"/>
                    <a:pt x="8072" y="20915"/>
                  </a:cubicBezTo>
                  <a:cubicBezTo>
                    <a:pt x="8043" y="20911"/>
                    <a:pt x="8013" y="20909"/>
                    <a:pt x="7984" y="20909"/>
                  </a:cubicBezTo>
                  <a:close/>
                  <a:moveTo>
                    <a:pt x="6202" y="14033"/>
                  </a:moveTo>
                  <a:cubicBezTo>
                    <a:pt x="6330" y="14033"/>
                    <a:pt x="6464" y="14048"/>
                    <a:pt x="6605" y="14077"/>
                  </a:cubicBezTo>
                  <a:cubicBezTo>
                    <a:pt x="7205" y="14244"/>
                    <a:pt x="7906" y="14711"/>
                    <a:pt x="8673" y="15545"/>
                  </a:cubicBezTo>
                  <a:cubicBezTo>
                    <a:pt x="9307" y="16212"/>
                    <a:pt x="9874" y="17046"/>
                    <a:pt x="10374" y="17947"/>
                  </a:cubicBezTo>
                  <a:cubicBezTo>
                    <a:pt x="10874" y="18881"/>
                    <a:pt x="11341" y="19915"/>
                    <a:pt x="11708" y="21015"/>
                  </a:cubicBezTo>
                  <a:cubicBezTo>
                    <a:pt x="12075" y="22116"/>
                    <a:pt x="12376" y="23250"/>
                    <a:pt x="12609" y="24385"/>
                  </a:cubicBezTo>
                  <a:cubicBezTo>
                    <a:pt x="12809" y="25552"/>
                    <a:pt x="12943" y="26720"/>
                    <a:pt x="12943" y="27820"/>
                  </a:cubicBezTo>
                  <a:cubicBezTo>
                    <a:pt x="12976" y="28821"/>
                    <a:pt x="12909" y="29622"/>
                    <a:pt x="12776" y="30255"/>
                  </a:cubicBezTo>
                  <a:cubicBezTo>
                    <a:pt x="12642" y="30889"/>
                    <a:pt x="12476" y="31323"/>
                    <a:pt x="12242" y="31590"/>
                  </a:cubicBezTo>
                  <a:cubicBezTo>
                    <a:pt x="12037" y="31824"/>
                    <a:pt x="11807" y="31929"/>
                    <a:pt x="11573" y="31929"/>
                  </a:cubicBezTo>
                  <a:cubicBezTo>
                    <a:pt x="11541" y="31929"/>
                    <a:pt x="11508" y="31927"/>
                    <a:pt x="11475" y="31923"/>
                  </a:cubicBezTo>
                  <a:cubicBezTo>
                    <a:pt x="11175" y="31857"/>
                    <a:pt x="10841" y="31623"/>
                    <a:pt x="10508" y="31256"/>
                  </a:cubicBezTo>
                  <a:cubicBezTo>
                    <a:pt x="10374" y="31089"/>
                    <a:pt x="10241" y="30889"/>
                    <a:pt x="10107" y="30656"/>
                  </a:cubicBezTo>
                  <a:cubicBezTo>
                    <a:pt x="9974" y="30422"/>
                    <a:pt x="9874" y="30155"/>
                    <a:pt x="9774" y="29855"/>
                  </a:cubicBezTo>
                  <a:cubicBezTo>
                    <a:pt x="9674" y="29555"/>
                    <a:pt x="9574" y="29221"/>
                    <a:pt x="9540" y="28888"/>
                  </a:cubicBezTo>
                  <a:cubicBezTo>
                    <a:pt x="9473" y="28521"/>
                    <a:pt x="9440" y="28154"/>
                    <a:pt x="9440" y="27787"/>
                  </a:cubicBezTo>
                  <a:lnTo>
                    <a:pt x="9407" y="27720"/>
                  </a:lnTo>
                  <a:cubicBezTo>
                    <a:pt x="9273" y="27954"/>
                    <a:pt x="9140" y="28154"/>
                    <a:pt x="9006" y="28287"/>
                  </a:cubicBezTo>
                  <a:cubicBezTo>
                    <a:pt x="8873" y="28387"/>
                    <a:pt x="8740" y="28454"/>
                    <a:pt x="8573" y="28487"/>
                  </a:cubicBezTo>
                  <a:cubicBezTo>
                    <a:pt x="8406" y="28487"/>
                    <a:pt x="8239" y="28421"/>
                    <a:pt x="8072" y="28321"/>
                  </a:cubicBezTo>
                  <a:cubicBezTo>
                    <a:pt x="7872" y="28221"/>
                    <a:pt x="7706" y="28020"/>
                    <a:pt x="7472" y="27787"/>
                  </a:cubicBezTo>
                  <a:cubicBezTo>
                    <a:pt x="7272" y="27587"/>
                    <a:pt x="7105" y="27287"/>
                    <a:pt x="6905" y="26920"/>
                  </a:cubicBezTo>
                  <a:cubicBezTo>
                    <a:pt x="6738" y="26586"/>
                    <a:pt x="6571" y="26186"/>
                    <a:pt x="6438" y="25752"/>
                  </a:cubicBezTo>
                  <a:cubicBezTo>
                    <a:pt x="6305" y="25319"/>
                    <a:pt x="6171" y="24852"/>
                    <a:pt x="6104" y="24351"/>
                  </a:cubicBezTo>
                  <a:cubicBezTo>
                    <a:pt x="6004" y="23884"/>
                    <a:pt x="5938" y="23384"/>
                    <a:pt x="5938" y="22850"/>
                  </a:cubicBezTo>
                  <a:cubicBezTo>
                    <a:pt x="5938" y="22050"/>
                    <a:pt x="5971" y="21349"/>
                    <a:pt x="6138" y="20782"/>
                  </a:cubicBezTo>
                  <a:cubicBezTo>
                    <a:pt x="6271" y="20215"/>
                    <a:pt x="6471" y="19815"/>
                    <a:pt x="6738" y="19548"/>
                  </a:cubicBezTo>
                  <a:cubicBezTo>
                    <a:pt x="6951" y="19359"/>
                    <a:pt x="7180" y="19270"/>
                    <a:pt x="7438" y="19270"/>
                  </a:cubicBezTo>
                  <a:cubicBezTo>
                    <a:pt x="7545" y="19270"/>
                    <a:pt x="7656" y="19285"/>
                    <a:pt x="7772" y="19314"/>
                  </a:cubicBezTo>
                  <a:cubicBezTo>
                    <a:pt x="8139" y="19414"/>
                    <a:pt x="8606" y="19715"/>
                    <a:pt x="9073" y="20282"/>
                  </a:cubicBezTo>
                  <a:cubicBezTo>
                    <a:pt x="9240" y="20448"/>
                    <a:pt x="9373" y="20615"/>
                    <a:pt x="9540" y="20782"/>
                  </a:cubicBezTo>
                  <a:cubicBezTo>
                    <a:pt x="9674" y="20982"/>
                    <a:pt x="9807" y="21149"/>
                    <a:pt x="9940" y="21349"/>
                  </a:cubicBezTo>
                  <a:cubicBezTo>
                    <a:pt x="10074" y="21549"/>
                    <a:pt x="10174" y="21749"/>
                    <a:pt x="10307" y="21916"/>
                  </a:cubicBezTo>
                  <a:cubicBezTo>
                    <a:pt x="10407" y="22116"/>
                    <a:pt x="10508" y="22316"/>
                    <a:pt x="10608" y="22483"/>
                  </a:cubicBezTo>
                  <a:lnTo>
                    <a:pt x="10207" y="26753"/>
                  </a:lnTo>
                  <a:cubicBezTo>
                    <a:pt x="10174" y="27187"/>
                    <a:pt x="10141" y="27587"/>
                    <a:pt x="10141" y="27954"/>
                  </a:cubicBezTo>
                  <a:cubicBezTo>
                    <a:pt x="10141" y="28321"/>
                    <a:pt x="10174" y="28621"/>
                    <a:pt x="10207" y="28921"/>
                  </a:cubicBezTo>
                  <a:cubicBezTo>
                    <a:pt x="10241" y="29188"/>
                    <a:pt x="10307" y="29455"/>
                    <a:pt x="10407" y="29655"/>
                  </a:cubicBezTo>
                  <a:cubicBezTo>
                    <a:pt x="10474" y="29855"/>
                    <a:pt x="10574" y="30022"/>
                    <a:pt x="10674" y="30155"/>
                  </a:cubicBezTo>
                  <a:lnTo>
                    <a:pt x="10708" y="30189"/>
                  </a:lnTo>
                  <a:cubicBezTo>
                    <a:pt x="10853" y="30363"/>
                    <a:pt x="11024" y="30462"/>
                    <a:pt x="11176" y="30462"/>
                  </a:cubicBezTo>
                  <a:cubicBezTo>
                    <a:pt x="11198" y="30462"/>
                    <a:pt x="11220" y="30460"/>
                    <a:pt x="11241" y="30456"/>
                  </a:cubicBezTo>
                  <a:cubicBezTo>
                    <a:pt x="11408" y="30456"/>
                    <a:pt x="11575" y="30322"/>
                    <a:pt x="11708" y="30089"/>
                  </a:cubicBezTo>
                  <a:cubicBezTo>
                    <a:pt x="11842" y="29822"/>
                    <a:pt x="11975" y="29455"/>
                    <a:pt x="12042" y="28954"/>
                  </a:cubicBezTo>
                  <a:cubicBezTo>
                    <a:pt x="12109" y="28454"/>
                    <a:pt x="12142" y="27820"/>
                    <a:pt x="12142" y="27053"/>
                  </a:cubicBezTo>
                  <a:cubicBezTo>
                    <a:pt x="12142" y="26086"/>
                    <a:pt x="12042" y="25118"/>
                    <a:pt x="11875" y="24151"/>
                  </a:cubicBezTo>
                  <a:cubicBezTo>
                    <a:pt x="11708" y="23150"/>
                    <a:pt x="11475" y="22216"/>
                    <a:pt x="11175" y="21282"/>
                  </a:cubicBezTo>
                  <a:cubicBezTo>
                    <a:pt x="10874" y="20382"/>
                    <a:pt x="10508" y="19514"/>
                    <a:pt x="10074" y="18714"/>
                  </a:cubicBezTo>
                  <a:cubicBezTo>
                    <a:pt x="9640" y="17947"/>
                    <a:pt x="9140" y="17213"/>
                    <a:pt x="8606" y="16646"/>
                  </a:cubicBezTo>
                  <a:cubicBezTo>
                    <a:pt x="8039" y="16012"/>
                    <a:pt x="7472" y="15645"/>
                    <a:pt x="7005" y="15512"/>
                  </a:cubicBezTo>
                  <a:cubicBezTo>
                    <a:pt x="6862" y="15473"/>
                    <a:pt x="6725" y="15454"/>
                    <a:pt x="6593" y="15454"/>
                  </a:cubicBezTo>
                  <a:cubicBezTo>
                    <a:pt x="6265" y="15454"/>
                    <a:pt x="5976" y="15573"/>
                    <a:pt x="5737" y="15812"/>
                  </a:cubicBezTo>
                  <a:cubicBezTo>
                    <a:pt x="5371" y="16179"/>
                    <a:pt x="5070" y="16746"/>
                    <a:pt x="4904" y="17580"/>
                  </a:cubicBezTo>
                  <a:cubicBezTo>
                    <a:pt x="4703" y="18414"/>
                    <a:pt x="4637" y="19481"/>
                    <a:pt x="4670" y="20815"/>
                  </a:cubicBezTo>
                  <a:cubicBezTo>
                    <a:pt x="4703" y="21883"/>
                    <a:pt x="4803" y="22984"/>
                    <a:pt x="5004" y="24018"/>
                  </a:cubicBezTo>
                  <a:cubicBezTo>
                    <a:pt x="5170" y="25085"/>
                    <a:pt x="5437" y="26086"/>
                    <a:pt x="5771" y="27053"/>
                  </a:cubicBezTo>
                  <a:cubicBezTo>
                    <a:pt x="6104" y="27987"/>
                    <a:pt x="6471" y="28888"/>
                    <a:pt x="6905" y="29688"/>
                  </a:cubicBezTo>
                  <a:cubicBezTo>
                    <a:pt x="7339" y="30489"/>
                    <a:pt x="7806" y="31189"/>
                    <a:pt x="8306" y="31790"/>
                  </a:cubicBezTo>
                  <a:cubicBezTo>
                    <a:pt x="8506" y="31990"/>
                    <a:pt x="8706" y="32190"/>
                    <a:pt x="8906" y="32390"/>
                  </a:cubicBezTo>
                  <a:cubicBezTo>
                    <a:pt x="9073" y="32557"/>
                    <a:pt x="9273" y="32724"/>
                    <a:pt x="9440" y="32824"/>
                  </a:cubicBezTo>
                  <a:cubicBezTo>
                    <a:pt x="9607" y="32957"/>
                    <a:pt x="9774" y="33057"/>
                    <a:pt x="9940" y="33124"/>
                  </a:cubicBezTo>
                  <a:cubicBezTo>
                    <a:pt x="10107" y="33224"/>
                    <a:pt x="10241" y="33258"/>
                    <a:pt x="10407" y="33258"/>
                  </a:cubicBezTo>
                  <a:lnTo>
                    <a:pt x="10641" y="34659"/>
                  </a:lnTo>
                  <a:cubicBezTo>
                    <a:pt x="10441" y="34625"/>
                    <a:pt x="10241" y="34559"/>
                    <a:pt x="10074" y="34458"/>
                  </a:cubicBezTo>
                  <a:cubicBezTo>
                    <a:pt x="9874" y="34358"/>
                    <a:pt x="9674" y="34258"/>
                    <a:pt x="9473" y="34092"/>
                  </a:cubicBezTo>
                  <a:cubicBezTo>
                    <a:pt x="9273" y="33925"/>
                    <a:pt x="9073" y="33758"/>
                    <a:pt x="8840" y="33558"/>
                  </a:cubicBezTo>
                  <a:cubicBezTo>
                    <a:pt x="8640" y="33358"/>
                    <a:pt x="8406" y="33124"/>
                    <a:pt x="8173" y="32857"/>
                  </a:cubicBezTo>
                  <a:cubicBezTo>
                    <a:pt x="7605" y="32223"/>
                    <a:pt x="7072" y="31390"/>
                    <a:pt x="6571" y="30456"/>
                  </a:cubicBezTo>
                  <a:cubicBezTo>
                    <a:pt x="6071" y="29555"/>
                    <a:pt x="5637" y="28487"/>
                    <a:pt x="5237" y="27387"/>
                  </a:cubicBezTo>
                  <a:cubicBezTo>
                    <a:pt x="4837" y="26253"/>
                    <a:pt x="4537" y="25052"/>
                    <a:pt x="4303" y="23851"/>
                  </a:cubicBezTo>
                  <a:cubicBezTo>
                    <a:pt x="4070" y="22617"/>
                    <a:pt x="3936" y="21382"/>
                    <a:pt x="3903" y="20115"/>
                  </a:cubicBezTo>
                  <a:cubicBezTo>
                    <a:pt x="3869" y="18781"/>
                    <a:pt x="3936" y="17646"/>
                    <a:pt x="4136" y="16679"/>
                  </a:cubicBezTo>
                  <a:cubicBezTo>
                    <a:pt x="4336" y="15745"/>
                    <a:pt x="4637" y="15045"/>
                    <a:pt x="5070" y="14578"/>
                  </a:cubicBezTo>
                  <a:cubicBezTo>
                    <a:pt x="5382" y="14214"/>
                    <a:pt x="5754" y="14033"/>
                    <a:pt x="6202" y="14033"/>
                  </a:cubicBezTo>
                  <a:close/>
                  <a:moveTo>
                    <a:pt x="0" y="0"/>
                  </a:moveTo>
                  <a:lnTo>
                    <a:pt x="867" y="30189"/>
                  </a:lnTo>
                  <a:lnTo>
                    <a:pt x="16912" y="49036"/>
                  </a:lnTo>
                  <a:lnTo>
                    <a:pt x="16579" y="17613"/>
                  </a:lnTo>
                  <a:lnTo>
                    <a:pt x="0"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3443688" y="4224150"/>
              <a:ext cx="427000" cy="1238400"/>
            </a:xfrm>
            <a:custGeom>
              <a:avLst/>
              <a:gdLst/>
              <a:ahLst/>
              <a:cxnLst/>
              <a:rect l="l" t="t" r="r" b="b"/>
              <a:pathLst>
                <a:path w="17080" h="49536" extrusionOk="0">
                  <a:moveTo>
                    <a:pt x="0" y="0"/>
                  </a:moveTo>
                  <a:lnTo>
                    <a:pt x="868" y="30489"/>
                  </a:lnTo>
                  <a:lnTo>
                    <a:pt x="17079" y="49536"/>
                  </a:lnTo>
                  <a:lnTo>
                    <a:pt x="16712" y="17813"/>
                  </a:lnTo>
                  <a:lnTo>
                    <a:pt x="0"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3542088" y="4580050"/>
              <a:ext cx="226850" cy="515575"/>
            </a:xfrm>
            <a:custGeom>
              <a:avLst/>
              <a:gdLst/>
              <a:ahLst/>
              <a:cxnLst/>
              <a:rect l="l" t="t" r="r" b="b"/>
              <a:pathLst>
                <a:path w="9074" h="20623" extrusionOk="0">
                  <a:moveTo>
                    <a:pt x="4115" y="6873"/>
                  </a:moveTo>
                  <a:cubicBezTo>
                    <a:pt x="4144" y="6873"/>
                    <a:pt x="4174" y="6875"/>
                    <a:pt x="4203" y="6879"/>
                  </a:cubicBezTo>
                  <a:cubicBezTo>
                    <a:pt x="4470" y="6946"/>
                    <a:pt x="4771" y="7113"/>
                    <a:pt x="5071" y="7480"/>
                  </a:cubicBezTo>
                  <a:cubicBezTo>
                    <a:pt x="5137" y="7547"/>
                    <a:pt x="5238" y="7647"/>
                    <a:pt x="5304" y="7747"/>
                  </a:cubicBezTo>
                  <a:cubicBezTo>
                    <a:pt x="5371" y="7813"/>
                    <a:pt x="5438" y="7913"/>
                    <a:pt x="5504" y="7980"/>
                  </a:cubicBezTo>
                  <a:cubicBezTo>
                    <a:pt x="5538" y="8080"/>
                    <a:pt x="5604" y="8147"/>
                    <a:pt x="5638" y="8214"/>
                  </a:cubicBezTo>
                  <a:cubicBezTo>
                    <a:pt x="5705" y="8314"/>
                    <a:pt x="5738" y="8380"/>
                    <a:pt x="5771" y="8414"/>
                  </a:cubicBezTo>
                  <a:lnTo>
                    <a:pt x="5538" y="11082"/>
                  </a:lnTo>
                  <a:cubicBezTo>
                    <a:pt x="5504" y="11449"/>
                    <a:pt x="5438" y="11783"/>
                    <a:pt x="5338" y="12083"/>
                  </a:cubicBezTo>
                  <a:cubicBezTo>
                    <a:pt x="5238" y="12383"/>
                    <a:pt x="5137" y="12617"/>
                    <a:pt x="4971" y="12817"/>
                  </a:cubicBezTo>
                  <a:cubicBezTo>
                    <a:pt x="4837" y="12984"/>
                    <a:pt x="4670" y="13084"/>
                    <a:pt x="4504" y="13084"/>
                  </a:cubicBezTo>
                  <a:cubicBezTo>
                    <a:pt x="4304" y="13084"/>
                    <a:pt x="4103" y="12984"/>
                    <a:pt x="3903" y="12750"/>
                  </a:cubicBezTo>
                  <a:cubicBezTo>
                    <a:pt x="3770" y="12583"/>
                    <a:pt x="3636" y="12383"/>
                    <a:pt x="3503" y="12150"/>
                  </a:cubicBezTo>
                  <a:cubicBezTo>
                    <a:pt x="3403" y="11916"/>
                    <a:pt x="3303" y="11683"/>
                    <a:pt x="3236" y="11416"/>
                  </a:cubicBezTo>
                  <a:cubicBezTo>
                    <a:pt x="3136" y="11149"/>
                    <a:pt x="3069" y="10882"/>
                    <a:pt x="3036" y="10582"/>
                  </a:cubicBezTo>
                  <a:cubicBezTo>
                    <a:pt x="3003" y="10315"/>
                    <a:pt x="2969" y="10015"/>
                    <a:pt x="2969" y="9748"/>
                  </a:cubicBezTo>
                  <a:cubicBezTo>
                    <a:pt x="2969" y="9114"/>
                    <a:pt x="3003" y="8547"/>
                    <a:pt x="3103" y="8114"/>
                  </a:cubicBezTo>
                  <a:cubicBezTo>
                    <a:pt x="3203" y="7680"/>
                    <a:pt x="3336" y="7346"/>
                    <a:pt x="3536" y="7146"/>
                  </a:cubicBezTo>
                  <a:cubicBezTo>
                    <a:pt x="3711" y="6972"/>
                    <a:pt x="3911" y="6873"/>
                    <a:pt x="4115" y="6873"/>
                  </a:cubicBezTo>
                  <a:close/>
                  <a:moveTo>
                    <a:pt x="2360" y="0"/>
                  </a:moveTo>
                  <a:cubicBezTo>
                    <a:pt x="1900" y="0"/>
                    <a:pt x="1519" y="197"/>
                    <a:pt x="1201" y="542"/>
                  </a:cubicBezTo>
                  <a:cubicBezTo>
                    <a:pt x="768" y="1009"/>
                    <a:pt x="467" y="1709"/>
                    <a:pt x="267" y="2676"/>
                  </a:cubicBezTo>
                  <a:cubicBezTo>
                    <a:pt x="67" y="3610"/>
                    <a:pt x="0" y="4778"/>
                    <a:pt x="34" y="6112"/>
                  </a:cubicBezTo>
                  <a:cubicBezTo>
                    <a:pt x="34" y="7346"/>
                    <a:pt x="201" y="8581"/>
                    <a:pt x="434" y="9815"/>
                  </a:cubicBezTo>
                  <a:cubicBezTo>
                    <a:pt x="668" y="11016"/>
                    <a:pt x="968" y="12217"/>
                    <a:pt x="1368" y="13351"/>
                  </a:cubicBezTo>
                  <a:cubicBezTo>
                    <a:pt x="1768" y="14451"/>
                    <a:pt x="2202" y="15519"/>
                    <a:pt x="2702" y="16420"/>
                  </a:cubicBezTo>
                  <a:cubicBezTo>
                    <a:pt x="3203" y="17354"/>
                    <a:pt x="3736" y="18187"/>
                    <a:pt x="4304" y="18821"/>
                  </a:cubicBezTo>
                  <a:cubicBezTo>
                    <a:pt x="4537" y="19088"/>
                    <a:pt x="4771" y="19322"/>
                    <a:pt x="4971" y="19522"/>
                  </a:cubicBezTo>
                  <a:cubicBezTo>
                    <a:pt x="5171" y="19755"/>
                    <a:pt x="5404" y="19922"/>
                    <a:pt x="5604" y="20056"/>
                  </a:cubicBezTo>
                  <a:cubicBezTo>
                    <a:pt x="5805" y="20222"/>
                    <a:pt x="6005" y="20356"/>
                    <a:pt x="6172" y="20422"/>
                  </a:cubicBezTo>
                  <a:cubicBezTo>
                    <a:pt x="6372" y="20523"/>
                    <a:pt x="6572" y="20589"/>
                    <a:pt x="6739" y="20623"/>
                  </a:cubicBezTo>
                  <a:lnTo>
                    <a:pt x="6505" y="19255"/>
                  </a:lnTo>
                  <a:cubicBezTo>
                    <a:pt x="6372" y="19222"/>
                    <a:pt x="6205" y="19188"/>
                    <a:pt x="6071" y="19121"/>
                  </a:cubicBezTo>
                  <a:cubicBezTo>
                    <a:pt x="5905" y="19055"/>
                    <a:pt x="5738" y="18955"/>
                    <a:pt x="5571" y="18821"/>
                  </a:cubicBezTo>
                  <a:cubicBezTo>
                    <a:pt x="5371" y="18688"/>
                    <a:pt x="5204" y="18554"/>
                    <a:pt x="5004" y="18354"/>
                  </a:cubicBezTo>
                  <a:cubicBezTo>
                    <a:pt x="4837" y="18187"/>
                    <a:pt x="4637" y="17987"/>
                    <a:pt x="4437" y="17754"/>
                  </a:cubicBezTo>
                  <a:cubicBezTo>
                    <a:pt x="3937" y="17187"/>
                    <a:pt x="3436" y="16453"/>
                    <a:pt x="3036" y="15652"/>
                  </a:cubicBezTo>
                  <a:cubicBezTo>
                    <a:pt x="2602" y="14885"/>
                    <a:pt x="2202" y="13984"/>
                    <a:pt x="1902" y="13017"/>
                  </a:cubicBezTo>
                  <a:cubicBezTo>
                    <a:pt x="1568" y="12050"/>
                    <a:pt x="1301" y="11049"/>
                    <a:pt x="1101" y="10015"/>
                  </a:cubicBezTo>
                  <a:cubicBezTo>
                    <a:pt x="934" y="8948"/>
                    <a:pt x="801" y="7880"/>
                    <a:pt x="768" y="6813"/>
                  </a:cubicBezTo>
                  <a:cubicBezTo>
                    <a:pt x="734" y="5478"/>
                    <a:pt x="834" y="4411"/>
                    <a:pt x="1035" y="3577"/>
                  </a:cubicBezTo>
                  <a:cubicBezTo>
                    <a:pt x="1201" y="2743"/>
                    <a:pt x="1502" y="2143"/>
                    <a:pt x="1835" y="1809"/>
                  </a:cubicBezTo>
                  <a:cubicBezTo>
                    <a:pt x="2099" y="1545"/>
                    <a:pt x="2398" y="1419"/>
                    <a:pt x="2719" y="1419"/>
                  </a:cubicBezTo>
                  <a:cubicBezTo>
                    <a:pt x="2844" y="1419"/>
                    <a:pt x="2972" y="1438"/>
                    <a:pt x="3103" y="1476"/>
                  </a:cubicBezTo>
                  <a:cubicBezTo>
                    <a:pt x="3603" y="1609"/>
                    <a:pt x="4137" y="2009"/>
                    <a:pt x="4704" y="2610"/>
                  </a:cubicBezTo>
                  <a:cubicBezTo>
                    <a:pt x="5271" y="3210"/>
                    <a:pt x="5738" y="3911"/>
                    <a:pt x="6172" y="4711"/>
                  </a:cubicBezTo>
                  <a:cubicBezTo>
                    <a:pt x="6605" y="5478"/>
                    <a:pt x="6972" y="6346"/>
                    <a:pt x="7272" y="7280"/>
                  </a:cubicBezTo>
                  <a:cubicBezTo>
                    <a:pt x="7606" y="8180"/>
                    <a:pt x="7839" y="9148"/>
                    <a:pt x="8006" y="10115"/>
                  </a:cubicBezTo>
                  <a:cubicBezTo>
                    <a:pt x="8140" y="11082"/>
                    <a:pt x="8240" y="12083"/>
                    <a:pt x="8273" y="13050"/>
                  </a:cubicBezTo>
                  <a:cubicBezTo>
                    <a:pt x="8273" y="13818"/>
                    <a:pt x="8240" y="14451"/>
                    <a:pt x="8173" y="14952"/>
                  </a:cubicBezTo>
                  <a:cubicBezTo>
                    <a:pt x="8073" y="15419"/>
                    <a:pt x="7973" y="15819"/>
                    <a:pt x="7839" y="16053"/>
                  </a:cubicBezTo>
                  <a:cubicBezTo>
                    <a:pt x="7706" y="16319"/>
                    <a:pt x="7539" y="16420"/>
                    <a:pt x="7372" y="16453"/>
                  </a:cubicBezTo>
                  <a:cubicBezTo>
                    <a:pt x="7172" y="16453"/>
                    <a:pt x="7005" y="16386"/>
                    <a:pt x="6839" y="16186"/>
                  </a:cubicBezTo>
                  <a:lnTo>
                    <a:pt x="6805" y="16153"/>
                  </a:lnTo>
                  <a:cubicBezTo>
                    <a:pt x="6705" y="16019"/>
                    <a:pt x="6605" y="15852"/>
                    <a:pt x="6505" y="15619"/>
                  </a:cubicBezTo>
                  <a:cubicBezTo>
                    <a:pt x="6438" y="15419"/>
                    <a:pt x="6372" y="15185"/>
                    <a:pt x="6338" y="14885"/>
                  </a:cubicBezTo>
                  <a:cubicBezTo>
                    <a:pt x="6272" y="14618"/>
                    <a:pt x="6272" y="14285"/>
                    <a:pt x="6272" y="13918"/>
                  </a:cubicBezTo>
                  <a:cubicBezTo>
                    <a:pt x="6272" y="13584"/>
                    <a:pt x="6272" y="13184"/>
                    <a:pt x="6338" y="12717"/>
                  </a:cubicBezTo>
                  <a:lnTo>
                    <a:pt x="6739" y="8481"/>
                  </a:lnTo>
                  <a:cubicBezTo>
                    <a:pt x="6639" y="8280"/>
                    <a:pt x="6538" y="8114"/>
                    <a:pt x="6405" y="7913"/>
                  </a:cubicBezTo>
                  <a:cubicBezTo>
                    <a:pt x="6305" y="7713"/>
                    <a:pt x="6172" y="7513"/>
                    <a:pt x="6038" y="7346"/>
                  </a:cubicBezTo>
                  <a:cubicBezTo>
                    <a:pt x="5905" y="7146"/>
                    <a:pt x="5771" y="6946"/>
                    <a:pt x="5638" y="6779"/>
                  </a:cubicBezTo>
                  <a:cubicBezTo>
                    <a:pt x="5504" y="6579"/>
                    <a:pt x="5371" y="6412"/>
                    <a:pt x="5204" y="6246"/>
                  </a:cubicBezTo>
                  <a:cubicBezTo>
                    <a:pt x="4704" y="5712"/>
                    <a:pt x="4270" y="5412"/>
                    <a:pt x="3870" y="5278"/>
                  </a:cubicBezTo>
                  <a:cubicBezTo>
                    <a:pt x="3776" y="5253"/>
                    <a:pt x="3682" y="5240"/>
                    <a:pt x="3590" y="5240"/>
                  </a:cubicBezTo>
                  <a:cubicBezTo>
                    <a:pt x="3322" y="5240"/>
                    <a:pt x="3068" y="5346"/>
                    <a:pt x="2869" y="5545"/>
                  </a:cubicBezTo>
                  <a:cubicBezTo>
                    <a:pt x="2602" y="5779"/>
                    <a:pt x="2369" y="6212"/>
                    <a:pt x="2235" y="6779"/>
                  </a:cubicBezTo>
                  <a:cubicBezTo>
                    <a:pt x="2102" y="7313"/>
                    <a:pt x="2035" y="8014"/>
                    <a:pt x="2069" y="8847"/>
                  </a:cubicBezTo>
                  <a:cubicBezTo>
                    <a:pt x="2069" y="9348"/>
                    <a:pt x="2135" y="9848"/>
                    <a:pt x="2202" y="10349"/>
                  </a:cubicBezTo>
                  <a:cubicBezTo>
                    <a:pt x="2302" y="10849"/>
                    <a:pt x="2402" y="11316"/>
                    <a:pt x="2536" y="11750"/>
                  </a:cubicBezTo>
                  <a:cubicBezTo>
                    <a:pt x="2702" y="12183"/>
                    <a:pt x="2869" y="12550"/>
                    <a:pt x="3036" y="12917"/>
                  </a:cubicBezTo>
                  <a:cubicBezTo>
                    <a:pt x="3203" y="13251"/>
                    <a:pt x="3403" y="13551"/>
                    <a:pt x="3603" y="13784"/>
                  </a:cubicBezTo>
                  <a:cubicBezTo>
                    <a:pt x="3803" y="14018"/>
                    <a:pt x="4003" y="14185"/>
                    <a:pt x="4170" y="14285"/>
                  </a:cubicBezTo>
                  <a:cubicBezTo>
                    <a:pt x="4370" y="14418"/>
                    <a:pt x="4537" y="14451"/>
                    <a:pt x="4704" y="14451"/>
                  </a:cubicBezTo>
                  <a:cubicBezTo>
                    <a:pt x="4837" y="14451"/>
                    <a:pt x="5004" y="14385"/>
                    <a:pt x="5137" y="14251"/>
                  </a:cubicBezTo>
                  <a:cubicBezTo>
                    <a:pt x="5271" y="14118"/>
                    <a:pt x="5404" y="13951"/>
                    <a:pt x="5504" y="13684"/>
                  </a:cubicBezTo>
                  <a:lnTo>
                    <a:pt x="5571" y="13751"/>
                  </a:lnTo>
                  <a:cubicBezTo>
                    <a:pt x="5571" y="14151"/>
                    <a:pt x="5604" y="14518"/>
                    <a:pt x="5638" y="14852"/>
                  </a:cubicBezTo>
                  <a:cubicBezTo>
                    <a:pt x="5705" y="15219"/>
                    <a:pt x="5771" y="15519"/>
                    <a:pt x="5871" y="15819"/>
                  </a:cubicBezTo>
                  <a:cubicBezTo>
                    <a:pt x="5971" y="16119"/>
                    <a:pt x="6105" y="16386"/>
                    <a:pt x="6238" y="16620"/>
                  </a:cubicBezTo>
                  <a:cubicBezTo>
                    <a:pt x="6372" y="16853"/>
                    <a:pt x="6505" y="17053"/>
                    <a:pt x="6639" y="17220"/>
                  </a:cubicBezTo>
                  <a:cubicBezTo>
                    <a:pt x="6972" y="17620"/>
                    <a:pt x="7306" y="17821"/>
                    <a:pt x="7573" y="17887"/>
                  </a:cubicBezTo>
                  <a:cubicBezTo>
                    <a:pt x="7633" y="17901"/>
                    <a:pt x="7691" y="17907"/>
                    <a:pt x="7749" y="17907"/>
                  </a:cubicBezTo>
                  <a:cubicBezTo>
                    <a:pt x="7978" y="17907"/>
                    <a:pt x="8186" y="17801"/>
                    <a:pt x="8373" y="17587"/>
                  </a:cubicBezTo>
                  <a:cubicBezTo>
                    <a:pt x="8607" y="17320"/>
                    <a:pt x="8773" y="16853"/>
                    <a:pt x="8907" y="16219"/>
                  </a:cubicBezTo>
                  <a:cubicBezTo>
                    <a:pt x="9007" y="15619"/>
                    <a:pt x="9074" y="14785"/>
                    <a:pt x="9074" y="13784"/>
                  </a:cubicBezTo>
                  <a:cubicBezTo>
                    <a:pt x="9040" y="12684"/>
                    <a:pt x="8940" y="11516"/>
                    <a:pt x="8707" y="10382"/>
                  </a:cubicBezTo>
                  <a:cubicBezTo>
                    <a:pt x="8507" y="9214"/>
                    <a:pt x="8206" y="8080"/>
                    <a:pt x="7839" y="6979"/>
                  </a:cubicBezTo>
                  <a:cubicBezTo>
                    <a:pt x="7439" y="5912"/>
                    <a:pt x="7005" y="4878"/>
                    <a:pt x="6472" y="3944"/>
                  </a:cubicBezTo>
                  <a:cubicBezTo>
                    <a:pt x="6005" y="3010"/>
                    <a:pt x="5438" y="2176"/>
                    <a:pt x="4804" y="1509"/>
                  </a:cubicBezTo>
                  <a:cubicBezTo>
                    <a:pt x="4037" y="675"/>
                    <a:pt x="3336" y="208"/>
                    <a:pt x="2736" y="41"/>
                  </a:cubicBezTo>
                  <a:cubicBezTo>
                    <a:pt x="2605" y="14"/>
                    <a:pt x="2480" y="0"/>
                    <a:pt x="2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a:off x="3419488" y="3343525"/>
              <a:ext cx="439525" cy="1250075"/>
            </a:xfrm>
            <a:custGeom>
              <a:avLst/>
              <a:gdLst/>
              <a:ahLst/>
              <a:cxnLst/>
              <a:rect l="l" t="t" r="r" b="b"/>
              <a:pathLst>
                <a:path w="17581" h="50003" extrusionOk="0">
                  <a:moveTo>
                    <a:pt x="1" y="0"/>
                  </a:moveTo>
                  <a:lnTo>
                    <a:pt x="935" y="32490"/>
                  </a:lnTo>
                  <a:lnTo>
                    <a:pt x="17580" y="50003"/>
                  </a:lnTo>
                  <a:lnTo>
                    <a:pt x="17180" y="16012"/>
                  </a:lnTo>
                  <a:lnTo>
                    <a:pt x="1"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a:off x="3419488" y="3343525"/>
              <a:ext cx="439525" cy="1250075"/>
            </a:xfrm>
            <a:custGeom>
              <a:avLst/>
              <a:gdLst/>
              <a:ahLst/>
              <a:cxnLst/>
              <a:rect l="l" t="t" r="r" b="b"/>
              <a:pathLst>
                <a:path w="17581" h="50003" extrusionOk="0">
                  <a:moveTo>
                    <a:pt x="7073" y="11942"/>
                  </a:moveTo>
                  <a:cubicBezTo>
                    <a:pt x="7039" y="11942"/>
                    <a:pt x="7039" y="11975"/>
                    <a:pt x="7006" y="11975"/>
                  </a:cubicBezTo>
                  <a:cubicBezTo>
                    <a:pt x="7006" y="12009"/>
                    <a:pt x="7006" y="12009"/>
                    <a:pt x="6973" y="12042"/>
                  </a:cubicBezTo>
                  <a:cubicBezTo>
                    <a:pt x="6973" y="12075"/>
                    <a:pt x="6973" y="12109"/>
                    <a:pt x="6973" y="12175"/>
                  </a:cubicBezTo>
                  <a:cubicBezTo>
                    <a:pt x="6973" y="12209"/>
                    <a:pt x="6973" y="12276"/>
                    <a:pt x="7006" y="12309"/>
                  </a:cubicBezTo>
                  <a:cubicBezTo>
                    <a:pt x="7006" y="12376"/>
                    <a:pt x="7006" y="12409"/>
                    <a:pt x="7039" y="12476"/>
                  </a:cubicBezTo>
                  <a:cubicBezTo>
                    <a:pt x="7039" y="12509"/>
                    <a:pt x="7073" y="12542"/>
                    <a:pt x="7106" y="12609"/>
                  </a:cubicBezTo>
                  <a:cubicBezTo>
                    <a:pt x="7106" y="12642"/>
                    <a:pt x="7139" y="12676"/>
                    <a:pt x="7173" y="12676"/>
                  </a:cubicBezTo>
                  <a:lnTo>
                    <a:pt x="9775" y="15178"/>
                  </a:lnTo>
                  <a:cubicBezTo>
                    <a:pt x="9808" y="15211"/>
                    <a:pt x="9808" y="15211"/>
                    <a:pt x="9841" y="15211"/>
                  </a:cubicBezTo>
                  <a:cubicBezTo>
                    <a:pt x="9852" y="15222"/>
                    <a:pt x="9860" y="15226"/>
                    <a:pt x="9866" y="15226"/>
                  </a:cubicBezTo>
                  <a:cubicBezTo>
                    <a:pt x="9878" y="15226"/>
                    <a:pt x="9886" y="15211"/>
                    <a:pt x="9908" y="15211"/>
                  </a:cubicBezTo>
                  <a:cubicBezTo>
                    <a:pt x="9908" y="15178"/>
                    <a:pt x="9941" y="15178"/>
                    <a:pt x="9941" y="15144"/>
                  </a:cubicBezTo>
                  <a:cubicBezTo>
                    <a:pt x="9941" y="15111"/>
                    <a:pt x="9941" y="15044"/>
                    <a:pt x="9941" y="15011"/>
                  </a:cubicBezTo>
                  <a:cubicBezTo>
                    <a:pt x="9941" y="14977"/>
                    <a:pt x="9941" y="14911"/>
                    <a:pt x="9941" y="14844"/>
                  </a:cubicBezTo>
                  <a:cubicBezTo>
                    <a:pt x="9908" y="14811"/>
                    <a:pt x="9908" y="14777"/>
                    <a:pt x="9908" y="14711"/>
                  </a:cubicBezTo>
                  <a:cubicBezTo>
                    <a:pt x="9875" y="14677"/>
                    <a:pt x="9841" y="14611"/>
                    <a:pt x="9841" y="14577"/>
                  </a:cubicBezTo>
                  <a:cubicBezTo>
                    <a:pt x="9808" y="14544"/>
                    <a:pt x="9775" y="14510"/>
                    <a:pt x="9775" y="14477"/>
                  </a:cubicBezTo>
                  <a:lnTo>
                    <a:pt x="7139" y="12009"/>
                  </a:lnTo>
                  <a:cubicBezTo>
                    <a:pt x="7106" y="11975"/>
                    <a:pt x="7106" y="11975"/>
                    <a:pt x="7073" y="11942"/>
                  </a:cubicBezTo>
                  <a:close/>
                  <a:moveTo>
                    <a:pt x="5805" y="12009"/>
                  </a:moveTo>
                  <a:lnTo>
                    <a:pt x="6239" y="31122"/>
                  </a:lnTo>
                  <a:lnTo>
                    <a:pt x="11609" y="36626"/>
                  </a:lnTo>
                  <a:lnTo>
                    <a:pt x="11276" y="17246"/>
                  </a:lnTo>
                  <a:lnTo>
                    <a:pt x="5805" y="12009"/>
                  </a:lnTo>
                  <a:close/>
                  <a:moveTo>
                    <a:pt x="8674" y="34625"/>
                  </a:moveTo>
                  <a:cubicBezTo>
                    <a:pt x="8640" y="34625"/>
                    <a:pt x="8574" y="34625"/>
                    <a:pt x="8540" y="34658"/>
                  </a:cubicBezTo>
                  <a:cubicBezTo>
                    <a:pt x="8507" y="34725"/>
                    <a:pt x="8474" y="34792"/>
                    <a:pt x="8440" y="34858"/>
                  </a:cubicBezTo>
                  <a:cubicBezTo>
                    <a:pt x="8407" y="34958"/>
                    <a:pt x="8407" y="35059"/>
                    <a:pt x="8407" y="35192"/>
                  </a:cubicBezTo>
                  <a:cubicBezTo>
                    <a:pt x="8407" y="35325"/>
                    <a:pt x="8440" y="35459"/>
                    <a:pt x="8474" y="35592"/>
                  </a:cubicBezTo>
                  <a:cubicBezTo>
                    <a:pt x="8474" y="35726"/>
                    <a:pt x="8507" y="35859"/>
                    <a:pt x="8574" y="35993"/>
                  </a:cubicBezTo>
                  <a:cubicBezTo>
                    <a:pt x="8607" y="36126"/>
                    <a:pt x="8674" y="36259"/>
                    <a:pt x="8741" y="36359"/>
                  </a:cubicBezTo>
                  <a:cubicBezTo>
                    <a:pt x="8774" y="36460"/>
                    <a:pt x="8841" y="36560"/>
                    <a:pt x="8907" y="36626"/>
                  </a:cubicBezTo>
                  <a:cubicBezTo>
                    <a:pt x="8974" y="36693"/>
                    <a:pt x="9041" y="36726"/>
                    <a:pt x="9107" y="36760"/>
                  </a:cubicBezTo>
                  <a:cubicBezTo>
                    <a:pt x="9174" y="36760"/>
                    <a:pt x="9208" y="36760"/>
                    <a:pt x="9241" y="36693"/>
                  </a:cubicBezTo>
                  <a:cubicBezTo>
                    <a:pt x="9308" y="36660"/>
                    <a:pt x="9341" y="36593"/>
                    <a:pt x="9341" y="36526"/>
                  </a:cubicBezTo>
                  <a:cubicBezTo>
                    <a:pt x="9374" y="36426"/>
                    <a:pt x="9374" y="36326"/>
                    <a:pt x="9374" y="36193"/>
                  </a:cubicBezTo>
                  <a:cubicBezTo>
                    <a:pt x="9374" y="36059"/>
                    <a:pt x="9374" y="35926"/>
                    <a:pt x="9341" y="35792"/>
                  </a:cubicBezTo>
                  <a:cubicBezTo>
                    <a:pt x="9308" y="35659"/>
                    <a:pt x="9274" y="35492"/>
                    <a:pt x="9241" y="35392"/>
                  </a:cubicBezTo>
                  <a:cubicBezTo>
                    <a:pt x="9174" y="35259"/>
                    <a:pt x="9141" y="35125"/>
                    <a:pt x="9074" y="35025"/>
                  </a:cubicBezTo>
                  <a:cubicBezTo>
                    <a:pt x="9007" y="34925"/>
                    <a:pt x="8941" y="34825"/>
                    <a:pt x="8874" y="34758"/>
                  </a:cubicBezTo>
                  <a:cubicBezTo>
                    <a:pt x="8807" y="34692"/>
                    <a:pt x="8741" y="34625"/>
                    <a:pt x="8674" y="34625"/>
                  </a:cubicBezTo>
                  <a:close/>
                  <a:moveTo>
                    <a:pt x="5861" y="9867"/>
                  </a:moveTo>
                  <a:cubicBezTo>
                    <a:pt x="5886" y="9867"/>
                    <a:pt x="5912" y="9869"/>
                    <a:pt x="5939" y="9874"/>
                  </a:cubicBezTo>
                  <a:cubicBezTo>
                    <a:pt x="6139" y="9874"/>
                    <a:pt x="6372" y="10007"/>
                    <a:pt x="6606" y="10241"/>
                  </a:cubicBezTo>
                  <a:lnTo>
                    <a:pt x="10275" y="13710"/>
                  </a:lnTo>
                  <a:cubicBezTo>
                    <a:pt x="10508" y="13943"/>
                    <a:pt x="10742" y="14244"/>
                    <a:pt x="10942" y="14611"/>
                  </a:cubicBezTo>
                  <a:cubicBezTo>
                    <a:pt x="11176" y="15011"/>
                    <a:pt x="11342" y="15411"/>
                    <a:pt x="11509" y="15911"/>
                  </a:cubicBezTo>
                  <a:cubicBezTo>
                    <a:pt x="11676" y="16345"/>
                    <a:pt x="11809" y="16845"/>
                    <a:pt x="11909" y="17346"/>
                  </a:cubicBezTo>
                  <a:cubicBezTo>
                    <a:pt x="12010" y="17846"/>
                    <a:pt x="12076" y="18347"/>
                    <a:pt x="12076" y="18814"/>
                  </a:cubicBezTo>
                  <a:lnTo>
                    <a:pt x="12376" y="37360"/>
                  </a:lnTo>
                  <a:cubicBezTo>
                    <a:pt x="12410" y="37827"/>
                    <a:pt x="12343" y="38227"/>
                    <a:pt x="12276" y="38528"/>
                  </a:cubicBezTo>
                  <a:cubicBezTo>
                    <a:pt x="12210" y="38828"/>
                    <a:pt x="12076" y="39061"/>
                    <a:pt x="11909" y="39195"/>
                  </a:cubicBezTo>
                  <a:cubicBezTo>
                    <a:pt x="11808" y="39297"/>
                    <a:pt x="11686" y="39340"/>
                    <a:pt x="11530" y="39340"/>
                  </a:cubicBezTo>
                  <a:cubicBezTo>
                    <a:pt x="11482" y="39340"/>
                    <a:pt x="11431" y="39336"/>
                    <a:pt x="11376" y="39328"/>
                  </a:cubicBezTo>
                  <a:cubicBezTo>
                    <a:pt x="11176" y="39295"/>
                    <a:pt x="10975" y="39128"/>
                    <a:pt x="10742" y="38895"/>
                  </a:cubicBezTo>
                  <a:lnTo>
                    <a:pt x="7139" y="35159"/>
                  </a:lnTo>
                  <a:cubicBezTo>
                    <a:pt x="6906" y="34925"/>
                    <a:pt x="6706" y="34625"/>
                    <a:pt x="6506" y="34258"/>
                  </a:cubicBezTo>
                  <a:cubicBezTo>
                    <a:pt x="6305" y="33891"/>
                    <a:pt x="6105" y="33457"/>
                    <a:pt x="5939" y="33024"/>
                  </a:cubicBezTo>
                  <a:cubicBezTo>
                    <a:pt x="5805" y="32557"/>
                    <a:pt x="5672" y="32090"/>
                    <a:pt x="5572" y="31623"/>
                  </a:cubicBezTo>
                  <a:cubicBezTo>
                    <a:pt x="5472" y="31156"/>
                    <a:pt x="5438" y="30655"/>
                    <a:pt x="5405" y="30222"/>
                  </a:cubicBezTo>
                  <a:lnTo>
                    <a:pt x="4971" y="12009"/>
                  </a:lnTo>
                  <a:cubicBezTo>
                    <a:pt x="4971" y="11542"/>
                    <a:pt x="5005" y="11141"/>
                    <a:pt x="5071" y="10808"/>
                  </a:cubicBezTo>
                  <a:cubicBezTo>
                    <a:pt x="5171" y="10508"/>
                    <a:pt x="5271" y="10241"/>
                    <a:pt x="5405" y="10074"/>
                  </a:cubicBezTo>
                  <a:cubicBezTo>
                    <a:pt x="5550" y="9958"/>
                    <a:pt x="5695" y="9867"/>
                    <a:pt x="5861" y="9867"/>
                  </a:cubicBezTo>
                  <a:close/>
                  <a:moveTo>
                    <a:pt x="1" y="0"/>
                  </a:moveTo>
                  <a:lnTo>
                    <a:pt x="935" y="32490"/>
                  </a:lnTo>
                  <a:lnTo>
                    <a:pt x="17580" y="50003"/>
                  </a:lnTo>
                  <a:lnTo>
                    <a:pt x="17180" y="16012"/>
                  </a:lnTo>
                  <a:lnTo>
                    <a:pt x="1"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3417838" y="3338500"/>
              <a:ext cx="443675" cy="1261775"/>
            </a:xfrm>
            <a:custGeom>
              <a:avLst/>
              <a:gdLst/>
              <a:ahLst/>
              <a:cxnLst/>
              <a:rect l="l" t="t" r="r" b="b"/>
              <a:pathLst>
                <a:path w="17747" h="50471" extrusionOk="0">
                  <a:moveTo>
                    <a:pt x="0" y="1"/>
                  </a:moveTo>
                  <a:lnTo>
                    <a:pt x="968" y="32824"/>
                  </a:lnTo>
                  <a:lnTo>
                    <a:pt x="17746" y="50470"/>
                  </a:lnTo>
                  <a:lnTo>
                    <a:pt x="17346" y="1614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a:off x="3543763" y="3590150"/>
              <a:ext cx="185150" cy="736875"/>
            </a:xfrm>
            <a:custGeom>
              <a:avLst/>
              <a:gdLst/>
              <a:ahLst/>
              <a:cxnLst/>
              <a:rect l="l" t="t" r="r" b="b"/>
              <a:pathLst>
                <a:path w="7406" h="29475" extrusionOk="0">
                  <a:moveTo>
                    <a:pt x="2102" y="2077"/>
                  </a:moveTo>
                  <a:cubicBezTo>
                    <a:pt x="2135" y="2077"/>
                    <a:pt x="2135" y="2110"/>
                    <a:pt x="2168" y="2110"/>
                  </a:cubicBezTo>
                  <a:lnTo>
                    <a:pt x="4770" y="4612"/>
                  </a:lnTo>
                  <a:cubicBezTo>
                    <a:pt x="4804" y="4645"/>
                    <a:pt x="4837" y="4679"/>
                    <a:pt x="4870" y="4712"/>
                  </a:cubicBezTo>
                  <a:cubicBezTo>
                    <a:pt x="4870" y="4746"/>
                    <a:pt x="4904" y="4779"/>
                    <a:pt x="4904" y="4846"/>
                  </a:cubicBezTo>
                  <a:cubicBezTo>
                    <a:pt x="4937" y="4879"/>
                    <a:pt x="4937" y="4946"/>
                    <a:pt x="4970" y="4979"/>
                  </a:cubicBezTo>
                  <a:cubicBezTo>
                    <a:pt x="4970" y="5046"/>
                    <a:pt x="4970" y="5079"/>
                    <a:pt x="4970" y="5146"/>
                  </a:cubicBezTo>
                  <a:cubicBezTo>
                    <a:pt x="4970" y="5179"/>
                    <a:pt x="4970" y="5213"/>
                    <a:pt x="4970" y="5246"/>
                  </a:cubicBezTo>
                  <a:cubicBezTo>
                    <a:pt x="4937" y="5279"/>
                    <a:pt x="4937" y="5313"/>
                    <a:pt x="4937" y="5313"/>
                  </a:cubicBezTo>
                  <a:cubicBezTo>
                    <a:pt x="4904" y="5346"/>
                    <a:pt x="4904" y="5346"/>
                    <a:pt x="4870" y="5346"/>
                  </a:cubicBezTo>
                  <a:cubicBezTo>
                    <a:pt x="4837" y="5346"/>
                    <a:pt x="4837" y="5346"/>
                    <a:pt x="4804" y="5313"/>
                  </a:cubicBezTo>
                  <a:lnTo>
                    <a:pt x="2168" y="2811"/>
                  </a:lnTo>
                  <a:cubicBezTo>
                    <a:pt x="2168" y="2811"/>
                    <a:pt x="2135" y="2777"/>
                    <a:pt x="2102" y="2711"/>
                  </a:cubicBezTo>
                  <a:cubicBezTo>
                    <a:pt x="2102" y="2677"/>
                    <a:pt x="2068" y="2644"/>
                    <a:pt x="2068" y="2611"/>
                  </a:cubicBezTo>
                  <a:cubicBezTo>
                    <a:pt x="2035" y="2544"/>
                    <a:pt x="2035" y="2511"/>
                    <a:pt x="2002" y="2444"/>
                  </a:cubicBezTo>
                  <a:cubicBezTo>
                    <a:pt x="2002" y="2411"/>
                    <a:pt x="2002" y="2344"/>
                    <a:pt x="2002" y="2310"/>
                  </a:cubicBezTo>
                  <a:cubicBezTo>
                    <a:pt x="2002" y="2244"/>
                    <a:pt x="2002" y="2210"/>
                    <a:pt x="2002" y="2177"/>
                  </a:cubicBezTo>
                  <a:cubicBezTo>
                    <a:pt x="2035" y="2144"/>
                    <a:pt x="2035" y="2110"/>
                    <a:pt x="2035" y="2110"/>
                  </a:cubicBezTo>
                  <a:cubicBezTo>
                    <a:pt x="2068" y="2077"/>
                    <a:pt x="2068" y="2077"/>
                    <a:pt x="2102" y="2077"/>
                  </a:cubicBezTo>
                  <a:close/>
                  <a:moveTo>
                    <a:pt x="834" y="2144"/>
                  </a:moveTo>
                  <a:lnTo>
                    <a:pt x="6305" y="7381"/>
                  </a:lnTo>
                  <a:lnTo>
                    <a:pt x="6638" y="26761"/>
                  </a:lnTo>
                  <a:lnTo>
                    <a:pt x="1268" y="21257"/>
                  </a:lnTo>
                  <a:lnTo>
                    <a:pt x="834" y="2144"/>
                  </a:lnTo>
                  <a:close/>
                  <a:moveTo>
                    <a:pt x="3703" y="24760"/>
                  </a:moveTo>
                  <a:cubicBezTo>
                    <a:pt x="3770" y="24793"/>
                    <a:pt x="3836" y="24827"/>
                    <a:pt x="3903" y="24893"/>
                  </a:cubicBezTo>
                  <a:cubicBezTo>
                    <a:pt x="3970" y="24960"/>
                    <a:pt x="4036" y="25060"/>
                    <a:pt x="4103" y="25160"/>
                  </a:cubicBezTo>
                  <a:cubicBezTo>
                    <a:pt x="4136" y="25260"/>
                    <a:pt x="4203" y="25394"/>
                    <a:pt x="4237" y="25527"/>
                  </a:cubicBezTo>
                  <a:cubicBezTo>
                    <a:pt x="4303" y="25661"/>
                    <a:pt x="4337" y="25794"/>
                    <a:pt x="4370" y="25927"/>
                  </a:cubicBezTo>
                  <a:cubicBezTo>
                    <a:pt x="4370" y="26061"/>
                    <a:pt x="4403" y="26194"/>
                    <a:pt x="4403" y="26328"/>
                  </a:cubicBezTo>
                  <a:cubicBezTo>
                    <a:pt x="4403" y="26461"/>
                    <a:pt x="4403" y="26561"/>
                    <a:pt x="4370" y="26661"/>
                  </a:cubicBezTo>
                  <a:cubicBezTo>
                    <a:pt x="4370" y="26761"/>
                    <a:pt x="4337" y="26795"/>
                    <a:pt x="4270" y="26861"/>
                  </a:cubicBezTo>
                  <a:cubicBezTo>
                    <a:pt x="4237" y="26895"/>
                    <a:pt x="4170" y="26895"/>
                    <a:pt x="4136" y="26895"/>
                  </a:cubicBezTo>
                  <a:cubicBezTo>
                    <a:pt x="4070" y="26895"/>
                    <a:pt x="4003" y="26828"/>
                    <a:pt x="3936" y="26761"/>
                  </a:cubicBezTo>
                  <a:cubicBezTo>
                    <a:pt x="3870" y="26695"/>
                    <a:pt x="3803" y="26595"/>
                    <a:pt x="3736" y="26494"/>
                  </a:cubicBezTo>
                  <a:cubicBezTo>
                    <a:pt x="3703" y="26394"/>
                    <a:pt x="3636" y="26261"/>
                    <a:pt x="3603" y="26128"/>
                  </a:cubicBezTo>
                  <a:cubicBezTo>
                    <a:pt x="3536" y="25994"/>
                    <a:pt x="3503" y="25861"/>
                    <a:pt x="3469" y="25727"/>
                  </a:cubicBezTo>
                  <a:cubicBezTo>
                    <a:pt x="3469" y="25594"/>
                    <a:pt x="3436" y="25460"/>
                    <a:pt x="3436" y="25327"/>
                  </a:cubicBezTo>
                  <a:cubicBezTo>
                    <a:pt x="3436" y="25194"/>
                    <a:pt x="3436" y="25093"/>
                    <a:pt x="3469" y="24993"/>
                  </a:cubicBezTo>
                  <a:cubicBezTo>
                    <a:pt x="3503" y="24927"/>
                    <a:pt x="3536" y="24860"/>
                    <a:pt x="3569" y="24827"/>
                  </a:cubicBezTo>
                  <a:cubicBezTo>
                    <a:pt x="3603" y="24760"/>
                    <a:pt x="3669" y="24760"/>
                    <a:pt x="3703" y="24760"/>
                  </a:cubicBezTo>
                  <a:close/>
                  <a:moveTo>
                    <a:pt x="870" y="0"/>
                  </a:moveTo>
                  <a:cubicBezTo>
                    <a:pt x="712" y="0"/>
                    <a:pt x="573" y="70"/>
                    <a:pt x="434" y="209"/>
                  </a:cubicBezTo>
                  <a:cubicBezTo>
                    <a:pt x="300" y="376"/>
                    <a:pt x="200" y="643"/>
                    <a:pt x="100" y="943"/>
                  </a:cubicBezTo>
                  <a:cubicBezTo>
                    <a:pt x="34" y="1276"/>
                    <a:pt x="0" y="1677"/>
                    <a:pt x="0" y="2144"/>
                  </a:cubicBezTo>
                  <a:lnTo>
                    <a:pt x="434" y="20357"/>
                  </a:lnTo>
                  <a:cubicBezTo>
                    <a:pt x="467" y="20790"/>
                    <a:pt x="501" y="21257"/>
                    <a:pt x="601" y="21758"/>
                  </a:cubicBezTo>
                  <a:cubicBezTo>
                    <a:pt x="701" y="22225"/>
                    <a:pt x="834" y="22692"/>
                    <a:pt x="968" y="23159"/>
                  </a:cubicBezTo>
                  <a:cubicBezTo>
                    <a:pt x="1134" y="23592"/>
                    <a:pt x="1334" y="24026"/>
                    <a:pt x="1535" y="24393"/>
                  </a:cubicBezTo>
                  <a:cubicBezTo>
                    <a:pt x="1735" y="24760"/>
                    <a:pt x="1935" y="25060"/>
                    <a:pt x="2168" y="25294"/>
                  </a:cubicBezTo>
                  <a:lnTo>
                    <a:pt x="5738" y="29030"/>
                  </a:lnTo>
                  <a:cubicBezTo>
                    <a:pt x="5971" y="29263"/>
                    <a:pt x="6205" y="29397"/>
                    <a:pt x="6405" y="29463"/>
                  </a:cubicBezTo>
                  <a:cubicBezTo>
                    <a:pt x="6450" y="29471"/>
                    <a:pt x="6495" y="29475"/>
                    <a:pt x="6539" y="29475"/>
                  </a:cubicBezTo>
                  <a:cubicBezTo>
                    <a:pt x="6691" y="29475"/>
                    <a:pt x="6835" y="29426"/>
                    <a:pt x="6938" y="29296"/>
                  </a:cubicBezTo>
                  <a:cubicBezTo>
                    <a:pt x="7105" y="29163"/>
                    <a:pt x="7205" y="28963"/>
                    <a:pt x="7305" y="28629"/>
                  </a:cubicBezTo>
                  <a:cubicBezTo>
                    <a:pt x="7372" y="28329"/>
                    <a:pt x="7405" y="27962"/>
                    <a:pt x="7405" y="27495"/>
                  </a:cubicBezTo>
                  <a:lnTo>
                    <a:pt x="7105" y="8949"/>
                  </a:lnTo>
                  <a:cubicBezTo>
                    <a:pt x="7105" y="8482"/>
                    <a:pt x="7039" y="7981"/>
                    <a:pt x="6938" y="7481"/>
                  </a:cubicBezTo>
                  <a:cubicBezTo>
                    <a:pt x="6838" y="6980"/>
                    <a:pt x="6705" y="6480"/>
                    <a:pt x="6538" y="6013"/>
                  </a:cubicBezTo>
                  <a:cubicBezTo>
                    <a:pt x="6371" y="5546"/>
                    <a:pt x="6171" y="5112"/>
                    <a:pt x="5971" y="4746"/>
                  </a:cubicBezTo>
                  <a:cubicBezTo>
                    <a:pt x="5771" y="4379"/>
                    <a:pt x="5537" y="4078"/>
                    <a:pt x="5304" y="3845"/>
                  </a:cubicBezTo>
                  <a:lnTo>
                    <a:pt x="1635" y="342"/>
                  </a:lnTo>
                  <a:cubicBezTo>
                    <a:pt x="1401" y="142"/>
                    <a:pt x="1168" y="9"/>
                    <a:pt x="968" y="9"/>
                  </a:cubicBezTo>
                  <a:cubicBezTo>
                    <a:pt x="934" y="3"/>
                    <a:pt x="902" y="0"/>
                    <a:pt x="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3044238" y="3803000"/>
              <a:ext cx="386125" cy="1139175"/>
            </a:xfrm>
            <a:custGeom>
              <a:avLst/>
              <a:gdLst/>
              <a:ahLst/>
              <a:cxnLst/>
              <a:rect l="l" t="t" r="r" b="b"/>
              <a:pathLst>
                <a:path w="15445" h="45567" extrusionOk="0">
                  <a:moveTo>
                    <a:pt x="0" y="1"/>
                  </a:moveTo>
                  <a:lnTo>
                    <a:pt x="1301" y="28922"/>
                  </a:lnTo>
                  <a:lnTo>
                    <a:pt x="15445" y="45567"/>
                  </a:lnTo>
                  <a:lnTo>
                    <a:pt x="14544" y="15479"/>
                  </a:lnTo>
                  <a:lnTo>
                    <a:pt x="0"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3044238" y="3803000"/>
              <a:ext cx="386950" cy="1139175"/>
            </a:xfrm>
            <a:custGeom>
              <a:avLst/>
              <a:gdLst/>
              <a:ahLst/>
              <a:cxnLst/>
              <a:rect l="l" t="t" r="r" b="b"/>
              <a:pathLst>
                <a:path w="15478" h="45567" extrusionOk="0">
                  <a:moveTo>
                    <a:pt x="5434" y="12831"/>
                  </a:moveTo>
                  <a:cubicBezTo>
                    <a:pt x="5457" y="12831"/>
                    <a:pt x="5481" y="12836"/>
                    <a:pt x="5504" y="12843"/>
                  </a:cubicBezTo>
                  <a:cubicBezTo>
                    <a:pt x="5604" y="12877"/>
                    <a:pt x="5704" y="12977"/>
                    <a:pt x="5804" y="13077"/>
                  </a:cubicBezTo>
                  <a:cubicBezTo>
                    <a:pt x="5871" y="13110"/>
                    <a:pt x="5904" y="13177"/>
                    <a:pt x="5938" y="13244"/>
                  </a:cubicBezTo>
                  <a:cubicBezTo>
                    <a:pt x="5971" y="13277"/>
                    <a:pt x="6005" y="13344"/>
                    <a:pt x="6038" y="13410"/>
                  </a:cubicBezTo>
                  <a:cubicBezTo>
                    <a:pt x="6071" y="13444"/>
                    <a:pt x="6105" y="13511"/>
                    <a:pt x="6138" y="13577"/>
                  </a:cubicBezTo>
                  <a:cubicBezTo>
                    <a:pt x="6138" y="13611"/>
                    <a:pt x="6171" y="13677"/>
                    <a:pt x="6171" y="13711"/>
                  </a:cubicBezTo>
                  <a:cubicBezTo>
                    <a:pt x="6205" y="13877"/>
                    <a:pt x="6238" y="14078"/>
                    <a:pt x="6238" y="14311"/>
                  </a:cubicBezTo>
                  <a:cubicBezTo>
                    <a:pt x="6271" y="14545"/>
                    <a:pt x="6271" y="14845"/>
                    <a:pt x="6305" y="15112"/>
                  </a:cubicBezTo>
                  <a:cubicBezTo>
                    <a:pt x="6338" y="15412"/>
                    <a:pt x="6338" y="15679"/>
                    <a:pt x="6371" y="15946"/>
                  </a:cubicBezTo>
                  <a:cubicBezTo>
                    <a:pt x="6405" y="16213"/>
                    <a:pt x="6405" y="16479"/>
                    <a:pt x="6438" y="16680"/>
                  </a:cubicBezTo>
                  <a:cubicBezTo>
                    <a:pt x="6472" y="16880"/>
                    <a:pt x="6472" y="17046"/>
                    <a:pt x="6505" y="17247"/>
                  </a:cubicBezTo>
                  <a:cubicBezTo>
                    <a:pt x="6572" y="17447"/>
                    <a:pt x="6605" y="17647"/>
                    <a:pt x="6705" y="17914"/>
                  </a:cubicBezTo>
                  <a:cubicBezTo>
                    <a:pt x="6805" y="18181"/>
                    <a:pt x="6905" y="18481"/>
                    <a:pt x="7072" y="18914"/>
                  </a:cubicBezTo>
                  <a:cubicBezTo>
                    <a:pt x="7239" y="19315"/>
                    <a:pt x="7439" y="19848"/>
                    <a:pt x="7706" y="20516"/>
                  </a:cubicBezTo>
                  <a:cubicBezTo>
                    <a:pt x="7973" y="21183"/>
                    <a:pt x="8139" y="21650"/>
                    <a:pt x="8239" y="21983"/>
                  </a:cubicBezTo>
                  <a:cubicBezTo>
                    <a:pt x="8373" y="22350"/>
                    <a:pt x="8406" y="22584"/>
                    <a:pt x="8440" y="22784"/>
                  </a:cubicBezTo>
                  <a:cubicBezTo>
                    <a:pt x="8440" y="22951"/>
                    <a:pt x="8440" y="23084"/>
                    <a:pt x="8473" y="23218"/>
                  </a:cubicBezTo>
                  <a:cubicBezTo>
                    <a:pt x="8473" y="23384"/>
                    <a:pt x="8473" y="23518"/>
                    <a:pt x="8540" y="23751"/>
                  </a:cubicBezTo>
                  <a:lnTo>
                    <a:pt x="8973" y="24452"/>
                  </a:lnTo>
                  <a:lnTo>
                    <a:pt x="9207" y="30223"/>
                  </a:lnTo>
                  <a:lnTo>
                    <a:pt x="8406" y="29289"/>
                  </a:lnTo>
                  <a:cubicBezTo>
                    <a:pt x="8382" y="29337"/>
                    <a:pt x="8322" y="29368"/>
                    <a:pt x="8265" y="29368"/>
                  </a:cubicBezTo>
                  <a:cubicBezTo>
                    <a:pt x="8244" y="29368"/>
                    <a:pt x="8224" y="29364"/>
                    <a:pt x="8206" y="29355"/>
                  </a:cubicBezTo>
                  <a:cubicBezTo>
                    <a:pt x="8106" y="29355"/>
                    <a:pt x="8006" y="29289"/>
                    <a:pt x="7906" y="29222"/>
                  </a:cubicBezTo>
                  <a:cubicBezTo>
                    <a:pt x="7806" y="29155"/>
                    <a:pt x="7706" y="29088"/>
                    <a:pt x="7639" y="29022"/>
                  </a:cubicBezTo>
                  <a:cubicBezTo>
                    <a:pt x="7606" y="28955"/>
                    <a:pt x="7539" y="28922"/>
                    <a:pt x="7539" y="28922"/>
                  </a:cubicBezTo>
                  <a:lnTo>
                    <a:pt x="4770" y="25386"/>
                  </a:lnTo>
                  <a:cubicBezTo>
                    <a:pt x="4570" y="25052"/>
                    <a:pt x="4470" y="24719"/>
                    <a:pt x="4403" y="24452"/>
                  </a:cubicBezTo>
                  <a:cubicBezTo>
                    <a:pt x="4370" y="24152"/>
                    <a:pt x="4337" y="23918"/>
                    <a:pt x="4370" y="23718"/>
                  </a:cubicBezTo>
                  <a:cubicBezTo>
                    <a:pt x="4370" y="23518"/>
                    <a:pt x="4403" y="23351"/>
                    <a:pt x="4437" y="23251"/>
                  </a:cubicBezTo>
                  <a:cubicBezTo>
                    <a:pt x="4470" y="23151"/>
                    <a:pt x="4503" y="23084"/>
                    <a:pt x="4503" y="23084"/>
                  </a:cubicBezTo>
                  <a:cubicBezTo>
                    <a:pt x="4337" y="22751"/>
                    <a:pt x="4270" y="22450"/>
                    <a:pt x="4237" y="22183"/>
                  </a:cubicBezTo>
                  <a:cubicBezTo>
                    <a:pt x="4203" y="21950"/>
                    <a:pt x="4203" y="21716"/>
                    <a:pt x="4203" y="21516"/>
                  </a:cubicBezTo>
                  <a:cubicBezTo>
                    <a:pt x="4203" y="21350"/>
                    <a:pt x="4237" y="21216"/>
                    <a:pt x="4270" y="21116"/>
                  </a:cubicBezTo>
                  <a:cubicBezTo>
                    <a:pt x="4303" y="21016"/>
                    <a:pt x="4337" y="20949"/>
                    <a:pt x="4337" y="20949"/>
                  </a:cubicBezTo>
                  <a:cubicBezTo>
                    <a:pt x="4137" y="20382"/>
                    <a:pt x="4036" y="19982"/>
                    <a:pt x="4003" y="19648"/>
                  </a:cubicBezTo>
                  <a:cubicBezTo>
                    <a:pt x="3970" y="19315"/>
                    <a:pt x="3970" y="19115"/>
                    <a:pt x="4003" y="18981"/>
                  </a:cubicBezTo>
                  <a:cubicBezTo>
                    <a:pt x="4036" y="18814"/>
                    <a:pt x="4103" y="18748"/>
                    <a:pt x="4137" y="18714"/>
                  </a:cubicBezTo>
                  <a:cubicBezTo>
                    <a:pt x="4170" y="18648"/>
                    <a:pt x="4237" y="18648"/>
                    <a:pt x="4237" y="18648"/>
                  </a:cubicBezTo>
                  <a:cubicBezTo>
                    <a:pt x="4036" y="18214"/>
                    <a:pt x="3936" y="17880"/>
                    <a:pt x="3903" y="17580"/>
                  </a:cubicBezTo>
                  <a:cubicBezTo>
                    <a:pt x="3870" y="17313"/>
                    <a:pt x="3870" y="17080"/>
                    <a:pt x="3903" y="16913"/>
                  </a:cubicBezTo>
                  <a:cubicBezTo>
                    <a:pt x="3936" y="16746"/>
                    <a:pt x="4003" y="16646"/>
                    <a:pt x="4036" y="16579"/>
                  </a:cubicBezTo>
                  <a:cubicBezTo>
                    <a:pt x="4103" y="16513"/>
                    <a:pt x="4137" y="16479"/>
                    <a:pt x="4137" y="16479"/>
                  </a:cubicBezTo>
                  <a:lnTo>
                    <a:pt x="5571" y="18081"/>
                  </a:lnTo>
                  <a:cubicBezTo>
                    <a:pt x="5571" y="18081"/>
                    <a:pt x="5571" y="18047"/>
                    <a:pt x="5571" y="18047"/>
                  </a:cubicBezTo>
                  <a:cubicBezTo>
                    <a:pt x="5571" y="18014"/>
                    <a:pt x="5571" y="17947"/>
                    <a:pt x="5571" y="17880"/>
                  </a:cubicBezTo>
                  <a:cubicBezTo>
                    <a:pt x="5571" y="17814"/>
                    <a:pt x="5571" y="17747"/>
                    <a:pt x="5571" y="17647"/>
                  </a:cubicBezTo>
                  <a:cubicBezTo>
                    <a:pt x="5571" y="17513"/>
                    <a:pt x="5538" y="17413"/>
                    <a:pt x="5504" y="17247"/>
                  </a:cubicBezTo>
                  <a:cubicBezTo>
                    <a:pt x="5504" y="17113"/>
                    <a:pt x="5471" y="16980"/>
                    <a:pt x="5437" y="16813"/>
                  </a:cubicBezTo>
                  <a:cubicBezTo>
                    <a:pt x="5404" y="16646"/>
                    <a:pt x="5371" y="16479"/>
                    <a:pt x="5337" y="16313"/>
                  </a:cubicBezTo>
                  <a:cubicBezTo>
                    <a:pt x="5304" y="16112"/>
                    <a:pt x="5271" y="15912"/>
                    <a:pt x="5237" y="15679"/>
                  </a:cubicBezTo>
                  <a:cubicBezTo>
                    <a:pt x="5204" y="15445"/>
                    <a:pt x="5171" y="15212"/>
                    <a:pt x="5137" y="14978"/>
                  </a:cubicBezTo>
                  <a:cubicBezTo>
                    <a:pt x="5071" y="14378"/>
                    <a:pt x="5071" y="13944"/>
                    <a:pt x="5104" y="13611"/>
                  </a:cubicBezTo>
                  <a:cubicBezTo>
                    <a:pt x="5104" y="13310"/>
                    <a:pt x="5171" y="13077"/>
                    <a:pt x="5237" y="12977"/>
                  </a:cubicBezTo>
                  <a:cubicBezTo>
                    <a:pt x="5288" y="12875"/>
                    <a:pt x="5359" y="12831"/>
                    <a:pt x="5434" y="12831"/>
                  </a:cubicBezTo>
                  <a:close/>
                  <a:moveTo>
                    <a:pt x="10241" y="30074"/>
                  </a:moveTo>
                  <a:cubicBezTo>
                    <a:pt x="10219" y="30074"/>
                    <a:pt x="10196" y="30089"/>
                    <a:pt x="10174" y="30089"/>
                  </a:cubicBezTo>
                  <a:cubicBezTo>
                    <a:pt x="10141" y="30122"/>
                    <a:pt x="10107" y="30156"/>
                    <a:pt x="10107" y="30223"/>
                  </a:cubicBezTo>
                  <a:cubicBezTo>
                    <a:pt x="10074" y="30289"/>
                    <a:pt x="10074" y="30356"/>
                    <a:pt x="10074" y="30456"/>
                  </a:cubicBezTo>
                  <a:cubicBezTo>
                    <a:pt x="10107" y="30523"/>
                    <a:pt x="10107" y="30623"/>
                    <a:pt x="10107" y="30723"/>
                  </a:cubicBezTo>
                  <a:cubicBezTo>
                    <a:pt x="10141" y="30823"/>
                    <a:pt x="10174" y="30923"/>
                    <a:pt x="10208" y="31023"/>
                  </a:cubicBezTo>
                  <a:cubicBezTo>
                    <a:pt x="10241" y="31090"/>
                    <a:pt x="10274" y="31190"/>
                    <a:pt x="10308" y="31257"/>
                  </a:cubicBezTo>
                  <a:cubicBezTo>
                    <a:pt x="10341" y="31357"/>
                    <a:pt x="10374" y="31423"/>
                    <a:pt x="10441" y="31457"/>
                  </a:cubicBezTo>
                  <a:cubicBezTo>
                    <a:pt x="10474" y="31523"/>
                    <a:pt x="10508" y="31557"/>
                    <a:pt x="10541" y="31557"/>
                  </a:cubicBezTo>
                  <a:cubicBezTo>
                    <a:pt x="10574" y="31557"/>
                    <a:pt x="10608" y="31557"/>
                    <a:pt x="10641" y="31523"/>
                  </a:cubicBezTo>
                  <a:cubicBezTo>
                    <a:pt x="10675" y="31490"/>
                    <a:pt x="10708" y="31457"/>
                    <a:pt x="10708" y="31390"/>
                  </a:cubicBezTo>
                  <a:cubicBezTo>
                    <a:pt x="10708" y="31357"/>
                    <a:pt x="10741" y="31257"/>
                    <a:pt x="10741" y="31190"/>
                  </a:cubicBezTo>
                  <a:cubicBezTo>
                    <a:pt x="10708" y="31090"/>
                    <a:pt x="10708" y="30990"/>
                    <a:pt x="10708" y="30890"/>
                  </a:cubicBezTo>
                  <a:cubicBezTo>
                    <a:pt x="10675" y="30790"/>
                    <a:pt x="10641" y="30723"/>
                    <a:pt x="10608" y="30623"/>
                  </a:cubicBezTo>
                  <a:cubicBezTo>
                    <a:pt x="10574" y="30523"/>
                    <a:pt x="10541" y="30423"/>
                    <a:pt x="10508" y="30356"/>
                  </a:cubicBezTo>
                  <a:cubicBezTo>
                    <a:pt x="10474" y="30289"/>
                    <a:pt x="10441" y="30223"/>
                    <a:pt x="10374" y="30189"/>
                  </a:cubicBezTo>
                  <a:cubicBezTo>
                    <a:pt x="10341" y="30122"/>
                    <a:pt x="10308" y="30089"/>
                    <a:pt x="10274" y="30089"/>
                  </a:cubicBezTo>
                  <a:cubicBezTo>
                    <a:pt x="10263" y="30078"/>
                    <a:pt x="10252" y="30074"/>
                    <a:pt x="10241" y="30074"/>
                  </a:cubicBezTo>
                  <a:close/>
                  <a:moveTo>
                    <a:pt x="9207" y="24018"/>
                  </a:moveTo>
                  <a:lnTo>
                    <a:pt x="11442" y="26553"/>
                  </a:lnTo>
                  <a:lnTo>
                    <a:pt x="11742" y="34526"/>
                  </a:lnTo>
                  <a:lnTo>
                    <a:pt x="11742" y="34526"/>
                  </a:lnTo>
                  <a:lnTo>
                    <a:pt x="9474" y="31957"/>
                  </a:lnTo>
                  <a:lnTo>
                    <a:pt x="9240" y="25152"/>
                  </a:lnTo>
                  <a:lnTo>
                    <a:pt x="9207" y="24018"/>
                  </a:lnTo>
                  <a:close/>
                  <a:moveTo>
                    <a:pt x="0" y="1"/>
                  </a:moveTo>
                  <a:lnTo>
                    <a:pt x="1301" y="28922"/>
                  </a:lnTo>
                  <a:lnTo>
                    <a:pt x="15478" y="45567"/>
                  </a:lnTo>
                  <a:lnTo>
                    <a:pt x="14544" y="15479"/>
                  </a:lnTo>
                  <a:lnTo>
                    <a:pt x="0"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3042563" y="3798000"/>
              <a:ext cx="390300" cy="1150850"/>
            </a:xfrm>
            <a:custGeom>
              <a:avLst/>
              <a:gdLst/>
              <a:ahLst/>
              <a:cxnLst/>
              <a:rect l="l" t="t" r="r" b="b"/>
              <a:pathLst>
                <a:path w="15612" h="46034" extrusionOk="0">
                  <a:moveTo>
                    <a:pt x="1" y="1"/>
                  </a:moveTo>
                  <a:lnTo>
                    <a:pt x="1335" y="29222"/>
                  </a:lnTo>
                  <a:lnTo>
                    <a:pt x="15612" y="46034"/>
                  </a:lnTo>
                  <a:lnTo>
                    <a:pt x="14711" y="15645"/>
                  </a:lnTo>
                  <a:lnTo>
                    <a:pt x="1"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3140963" y="4123775"/>
              <a:ext cx="133450" cy="433975"/>
            </a:xfrm>
            <a:custGeom>
              <a:avLst/>
              <a:gdLst/>
              <a:ahLst/>
              <a:cxnLst/>
              <a:rect l="l" t="t" r="r" b="b"/>
              <a:pathLst>
                <a:path w="5338" h="17359" extrusionOk="0">
                  <a:moveTo>
                    <a:pt x="1565" y="0"/>
                  </a:moveTo>
                  <a:cubicBezTo>
                    <a:pt x="1490" y="0"/>
                    <a:pt x="1419" y="44"/>
                    <a:pt x="1368" y="146"/>
                  </a:cubicBezTo>
                  <a:cubicBezTo>
                    <a:pt x="1302" y="246"/>
                    <a:pt x="1235" y="446"/>
                    <a:pt x="1235" y="780"/>
                  </a:cubicBezTo>
                  <a:cubicBezTo>
                    <a:pt x="1202" y="1113"/>
                    <a:pt x="1235" y="1547"/>
                    <a:pt x="1302" y="2114"/>
                  </a:cubicBezTo>
                  <a:cubicBezTo>
                    <a:pt x="1302" y="2381"/>
                    <a:pt x="1335" y="2614"/>
                    <a:pt x="1368" y="2848"/>
                  </a:cubicBezTo>
                  <a:cubicBezTo>
                    <a:pt x="1402" y="3048"/>
                    <a:pt x="1468" y="3281"/>
                    <a:pt x="1502" y="3448"/>
                  </a:cubicBezTo>
                  <a:cubicBezTo>
                    <a:pt x="1535" y="3648"/>
                    <a:pt x="1568" y="3815"/>
                    <a:pt x="1568" y="3982"/>
                  </a:cubicBezTo>
                  <a:cubicBezTo>
                    <a:pt x="1602" y="4149"/>
                    <a:pt x="1635" y="4282"/>
                    <a:pt x="1669" y="4416"/>
                  </a:cubicBezTo>
                  <a:cubicBezTo>
                    <a:pt x="1669" y="4549"/>
                    <a:pt x="1702" y="4682"/>
                    <a:pt x="1702" y="4783"/>
                  </a:cubicBezTo>
                  <a:cubicBezTo>
                    <a:pt x="1702" y="4916"/>
                    <a:pt x="1702" y="4983"/>
                    <a:pt x="1702" y="5049"/>
                  </a:cubicBezTo>
                  <a:cubicBezTo>
                    <a:pt x="1702" y="5116"/>
                    <a:pt x="1702" y="5149"/>
                    <a:pt x="1702" y="5183"/>
                  </a:cubicBezTo>
                  <a:cubicBezTo>
                    <a:pt x="1702" y="5216"/>
                    <a:pt x="1702" y="5250"/>
                    <a:pt x="1702" y="5250"/>
                  </a:cubicBezTo>
                  <a:lnTo>
                    <a:pt x="268" y="3615"/>
                  </a:lnTo>
                  <a:cubicBezTo>
                    <a:pt x="268" y="3615"/>
                    <a:pt x="234" y="3648"/>
                    <a:pt x="167" y="3715"/>
                  </a:cubicBezTo>
                  <a:cubicBezTo>
                    <a:pt x="134" y="3782"/>
                    <a:pt x="67" y="3915"/>
                    <a:pt x="34" y="4082"/>
                  </a:cubicBezTo>
                  <a:cubicBezTo>
                    <a:pt x="1" y="4249"/>
                    <a:pt x="1" y="4449"/>
                    <a:pt x="34" y="4749"/>
                  </a:cubicBezTo>
                  <a:cubicBezTo>
                    <a:pt x="67" y="5049"/>
                    <a:pt x="167" y="5383"/>
                    <a:pt x="368" y="5817"/>
                  </a:cubicBezTo>
                  <a:cubicBezTo>
                    <a:pt x="368" y="5817"/>
                    <a:pt x="301" y="5817"/>
                    <a:pt x="268" y="5850"/>
                  </a:cubicBezTo>
                  <a:cubicBezTo>
                    <a:pt x="234" y="5917"/>
                    <a:pt x="167" y="5983"/>
                    <a:pt x="134" y="6117"/>
                  </a:cubicBezTo>
                  <a:cubicBezTo>
                    <a:pt x="101" y="6284"/>
                    <a:pt x="101" y="6484"/>
                    <a:pt x="134" y="6817"/>
                  </a:cubicBezTo>
                  <a:cubicBezTo>
                    <a:pt x="167" y="7118"/>
                    <a:pt x="268" y="7551"/>
                    <a:pt x="468" y="8118"/>
                  </a:cubicBezTo>
                  <a:cubicBezTo>
                    <a:pt x="468" y="8118"/>
                    <a:pt x="434" y="8185"/>
                    <a:pt x="401" y="8252"/>
                  </a:cubicBezTo>
                  <a:cubicBezTo>
                    <a:pt x="401" y="8352"/>
                    <a:pt x="334" y="8519"/>
                    <a:pt x="334" y="8685"/>
                  </a:cubicBezTo>
                  <a:cubicBezTo>
                    <a:pt x="334" y="8885"/>
                    <a:pt x="334" y="9086"/>
                    <a:pt x="368" y="9352"/>
                  </a:cubicBezTo>
                  <a:cubicBezTo>
                    <a:pt x="401" y="9619"/>
                    <a:pt x="501" y="9920"/>
                    <a:pt x="634" y="10253"/>
                  </a:cubicBezTo>
                  <a:cubicBezTo>
                    <a:pt x="634" y="10253"/>
                    <a:pt x="601" y="10320"/>
                    <a:pt x="568" y="10420"/>
                  </a:cubicBezTo>
                  <a:cubicBezTo>
                    <a:pt x="534" y="10520"/>
                    <a:pt x="501" y="10687"/>
                    <a:pt x="501" y="10887"/>
                  </a:cubicBezTo>
                  <a:cubicBezTo>
                    <a:pt x="501" y="11087"/>
                    <a:pt x="501" y="11321"/>
                    <a:pt x="568" y="11587"/>
                  </a:cubicBezTo>
                  <a:cubicBezTo>
                    <a:pt x="601" y="11888"/>
                    <a:pt x="735" y="12188"/>
                    <a:pt x="901" y="12555"/>
                  </a:cubicBezTo>
                  <a:lnTo>
                    <a:pt x="3703" y="16057"/>
                  </a:lnTo>
                  <a:cubicBezTo>
                    <a:pt x="3703" y="16057"/>
                    <a:pt x="3737" y="16124"/>
                    <a:pt x="3803" y="16157"/>
                  </a:cubicBezTo>
                  <a:cubicBezTo>
                    <a:pt x="3870" y="16224"/>
                    <a:pt x="3970" y="16291"/>
                    <a:pt x="4070" y="16357"/>
                  </a:cubicBezTo>
                  <a:cubicBezTo>
                    <a:pt x="4170" y="16424"/>
                    <a:pt x="4270" y="16491"/>
                    <a:pt x="4337" y="16491"/>
                  </a:cubicBezTo>
                  <a:cubicBezTo>
                    <a:pt x="4364" y="16500"/>
                    <a:pt x="4388" y="16504"/>
                    <a:pt x="4410" y="16504"/>
                  </a:cubicBezTo>
                  <a:cubicBezTo>
                    <a:pt x="4471" y="16504"/>
                    <a:pt x="4513" y="16473"/>
                    <a:pt x="4537" y="16424"/>
                  </a:cubicBezTo>
                  <a:lnTo>
                    <a:pt x="5338" y="17358"/>
                  </a:lnTo>
                  <a:lnTo>
                    <a:pt x="5138" y="11621"/>
                  </a:lnTo>
                  <a:lnTo>
                    <a:pt x="4671" y="10887"/>
                  </a:lnTo>
                  <a:cubicBezTo>
                    <a:pt x="4637" y="10653"/>
                    <a:pt x="4604" y="10520"/>
                    <a:pt x="4604" y="10353"/>
                  </a:cubicBezTo>
                  <a:cubicBezTo>
                    <a:pt x="4604" y="10220"/>
                    <a:pt x="4604" y="10086"/>
                    <a:pt x="4571" y="9920"/>
                  </a:cubicBezTo>
                  <a:cubicBezTo>
                    <a:pt x="4571" y="9719"/>
                    <a:pt x="4504" y="9486"/>
                    <a:pt x="4404" y="9152"/>
                  </a:cubicBezTo>
                  <a:cubicBezTo>
                    <a:pt x="4304" y="8785"/>
                    <a:pt x="4137" y="8318"/>
                    <a:pt x="3870" y="7651"/>
                  </a:cubicBezTo>
                  <a:cubicBezTo>
                    <a:pt x="3603" y="6984"/>
                    <a:pt x="3370" y="6450"/>
                    <a:pt x="3203" y="6050"/>
                  </a:cubicBezTo>
                  <a:cubicBezTo>
                    <a:pt x="3070" y="5616"/>
                    <a:pt x="2936" y="5316"/>
                    <a:pt x="2836" y="5049"/>
                  </a:cubicBezTo>
                  <a:cubicBezTo>
                    <a:pt x="2769" y="4783"/>
                    <a:pt x="2703" y="4582"/>
                    <a:pt x="2669" y="4382"/>
                  </a:cubicBezTo>
                  <a:cubicBezTo>
                    <a:pt x="2636" y="4182"/>
                    <a:pt x="2603" y="4015"/>
                    <a:pt x="2569" y="3815"/>
                  </a:cubicBezTo>
                  <a:cubicBezTo>
                    <a:pt x="2569" y="3615"/>
                    <a:pt x="2536" y="3382"/>
                    <a:pt x="2502" y="3081"/>
                  </a:cubicBezTo>
                  <a:cubicBezTo>
                    <a:pt x="2502" y="2814"/>
                    <a:pt x="2469" y="2548"/>
                    <a:pt x="2469" y="2247"/>
                  </a:cubicBezTo>
                  <a:cubicBezTo>
                    <a:pt x="2436" y="1980"/>
                    <a:pt x="2402" y="1680"/>
                    <a:pt x="2402" y="1447"/>
                  </a:cubicBezTo>
                  <a:cubicBezTo>
                    <a:pt x="2369" y="1213"/>
                    <a:pt x="2336" y="1013"/>
                    <a:pt x="2336" y="846"/>
                  </a:cubicBezTo>
                  <a:cubicBezTo>
                    <a:pt x="2302" y="813"/>
                    <a:pt x="2302" y="780"/>
                    <a:pt x="2269" y="713"/>
                  </a:cubicBezTo>
                  <a:cubicBezTo>
                    <a:pt x="2269" y="646"/>
                    <a:pt x="2236" y="613"/>
                    <a:pt x="2202" y="546"/>
                  </a:cubicBezTo>
                  <a:cubicBezTo>
                    <a:pt x="2169" y="479"/>
                    <a:pt x="2136" y="413"/>
                    <a:pt x="2102" y="379"/>
                  </a:cubicBezTo>
                  <a:cubicBezTo>
                    <a:pt x="2035" y="346"/>
                    <a:pt x="2002" y="279"/>
                    <a:pt x="1969" y="246"/>
                  </a:cubicBezTo>
                  <a:cubicBezTo>
                    <a:pt x="1869" y="112"/>
                    <a:pt x="1735" y="46"/>
                    <a:pt x="1635" y="12"/>
                  </a:cubicBezTo>
                  <a:cubicBezTo>
                    <a:pt x="1612" y="5"/>
                    <a:pt x="1588" y="0"/>
                    <a:pt x="1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3274388" y="4403450"/>
              <a:ext cx="63400" cy="262700"/>
            </a:xfrm>
            <a:custGeom>
              <a:avLst/>
              <a:gdLst/>
              <a:ahLst/>
              <a:cxnLst/>
              <a:rect l="l" t="t" r="r" b="b"/>
              <a:pathLst>
                <a:path w="2536" h="10508" extrusionOk="0">
                  <a:moveTo>
                    <a:pt x="1068" y="6071"/>
                  </a:moveTo>
                  <a:cubicBezTo>
                    <a:pt x="1102" y="6071"/>
                    <a:pt x="1135" y="6104"/>
                    <a:pt x="1168" y="6171"/>
                  </a:cubicBezTo>
                  <a:cubicBezTo>
                    <a:pt x="1235" y="6205"/>
                    <a:pt x="1268" y="6271"/>
                    <a:pt x="1302" y="6338"/>
                  </a:cubicBezTo>
                  <a:cubicBezTo>
                    <a:pt x="1368" y="6438"/>
                    <a:pt x="1402" y="6505"/>
                    <a:pt x="1435" y="6605"/>
                  </a:cubicBezTo>
                  <a:cubicBezTo>
                    <a:pt x="1435" y="6705"/>
                    <a:pt x="1469" y="6805"/>
                    <a:pt x="1502" y="6905"/>
                  </a:cubicBezTo>
                  <a:cubicBezTo>
                    <a:pt x="1502" y="6972"/>
                    <a:pt x="1535" y="7072"/>
                    <a:pt x="1535" y="7172"/>
                  </a:cubicBezTo>
                  <a:cubicBezTo>
                    <a:pt x="1535" y="7272"/>
                    <a:pt x="1535" y="7339"/>
                    <a:pt x="1502" y="7405"/>
                  </a:cubicBezTo>
                  <a:cubicBezTo>
                    <a:pt x="1502" y="7439"/>
                    <a:pt x="1469" y="7505"/>
                    <a:pt x="1435" y="7505"/>
                  </a:cubicBezTo>
                  <a:cubicBezTo>
                    <a:pt x="1435" y="7539"/>
                    <a:pt x="1402" y="7539"/>
                    <a:pt x="1368" y="7539"/>
                  </a:cubicBezTo>
                  <a:cubicBezTo>
                    <a:pt x="1302" y="7539"/>
                    <a:pt x="1268" y="7505"/>
                    <a:pt x="1235" y="7439"/>
                  </a:cubicBezTo>
                  <a:cubicBezTo>
                    <a:pt x="1168" y="7405"/>
                    <a:pt x="1135" y="7339"/>
                    <a:pt x="1102" y="7272"/>
                  </a:cubicBezTo>
                  <a:cubicBezTo>
                    <a:pt x="1068" y="7172"/>
                    <a:pt x="1035" y="7105"/>
                    <a:pt x="1002" y="7005"/>
                  </a:cubicBezTo>
                  <a:cubicBezTo>
                    <a:pt x="968" y="6905"/>
                    <a:pt x="935" y="6805"/>
                    <a:pt x="935" y="6705"/>
                  </a:cubicBezTo>
                  <a:cubicBezTo>
                    <a:pt x="901" y="6638"/>
                    <a:pt x="901" y="6538"/>
                    <a:pt x="901" y="6438"/>
                  </a:cubicBezTo>
                  <a:cubicBezTo>
                    <a:pt x="868" y="6338"/>
                    <a:pt x="901" y="6271"/>
                    <a:pt x="901" y="6205"/>
                  </a:cubicBezTo>
                  <a:cubicBezTo>
                    <a:pt x="901" y="6171"/>
                    <a:pt x="935" y="6104"/>
                    <a:pt x="968" y="6104"/>
                  </a:cubicBezTo>
                  <a:cubicBezTo>
                    <a:pt x="1002" y="6071"/>
                    <a:pt x="1035" y="6071"/>
                    <a:pt x="1068" y="6071"/>
                  </a:cubicBezTo>
                  <a:close/>
                  <a:moveTo>
                    <a:pt x="1" y="0"/>
                  </a:moveTo>
                  <a:lnTo>
                    <a:pt x="34" y="1134"/>
                  </a:lnTo>
                  <a:lnTo>
                    <a:pt x="301" y="7939"/>
                  </a:lnTo>
                  <a:lnTo>
                    <a:pt x="2536" y="10508"/>
                  </a:lnTo>
                  <a:lnTo>
                    <a:pt x="2236" y="253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2573063" y="1325400"/>
              <a:ext cx="3997875" cy="1386850"/>
            </a:xfrm>
            <a:custGeom>
              <a:avLst/>
              <a:gdLst/>
              <a:ahLst/>
              <a:cxnLst/>
              <a:rect l="l" t="t" r="r" b="b"/>
              <a:pathLst>
                <a:path w="159915" h="55474" extrusionOk="0">
                  <a:moveTo>
                    <a:pt x="95435" y="501"/>
                  </a:moveTo>
                  <a:lnTo>
                    <a:pt x="112714" y="9274"/>
                  </a:lnTo>
                  <a:lnTo>
                    <a:pt x="84394" y="14244"/>
                  </a:lnTo>
                  <a:lnTo>
                    <a:pt x="68049" y="4937"/>
                  </a:lnTo>
                  <a:lnTo>
                    <a:pt x="95435" y="501"/>
                  </a:lnTo>
                  <a:close/>
                  <a:moveTo>
                    <a:pt x="65347" y="5371"/>
                  </a:moveTo>
                  <a:lnTo>
                    <a:pt x="81559" y="14711"/>
                  </a:lnTo>
                  <a:lnTo>
                    <a:pt x="51170" y="20015"/>
                  </a:lnTo>
                  <a:lnTo>
                    <a:pt x="36060" y="10108"/>
                  </a:lnTo>
                  <a:lnTo>
                    <a:pt x="65347" y="5371"/>
                  </a:lnTo>
                  <a:close/>
                  <a:moveTo>
                    <a:pt x="114449" y="10141"/>
                  </a:moveTo>
                  <a:lnTo>
                    <a:pt x="133863" y="20015"/>
                  </a:lnTo>
                  <a:lnTo>
                    <a:pt x="104442" y="25652"/>
                  </a:lnTo>
                  <a:lnTo>
                    <a:pt x="85995" y="15145"/>
                  </a:lnTo>
                  <a:lnTo>
                    <a:pt x="114449" y="10141"/>
                  </a:lnTo>
                  <a:close/>
                  <a:moveTo>
                    <a:pt x="33157" y="10575"/>
                  </a:moveTo>
                  <a:lnTo>
                    <a:pt x="48135" y="20549"/>
                  </a:lnTo>
                  <a:lnTo>
                    <a:pt x="15478" y="26253"/>
                  </a:lnTo>
                  <a:lnTo>
                    <a:pt x="1835" y="15612"/>
                  </a:lnTo>
                  <a:lnTo>
                    <a:pt x="33157" y="10575"/>
                  </a:lnTo>
                  <a:close/>
                  <a:moveTo>
                    <a:pt x="83193" y="15645"/>
                  </a:moveTo>
                  <a:lnTo>
                    <a:pt x="101506" y="26219"/>
                  </a:lnTo>
                  <a:lnTo>
                    <a:pt x="69817" y="32290"/>
                  </a:lnTo>
                  <a:lnTo>
                    <a:pt x="52671" y="21016"/>
                  </a:lnTo>
                  <a:lnTo>
                    <a:pt x="83193" y="15645"/>
                  </a:lnTo>
                  <a:close/>
                  <a:moveTo>
                    <a:pt x="135797" y="21016"/>
                  </a:moveTo>
                  <a:lnTo>
                    <a:pt x="157813" y="32190"/>
                  </a:lnTo>
                  <a:lnTo>
                    <a:pt x="127258" y="38662"/>
                  </a:lnTo>
                  <a:lnTo>
                    <a:pt x="106276" y="26720"/>
                  </a:lnTo>
                  <a:lnTo>
                    <a:pt x="135797" y="21016"/>
                  </a:lnTo>
                  <a:close/>
                  <a:moveTo>
                    <a:pt x="49636" y="21549"/>
                  </a:moveTo>
                  <a:lnTo>
                    <a:pt x="66648" y="32891"/>
                  </a:lnTo>
                  <a:lnTo>
                    <a:pt x="32357" y="39429"/>
                  </a:lnTo>
                  <a:lnTo>
                    <a:pt x="16846" y="27320"/>
                  </a:lnTo>
                  <a:lnTo>
                    <a:pt x="49636" y="21549"/>
                  </a:lnTo>
                  <a:close/>
                  <a:moveTo>
                    <a:pt x="103341" y="27287"/>
                  </a:moveTo>
                  <a:lnTo>
                    <a:pt x="124189" y="39295"/>
                  </a:lnTo>
                  <a:lnTo>
                    <a:pt x="91099" y="46300"/>
                  </a:lnTo>
                  <a:lnTo>
                    <a:pt x="71518" y="33425"/>
                  </a:lnTo>
                  <a:lnTo>
                    <a:pt x="103341" y="27287"/>
                  </a:lnTo>
                  <a:close/>
                  <a:moveTo>
                    <a:pt x="68349" y="34025"/>
                  </a:moveTo>
                  <a:lnTo>
                    <a:pt x="87763" y="47001"/>
                  </a:lnTo>
                  <a:lnTo>
                    <a:pt x="51804" y="54573"/>
                  </a:lnTo>
                  <a:lnTo>
                    <a:pt x="33925" y="40663"/>
                  </a:lnTo>
                  <a:lnTo>
                    <a:pt x="68349" y="34025"/>
                  </a:lnTo>
                  <a:close/>
                  <a:moveTo>
                    <a:pt x="95869" y="1"/>
                  </a:moveTo>
                  <a:lnTo>
                    <a:pt x="0" y="15445"/>
                  </a:lnTo>
                  <a:lnTo>
                    <a:pt x="50970" y="55474"/>
                  </a:lnTo>
                  <a:lnTo>
                    <a:pt x="159915" y="32390"/>
                  </a:lnTo>
                  <a:lnTo>
                    <a:pt x="9586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2618938" y="1589750"/>
              <a:ext cx="1157500" cy="391975"/>
            </a:xfrm>
            <a:custGeom>
              <a:avLst/>
              <a:gdLst/>
              <a:ahLst/>
              <a:cxnLst/>
              <a:rect l="l" t="t" r="r" b="b"/>
              <a:pathLst>
                <a:path w="46300" h="15679" extrusionOk="0">
                  <a:moveTo>
                    <a:pt x="31322" y="1"/>
                  </a:moveTo>
                  <a:lnTo>
                    <a:pt x="0" y="5038"/>
                  </a:lnTo>
                  <a:lnTo>
                    <a:pt x="13643" y="15679"/>
                  </a:lnTo>
                  <a:lnTo>
                    <a:pt x="46300" y="9975"/>
                  </a:lnTo>
                  <a:lnTo>
                    <a:pt x="31322"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2618938" y="1589750"/>
              <a:ext cx="1158350" cy="391975"/>
            </a:xfrm>
            <a:custGeom>
              <a:avLst/>
              <a:gdLst/>
              <a:ahLst/>
              <a:cxnLst/>
              <a:rect l="l" t="t" r="r" b="b"/>
              <a:pathLst>
                <a:path w="46334" h="15679" extrusionOk="0">
                  <a:moveTo>
                    <a:pt x="30355" y="4137"/>
                  </a:moveTo>
                  <a:lnTo>
                    <a:pt x="30122" y="4938"/>
                  </a:lnTo>
                  <a:lnTo>
                    <a:pt x="31756" y="5104"/>
                  </a:lnTo>
                  <a:lnTo>
                    <a:pt x="30522" y="5305"/>
                  </a:lnTo>
                  <a:cubicBezTo>
                    <a:pt x="30522" y="5305"/>
                    <a:pt x="30522" y="5338"/>
                    <a:pt x="30522" y="5338"/>
                  </a:cubicBezTo>
                  <a:cubicBezTo>
                    <a:pt x="30555" y="5338"/>
                    <a:pt x="30555" y="5371"/>
                    <a:pt x="30555" y="5371"/>
                  </a:cubicBezTo>
                  <a:cubicBezTo>
                    <a:pt x="30555" y="5371"/>
                    <a:pt x="30555" y="5405"/>
                    <a:pt x="30555" y="5405"/>
                  </a:cubicBezTo>
                  <a:cubicBezTo>
                    <a:pt x="30589" y="5438"/>
                    <a:pt x="30589" y="5438"/>
                    <a:pt x="30589" y="5438"/>
                  </a:cubicBezTo>
                  <a:cubicBezTo>
                    <a:pt x="30589" y="5438"/>
                    <a:pt x="30722" y="5638"/>
                    <a:pt x="30789" y="5972"/>
                  </a:cubicBezTo>
                  <a:cubicBezTo>
                    <a:pt x="30855" y="6305"/>
                    <a:pt x="30889" y="6739"/>
                    <a:pt x="30655" y="7239"/>
                  </a:cubicBezTo>
                  <a:cubicBezTo>
                    <a:pt x="30455" y="7706"/>
                    <a:pt x="29988" y="8240"/>
                    <a:pt x="29121" y="8740"/>
                  </a:cubicBezTo>
                  <a:cubicBezTo>
                    <a:pt x="28220" y="9241"/>
                    <a:pt x="26919" y="9708"/>
                    <a:pt x="24985" y="10041"/>
                  </a:cubicBezTo>
                  <a:cubicBezTo>
                    <a:pt x="24651" y="10075"/>
                    <a:pt x="24317" y="10141"/>
                    <a:pt x="23951" y="10175"/>
                  </a:cubicBezTo>
                  <a:cubicBezTo>
                    <a:pt x="23584" y="10241"/>
                    <a:pt x="23217" y="10275"/>
                    <a:pt x="22816" y="10308"/>
                  </a:cubicBezTo>
                  <a:cubicBezTo>
                    <a:pt x="22416" y="10375"/>
                    <a:pt x="21982" y="10408"/>
                    <a:pt x="21549" y="10442"/>
                  </a:cubicBezTo>
                  <a:cubicBezTo>
                    <a:pt x="21115" y="10442"/>
                    <a:pt x="20648" y="10475"/>
                    <a:pt x="20181" y="10508"/>
                  </a:cubicBezTo>
                  <a:cubicBezTo>
                    <a:pt x="20181" y="10508"/>
                    <a:pt x="20281" y="10475"/>
                    <a:pt x="20481" y="10408"/>
                  </a:cubicBezTo>
                  <a:cubicBezTo>
                    <a:pt x="20648" y="10375"/>
                    <a:pt x="20915" y="10308"/>
                    <a:pt x="21149" y="10208"/>
                  </a:cubicBezTo>
                  <a:cubicBezTo>
                    <a:pt x="21415" y="10141"/>
                    <a:pt x="21682" y="10041"/>
                    <a:pt x="21916" y="9941"/>
                  </a:cubicBezTo>
                  <a:cubicBezTo>
                    <a:pt x="22149" y="9841"/>
                    <a:pt x="22316" y="9741"/>
                    <a:pt x="22416" y="9641"/>
                  </a:cubicBezTo>
                  <a:lnTo>
                    <a:pt x="22416" y="9641"/>
                  </a:lnTo>
                  <a:cubicBezTo>
                    <a:pt x="22416" y="9641"/>
                    <a:pt x="22082" y="9708"/>
                    <a:pt x="21515" y="9774"/>
                  </a:cubicBezTo>
                  <a:cubicBezTo>
                    <a:pt x="20948" y="9808"/>
                    <a:pt x="20148" y="9875"/>
                    <a:pt x="19214" y="9941"/>
                  </a:cubicBezTo>
                  <a:cubicBezTo>
                    <a:pt x="18827" y="9955"/>
                    <a:pt x="18423" y="9963"/>
                    <a:pt x="18006" y="9963"/>
                  </a:cubicBezTo>
                  <a:cubicBezTo>
                    <a:pt x="17417" y="9963"/>
                    <a:pt x="16804" y="9947"/>
                    <a:pt x="16178" y="9908"/>
                  </a:cubicBezTo>
                  <a:cubicBezTo>
                    <a:pt x="15111" y="9841"/>
                    <a:pt x="14043" y="9708"/>
                    <a:pt x="13076" y="9474"/>
                  </a:cubicBezTo>
                  <a:cubicBezTo>
                    <a:pt x="13076" y="9474"/>
                    <a:pt x="13376" y="9441"/>
                    <a:pt x="13843" y="9408"/>
                  </a:cubicBezTo>
                  <a:cubicBezTo>
                    <a:pt x="14310" y="9374"/>
                    <a:pt x="14944" y="9307"/>
                    <a:pt x="15645" y="9274"/>
                  </a:cubicBezTo>
                  <a:cubicBezTo>
                    <a:pt x="16312" y="9207"/>
                    <a:pt x="17046" y="9141"/>
                    <a:pt x="17746" y="9074"/>
                  </a:cubicBezTo>
                  <a:cubicBezTo>
                    <a:pt x="18413" y="8974"/>
                    <a:pt x="19014" y="8907"/>
                    <a:pt x="19447" y="8840"/>
                  </a:cubicBezTo>
                  <a:cubicBezTo>
                    <a:pt x="19547" y="8840"/>
                    <a:pt x="19614" y="8807"/>
                    <a:pt x="19681" y="8807"/>
                  </a:cubicBezTo>
                  <a:cubicBezTo>
                    <a:pt x="19748" y="8774"/>
                    <a:pt x="19814" y="8774"/>
                    <a:pt x="19848" y="8774"/>
                  </a:cubicBezTo>
                  <a:cubicBezTo>
                    <a:pt x="19914" y="8740"/>
                    <a:pt x="19948" y="8740"/>
                    <a:pt x="19981" y="8707"/>
                  </a:cubicBezTo>
                  <a:cubicBezTo>
                    <a:pt x="20014" y="8707"/>
                    <a:pt x="20048" y="8707"/>
                    <a:pt x="20048" y="8674"/>
                  </a:cubicBezTo>
                  <a:cubicBezTo>
                    <a:pt x="20048" y="8674"/>
                    <a:pt x="19781" y="8674"/>
                    <a:pt x="19347" y="8607"/>
                  </a:cubicBezTo>
                  <a:cubicBezTo>
                    <a:pt x="18947" y="8574"/>
                    <a:pt x="18347" y="8507"/>
                    <a:pt x="17713" y="8373"/>
                  </a:cubicBezTo>
                  <a:cubicBezTo>
                    <a:pt x="17079" y="8273"/>
                    <a:pt x="16378" y="8107"/>
                    <a:pt x="15711" y="7906"/>
                  </a:cubicBezTo>
                  <a:cubicBezTo>
                    <a:pt x="15044" y="7740"/>
                    <a:pt x="14444" y="7473"/>
                    <a:pt x="13977" y="7173"/>
                  </a:cubicBezTo>
                  <a:lnTo>
                    <a:pt x="13977" y="7173"/>
                  </a:lnTo>
                  <a:cubicBezTo>
                    <a:pt x="13977" y="7173"/>
                    <a:pt x="14344" y="7206"/>
                    <a:pt x="14877" y="7239"/>
                  </a:cubicBezTo>
                  <a:cubicBezTo>
                    <a:pt x="15411" y="7273"/>
                    <a:pt x="16178" y="7306"/>
                    <a:pt x="17012" y="7373"/>
                  </a:cubicBezTo>
                  <a:cubicBezTo>
                    <a:pt x="17846" y="7406"/>
                    <a:pt x="18747" y="7406"/>
                    <a:pt x="19581" y="7406"/>
                  </a:cubicBezTo>
                  <a:cubicBezTo>
                    <a:pt x="20448" y="7406"/>
                    <a:pt x="21249" y="7339"/>
                    <a:pt x="21849" y="7239"/>
                  </a:cubicBezTo>
                  <a:cubicBezTo>
                    <a:pt x="22016" y="7206"/>
                    <a:pt x="22183" y="7173"/>
                    <a:pt x="22316" y="7139"/>
                  </a:cubicBezTo>
                  <a:cubicBezTo>
                    <a:pt x="22449" y="7106"/>
                    <a:pt x="22550" y="7073"/>
                    <a:pt x="22650" y="7039"/>
                  </a:cubicBezTo>
                  <a:cubicBezTo>
                    <a:pt x="22750" y="6972"/>
                    <a:pt x="22850" y="6939"/>
                    <a:pt x="22916" y="6872"/>
                  </a:cubicBezTo>
                  <a:cubicBezTo>
                    <a:pt x="22950" y="6806"/>
                    <a:pt x="22983" y="6739"/>
                    <a:pt x="23017" y="6672"/>
                  </a:cubicBezTo>
                  <a:cubicBezTo>
                    <a:pt x="22950" y="6672"/>
                    <a:pt x="22883" y="6639"/>
                    <a:pt x="22816" y="6606"/>
                  </a:cubicBezTo>
                  <a:cubicBezTo>
                    <a:pt x="22750" y="6572"/>
                    <a:pt x="22683" y="6539"/>
                    <a:pt x="22616" y="6505"/>
                  </a:cubicBezTo>
                  <a:cubicBezTo>
                    <a:pt x="22550" y="6472"/>
                    <a:pt x="22483" y="6472"/>
                    <a:pt x="22449" y="6439"/>
                  </a:cubicBezTo>
                  <a:cubicBezTo>
                    <a:pt x="22383" y="6405"/>
                    <a:pt x="22349" y="6372"/>
                    <a:pt x="22283" y="6339"/>
                  </a:cubicBezTo>
                  <a:cubicBezTo>
                    <a:pt x="22049" y="6172"/>
                    <a:pt x="21916" y="5972"/>
                    <a:pt x="21916" y="5772"/>
                  </a:cubicBezTo>
                  <a:cubicBezTo>
                    <a:pt x="21882" y="5605"/>
                    <a:pt x="21982" y="5405"/>
                    <a:pt x="22183" y="5238"/>
                  </a:cubicBezTo>
                  <a:cubicBezTo>
                    <a:pt x="22383" y="5071"/>
                    <a:pt x="22683" y="4904"/>
                    <a:pt x="23083" y="4771"/>
                  </a:cubicBezTo>
                  <a:cubicBezTo>
                    <a:pt x="23450" y="4604"/>
                    <a:pt x="23917" y="4504"/>
                    <a:pt x="24484" y="4404"/>
                  </a:cubicBezTo>
                  <a:cubicBezTo>
                    <a:pt x="24885" y="4337"/>
                    <a:pt x="25285" y="4304"/>
                    <a:pt x="25718" y="4271"/>
                  </a:cubicBezTo>
                  <a:cubicBezTo>
                    <a:pt x="25919" y="4254"/>
                    <a:pt x="26119" y="4246"/>
                    <a:pt x="26323" y="4246"/>
                  </a:cubicBezTo>
                  <a:cubicBezTo>
                    <a:pt x="26527" y="4246"/>
                    <a:pt x="26736" y="4254"/>
                    <a:pt x="26953" y="4271"/>
                  </a:cubicBezTo>
                  <a:cubicBezTo>
                    <a:pt x="27353" y="4271"/>
                    <a:pt x="27720" y="4304"/>
                    <a:pt x="28120" y="4371"/>
                  </a:cubicBezTo>
                  <a:cubicBezTo>
                    <a:pt x="28487" y="4404"/>
                    <a:pt x="28821" y="4471"/>
                    <a:pt x="29121" y="4571"/>
                  </a:cubicBezTo>
                  <a:lnTo>
                    <a:pt x="30355" y="4137"/>
                  </a:lnTo>
                  <a:close/>
                  <a:moveTo>
                    <a:pt x="31322" y="1"/>
                  </a:moveTo>
                  <a:lnTo>
                    <a:pt x="0" y="5038"/>
                  </a:lnTo>
                  <a:lnTo>
                    <a:pt x="13643" y="15679"/>
                  </a:lnTo>
                  <a:lnTo>
                    <a:pt x="46333" y="9975"/>
                  </a:lnTo>
                  <a:lnTo>
                    <a:pt x="31322"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2613913" y="1588100"/>
              <a:ext cx="1169200" cy="396125"/>
            </a:xfrm>
            <a:custGeom>
              <a:avLst/>
              <a:gdLst/>
              <a:ahLst/>
              <a:cxnLst/>
              <a:rect l="l" t="t" r="r" b="b"/>
              <a:pathLst>
                <a:path w="46768" h="15845" extrusionOk="0">
                  <a:moveTo>
                    <a:pt x="31657" y="0"/>
                  </a:moveTo>
                  <a:lnTo>
                    <a:pt x="1" y="5104"/>
                  </a:lnTo>
                  <a:lnTo>
                    <a:pt x="13777" y="15845"/>
                  </a:lnTo>
                  <a:lnTo>
                    <a:pt x="46768" y="10074"/>
                  </a:lnTo>
                  <a:lnTo>
                    <a:pt x="31657"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2946663" y="1693175"/>
              <a:ext cx="466200" cy="159300"/>
            </a:xfrm>
            <a:custGeom>
              <a:avLst/>
              <a:gdLst/>
              <a:ahLst/>
              <a:cxnLst/>
              <a:rect l="l" t="t" r="r" b="b"/>
              <a:pathLst>
                <a:path w="18648" h="6372" extrusionOk="0">
                  <a:moveTo>
                    <a:pt x="17246" y="0"/>
                  </a:moveTo>
                  <a:lnTo>
                    <a:pt x="16045" y="434"/>
                  </a:lnTo>
                  <a:cubicBezTo>
                    <a:pt x="15712" y="334"/>
                    <a:pt x="15378" y="267"/>
                    <a:pt x="15011" y="234"/>
                  </a:cubicBezTo>
                  <a:cubicBezTo>
                    <a:pt x="14644" y="167"/>
                    <a:pt x="14244" y="134"/>
                    <a:pt x="13844" y="134"/>
                  </a:cubicBezTo>
                  <a:cubicBezTo>
                    <a:pt x="13644" y="117"/>
                    <a:pt x="13435" y="109"/>
                    <a:pt x="13227" y="109"/>
                  </a:cubicBezTo>
                  <a:cubicBezTo>
                    <a:pt x="13018" y="109"/>
                    <a:pt x="12810" y="117"/>
                    <a:pt x="12609" y="134"/>
                  </a:cubicBezTo>
                  <a:cubicBezTo>
                    <a:pt x="12176" y="167"/>
                    <a:pt x="11776" y="200"/>
                    <a:pt x="11375" y="267"/>
                  </a:cubicBezTo>
                  <a:cubicBezTo>
                    <a:pt x="10808" y="367"/>
                    <a:pt x="10341" y="467"/>
                    <a:pt x="9974" y="634"/>
                  </a:cubicBezTo>
                  <a:cubicBezTo>
                    <a:pt x="9574" y="767"/>
                    <a:pt x="9274" y="934"/>
                    <a:pt x="9107" y="1101"/>
                  </a:cubicBezTo>
                  <a:cubicBezTo>
                    <a:pt x="8907" y="1268"/>
                    <a:pt x="8807" y="1468"/>
                    <a:pt x="8807" y="1635"/>
                  </a:cubicBezTo>
                  <a:cubicBezTo>
                    <a:pt x="8807" y="1835"/>
                    <a:pt x="8940" y="2002"/>
                    <a:pt x="9174" y="2202"/>
                  </a:cubicBezTo>
                  <a:cubicBezTo>
                    <a:pt x="9240" y="2235"/>
                    <a:pt x="9274" y="2268"/>
                    <a:pt x="9340" y="2302"/>
                  </a:cubicBezTo>
                  <a:cubicBezTo>
                    <a:pt x="9374" y="2335"/>
                    <a:pt x="9441" y="2368"/>
                    <a:pt x="9507" y="2368"/>
                  </a:cubicBezTo>
                  <a:cubicBezTo>
                    <a:pt x="9574" y="2402"/>
                    <a:pt x="9641" y="2435"/>
                    <a:pt x="9707" y="2469"/>
                  </a:cubicBezTo>
                  <a:cubicBezTo>
                    <a:pt x="9774" y="2502"/>
                    <a:pt x="9841" y="2535"/>
                    <a:pt x="9908" y="2535"/>
                  </a:cubicBezTo>
                  <a:cubicBezTo>
                    <a:pt x="9908" y="2602"/>
                    <a:pt x="9841" y="2669"/>
                    <a:pt x="9807" y="2735"/>
                  </a:cubicBezTo>
                  <a:cubicBezTo>
                    <a:pt x="9741" y="2802"/>
                    <a:pt x="9641" y="2835"/>
                    <a:pt x="9574" y="2869"/>
                  </a:cubicBezTo>
                  <a:cubicBezTo>
                    <a:pt x="9474" y="2936"/>
                    <a:pt x="9340" y="2969"/>
                    <a:pt x="9207" y="3002"/>
                  </a:cubicBezTo>
                  <a:cubicBezTo>
                    <a:pt x="9074" y="3036"/>
                    <a:pt x="8907" y="3069"/>
                    <a:pt x="8740" y="3102"/>
                  </a:cubicBezTo>
                  <a:cubicBezTo>
                    <a:pt x="8140" y="3202"/>
                    <a:pt x="7339" y="3236"/>
                    <a:pt x="6505" y="3269"/>
                  </a:cubicBezTo>
                  <a:cubicBezTo>
                    <a:pt x="5638" y="3269"/>
                    <a:pt x="4737" y="3269"/>
                    <a:pt x="3903" y="3236"/>
                  </a:cubicBezTo>
                  <a:cubicBezTo>
                    <a:pt x="3069" y="3202"/>
                    <a:pt x="2335" y="3136"/>
                    <a:pt x="1768" y="3102"/>
                  </a:cubicBezTo>
                  <a:cubicBezTo>
                    <a:pt x="1235" y="3069"/>
                    <a:pt x="901" y="3036"/>
                    <a:pt x="901" y="3036"/>
                  </a:cubicBezTo>
                  <a:lnTo>
                    <a:pt x="901" y="3036"/>
                  </a:lnTo>
                  <a:cubicBezTo>
                    <a:pt x="1335" y="3336"/>
                    <a:pt x="1969" y="3569"/>
                    <a:pt x="2602" y="3769"/>
                  </a:cubicBezTo>
                  <a:cubicBezTo>
                    <a:pt x="3269" y="3970"/>
                    <a:pt x="3970" y="4136"/>
                    <a:pt x="4604" y="4236"/>
                  </a:cubicBezTo>
                  <a:cubicBezTo>
                    <a:pt x="5238" y="4370"/>
                    <a:pt x="5838" y="4437"/>
                    <a:pt x="6272" y="4470"/>
                  </a:cubicBezTo>
                  <a:cubicBezTo>
                    <a:pt x="6672" y="4537"/>
                    <a:pt x="6939" y="4537"/>
                    <a:pt x="6939" y="4537"/>
                  </a:cubicBezTo>
                  <a:cubicBezTo>
                    <a:pt x="6939" y="4570"/>
                    <a:pt x="6905" y="4570"/>
                    <a:pt x="6872" y="4570"/>
                  </a:cubicBezTo>
                  <a:cubicBezTo>
                    <a:pt x="6839" y="4603"/>
                    <a:pt x="6805" y="4603"/>
                    <a:pt x="6772" y="4637"/>
                  </a:cubicBezTo>
                  <a:cubicBezTo>
                    <a:pt x="6705" y="4637"/>
                    <a:pt x="6639" y="4637"/>
                    <a:pt x="6572" y="4670"/>
                  </a:cubicBezTo>
                  <a:cubicBezTo>
                    <a:pt x="6505" y="4670"/>
                    <a:pt x="6438" y="4703"/>
                    <a:pt x="6338" y="4703"/>
                  </a:cubicBezTo>
                  <a:cubicBezTo>
                    <a:pt x="5905" y="4770"/>
                    <a:pt x="5304" y="4837"/>
                    <a:pt x="4637" y="4937"/>
                  </a:cubicBezTo>
                  <a:cubicBezTo>
                    <a:pt x="3970" y="5004"/>
                    <a:pt x="3203" y="5070"/>
                    <a:pt x="2536" y="5137"/>
                  </a:cubicBezTo>
                  <a:cubicBezTo>
                    <a:pt x="1835" y="5170"/>
                    <a:pt x="1201" y="5237"/>
                    <a:pt x="734" y="5271"/>
                  </a:cubicBezTo>
                  <a:cubicBezTo>
                    <a:pt x="267" y="5304"/>
                    <a:pt x="0" y="5337"/>
                    <a:pt x="0" y="5337"/>
                  </a:cubicBezTo>
                  <a:cubicBezTo>
                    <a:pt x="968" y="5571"/>
                    <a:pt x="2035" y="5704"/>
                    <a:pt x="3069" y="5771"/>
                  </a:cubicBezTo>
                  <a:cubicBezTo>
                    <a:pt x="3695" y="5810"/>
                    <a:pt x="4308" y="5826"/>
                    <a:pt x="4897" y="5826"/>
                  </a:cubicBezTo>
                  <a:cubicBezTo>
                    <a:pt x="5314" y="5826"/>
                    <a:pt x="5718" y="5818"/>
                    <a:pt x="6105" y="5804"/>
                  </a:cubicBezTo>
                  <a:cubicBezTo>
                    <a:pt x="7039" y="5738"/>
                    <a:pt x="7839" y="5671"/>
                    <a:pt x="8406" y="5637"/>
                  </a:cubicBezTo>
                  <a:cubicBezTo>
                    <a:pt x="8973" y="5571"/>
                    <a:pt x="9307" y="5504"/>
                    <a:pt x="9307" y="5504"/>
                  </a:cubicBezTo>
                  <a:lnTo>
                    <a:pt x="9307" y="5504"/>
                  </a:lnTo>
                  <a:cubicBezTo>
                    <a:pt x="9240" y="5604"/>
                    <a:pt x="9040" y="5704"/>
                    <a:pt x="8807" y="5804"/>
                  </a:cubicBezTo>
                  <a:cubicBezTo>
                    <a:pt x="8573" y="5904"/>
                    <a:pt x="8306" y="6004"/>
                    <a:pt x="8073" y="6071"/>
                  </a:cubicBezTo>
                  <a:cubicBezTo>
                    <a:pt x="7806" y="6171"/>
                    <a:pt x="7539" y="6238"/>
                    <a:pt x="7372" y="6271"/>
                  </a:cubicBezTo>
                  <a:cubicBezTo>
                    <a:pt x="7206" y="6338"/>
                    <a:pt x="7072" y="6371"/>
                    <a:pt x="7072" y="6371"/>
                  </a:cubicBezTo>
                  <a:cubicBezTo>
                    <a:pt x="7539" y="6338"/>
                    <a:pt x="8006" y="6305"/>
                    <a:pt x="8440" y="6305"/>
                  </a:cubicBezTo>
                  <a:cubicBezTo>
                    <a:pt x="8873" y="6271"/>
                    <a:pt x="9307" y="6238"/>
                    <a:pt x="9707" y="6171"/>
                  </a:cubicBezTo>
                  <a:cubicBezTo>
                    <a:pt x="10108" y="6138"/>
                    <a:pt x="10475" y="6104"/>
                    <a:pt x="10842" y="6038"/>
                  </a:cubicBezTo>
                  <a:cubicBezTo>
                    <a:pt x="11208" y="6004"/>
                    <a:pt x="11542" y="5938"/>
                    <a:pt x="11876" y="5904"/>
                  </a:cubicBezTo>
                  <a:cubicBezTo>
                    <a:pt x="13810" y="5571"/>
                    <a:pt x="15111" y="5104"/>
                    <a:pt x="16012" y="4603"/>
                  </a:cubicBezTo>
                  <a:cubicBezTo>
                    <a:pt x="16913" y="4103"/>
                    <a:pt x="17346" y="3569"/>
                    <a:pt x="17580" y="3102"/>
                  </a:cubicBezTo>
                  <a:cubicBezTo>
                    <a:pt x="17780" y="2602"/>
                    <a:pt x="17746" y="2168"/>
                    <a:pt x="17680" y="1835"/>
                  </a:cubicBezTo>
                  <a:cubicBezTo>
                    <a:pt x="17613" y="1501"/>
                    <a:pt x="17480" y="1301"/>
                    <a:pt x="17480" y="1301"/>
                  </a:cubicBezTo>
                  <a:cubicBezTo>
                    <a:pt x="17480" y="1301"/>
                    <a:pt x="17480" y="1268"/>
                    <a:pt x="17480" y="1268"/>
                  </a:cubicBezTo>
                  <a:cubicBezTo>
                    <a:pt x="17480" y="1268"/>
                    <a:pt x="17446" y="1234"/>
                    <a:pt x="17446" y="1234"/>
                  </a:cubicBezTo>
                  <a:cubicBezTo>
                    <a:pt x="17446" y="1234"/>
                    <a:pt x="17446" y="1201"/>
                    <a:pt x="17446" y="1201"/>
                  </a:cubicBezTo>
                  <a:cubicBezTo>
                    <a:pt x="17413" y="1168"/>
                    <a:pt x="17413" y="1168"/>
                    <a:pt x="17413" y="1168"/>
                  </a:cubicBezTo>
                  <a:lnTo>
                    <a:pt x="18647" y="967"/>
                  </a:lnTo>
                  <a:lnTo>
                    <a:pt x="17013" y="801"/>
                  </a:lnTo>
                  <a:lnTo>
                    <a:pt x="1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2989188" y="1862450"/>
              <a:ext cx="1256750" cy="452025"/>
            </a:xfrm>
            <a:custGeom>
              <a:avLst/>
              <a:gdLst/>
              <a:ahLst/>
              <a:cxnLst/>
              <a:rect l="l" t="t" r="r" b="b"/>
              <a:pathLst>
                <a:path w="50270" h="18081" extrusionOk="0">
                  <a:moveTo>
                    <a:pt x="33124" y="1"/>
                  </a:moveTo>
                  <a:lnTo>
                    <a:pt x="1" y="5838"/>
                  </a:lnTo>
                  <a:lnTo>
                    <a:pt x="15679" y="18080"/>
                  </a:lnTo>
                  <a:lnTo>
                    <a:pt x="50270" y="11442"/>
                  </a:lnTo>
                  <a:lnTo>
                    <a:pt x="33124"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3457863" y="2140150"/>
              <a:ext cx="133450" cy="48400"/>
            </a:xfrm>
            <a:custGeom>
              <a:avLst/>
              <a:gdLst/>
              <a:ahLst/>
              <a:cxnLst/>
              <a:rect l="l" t="t" r="r" b="b"/>
              <a:pathLst>
                <a:path w="5338" h="1936" extrusionOk="0">
                  <a:moveTo>
                    <a:pt x="2536" y="1"/>
                  </a:moveTo>
                  <a:cubicBezTo>
                    <a:pt x="2202" y="34"/>
                    <a:pt x="1835" y="67"/>
                    <a:pt x="1501" y="134"/>
                  </a:cubicBezTo>
                  <a:cubicBezTo>
                    <a:pt x="1168" y="201"/>
                    <a:pt x="901" y="267"/>
                    <a:pt x="668" y="368"/>
                  </a:cubicBezTo>
                  <a:cubicBezTo>
                    <a:pt x="434" y="468"/>
                    <a:pt x="267" y="568"/>
                    <a:pt x="167" y="701"/>
                  </a:cubicBezTo>
                  <a:cubicBezTo>
                    <a:pt x="34" y="801"/>
                    <a:pt x="0" y="935"/>
                    <a:pt x="0" y="1068"/>
                  </a:cubicBezTo>
                  <a:cubicBezTo>
                    <a:pt x="0" y="1168"/>
                    <a:pt x="100" y="1302"/>
                    <a:pt x="267" y="1435"/>
                  </a:cubicBezTo>
                  <a:cubicBezTo>
                    <a:pt x="401" y="1535"/>
                    <a:pt x="634" y="1635"/>
                    <a:pt x="901" y="1735"/>
                  </a:cubicBezTo>
                  <a:cubicBezTo>
                    <a:pt x="1135" y="1802"/>
                    <a:pt x="1435" y="1869"/>
                    <a:pt x="1768" y="1902"/>
                  </a:cubicBezTo>
                  <a:cubicBezTo>
                    <a:pt x="2102" y="1935"/>
                    <a:pt x="2435" y="1935"/>
                    <a:pt x="2769" y="1935"/>
                  </a:cubicBezTo>
                  <a:cubicBezTo>
                    <a:pt x="3136" y="1935"/>
                    <a:pt x="3470" y="1902"/>
                    <a:pt x="3803" y="1835"/>
                  </a:cubicBezTo>
                  <a:cubicBezTo>
                    <a:pt x="4137" y="1769"/>
                    <a:pt x="4437" y="1668"/>
                    <a:pt x="4670" y="1602"/>
                  </a:cubicBezTo>
                  <a:cubicBezTo>
                    <a:pt x="4904" y="1502"/>
                    <a:pt x="5071" y="1368"/>
                    <a:pt x="5171" y="1268"/>
                  </a:cubicBezTo>
                  <a:cubicBezTo>
                    <a:pt x="5304" y="1135"/>
                    <a:pt x="5338" y="1035"/>
                    <a:pt x="5338" y="901"/>
                  </a:cubicBezTo>
                  <a:cubicBezTo>
                    <a:pt x="5304" y="768"/>
                    <a:pt x="5204" y="634"/>
                    <a:pt x="5071" y="534"/>
                  </a:cubicBezTo>
                  <a:cubicBezTo>
                    <a:pt x="4904" y="401"/>
                    <a:pt x="4670" y="301"/>
                    <a:pt x="4437" y="234"/>
                  </a:cubicBezTo>
                  <a:cubicBezTo>
                    <a:pt x="4170" y="134"/>
                    <a:pt x="3870" y="101"/>
                    <a:pt x="3536" y="67"/>
                  </a:cubicBezTo>
                  <a:cubicBezTo>
                    <a:pt x="3236" y="1"/>
                    <a:pt x="2869" y="1"/>
                    <a:pt x="2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3358613" y="2080425"/>
              <a:ext cx="426175" cy="74750"/>
            </a:xfrm>
            <a:custGeom>
              <a:avLst/>
              <a:gdLst/>
              <a:ahLst/>
              <a:cxnLst/>
              <a:rect l="l" t="t" r="r" b="b"/>
              <a:pathLst>
                <a:path w="17047" h="2990" extrusionOk="0">
                  <a:moveTo>
                    <a:pt x="5931" y="0"/>
                  </a:moveTo>
                  <a:cubicBezTo>
                    <a:pt x="5581" y="0"/>
                    <a:pt x="5227" y="7"/>
                    <a:pt x="4871" y="21"/>
                  </a:cubicBezTo>
                  <a:cubicBezTo>
                    <a:pt x="3237" y="55"/>
                    <a:pt x="1569" y="221"/>
                    <a:pt x="1" y="488"/>
                  </a:cubicBezTo>
                  <a:lnTo>
                    <a:pt x="1435" y="1589"/>
                  </a:lnTo>
                  <a:cubicBezTo>
                    <a:pt x="2002" y="1489"/>
                    <a:pt x="2603" y="1422"/>
                    <a:pt x="3170" y="1356"/>
                  </a:cubicBezTo>
                  <a:cubicBezTo>
                    <a:pt x="3770" y="1289"/>
                    <a:pt x="4371" y="1255"/>
                    <a:pt x="4971" y="1255"/>
                  </a:cubicBezTo>
                  <a:cubicBezTo>
                    <a:pt x="5271" y="1239"/>
                    <a:pt x="5572" y="1230"/>
                    <a:pt x="5872" y="1230"/>
                  </a:cubicBezTo>
                  <a:cubicBezTo>
                    <a:pt x="6172" y="1230"/>
                    <a:pt x="6472" y="1239"/>
                    <a:pt x="6772" y="1255"/>
                  </a:cubicBezTo>
                  <a:cubicBezTo>
                    <a:pt x="7373" y="1289"/>
                    <a:pt x="7973" y="1322"/>
                    <a:pt x="8540" y="1389"/>
                  </a:cubicBezTo>
                  <a:cubicBezTo>
                    <a:pt x="9141" y="1456"/>
                    <a:pt x="9674" y="1522"/>
                    <a:pt x="10208" y="1622"/>
                  </a:cubicBezTo>
                  <a:cubicBezTo>
                    <a:pt x="10742" y="1756"/>
                    <a:pt x="11209" y="1856"/>
                    <a:pt x="11676" y="1989"/>
                  </a:cubicBezTo>
                  <a:cubicBezTo>
                    <a:pt x="12143" y="2123"/>
                    <a:pt x="12543" y="2290"/>
                    <a:pt x="12943" y="2456"/>
                  </a:cubicBezTo>
                  <a:cubicBezTo>
                    <a:pt x="13310" y="2623"/>
                    <a:pt x="13644" y="2790"/>
                    <a:pt x="13911" y="2990"/>
                  </a:cubicBezTo>
                  <a:lnTo>
                    <a:pt x="17046" y="2423"/>
                  </a:lnTo>
                  <a:cubicBezTo>
                    <a:pt x="16246" y="1856"/>
                    <a:pt x="15178" y="1389"/>
                    <a:pt x="13911" y="1022"/>
                  </a:cubicBezTo>
                  <a:cubicBezTo>
                    <a:pt x="12643" y="655"/>
                    <a:pt x="11209" y="388"/>
                    <a:pt x="9674" y="221"/>
                  </a:cubicBezTo>
                  <a:cubicBezTo>
                    <a:pt x="8468" y="90"/>
                    <a:pt x="7220" y="0"/>
                    <a:pt x="59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3288563" y="2021625"/>
              <a:ext cx="646325" cy="105200"/>
            </a:xfrm>
            <a:custGeom>
              <a:avLst/>
              <a:gdLst/>
              <a:ahLst/>
              <a:cxnLst/>
              <a:rect l="l" t="t" r="r" b="b"/>
              <a:pathLst>
                <a:path w="25853" h="4208" extrusionOk="0">
                  <a:moveTo>
                    <a:pt x="9295" y="0"/>
                  </a:moveTo>
                  <a:cubicBezTo>
                    <a:pt x="8667" y="0"/>
                    <a:pt x="8037" y="13"/>
                    <a:pt x="7406" y="38"/>
                  </a:cubicBezTo>
                  <a:cubicBezTo>
                    <a:pt x="4904" y="105"/>
                    <a:pt x="2403" y="338"/>
                    <a:pt x="1" y="739"/>
                  </a:cubicBezTo>
                  <a:lnTo>
                    <a:pt x="1435" y="1806"/>
                  </a:lnTo>
                  <a:cubicBezTo>
                    <a:pt x="3403" y="1473"/>
                    <a:pt x="5471" y="1272"/>
                    <a:pt x="7540" y="1206"/>
                  </a:cubicBezTo>
                  <a:cubicBezTo>
                    <a:pt x="7867" y="1200"/>
                    <a:pt x="8194" y="1198"/>
                    <a:pt x="8519" y="1198"/>
                  </a:cubicBezTo>
                  <a:cubicBezTo>
                    <a:pt x="10249" y="1198"/>
                    <a:pt x="11944" y="1276"/>
                    <a:pt x="13544" y="1473"/>
                  </a:cubicBezTo>
                  <a:cubicBezTo>
                    <a:pt x="15479" y="1673"/>
                    <a:pt x="17280" y="2006"/>
                    <a:pt x="18848" y="2473"/>
                  </a:cubicBezTo>
                  <a:cubicBezTo>
                    <a:pt x="20415" y="2940"/>
                    <a:pt x="21783" y="3541"/>
                    <a:pt x="22784" y="4208"/>
                  </a:cubicBezTo>
                  <a:lnTo>
                    <a:pt x="25853" y="3641"/>
                  </a:lnTo>
                  <a:cubicBezTo>
                    <a:pt x="24618" y="2807"/>
                    <a:pt x="22984" y="2106"/>
                    <a:pt x="21049" y="1539"/>
                  </a:cubicBezTo>
                  <a:cubicBezTo>
                    <a:pt x="19148" y="972"/>
                    <a:pt x="16980" y="572"/>
                    <a:pt x="14645" y="305"/>
                  </a:cubicBezTo>
                  <a:cubicBezTo>
                    <a:pt x="12931" y="106"/>
                    <a:pt x="11125" y="0"/>
                    <a:pt x="9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4274288" y="1337900"/>
              <a:ext cx="1116650" cy="343625"/>
            </a:xfrm>
            <a:custGeom>
              <a:avLst/>
              <a:gdLst/>
              <a:ahLst/>
              <a:cxnLst/>
              <a:rect l="l" t="t" r="r" b="b"/>
              <a:pathLst>
                <a:path w="44666" h="13745" extrusionOk="0">
                  <a:moveTo>
                    <a:pt x="27386" y="1"/>
                  </a:moveTo>
                  <a:lnTo>
                    <a:pt x="0" y="4437"/>
                  </a:lnTo>
                  <a:lnTo>
                    <a:pt x="16345" y="13744"/>
                  </a:lnTo>
                  <a:lnTo>
                    <a:pt x="44665" y="8774"/>
                  </a:lnTo>
                  <a:lnTo>
                    <a:pt x="27386" y="1"/>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4274288" y="1337900"/>
              <a:ext cx="1116650" cy="343625"/>
            </a:xfrm>
            <a:custGeom>
              <a:avLst/>
              <a:gdLst/>
              <a:ahLst/>
              <a:cxnLst/>
              <a:rect l="l" t="t" r="r" b="b"/>
              <a:pathLst>
                <a:path w="44666" h="13745" extrusionOk="0">
                  <a:moveTo>
                    <a:pt x="24884" y="4204"/>
                  </a:moveTo>
                  <a:lnTo>
                    <a:pt x="13810" y="6039"/>
                  </a:lnTo>
                  <a:lnTo>
                    <a:pt x="21782" y="6406"/>
                  </a:lnTo>
                  <a:lnTo>
                    <a:pt x="24884" y="4204"/>
                  </a:lnTo>
                  <a:close/>
                  <a:moveTo>
                    <a:pt x="27286" y="4204"/>
                  </a:moveTo>
                  <a:lnTo>
                    <a:pt x="24751" y="6005"/>
                  </a:lnTo>
                  <a:lnTo>
                    <a:pt x="32223" y="6806"/>
                  </a:lnTo>
                  <a:lnTo>
                    <a:pt x="27286" y="4204"/>
                  </a:lnTo>
                  <a:close/>
                  <a:moveTo>
                    <a:pt x="12509" y="6672"/>
                  </a:moveTo>
                  <a:lnTo>
                    <a:pt x="17312" y="9341"/>
                  </a:lnTo>
                  <a:lnTo>
                    <a:pt x="19047" y="6973"/>
                  </a:lnTo>
                  <a:lnTo>
                    <a:pt x="12509" y="6672"/>
                  </a:lnTo>
                  <a:close/>
                  <a:moveTo>
                    <a:pt x="24417" y="6272"/>
                  </a:moveTo>
                  <a:lnTo>
                    <a:pt x="23150" y="7173"/>
                  </a:lnTo>
                  <a:lnTo>
                    <a:pt x="19981" y="7006"/>
                  </a:lnTo>
                  <a:lnTo>
                    <a:pt x="18213" y="9408"/>
                  </a:lnTo>
                  <a:lnTo>
                    <a:pt x="31990" y="7073"/>
                  </a:lnTo>
                  <a:lnTo>
                    <a:pt x="24417" y="6272"/>
                  </a:lnTo>
                  <a:close/>
                  <a:moveTo>
                    <a:pt x="26886" y="3137"/>
                  </a:moveTo>
                  <a:lnTo>
                    <a:pt x="34691" y="7173"/>
                  </a:lnTo>
                  <a:lnTo>
                    <a:pt x="17079" y="10175"/>
                  </a:lnTo>
                  <a:lnTo>
                    <a:pt x="9540" y="5972"/>
                  </a:lnTo>
                  <a:lnTo>
                    <a:pt x="26886" y="3137"/>
                  </a:lnTo>
                  <a:close/>
                  <a:moveTo>
                    <a:pt x="27386" y="1"/>
                  </a:moveTo>
                  <a:lnTo>
                    <a:pt x="0" y="4437"/>
                  </a:lnTo>
                  <a:lnTo>
                    <a:pt x="16345" y="13744"/>
                  </a:lnTo>
                  <a:lnTo>
                    <a:pt x="44665" y="8774"/>
                  </a:lnTo>
                  <a:lnTo>
                    <a:pt x="27386" y="1"/>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4270113" y="1336250"/>
              <a:ext cx="1127500" cy="346925"/>
            </a:xfrm>
            <a:custGeom>
              <a:avLst/>
              <a:gdLst/>
              <a:ahLst/>
              <a:cxnLst/>
              <a:rect l="l" t="t" r="r" b="b"/>
              <a:pathLst>
                <a:path w="45100" h="13877" extrusionOk="0">
                  <a:moveTo>
                    <a:pt x="27620" y="0"/>
                  </a:moveTo>
                  <a:lnTo>
                    <a:pt x="0" y="4470"/>
                  </a:lnTo>
                  <a:lnTo>
                    <a:pt x="16479" y="13877"/>
                  </a:lnTo>
                  <a:lnTo>
                    <a:pt x="45099" y="8873"/>
                  </a:lnTo>
                  <a:lnTo>
                    <a:pt x="27620"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4512788" y="1416300"/>
              <a:ext cx="628800" cy="175975"/>
            </a:xfrm>
            <a:custGeom>
              <a:avLst/>
              <a:gdLst/>
              <a:ahLst/>
              <a:cxnLst/>
              <a:rect l="l" t="t" r="r" b="b"/>
              <a:pathLst>
                <a:path w="25152" h="7039" extrusionOk="0">
                  <a:moveTo>
                    <a:pt x="15344" y="1101"/>
                  </a:moveTo>
                  <a:lnTo>
                    <a:pt x="12242" y="3270"/>
                  </a:lnTo>
                  <a:lnTo>
                    <a:pt x="4270" y="2936"/>
                  </a:lnTo>
                  <a:lnTo>
                    <a:pt x="15344" y="1101"/>
                  </a:lnTo>
                  <a:close/>
                  <a:moveTo>
                    <a:pt x="17746" y="1068"/>
                  </a:moveTo>
                  <a:lnTo>
                    <a:pt x="22683" y="3670"/>
                  </a:lnTo>
                  <a:lnTo>
                    <a:pt x="15244" y="2869"/>
                  </a:lnTo>
                  <a:lnTo>
                    <a:pt x="17746" y="1068"/>
                  </a:lnTo>
                  <a:close/>
                  <a:moveTo>
                    <a:pt x="2969" y="3536"/>
                  </a:moveTo>
                  <a:lnTo>
                    <a:pt x="9507" y="3837"/>
                  </a:lnTo>
                  <a:lnTo>
                    <a:pt x="7772" y="6205"/>
                  </a:lnTo>
                  <a:lnTo>
                    <a:pt x="2969" y="3536"/>
                  </a:lnTo>
                  <a:close/>
                  <a:moveTo>
                    <a:pt x="14877" y="3136"/>
                  </a:moveTo>
                  <a:lnTo>
                    <a:pt x="22450" y="3937"/>
                  </a:lnTo>
                  <a:lnTo>
                    <a:pt x="8673" y="6272"/>
                  </a:lnTo>
                  <a:lnTo>
                    <a:pt x="10441" y="3870"/>
                  </a:lnTo>
                  <a:lnTo>
                    <a:pt x="13610" y="4037"/>
                  </a:lnTo>
                  <a:lnTo>
                    <a:pt x="14877" y="3136"/>
                  </a:lnTo>
                  <a:close/>
                  <a:moveTo>
                    <a:pt x="17346" y="1"/>
                  </a:moveTo>
                  <a:lnTo>
                    <a:pt x="0" y="2836"/>
                  </a:lnTo>
                  <a:lnTo>
                    <a:pt x="7539" y="7039"/>
                  </a:lnTo>
                  <a:lnTo>
                    <a:pt x="25151" y="4037"/>
                  </a:lnTo>
                  <a:lnTo>
                    <a:pt x="173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3889838" y="1716525"/>
              <a:ext cx="1220900" cy="416150"/>
            </a:xfrm>
            <a:custGeom>
              <a:avLst/>
              <a:gdLst/>
              <a:ahLst/>
              <a:cxnLst/>
              <a:rect l="l" t="t" r="r" b="b"/>
              <a:pathLst>
                <a:path w="48836" h="16646" extrusionOk="0">
                  <a:moveTo>
                    <a:pt x="30522" y="0"/>
                  </a:moveTo>
                  <a:lnTo>
                    <a:pt x="0" y="5371"/>
                  </a:lnTo>
                  <a:lnTo>
                    <a:pt x="17146" y="16645"/>
                  </a:lnTo>
                  <a:lnTo>
                    <a:pt x="48835" y="10574"/>
                  </a:lnTo>
                  <a:lnTo>
                    <a:pt x="30522"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3889838" y="1716525"/>
              <a:ext cx="1220900" cy="416150"/>
            </a:xfrm>
            <a:custGeom>
              <a:avLst/>
              <a:gdLst/>
              <a:ahLst/>
              <a:cxnLst/>
              <a:rect l="l" t="t" r="r" b="b"/>
              <a:pathLst>
                <a:path w="48836" h="16646" extrusionOk="0">
                  <a:moveTo>
                    <a:pt x="20981" y="4356"/>
                  </a:moveTo>
                  <a:cubicBezTo>
                    <a:pt x="21325" y="4356"/>
                    <a:pt x="21662" y="4380"/>
                    <a:pt x="22016" y="4403"/>
                  </a:cubicBezTo>
                  <a:cubicBezTo>
                    <a:pt x="22483" y="4437"/>
                    <a:pt x="22950" y="4503"/>
                    <a:pt x="23384" y="4570"/>
                  </a:cubicBezTo>
                  <a:cubicBezTo>
                    <a:pt x="23784" y="4670"/>
                    <a:pt x="24184" y="4770"/>
                    <a:pt x="24518" y="4904"/>
                  </a:cubicBezTo>
                  <a:cubicBezTo>
                    <a:pt x="24551" y="4904"/>
                    <a:pt x="24585" y="4870"/>
                    <a:pt x="24651" y="4870"/>
                  </a:cubicBezTo>
                  <a:cubicBezTo>
                    <a:pt x="24685" y="4870"/>
                    <a:pt x="24718" y="4870"/>
                    <a:pt x="24785" y="4837"/>
                  </a:cubicBezTo>
                  <a:cubicBezTo>
                    <a:pt x="24818" y="4837"/>
                    <a:pt x="24851" y="4837"/>
                    <a:pt x="24918" y="4804"/>
                  </a:cubicBezTo>
                  <a:lnTo>
                    <a:pt x="25052" y="4804"/>
                  </a:lnTo>
                  <a:cubicBezTo>
                    <a:pt x="25619" y="4703"/>
                    <a:pt x="26252" y="4637"/>
                    <a:pt x="26886" y="4603"/>
                  </a:cubicBezTo>
                  <a:cubicBezTo>
                    <a:pt x="27487" y="4603"/>
                    <a:pt x="28120" y="4637"/>
                    <a:pt x="28721" y="4670"/>
                  </a:cubicBezTo>
                  <a:cubicBezTo>
                    <a:pt x="29321" y="4737"/>
                    <a:pt x="29888" y="4837"/>
                    <a:pt x="30389" y="4970"/>
                  </a:cubicBezTo>
                  <a:cubicBezTo>
                    <a:pt x="30922" y="5137"/>
                    <a:pt x="31356" y="5304"/>
                    <a:pt x="31690" y="5504"/>
                  </a:cubicBezTo>
                  <a:cubicBezTo>
                    <a:pt x="31823" y="5571"/>
                    <a:pt x="31923" y="5637"/>
                    <a:pt x="31990" y="5704"/>
                  </a:cubicBezTo>
                  <a:cubicBezTo>
                    <a:pt x="32090" y="5771"/>
                    <a:pt x="32157" y="5838"/>
                    <a:pt x="32223" y="5938"/>
                  </a:cubicBezTo>
                  <a:cubicBezTo>
                    <a:pt x="32257" y="6004"/>
                    <a:pt x="32323" y="6071"/>
                    <a:pt x="32323" y="6138"/>
                  </a:cubicBezTo>
                  <a:cubicBezTo>
                    <a:pt x="32357" y="6238"/>
                    <a:pt x="32357" y="6305"/>
                    <a:pt x="32357" y="6371"/>
                  </a:cubicBezTo>
                  <a:lnTo>
                    <a:pt x="32490" y="6338"/>
                  </a:lnTo>
                  <a:cubicBezTo>
                    <a:pt x="32991" y="6271"/>
                    <a:pt x="33524" y="6205"/>
                    <a:pt x="34091" y="6205"/>
                  </a:cubicBezTo>
                  <a:cubicBezTo>
                    <a:pt x="34258" y="6195"/>
                    <a:pt x="34421" y="6191"/>
                    <a:pt x="34582" y="6191"/>
                  </a:cubicBezTo>
                  <a:cubicBezTo>
                    <a:pt x="34971" y="6191"/>
                    <a:pt x="35349" y="6214"/>
                    <a:pt x="35726" y="6238"/>
                  </a:cubicBezTo>
                  <a:cubicBezTo>
                    <a:pt x="36260" y="6305"/>
                    <a:pt x="36793" y="6405"/>
                    <a:pt x="37227" y="6505"/>
                  </a:cubicBezTo>
                  <a:cubicBezTo>
                    <a:pt x="37694" y="6638"/>
                    <a:pt x="38094" y="6805"/>
                    <a:pt x="38394" y="6972"/>
                  </a:cubicBezTo>
                  <a:cubicBezTo>
                    <a:pt x="38695" y="7139"/>
                    <a:pt x="38895" y="7339"/>
                    <a:pt x="38962" y="7539"/>
                  </a:cubicBezTo>
                  <a:cubicBezTo>
                    <a:pt x="39062" y="7739"/>
                    <a:pt x="39028" y="7906"/>
                    <a:pt x="38895" y="8106"/>
                  </a:cubicBezTo>
                  <a:cubicBezTo>
                    <a:pt x="38761" y="8273"/>
                    <a:pt x="38528" y="8473"/>
                    <a:pt x="38194" y="8606"/>
                  </a:cubicBezTo>
                  <a:cubicBezTo>
                    <a:pt x="37861" y="8773"/>
                    <a:pt x="37427" y="8873"/>
                    <a:pt x="36927" y="8973"/>
                  </a:cubicBezTo>
                  <a:cubicBezTo>
                    <a:pt x="36660" y="9040"/>
                    <a:pt x="36393" y="9073"/>
                    <a:pt x="36093" y="9107"/>
                  </a:cubicBezTo>
                  <a:cubicBezTo>
                    <a:pt x="35826" y="9140"/>
                    <a:pt x="35526" y="9140"/>
                    <a:pt x="35226" y="9140"/>
                  </a:cubicBezTo>
                  <a:cubicBezTo>
                    <a:pt x="35137" y="9151"/>
                    <a:pt x="35044" y="9155"/>
                    <a:pt x="34949" y="9155"/>
                  </a:cubicBezTo>
                  <a:cubicBezTo>
                    <a:pt x="34759" y="9155"/>
                    <a:pt x="34558" y="9140"/>
                    <a:pt x="34358" y="9140"/>
                  </a:cubicBezTo>
                  <a:cubicBezTo>
                    <a:pt x="34091" y="9140"/>
                    <a:pt x="33791" y="9107"/>
                    <a:pt x="33524" y="9073"/>
                  </a:cubicBezTo>
                  <a:cubicBezTo>
                    <a:pt x="33524" y="9240"/>
                    <a:pt x="33458" y="9407"/>
                    <a:pt x="33391" y="9574"/>
                  </a:cubicBezTo>
                  <a:cubicBezTo>
                    <a:pt x="33291" y="9740"/>
                    <a:pt x="33157" y="9907"/>
                    <a:pt x="32991" y="10074"/>
                  </a:cubicBezTo>
                  <a:cubicBezTo>
                    <a:pt x="32790" y="10241"/>
                    <a:pt x="32590" y="10408"/>
                    <a:pt x="32323" y="10541"/>
                  </a:cubicBezTo>
                  <a:cubicBezTo>
                    <a:pt x="32057" y="10674"/>
                    <a:pt x="31790" y="10841"/>
                    <a:pt x="31456" y="10975"/>
                  </a:cubicBezTo>
                  <a:lnTo>
                    <a:pt x="28454" y="9140"/>
                  </a:lnTo>
                  <a:lnTo>
                    <a:pt x="30956" y="8673"/>
                  </a:lnTo>
                  <a:lnTo>
                    <a:pt x="22316" y="6838"/>
                  </a:lnTo>
                  <a:lnTo>
                    <a:pt x="22250" y="10274"/>
                  </a:lnTo>
                  <a:lnTo>
                    <a:pt x="24785" y="9807"/>
                  </a:lnTo>
                  <a:lnTo>
                    <a:pt x="27954" y="11742"/>
                  </a:lnTo>
                  <a:cubicBezTo>
                    <a:pt x="27253" y="11842"/>
                    <a:pt x="26553" y="11875"/>
                    <a:pt x="25852" y="11909"/>
                  </a:cubicBezTo>
                  <a:cubicBezTo>
                    <a:pt x="25152" y="11909"/>
                    <a:pt x="24418" y="11909"/>
                    <a:pt x="23717" y="11875"/>
                  </a:cubicBezTo>
                  <a:cubicBezTo>
                    <a:pt x="23050" y="11809"/>
                    <a:pt x="22350" y="11742"/>
                    <a:pt x="21716" y="11642"/>
                  </a:cubicBezTo>
                  <a:cubicBezTo>
                    <a:pt x="21049" y="11542"/>
                    <a:pt x="20448" y="11408"/>
                    <a:pt x="19848" y="11275"/>
                  </a:cubicBezTo>
                  <a:cubicBezTo>
                    <a:pt x="19815" y="11275"/>
                    <a:pt x="19781" y="11275"/>
                    <a:pt x="19748" y="11308"/>
                  </a:cubicBezTo>
                  <a:lnTo>
                    <a:pt x="19614" y="11308"/>
                  </a:lnTo>
                  <a:cubicBezTo>
                    <a:pt x="19581" y="11342"/>
                    <a:pt x="19548" y="11342"/>
                    <a:pt x="19514" y="11342"/>
                  </a:cubicBezTo>
                  <a:lnTo>
                    <a:pt x="19381" y="11375"/>
                  </a:lnTo>
                  <a:cubicBezTo>
                    <a:pt x="18747" y="11475"/>
                    <a:pt x="18080" y="11542"/>
                    <a:pt x="17413" y="11575"/>
                  </a:cubicBezTo>
                  <a:cubicBezTo>
                    <a:pt x="17225" y="11584"/>
                    <a:pt x="17040" y="11588"/>
                    <a:pt x="16857" y="11588"/>
                  </a:cubicBezTo>
                  <a:cubicBezTo>
                    <a:pt x="16357" y="11588"/>
                    <a:pt x="15875" y="11557"/>
                    <a:pt x="15411" y="11508"/>
                  </a:cubicBezTo>
                  <a:cubicBezTo>
                    <a:pt x="14744" y="11408"/>
                    <a:pt x="14144" y="11308"/>
                    <a:pt x="13610" y="11175"/>
                  </a:cubicBezTo>
                  <a:cubicBezTo>
                    <a:pt x="13076" y="11008"/>
                    <a:pt x="12643" y="10808"/>
                    <a:pt x="12276" y="10608"/>
                  </a:cubicBezTo>
                  <a:cubicBezTo>
                    <a:pt x="12009" y="10408"/>
                    <a:pt x="11842" y="10241"/>
                    <a:pt x="11742" y="10074"/>
                  </a:cubicBezTo>
                  <a:cubicBezTo>
                    <a:pt x="11642" y="9874"/>
                    <a:pt x="11642" y="9707"/>
                    <a:pt x="11709" y="9507"/>
                  </a:cubicBezTo>
                  <a:cubicBezTo>
                    <a:pt x="11775" y="9340"/>
                    <a:pt x="11909" y="9173"/>
                    <a:pt x="12142" y="9007"/>
                  </a:cubicBezTo>
                  <a:cubicBezTo>
                    <a:pt x="12343" y="8840"/>
                    <a:pt x="12609" y="8673"/>
                    <a:pt x="12976" y="8540"/>
                  </a:cubicBezTo>
                  <a:cubicBezTo>
                    <a:pt x="12910" y="8540"/>
                    <a:pt x="12843" y="8506"/>
                    <a:pt x="12810" y="8473"/>
                  </a:cubicBezTo>
                  <a:lnTo>
                    <a:pt x="12643" y="8406"/>
                  </a:lnTo>
                  <a:cubicBezTo>
                    <a:pt x="12576" y="8373"/>
                    <a:pt x="12543" y="8373"/>
                    <a:pt x="12476" y="8339"/>
                  </a:cubicBezTo>
                  <a:cubicBezTo>
                    <a:pt x="12443" y="8306"/>
                    <a:pt x="12409" y="8273"/>
                    <a:pt x="12343" y="8239"/>
                  </a:cubicBezTo>
                  <a:cubicBezTo>
                    <a:pt x="12042" y="8039"/>
                    <a:pt x="11876" y="7839"/>
                    <a:pt x="11842" y="7639"/>
                  </a:cubicBezTo>
                  <a:cubicBezTo>
                    <a:pt x="11775" y="7439"/>
                    <a:pt x="11842" y="7239"/>
                    <a:pt x="12009" y="7072"/>
                  </a:cubicBezTo>
                  <a:cubicBezTo>
                    <a:pt x="12176" y="6872"/>
                    <a:pt x="12443" y="6705"/>
                    <a:pt x="12810" y="6538"/>
                  </a:cubicBezTo>
                  <a:cubicBezTo>
                    <a:pt x="13143" y="6405"/>
                    <a:pt x="13610" y="6271"/>
                    <a:pt x="14144" y="6171"/>
                  </a:cubicBezTo>
                  <a:cubicBezTo>
                    <a:pt x="14377" y="6138"/>
                    <a:pt x="14611" y="6104"/>
                    <a:pt x="14844" y="6071"/>
                  </a:cubicBezTo>
                  <a:cubicBezTo>
                    <a:pt x="15078" y="6038"/>
                    <a:pt x="15311" y="6038"/>
                    <a:pt x="15545" y="6004"/>
                  </a:cubicBezTo>
                  <a:lnTo>
                    <a:pt x="16279" y="6004"/>
                  </a:lnTo>
                  <a:cubicBezTo>
                    <a:pt x="16479" y="6004"/>
                    <a:pt x="16712" y="6004"/>
                    <a:pt x="16979" y="6038"/>
                  </a:cubicBezTo>
                  <a:cubicBezTo>
                    <a:pt x="16879" y="5871"/>
                    <a:pt x="16879" y="5738"/>
                    <a:pt x="16946" y="5571"/>
                  </a:cubicBezTo>
                  <a:cubicBezTo>
                    <a:pt x="17013" y="5437"/>
                    <a:pt x="17113" y="5304"/>
                    <a:pt x="17313" y="5170"/>
                  </a:cubicBezTo>
                  <a:cubicBezTo>
                    <a:pt x="17513" y="5037"/>
                    <a:pt x="17746" y="4904"/>
                    <a:pt x="18047" y="4804"/>
                  </a:cubicBezTo>
                  <a:cubicBezTo>
                    <a:pt x="18347" y="4703"/>
                    <a:pt x="18714" y="4603"/>
                    <a:pt x="19114" y="4537"/>
                  </a:cubicBezTo>
                  <a:cubicBezTo>
                    <a:pt x="19581" y="4437"/>
                    <a:pt x="20048" y="4403"/>
                    <a:pt x="20548" y="4370"/>
                  </a:cubicBezTo>
                  <a:cubicBezTo>
                    <a:pt x="20695" y="4360"/>
                    <a:pt x="20839" y="4356"/>
                    <a:pt x="20981" y="4356"/>
                  </a:cubicBezTo>
                  <a:close/>
                  <a:moveTo>
                    <a:pt x="30522" y="0"/>
                  </a:moveTo>
                  <a:lnTo>
                    <a:pt x="0" y="5371"/>
                  </a:lnTo>
                  <a:lnTo>
                    <a:pt x="17146" y="16645"/>
                  </a:lnTo>
                  <a:lnTo>
                    <a:pt x="48835" y="10574"/>
                  </a:lnTo>
                  <a:lnTo>
                    <a:pt x="30522"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3885663" y="1714850"/>
              <a:ext cx="1232575" cy="420325"/>
            </a:xfrm>
            <a:custGeom>
              <a:avLst/>
              <a:gdLst/>
              <a:ahLst/>
              <a:cxnLst/>
              <a:rect l="l" t="t" r="r" b="b"/>
              <a:pathLst>
                <a:path w="49303" h="16813" extrusionOk="0">
                  <a:moveTo>
                    <a:pt x="30756" y="0"/>
                  </a:moveTo>
                  <a:lnTo>
                    <a:pt x="1" y="5438"/>
                  </a:lnTo>
                  <a:lnTo>
                    <a:pt x="17280" y="16812"/>
                  </a:lnTo>
                  <a:lnTo>
                    <a:pt x="49302" y="10675"/>
                  </a:lnTo>
                  <a:lnTo>
                    <a:pt x="30756"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4180038" y="1825750"/>
              <a:ext cx="685525" cy="188850"/>
            </a:xfrm>
            <a:custGeom>
              <a:avLst/>
              <a:gdLst/>
              <a:ahLst/>
              <a:cxnLst/>
              <a:rect l="l" t="t" r="r" b="b"/>
              <a:pathLst>
                <a:path w="27421" h="7554" extrusionOk="0">
                  <a:moveTo>
                    <a:pt x="8907" y="1"/>
                  </a:moveTo>
                  <a:cubicBezTo>
                    <a:pt x="8440" y="34"/>
                    <a:pt x="7973" y="68"/>
                    <a:pt x="7506" y="168"/>
                  </a:cubicBezTo>
                  <a:cubicBezTo>
                    <a:pt x="7106" y="234"/>
                    <a:pt x="6739" y="334"/>
                    <a:pt x="6439" y="435"/>
                  </a:cubicBezTo>
                  <a:cubicBezTo>
                    <a:pt x="6138" y="535"/>
                    <a:pt x="5872" y="668"/>
                    <a:pt x="5705" y="801"/>
                  </a:cubicBezTo>
                  <a:cubicBezTo>
                    <a:pt x="5505" y="935"/>
                    <a:pt x="5405" y="1068"/>
                    <a:pt x="5338" y="1202"/>
                  </a:cubicBezTo>
                  <a:cubicBezTo>
                    <a:pt x="5271" y="1369"/>
                    <a:pt x="5271" y="1502"/>
                    <a:pt x="5338" y="1669"/>
                  </a:cubicBezTo>
                  <a:cubicBezTo>
                    <a:pt x="5104" y="1635"/>
                    <a:pt x="4871" y="1635"/>
                    <a:pt x="4637" y="1635"/>
                  </a:cubicBezTo>
                  <a:lnTo>
                    <a:pt x="3903" y="1635"/>
                  </a:lnTo>
                  <a:cubicBezTo>
                    <a:pt x="3670" y="1669"/>
                    <a:pt x="3436" y="1669"/>
                    <a:pt x="3203" y="1702"/>
                  </a:cubicBezTo>
                  <a:cubicBezTo>
                    <a:pt x="2969" y="1735"/>
                    <a:pt x="2736" y="1769"/>
                    <a:pt x="2502" y="1802"/>
                  </a:cubicBezTo>
                  <a:cubicBezTo>
                    <a:pt x="1969" y="1902"/>
                    <a:pt x="1502" y="2036"/>
                    <a:pt x="1168" y="2202"/>
                  </a:cubicBezTo>
                  <a:cubicBezTo>
                    <a:pt x="801" y="2336"/>
                    <a:pt x="534" y="2503"/>
                    <a:pt x="368" y="2703"/>
                  </a:cubicBezTo>
                  <a:cubicBezTo>
                    <a:pt x="201" y="2903"/>
                    <a:pt x="134" y="3103"/>
                    <a:pt x="201" y="3303"/>
                  </a:cubicBezTo>
                  <a:cubicBezTo>
                    <a:pt x="234" y="3503"/>
                    <a:pt x="401" y="3704"/>
                    <a:pt x="701" y="3870"/>
                  </a:cubicBezTo>
                  <a:cubicBezTo>
                    <a:pt x="768" y="3904"/>
                    <a:pt x="801" y="3937"/>
                    <a:pt x="835" y="3970"/>
                  </a:cubicBezTo>
                  <a:cubicBezTo>
                    <a:pt x="901" y="4004"/>
                    <a:pt x="935" y="4037"/>
                    <a:pt x="1001" y="4037"/>
                  </a:cubicBezTo>
                  <a:lnTo>
                    <a:pt x="1168" y="4137"/>
                  </a:lnTo>
                  <a:cubicBezTo>
                    <a:pt x="1202" y="4137"/>
                    <a:pt x="1268" y="4171"/>
                    <a:pt x="1335" y="4204"/>
                  </a:cubicBezTo>
                  <a:cubicBezTo>
                    <a:pt x="968" y="4337"/>
                    <a:pt x="701" y="4471"/>
                    <a:pt x="501" y="4638"/>
                  </a:cubicBezTo>
                  <a:cubicBezTo>
                    <a:pt x="268" y="4804"/>
                    <a:pt x="134" y="4971"/>
                    <a:pt x="67" y="5138"/>
                  </a:cubicBezTo>
                  <a:cubicBezTo>
                    <a:pt x="1" y="5338"/>
                    <a:pt x="1" y="5505"/>
                    <a:pt x="101" y="5705"/>
                  </a:cubicBezTo>
                  <a:cubicBezTo>
                    <a:pt x="201" y="5872"/>
                    <a:pt x="368" y="6072"/>
                    <a:pt x="634" y="6239"/>
                  </a:cubicBezTo>
                  <a:cubicBezTo>
                    <a:pt x="1001" y="6472"/>
                    <a:pt x="1435" y="6639"/>
                    <a:pt x="1969" y="6806"/>
                  </a:cubicBezTo>
                  <a:cubicBezTo>
                    <a:pt x="2502" y="6939"/>
                    <a:pt x="3103" y="7073"/>
                    <a:pt x="3770" y="7139"/>
                  </a:cubicBezTo>
                  <a:cubicBezTo>
                    <a:pt x="4234" y="7188"/>
                    <a:pt x="4716" y="7219"/>
                    <a:pt x="5216" y="7219"/>
                  </a:cubicBezTo>
                  <a:cubicBezTo>
                    <a:pt x="5398" y="7219"/>
                    <a:pt x="5584" y="7215"/>
                    <a:pt x="5771" y="7206"/>
                  </a:cubicBezTo>
                  <a:cubicBezTo>
                    <a:pt x="6439" y="7206"/>
                    <a:pt x="7106" y="7139"/>
                    <a:pt x="7740" y="7006"/>
                  </a:cubicBezTo>
                  <a:lnTo>
                    <a:pt x="7873" y="6973"/>
                  </a:lnTo>
                  <a:lnTo>
                    <a:pt x="7973" y="6973"/>
                  </a:lnTo>
                  <a:cubicBezTo>
                    <a:pt x="8040" y="6939"/>
                    <a:pt x="8073" y="6939"/>
                    <a:pt x="8106" y="6939"/>
                  </a:cubicBezTo>
                  <a:cubicBezTo>
                    <a:pt x="8140" y="6939"/>
                    <a:pt x="8173" y="6906"/>
                    <a:pt x="8207" y="6906"/>
                  </a:cubicBezTo>
                  <a:cubicBezTo>
                    <a:pt x="8807" y="7039"/>
                    <a:pt x="9407" y="7173"/>
                    <a:pt x="10075" y="7273"/>
                  </a:cubicBezTo>
                  <a:cubicBezTo>
                    <a:pt x="10708" y="7373"/>
                    <a:pt x="11409" y="7440"/>
                    <a:pt x="12076" y="7506"/>
                  </a:cubicBezTo>
                  <a:cubicBezTo>
                    <a:pt x="12571" y="7530"/>
                    <a:pt x="13083" y="7553"/>
                    <a:pt x="13588" y="7553"/>
                  </a:cubicBezTo>
                  <a:cubicBezTo>
                    <a:pt x="13798" y="7553"/>
                    <a:pt x="14006" y="7549"/>
                    <a:pt x="14211" y="7540"/>
                  </a:cubicBezTo>
                  <a:cubicBezTo>
                    <a:pt x="14911" y="7540"/>
                    <a:pt x="15612" y="7473"/>
                    <a:pt x="16312" y="7406"/>
                  </a:cubicBezTo>
                  <a:lnTo>
                    <a:pt x="13143" y="5438"/>
                  </a:lnTo>
                  <a:lnTo>
                    <a:pt x="10608" y="5905"/>
                  </a:lnTo>
                  <a:lnTo>
                    <a:pt x="10675" y="2469"/>
                  </a:lnTo>
                  <a:lnTo>
                    <a:pt x="19314" y="4304"/>
                  </a:lnTo>
                  <a:lnTo>
                    <a:pt x="16813" y="4771"/>
                  </a:lnTo>
                  <a:lnTo>
                    <a:pt x="19815" y="6606"/>
                  </a:lnTo>
                  <a:cubicBezTo>
                    <a:pt x="20148" y="6472"/>
                    <a:pt x="20449" y="6339"/>
                    <a:pt x="20682" y="6172"/>
                  </a:cubicBezTo>
                  <a:cubicBezTo>
                    <a:pt x="20949" y="6039"/>
                    <a:pt x="21149" y="5872"/>
                    <a:pt x="21349" y="5705"/>
                  </a:cubicBezTo>
                  <a:cubicBezTo>
                    <a:pt x="21516" y="5572"/>
                    <a:pt x="21649" y="5405"/>
                    <a:pt x="21750" y="5238"/>
                  </a:cubicBezTo>
                  <a:cubicBezTo>
                    <a:pt x="21816" y="5071"/>
                    <a:pt x="21883" y="4904"/>
                    <a:pt x="21883" y="4704"/>
                  </a:cubicBezTo>
                  <a:cubicBezTo>
                    <a:pt x="22150" y="4738"/>
                    <a:pt x="22450" y="4771"/>
                    <a:pt x="22717" y="4771"/>
                  </a:cubicBezTo>
                  <a:cubicBezTo>
                    <a:pt x="23017" y="4804"/>
                    <a:pt x="23317" y="4804"/>
                    <a:pt x="23584" y="4804"/>
                  </a:cubicBezTo>
                  <a:cubicBezTo>
                    <a:pt x="23884" y="4771"/>
                    <a:pt x="24185" y="4771"/>
                    <a:pt x="24451" y="4738"/>
                  </a:cubicBezTo>
                  <a:cubicBezTo>
                    <a:pt x="24752" y="4704"/>
                    <a:pt x="25019" y="4671"/>
                    <a:pt x="25285" y="4638"/>
                  </a:cubicBezTo>
                  <a:cubicBezTo>
                    <a:pt x="25786" y="4537"/>
                    <a:pt x="26219" y="4404"/>
                    <a:pt x="26553" y="4237"/>
                  </a:cubicBezTo>
                  <a:cubicBezTo>
                    <a:pt x="26887" y="4104"/>
                    <a:pt x="27120" y="3937"/>
                    <a:pt x="27253" y="3737"/>
                  </a:cubicBezTo>
                  <a:cubicBezTo>
                    <a:pt x="27387" y="3570"/>
                    <a:pt x="27420" y="3370"/>
                    <a:pt x="27320" y="3170"/>
                  </a:cubicBezTo>
                  <a:cubicBezTo>
                    <a:pt x="27253" y="2970"/>
                    <a:pt x="27053" y="2803"/>
                    <a:pt x="26753" y="2603"/>
                  </a:cubicBezTo>
                  <a:cubicBezTo>
                    <a:pt x="26453" y="2436"/>
                    <a:pt x="26053" y="2269"/>
                    <a:pt x="25586" y="2169"/>
                  </a:cubicBezTo>
                  <a:cubicBezTo>
                    <a:pt x="25152" y="2036"/>
                    <a:pt x="24618" y="1936"/>
                    <a:pt x="24085" y="1902"/>
                  </a:cubicBezTo>
                  <a:cubicBezTo>
                    <a:pt x="23694" y="1853"/>
                    <a:pt x="23303" y="1822"/>
                    <a:pt x="22899" y="1822"/>
                  </a:cubicBezTo>
                  <a:cubicBezTo>
                    <a:pt x="22752" y="1822"/>
                    <a:pt x="22602" y="1827"/>
                    <a:pt x="22450" y="1836"/>
                  </a:cubicBezTo>
                  <a:cubicBezTo>
                    <a:pt x="21883" y="1836"/>
                    <a:pt x="21349" y="1902"/>
                    <a:pt x="20849" y="2002"/>
                  </a:cubicBezTo>
                  <a:lnTo>
                    <a:pt x="20715" y="2002"/>
                  </a:lnTo>
                  <a:cubicBezTo>
                    <a:pt x="20715" y="1936"/>
                    <a:pt x="20715" y="1869"/>
                    <a:pt x="20682" y="1802"/>
                  </a:cubicBezTo>
                  <a:cubicBezTo>
                    <a:pt x="20682" y="1702"/>
                    <a:pt x="20615" y="1635"/>
                    <a:pt x="20582" y="1569"/>
                  </a:cubicBezTo>
                  <a:cubicBezTo>
                    <a:pt x="20515" y="1502"/>
                    <a:pt x="20449" y="1435"/>
                    <a:pt x="20349" y="1335"/>
                  </a:cubicBezTo>
                  <a:cubicBezTo>
                    <a:pt x="20282" y="1268"/>
                    <a:pt x="20182" y="1202"/>
                    <a:pt x="20048" y="1135"/>
                  </a:cubicBezTo>
                  <a:cubicBezTo>
                    <a:pt x="19715" y="935"/>
                    <a:pt x="19281" y="768"/>
                    <a:pt x="18747" y="635"/>
                  </a:cubicBezTo>
                  <a:cubicBezTo>
                    <a:pt x="18247" y="501"/>
                    <a:pt x="17680" y="401"/>
                    <a:pt x="17080" y="334"/>
                  </a:cubicBezTo>
                  <a:cubicBezTo>
                    <a:pt x="16640" y="286"/>
                    <a:pt x="16183" y="255"/>
                    <a:pt x="15733" y="255"/>
                  </a:cubicBezTo>
                  <a:cubicBezTo>
                    <a:pt x="15569" y="255"/>
                    <a:pt x="15406" y="259"/>
                    <a:pt x="15245" y="268"/>
                  </a:cubicBezTo>
                  <a:cubicBezTo>
                    <a:pt x="14611" y="268"/>
                    <a:pt x="13977" y="334"/>
                    <a:pt x="13410" y="435"/>
                  </a:cubicBezTo>
                  <a:lnTo>
                    <a:pt x="13277" y="468"/>
                  </a:lnTo>
                  <a:cubicBezTo>
                    <a:pt x="13210" y="468"/>
                    <a:pt x="13177" y="468"/>
                    <a:pt x="13143" y="501"/>
                  </a:cubicBezTo>
                  <a:lnTo>
                    <a:pt x="13010" y="501"/>
                  </a:lnTo>
                  <a:cubicBezTo>
                    <a:pt x="12943" y="535"/>
                    <a:pt x="12910" y="535"/>
                    <a:pt x="12877" y="535"/>
                  </a:cubicBezTo>
                  <a:cubicBezTo>
                    <a:pt x="12543" y="401"/>
                    <a:pt x="12143" y="301"/>
                    <a:pt x="11742" y="201"/>
                  </a:cubicBezTo>
                  <a:cubicBezTo>
                    <a:pt x="11309" y="134"/>
                    <a:pt x="10842" y="68"/>
                    <a:pt x="10375" y="34"/>
                  </a:cubicBezTo>
                  <a:cubicBezTo>
                    <a:pt x="9908" y="1"/>
                    <a:pt x="9407" y="1"/>
                    <a:pt x="8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3748913" y="1563575"/>
              <a:ext cx="654650" cy="148875"/>
            </a:xfrm>
            <a:custGeom>
              <a:avLst/>
              <a:gdLst/>
              <a:ahLst/>
              <a:cxnLst/>
              <a:rect l="l" t="t" r="r" b="b"/>
              <a:pathLst>
                <a:path w="26186" h="5955" extrusionOk="0">
                  <a:moveTo>
                    <a:pt x="14610" y="1582"/>
                  </a:moveTo>
                  <a:lnTo>
                    <a:pt x="14677" y="1748"/>
                  </a:lnTo>
                  <a:lnTo>
                    <a:pt x="14344" y="1748"/>
                  </a:lnTo>
                  <a:cubicBezTo>
                    <a:pt x="14277" y="1748"/>
                    <a:pt x="14210" y="1748"/>
                    <a:pt x="14110" y="1782"/>
                  </a:cubicBezTo>
                  <a:cubicBezTo>
                    <a:pt x="14043" y="1782"/>
                    <a:pt x="13943" y="1782"/>
                    <a:pt x="13877" y="1815"/>
                  </a:cubicBezTo>
                  <a:cubicBezTo>
                    <a:pt x="13743" y="1815"/>
                    <a:pt x="13643" y="1848"/>
                    <a:pt x="13576" y="1882"/>
                  </a:cubicBezTo>
                  <a:cubicBezTo>
                    <a:pt x="13510" y="1882"/>
                    <a:pt x="13443" y="1915"/>
                    <a:pt x="13410" y="1948"/>
                  </a:cubicBezTo>
                  <a:cubicBezTo>
                    <a:pt x="13376" y="1982"/>
                    <a:pt x="13376" y="2015"/>
                    <a:pt x="13376" y="2015"/>
                  </a:cubicBezTo>
                  <a:cubicBezTo>
                    <a:pt x="13410" y="2049"/>
                    <a:pt x="13410" y="2082"/>
                    <a:pt x="13443" y="2115"/>
                  </a:cubicBezTo>
                  <a:cubicBezTo>
                    <a:pt x="13510" y="2115"/>
                    <a:pt x="13576" y="2149"/>
                    <a:pt x="13643" y="2182"/>
                  </a:cubicBezTo>
                  <a:cubicBezTo>
                    <a:pt x="13710" y="2182"/>
                    <a:pt x="13777" y="2215"/>
                    <a:pt x="13877" y="2215"/>
                  </a:cubicBezTo>
                  <a:lnTo>
                    <a:pt x="15578" y="2215"/>
                  </a:lnTo>
                  <a:cubicBezTo>
                    <a:pt x="15711" y="2249"/>
                    <a:pt x="15811" y="2282"/>
                    <a:pt x="15911" y="2282"/>
                  </a:cubicBezTo>
                  <a:cubicBezTo>
                    <a:pt x="16011" y="2315"/>
                    <a:pt x="16112" y="2349"/>
                    <a:pt x="16178" y="2415"/>
                  </a:cubicBezTo>
                  <a:cubicBezTo>
                    <a:pt x="16278" y="2449"/>
                    <a:pt x="16312" y="2516"/>
                    <a:pt x="16312" y="2549"/>
                  </a:cubicBezTo>
                  <a:cubicBezTo>
                    <a:pt x="16345" y="2616"/>
                    <a:pt x="16312" y="2649"/>
                    <a:pt x="16278" y="2716"/>
                  </a:cubicBezTo>
                  <a:cubicBezTo>
                    <a:pt x="16212" y="2749"/>
                    <a:pt x="16112" y="2816"/>
                    <a:pt x="15978" y="2849"/>
                  </a:cubicBezTo>
                  <a:cubicBezTo>
                    <a:pt x="15845" y="2916"/>
                    <a:pt x="15645" y="2949"/>
                    <a:pt x="15444" y="2983"/>
                  </a:cubicBezTo>
                  <a:cubicBezTo>
                    <a:pt x="15344" y="3016"/>
                    <a:pt x="15244" y="3016"/>
                    <a:pt x="15144" y="3049"/>
                  </a:cubicBezTo>
                  <a:lnTo>
                    <a:pt x="14844" y="3049"/>
                  </a:lnTo>
                  <a:cubicBezTo>
                    <a:pt x="14744" y="3083"/>
                    <a:pt x="14644" y="3083"/>
                    <a:pt x="14577" y="3083"/>
                  </a:cubicBezTo>
                  <a:lnTo>
                    <a:pt x="14310" y="3083"/>
                  </a:lnTo>
                  <a:lnTo>
                    <a:pt x="14244" y="2916"/>
                  </a:lnTo>
                  <a:lnTo>
                    <a:pt x="14711" y="2916"/>
                  </a:lnTo>
                  <a:cubicBezTo>
                    <a:pt x="14811" y="2916"/>
                    <a:pt x="14877" y="2882"/>
                    <a:pt x="14977" y="2882"/>
                  </a:cubicBezTo>
                  <a:cubicBezTo>
                    <a:pt x="15077" y="2882"/>
                    <a:pt x="15178" y="2882"/>
                    <a:pt x="15244" y="2849"/>
                  </a:cubicBezTo>
                  <a:cubicBezTo>
                    <a:pt x="15378" y="2816"/>
                    <a:pt x="15478" y="2816"/>
                    <a:pt x="15578" y="2782"/>
                  </a:cubicBezTo>
                  <a:cubicBezTo>
                    <a:pt x="15645" y="2749"/>
                    <a:pt x="15711" y="2716"/>
                    <a:pt x="15745" y="2682"/>
                  </a:cubicBezTo>
                  <a:cubicBezTo>
                    <a:pt x="15778" y="2649"/>
                    <a:pt x="15811" y="2616"/>
                    <a:pt x="15778" y="2616"/>
                  </a:cubicBezTo>
                  <a:cubicBezTo>
                    <a:pt x="15778" y="2582"/>
                    <a:pt x="15745" y="2549"/>
                    <a:pt x="15711" y="2516"/>
                  </a:cubicBezTo>
                  <a:cubicBezTo>
                    <a:pt x="15645" y="2482"/>
                    <a:pt x="15611" y="2449"/>
                    <a:pt x="15544" y="2449"/>
                  </a:cubicBezTo>
                  <a:cubicBezTo>
                    <a:pt x="15478" y="2415"/>
                    <a:pt x="15378" y="2415"/>
                    <a:pt x="15311" y="2382"/>
                  </a:cubicBezTo>
                  <a:lnTo>
                    <a:pt x="13610" y="2382"/>
                  </a:lnTo>
                  <a:cubicBezTo>
                    <a:pt x="13476" y="2349"/>
                    <a:pt x="13343" y="2349"/>
                    <a:pt x="13243" y="2315"/>
                  </a:cubicBezTo>
                  <a:cubicBezTo>
                    <a:pt x="13143" y="2282"/>
                    <a:pt x="13076" y="2249"/>
                    <a:pt x="12976" y="2215"/>
                  </a:cubicBezTo>
                  <a:cubicBezTo>
                    <a:pt x="12909" y="2149"/>
                    <a:pt x="12876" y="2115"/>
                    <a:pt x="12876" y="2049"/>
                  </a:cubicBezTo>
                  <a:cubicBezTo>
                    <a:pt x="12843" y="2015"/>
                    <a:pt x="12876" y="1948"/>
                    <a:pt x="12943" y="1915"/>
                  </a:cubicBezTo>
                  <a:cubicBezTo>
                    <a:pt x="13009" y="1848"/>
                    <a:pt x="13076" y="1815"/>
                    <a:pt x="13209" y="1782"/>
                  </a:cubicBezTo>
                  <a:cubicBezTo>
                    <a:pt x="13343" y="1748"/>
                    <a:pt x="13510" y="1682"/>
                    <a:pt x="13676" y="1682"/>
                  </a:cubicBezTo>
                  <a:cubicBezTo>
                    <a:pt x="13777" y="1648"/>
                    <a:pt x="13877" y="1648"/>
                    <a:pt x="13943" y="1615"/>
                  </a:cubicBezTo>
                  <a:lnTo>
                    <a:pt x="14210" y="1615"/>
                  </a:lnTo>
                  <a:cubicBezTo>
                    <a:pt x="14277" y="1582"/>
                    <a:pt x="14377" y="1582"/>
                    <a:pt x="14444" y="1582"/>
                  </a:cubicBezTo>
                  <a:close/>
                  <a:moveTo>
                    <a:pt x="11608" y="2049"/>
                  </a:moveTo>
                  <a:lnTo>
                    <a:pt x="13877" y="3249"/>
                  </a:lnTo>
                  <a:lnTo>
                    <a:pt x="13376" y="3316"/>
                  </a:lnTo>
                  <a:lnTo>
                    <a:pt x="12376" y="2782"/>
                  </a:lnTo>
                  <a:cubicBezTo>
                    <a:pt x="12309" y="2749"/>
                    <a:pt x="12209" y="2716"/>
                    <a:pt x="12142" y="2649"/>
                  </a:cubicBezTo>
                  <a:cubicBezTo>
                    <a:pt x="12075" y="2616"/>
                    <a:pt x="11975" y="2549"/>
                    <a:pt x="11909" y="2516"/>
                  </a:cubicBezTo>
                  <a:cubicBezTo>
                    <a:pt x="11808" y="2482"/>
                    <a:pt x="11742" y="2415"/>
                    <a:pt x="11675" y="2382"/>
                  </a:cubicBezTo>
                  <a:cubicBezTo>
                    <a:pt x="11575" y="2349"/>
                    <a:pt x="11508" y="2315"/>
                    <a:pt x="11475" y="2249"/>
                  </a:cubicBezTo>
                  <a:lnTo>
                    <a:pt x="11442" y="2249"/>
                  </a:lnTo>
                  <a:cubicBezTo>
                    <a:pt x="11475" y="2315"/>
                    <a:pt x="11508" y="2349"/>
                    <a:pt x="11508" y="2382"/>
                  </a:cubicBezTo>
                  <a:cubicBezTo>
                    <a:pt x="11542" y="2449"/>
                    <a:pt x="11575" y="2482"/>
                    <a:pt x="11608" y="2516"/>
                  </a:cubicBezTo>
                  <a:cubicBezTo>
                    <a:pt x="11608" y="2582"/>
                    <a:pt x="11642" y="2616"/>
                    <a:pt x="11675" y="2682"/>
                  </a:cubicBezTo>
                  <a:cubicBezTo>
                    <a:pt x="11675" y="2716"/>
                    <a:pt x="11708" y="2749"/>
                    <a:pt x="11742" y="2816"/>
                  </a:cubicBezTo>
                  <a:lnTo>
                    <a:pt x="12042" y="3550"/>
                  </a:lnTo>
                  <a:lnTo>
                    <a:pt x="11642" y="3616"/>
                  </a:lnTo>
                  <a:lnTo>
                    <a:pt x="10074" y="3116"/>
                  </a:lnTo>
                  <a:cubicBezTo>
                    <a:pt x="9940" y="3083"/>
                    <a:pt x="9840" y="3049"/>
                    <a:pt x="9740" y="3016"/>
                  </a:cubicBezTo>
                  <a:cubicBezTo>
                    <a:pt x="9607" y="2983"/>
                    <a:pt x="9507" y="2949"/>
                    <a:pt x="9407" y="2916"/>
                  </a:cubicBezTo>
                  <a:cubicBezTo>
                    <a:pt x="9307" y="2882"/>
                    <a:pt x="9207" y="2849"/>
                    <a:pt x="9107" y="2816"/>
                  </a:cubicBezTo>
                  <a:cubicBezTo>
                    <a:pt x="9006" y="2782"/>
                    <a:pt x="8940" y="2749"/>
                    <a:pt x="8840" y="2716"/>
                  </a:cubicBezTo>
                  <a:lnTo>
                    <a:pt x="8840" y="2716"/>
                  </a:lnTo>
                  <a:cubicBezTo>
                    <a:pt x="8873" y="2749"/>
                    <a:pt x="8940" y="2782"/>
                    <a:pt x="9006" y="2816"/>
                  </a:cubicBezTo>
                  <a:cubicBezTo>
                    <a:pt x="9073" y="2882"/>
                    <a:pt x="9140" y="2916"/>
                    <a:pt x="9207" y="2983"/>
                  </a:cubicBezTo>
                  <a:lnTo>
                    <a:pt x="9440" y="3116"/>
                  </a:lnTo>
                  <a:cubicBezTo>
                    <a:pt x="9507" y="3183"/>
                    <a:pt x="9574" y="3216"/>
                    <a:pt x="9640" y="3249"/>
                  </a:cubicBezTo>
                  <a:lnTo>
                    <a:pt x="10407" y="3816"/>
                  </a:lnTo>
                  <a:lnTo>
                    <a:pt x="9940" y="3883"/>
                  </a:lnTo>
                  <a:lnTo>
                    <a:pt x="8173" y="2616"/>
                  </a:lnTo>
                  <a:lnTo>
                    <a:pt x="8806" y="2516"/>
                  </a:lnTo>
                  <a:lnTo>
                    <a:pt x="10441" y="2983"/>
                  </a:lnTo>
                  <a:cubicBezTo>
                    <a:pt x="10541" y="3016"/>
                    <a:pt x="10641" y="3049"/>
                    <a:pt x="10741" y="3083"/>
                  </a:cubicBezTo>
                  <a:cubicBezTo>
                    <a:pt x="10841" y="3116"/>
                    <a:pt x="10941" y="3149"/>
                    <a:pt x="11008" y="3183"/>
                  </a:cubicBezTo>
                  <a:cubicBezTo>
                    <a:pt x="11108" y="3216"/>
                    <a:pt x="11208" y="3216"/>
                    <a:pt x="11275" y="3249"/>
                  </a:cubicBezTo>
                  <a:cubicBezTo>
                    <a:pt x="11341" y="3283"/>
                    <a:pt x="11442" y="3316"/>
                    <a:pt x="11508" y="3349"/>
                  </a:cubicBezTo>
                  <a:lnTo>
                    <a:pt x="11542" y="3349"/>
                  </a:lnTo>
                  <a:cubicBezTo>
                    <a:pt x="11508" y="3283"/>
                    <a:pt x="11475" y="3249"/>
                    <a:pt x="11442" y="3216"/>
                  </a:cubicBezTo>
                  <a:cubicBezTo>
                    <a:pt x="11442" y="3183"/>
                    <a:pt x="11408" y="3149"/>
                    <a:pt x="11375" y="3116"/>
                  </a:cubicBezTo>
                  <a:cubicBezTo>
                    <a:pt x="11375" y="3083"/>
                    <a:pt x="11341" y="3016"/>
                    <a:pt x="11308" y="2983"/>
                  </a:cubicBezTo>
                  <a:cubicBezTo>
                    <a:pt x="11308" y="2949"/>
                    <a:pt x="11275" y="2882"/>
                    <a:pt x="11241" y="2849"/>
                  </a:cubicBezTo>
                  <a:lnTo>
                    <a:pt x="10975" y="2149"/>
                  </a:lnTo>
                  <a:lnTo>
                    <a:pt x="11608" y="2049"/>
                  </a:lnTo>
                  <a:close/>
                  <a:moveTo>
                    <a:pt x="7239" y="2816"/>
                  </a:moveTo>
                  <a:lnTo>
                    <a:pt x="7305" y="2949"/>
                  </a:lnTo>
                  <a:lnTo>
                    <a:pt x="6972" y="2949"/>
                  </a:lnTo>
                  <a:cubicBezTo>
                    <a:pt x="6905" y="2983"/>
                    <a:pt x="6805" y="2983"/>
                    <a:pt x="6738" y="2983"/>
                  </a:cubicBezTo>
                  <a:cubicBezTo>
                    <a:pt x="6671" y="2983"/>
                    <a:pt x="6571" y="3016"/>
                    <a:pt x="6471" y="3016"/>
                  </a:cubicBezTo>
                  <a:cubicBezTo>
                    <a:pt x="6338" y="3049"/>
                    <a:pt x="6238" y="3083"/>
                    <a:pt x="6171" y="3083"/>
                  </a:cubicBezTo>
                  <a:cubicBezTo>
                    <a:pt x="6104" y="3116"/>
                    <a:pt x="6038" y="3149"/>
                    <a:pt x="6038" y="3183"/>
                  </a:cubicBezTo>
                  <a:cubicBezTo>
                    <a:pt x="6004" y="3216"/>
                    <a:pt x="5971" y="3216"/>
                    <a:pt x="6004" y="3249"/>
                  </a:cubicBezTo>
                  <a:cubicBezTo>
                    <a:pt x="6004" y="3283"/>
                    <a:pt x="6038" y="3316"/>
                    <a:pt x="6071" y="3316"/>
                  </a:cubicBezTo>
                  <a:cubicBezTo>
                    <a:pt x="6104" y="3349"/>
                    <a:pt x="6171" y="3383"/>
                    <a:pt x="6238" y="3416"/>
                  </a:cubicBezTo>
                  <a:cubicBezTo>
                    <a:pt x="6305" y="3416"/>
                    <a:pt x="6371" y="3416"/>
                    <a:pt x="6471" y="3450"/>
                  </a:cubicBezTo>
                  <a:lnTo>
                    <a:pt x="7739" y="3450"/>
                  </a:lnTo>
                  <a:cubicBezTo>
                    <a:pt x="7906" y="3450"/>
                    <a:pt x="8072" y="3450"/>
                    <a:pt x="8173" y="3483"/>
                  </a:cubicBezTo>
                  <a:cubicBezTo>
                    <a:pt x="8306" y="3483"/>
                    <a:pt x="8439" y="3516"/>
                    <a:pt x="8539" y="3550"/>
                  </a:cubicBezTo>
                  <a:cubicBezTo>
                    <a:pt x="8640" y="3550"/>
                    <a:pt x="8706" y="3583"/>
                    <a:pt x="8806" y="3650"/>
                  </a:cubicBezTo>
                  <a:cubicBezTo>
                    <a:pt x="8873" y="3683"/>
                    <a:pt x="8906" y="3750"/>
                    <a:pt x="8940" y="3783"/>
                  </a:cubicBezTo>
                  <a:cubicBezTo>
                    <a:pt x="8940" y="3850"/>
                    <a:pt x="8940" y="3917"/>
                    <a:pt x="8873" y="3950"/>
                  </a:cubicBezTo>
                  <a:cubicBezTo>
                    <a:pt x="8806" y="4017"/>
                    <a:pt x="8706" y="4050"/>
                    <a:pt x="8573" y="4117"/>
                  </a:cubicBezTo>
                  <a:cubicBezTo>
                    <a:pt x="8439" y="4150"/>
                    <a:pt x="8239" y="4183"/>
                    <a:pt x="8006" y="4250"/>
                  </a:cubicBezTo>
                  <a:cubicBezTo>
                    <a:pt x="7939" y="4250"/>
                    <a:pt x="7839" y="4250"/>
                    <a:pt x="7739" y="4283"/>
                  </a:cubicBezTo>
                  <a:cubicBezTo>
                    <a:pt x="7639" y="4283"/>
                    <a:pt x="7505" y="4283"/>
                    <a:pt x="7405" y="4317"/>
                  </a:cubicBezTo>
                  <a:lnTo>
                    <a:pt x="6905" y="4317"/>
                  </a:lnTo>
                  <a:lnTo>
                    <a:pt x="6805" y="4150"/>
                  </a:lnTo>
                  <a:lnTo>
                    <a:pt x="7305" y="4150"/>
                  </a:lnTo>
                  <a:cubicBezTo>
                    <a:pt x="7405" y="4150"/>
                    <a:pt x="7472" y="4150"/>
                    <a:pt x="7572" y="4117"/>
                  </a:cubicBezTo>
                  <a:lnTo>
                    <a:pt x="7839" y="4117"/>
                  </a:lnTo>
                  <a:cubicBezTo>
                    <a:pt x="7972" y="4083"/>
                    <a:pt x="8072" y="4050"/>
                    <a:pt x="8139" y="4017"/>
                  </a:cubicBezTo>
                  <a:cubicBezTo>
                    <a:pt x="8239" y="4017"/>
                    <a:pt x="8306" y="3983"/>
                    <a:pt x="8339" y="3950"/>
                  </a:cubicBezTo>
                  <a:cubicBezTo>
                    <a:pt x="8373" y="3917"/>
                    <a:pt x="8406" y="3883"/>
                    <a:pt x="8373" y="3850"/>
                  </a:cubicBezTo>
                  <a:cubicBezTo>
                    <a:pt x="8373" y="3816"/>
                    <a:pt x="8339" y="3783"/>
                    <a:pt x="8306" y="3750"/>
                  </a:cubicBezTo>
                  <a:cubicBezTo>
                    <a:pt x="8239" y="3716"/>
                    <a:pt x="8206" y="3683"/>
                    <a:pt x="8139" y="3683"/>
                  </a:cubicBezTo>
                  <a:cubicBezTo>
                    <a:pt x="8072" y="3650"/>
                    <a:pt x="7972" y="3650"/>
                    <a:pt x="7906" y="3650"/>
                  </a:cubicBezTo>
                  <a:cubicBezTo>
                    <a:pt x="7806" y="3616"/>
                    <a:pt x="7706" y="3616"/>
                    <a:pt x="7572" y="3616"/>
                  </a:cubicBezTo>
                  <a:lnTo>
                    <a:pt x="7172" y="3616"/>
                  </a:lnTo>
                  <a:cubicBezTo>
                    <a:pt x="6972" y="3616"/>
                    <a:pt x="6805" y="3650"/>
                    <a:pt x="6638" y="3650"/>
                  </a:cubicBezTo>
                  <a:cubicBezTo>
                    <a:pt x="6471" y="3650"/>
                    <a:pt x="6338" y="3616"/>
                    <a:pt x="6204" y="3616"/>
                  </a:cubicBezTo>
                  <a:cubicBezTo>
                    <a:pt x="6071" y="3583"/>
                    <a:pt x="5938" y="3583"/>
                    <a:pt x="5838" y="3550"/>
                  </a:cubicBezTo>
                  <a:cubicBezTo>
                    <a:pt x="5737" y="3516"/>
                    <a:pt x="5637" y="3483"/>
                    <a:pt x="5571" y="3450"/>
                  </a:cubicBezTo>
                  <a:cubicBezTo>
                    <a:pt x="5504" y="3383"/>
                    <a:pt x="5471" y="3349"/>
                    <a:pt x="5437" y="3283"/>
                  </a:cubicBezTo>
                  <a:cubicBezTo>
                    <a:pt x="5437" y="3249"/>
                    <a:pt x="5471" y="3183"/>
                    <a:pt x="5537" y="3149"/>
                  </a:cubicBezTo>
                  <a:cubicBezTo>
                    <a:pt x="5604" y="3083"/>
                    <a:pt x="5704" y="3049"/>
                    <a:pt x="5804" y="3016"/>
                  </a:cubicBezTo>
                  <a:cubicBezTo>
                    <a:pt x="5938" y="2949"/>
                    <a:pt x="6104" y="2916"/>
                    <a:pt x="6305" y="2882"/>
                  </a:cubicBezTo>
                  <a:cubicBezTo>
                    <a:pt x="6405" y="2882"/>
                    <a:pt x="6471" y="2849"/>
                    <a:pt x="6571" y="2849"/>
                  </a:cubicBezTo>
                  <a:cubicBezTo>
                    <a:pt x="6671" y="2849"/>
                    <a:pt x="6738" y="2816"/>
                    <a:pt x="6838" y="2816"/>
                  </a:cubicBezTo>
                  <a:close/>
                  <a:moveTo>
                    <a:pt x="13714" y="1"/>
                  </a:moveTo>
                  <a:cubicBezTo>
                    <a:pt x="12974" y="1"/>
                    <a:pt x="12213" y="25"/>
                    <a:pt x="11442" y="80"/>
                  </a:cubicBezTo>
                  <a:cubicBezTo>
                    <a:pt x="10041" y="147"/>
                    <a:pt x="8606" y="314"/>
                    <a:pt x="7205" y="547"/>
                  </a:cubicBezTo>
                  <a:cubicBezTo>
                    <a:pt x="5804" y="781"/>
                    <a:pt x="4570" y="1048"/>
                    <a:pt x="3536" y="1381"/>
                  </a:cubicBezTo>
                  <a:cubicBezTo>
                    <a:pt x="2502" y="1715"/>
                    <a:pt x="1668" y="2049"/>
                    <a:pt x="1067" y="2449"/>
                  </a:cubicBezTo>
                  <a:cubicBezTo>
                    <a:pt x="500" y="2816"/>
                    <a:pt x="133" y="3183"/>
                    <a:pt x="67" y="3583"/>
                  </a:cubicBezTo>
                  <a:cubicBezTo>
                    <a:pt x="0" y="3950"/>
                    <a:pt x="200" y="4317"/>
                    <a:pt x="734" y="4684"/>
                  </a:cubicBezTo>
                  <a:cubicBezTo>
                    <a:pt x="1268" y="5017"/>
                    <a:pt x="2068" y="5284"/>
                    <a:pt x="3069" y="5484"/>
                  </a:cubicBezTo>
                  <a:cubicBezTo>
                    <a:pt x="4036" y="5718"/>
                    <a:pt x="5237" y="5851"/>
                    <a:pt x="6538" y="5918"/>
                  </a:cubicBezTo>
                  <a:cubicBezTo>
                    <a:pt x="7035" y="5943"/>
                    <a:pt x="7551" y="5954"/>
                    <a:pt x="8080" y="5954"/>
                  </a:cubicBezTo>
                  <a:cubicBezTo>
                    <a:pt x="8935" y="5954"/>
                    <a:pt x="9821" y="5926"/>
                    <a:pt x="10708" y="5885"/>
                  </a:cubicBezTo>
                  <a:cubicBezTo>
                    <a:pt x="12175" y="5785"/>
                    <a:pt x="13643" y="5618"/>
                    <a:pt x="15077" y="5384"/>
                  </a:cubicBezTo>
                  <a:cubicBezTo>
                    <a:pt x="15578" y="5284"/>
                    <a:pt x="16045" y="5217"/>
                    <a:pt x="16478" y="5117"/>
                  </a:cubicBezTo>
                  <a:cubicBezTo>
                    <a:pt x="16945" y="5017"/>
                    <a:pt x="17346" y="4917"/>
                    <a:pt x="17746" y="4784"/>
                  </a:cubicBezTo>
                  <a:cubicBezTo>
                    <a:pt x="18146" y="4684"/>
                    <a:pt x="18513" y="4584"/>
                    <a:pt x="18880" y="4450"/>
                  </a:cubicBezTo>
                  <a:cubicBezTo>
                    <a:pt x="19214" y="4350"/>
                    <a:pt x="19547" y="4217"/>
                    <a:pt x="19814" y="4117"/>
                  </a:cubicBezTo>
                  <a:lnTo>
                    <a:pt x="26185" y="3483"/>
                  </a:lnTo>
                  <a:lnTo>
                    <a:pt x="21916" y="2616"/>
                  </a:lnTo>
                  <a:cubicBezTo>
                    <a:pt x="21982" y="2482"/>
                    <a:pt x="22016" y="2349"/>
                    <a:pt x="22016" y="2249"/>
                  </a:cubicBezTo>
                  <a:cubicBezTo>
                    <a:pt x="22016" y="2115"/>
                    <a:pt x="21982" y="2015"/>
                    <a:pt x="21916" y="1882"/>
                  </a:cubicBezTo>
                  <a:cubicBezTo>
                    <a:pt x="21882" y="1782"/>
                    <a:pt x="21782" y="1648"/>
                    <a:pt x="21649" y="1548"/>
                  </a:cubicBezTo>
                  <a:cubicBezTo>
                    <a:pt x="21549" y="1448"/>
                    <a:pt x="21415" y="1315"/>
                    <a:pt x="21215" y="1215"/>
                  </a:cubicBezTo>
                  <a:cubicBezTo>
                    <a:pt x="20681" y="881"/>
                    <a:pt x="19848" y="614"/>
                    <a:pt x="18880" y="447"/>
                  </a:cubicBezTo>
                  <a:cubicBezTo>
                    <a:pt x="17879" y="247"/>
                    <a:pt x="16745" y="114"/>
                    <a:pt x="15478" y="47"/>
                  </a:cubicBezTo>
                  <a:cubicBezTo>
                    <a:pt x="14908" y="17"/>
                    <a:pt x="14318" y="1"/>
                    <a:pt x="13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3421163" y="2176000"/>
              <a:ext cx="1346000" cy="513725"/>
            </a:xfrm>
            <a:custGeom>
              <a:avLst/>
              <a:gdLst/>
              <a:ahLst/>
              <a:cxnLst/>
              <a:rect l="l" t="t" r="r" b="b"/>
              <a:pathLst>
                <a:path w="53840" h="20549" extrusionOk="0">
                  <a:moveTo>
                    <a:pt x="34425" y="1"/>
                  </a:moveTo>
                  <a:lnTo>
                    <a:pt x="1" y="6639"/>
                  </a:lnTo>
                  <a:lnTo>
                    <a:pt x="17880" y="20549"/>
                  </a:lnTo>
                  <a:lnTo>
                    <a:pt x="53839" y="12977"/>
                  </a:lnTo>
                  <a:lnTo>
                    <a:pt x="34425" y="1"/>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3421163" y="2176000"/>
              <a:ext cx="1346000" cy="513725"/>
            </a:xfrm>
            <a:custGeom>
              <a:avLst/>
              <a:gdLst/>
              <a:ahLst/>
              <a:cxnLst/>
              <a:rect l="l" t="t" r="r" b="b"/>
              <a:pathLst>
                <a:path w="53840" h="20549" extrusionOk="0">
                  <a:moveTo>
                    <a:pt x="21950" y="7273"/>
                  </a:moveTo>
                  <a:cubicBezTo>
                    <a:pt x="21616" y="7306"/>
                    <a:pt x="21283" y="7340"/>
                    <a:pt x="20949" y="7373"/>
                  </a:cubicBezTo>
                  <a:cubicBezTo>
                    <a:pt x="20615" y="7406"/>
                    <a:pt x="20315" y="7473"/>
                    <a:pt x="20015" y="7506"/>
                  </a:cubicBezTo>
                  <a:cubicBezTo>
                    <a:pt x="19715" y="7573"/>
                    <a:pt x="19448" y="7640"/>
                    <a:pt x="19181" y="7740"/>
                  </a:cubicBezTo>
                  <a:cubicBezTo>
                    <a:pt x="18914" y="7807"/>
                    <a:pt x="18681" y="7907"/>
                    <a:pt x="18447" y="8007"/>
                  </a:cubicBezTo>
                  <a:cubicBezTo>
                    <a:pt x="18214" y="8073"/>
                    <a:pt x="18014" y="8207"/>
                    <a:pt x="17847" y="8307"/>
                  </a:cubicBezTo>
                  <a:cubicBezTo>
                    <a:pt x="17680" y="8440"/>
                    <a:pt x="17513" y="8540"/>
                    <a:pt x="17413" y="8674"/>
                  </a:cubicBezTo>
                  <a:cubicBezTo>
                    <a:pt x="17180" y="8941"/>
                    <a:pt x="17113" y="9208"/>
                    <a:pt x="17180" y="9474"/>
                  </a:cubicBezTo>
                  <a:cubicBezTo>
                    <a:pt x="17246" y="9741"/>
                    <a:pt x="17413" y="9975"/>
                    <a:pt x="17747" y="10208"/>
                  </a:cubicBezTo>
                  <a:cubicBezTo>
                    <a:pt x="18047" y="10442"/>
                    <a:pt x="18481" y="10642"/>
                    <a:pt x="18981" y="10809"/>
                  </a:cubicBezTo>
                  <a:cubicBezTo>
                    <a:pt x="19515" y="10975"/>
                    <a:pt x="20115" y="11109"/>
                    <a:pt x="20816" y="11209"/>
                  </a:cubicBezTo>
                  <a:cubicBezTo>
                    <a:pt x="21182" y="11242"/>
                    <a:pt x="21549" y="11276"/>
                    <a:pt x="21883" y="11276"/>
                  </a:cubicBezTo>
                  <a:cubicBezTo>
                    <a:pt x="22066" y="11292"/>
                    <a:pt x="22242" y="11301"/>
                    <a:pt x="22413" y="11301"/>
                  </a:cubicBezTo>
                  <a:cubicBezTo>
                    <a:pt x="22583" y="11301"/>
                    <a:pt x="22750" y="11292"/>
                    <a:pt x="22917" y="11276"/>
                  </a:cubicBezTo>
                  <a:cubicBezTo>
                    <a:pt x="23284" y="11276"/>
                    <a:pt x="23618" y="11242"/>
                    <a:pt x="23951" y="11209"/>
                  </a:cubicBezTo>
                  <a:cubicBezTo>
                    <a:pt x="24251" y="11176"/>
                    <a:pt x="24585" y="11109"/>
                    <a:pt x="24885" y="11042"/>
                  </a:cubicBezTo>
                  <a:cubicBezTo>
                    <a:pt x="25185" y="10975"/>
                    <a:pt x="25486" y="10909"/>
                    <a:pt x="25752" y="10842"/>
                  </a:cubicBezTo>
                  <a:cubicBezTo>
                    <a:pt x="26019" y="10742"/>
                    <a:pt x="26253" y="10675"/>
                    <a:pt x="26486" y="10575"/>
                  </a:cubicBezTo>
                  <a:cubicBezTo>
                    <a:pt x="26686" y="10475"/>
                    <a:pt x="26887" y="10342"/>
                    <a:pt x="27053" y="10242"/>
                  </a:cubicBezTo>
                  <a:cubicBezTo>
                    <a:pt x="27220" y="10108"/>
                    <a:pt x="27354" y="9975"/>
                    <a:pt x="27487" y="9841"/>
                  </a:cubicBezTo>
                  <a:cubicBezTo>
                    <a:pt x="27687" y="9574"/>
                    <a:pt x="27754" y="9308"/>
                    <a:pt x="27687" y="9074"/>
                  </a:cubicBezTo>
                  <a:cubicBezTo>
                    <a:pt x="27587" y="8807"/>
                    <a:pt x="27387" y="8574"/>
                    <a:pt x="27087" y="8340"/>
                  </a:cubicBezTo>
                  <a:cubicBezTo>
                    <a:pt x="26753" y="8107"/>
                    <a:pt x="26319" y="7907"/>
                    <a:pt x="25819" y="7740"/>
                  </a:cubicBezTo>
                  <a:cubicBezTo>
                    <a:pt x="25285" y="7573"/>
                    <a:pt x="24685" y="7440"/>
                    <a:pt x="24018" y="7373"/>
                  </a:cubicBezTo>
                  <a:cubicBezTo>
                    <a:pt x="23651" y="7340"/>
                    <a:pt x="23317" y="7306"/>
                    <a:pt x="22984" y="7273"/>
                  </a:cubicBezTo>
                  <a:close/>
                  <a:moveTo>
                    <a:pt x="22471" y="6047"/>
                  </a:moveTo>
                  <a:cubicBezTo>
                    <a:pt x="22750" y="6047"/>
                    <a:pt x="23034" y="6055"/>
                    <a:pt x="23317" y="6072"/>
                  </a:cubicBezTo>
                  <a:cubicBezTo>
                    <a:pt x="23851" y="6072"/>
                    <a:pt x="24418" y="6139"/>
                    <a:pt x="24985" y="6205"/>
                  </a:cubicBezTo>
                  <a:cubicBezTo>
                    <a:pt x="25953" y="6305"/>
                    <a:pt x="26853" y="6472"/>
                    <a:pt x="27620" y="6706"/>
                  </a:cubicBezTo>
                  <a:cubicBezTo>
                    <a:pt x="28421" y="6939"/>
                    <a:pt x="29088" y="7206"/>
                    <a:pt x="29622" y="7506"/>
                  </a:cubicBezTo>
                  <a:cubicBezTo>
                    <a:pt x="30122" y="7807"/>
                    <a:pt x="30522" y="8140"/>
                    <a:pt x="30789" y="8507"/>
                  </a:cubicBezTo>
                  <a:cubicBezTo>
                    <a:pt x="31023" y="8841"/>
                    <a:pt x="31090" y="9241"/>
                    <a:pt x="30989" y="9608"/>
                  </a:cubicBezTo>
                  <a:lnTo>
                    <a:pt x="41330" y="10809"/>
                  </a:lnTo>
                  <a:lnTo>
                    <a:pt x="40430" y="12043"/>
                  </a:lnTo>
                  <a:lnTo>
                    <a:pt x="30055" y="10842"/>
                  </a:lnTo>
                  <a:cubicBezTo>
                    <a:pt x="29822" y="10975"/>
                    <a:pt x="29622" y="11142"/>
                    <a:pt x="29355" y="11276"/>
                  </a:cubicBezTo>
                  <a:cubicBezTo>
                    <a:pt x="29088" y="11409"/>
                    <a:pt x="28821" y="11509"/>
                    <a:pt x="28521" y="11643"/>
                  </a:cubicBezTo>
                  <a:cubicBezTo>
                    <a:pt x="28221" y="11743"/>
                    <a:pt x="27887" y="11843"/>
                    <a:pt x="27554" y="11943"/>
                  </a:cubicBezTo>
                  <a:cubicBezTo>
                    <a:pt x="27187" y="12043"/>
                    <a:pt x="26853" y="12143"/>
                    <a:pt x="26453" y="12210"/>
                  </a:cubicBezTo>
                  <a:cubicBezTo>
                    <a:pt x="25986" y="12310"/>
                    <a:pt x="25452" y="12377"/>
                    <a:pt x="24918" y="12443"/>
                  </a:cubicBezTo>
                  <a:cubicBezTo>
                    <a:pt x="24385" y="12510"/>
                    <a:pt x="23818" y="12577"/>
                    <a:pt x="23251" y="12577"/>
                  </a:cubicBezTo>
                  <a:cubicBezTo>
                    <a:pt x="22967" y="12593"/>
                    <a:pt x="22684" y="12602"/>
                    <a:pt x="22400" y="12602"/>
                  </a:cubicBezTo>
                  <a:cubicBezTo>
                    <a:pt x="22116" y="12602"/>
                    <a:pt x="21833" y="12593"/>
                    <a:pt x="21549" y="12577"/>
                  </a:cubicBezTo>
                  <a:cubicBezTo>
                    <a:pt x="20949" y="12577"/>
                    <a:pt x="20382" y="12510"/>
                    <a:pt x="19815" y="12443"/>
                  </a:cubicBezTo>
                  <a:cubicBezTo>
                    <a:pt x="18647" y="12310"/>
                    <a:pt x="17647" y="12076"/>
                    <a:pt x="16779" y="11809"/>
                  </a:cubicBezTo>
                  <a:cubicBezTo>
                    <a:pt x="15945" y="11543"/>
                    <a:pt x="15245" y="11176"/>
                    <a:pt x="14745" y="10809"/>
                  </a:cubicBezTo>
                  <a:cubicBezTo>
                    <a:pt x="14244" y="10442"/>
                    <a:pt x="13944" y="10041"/>
                    <a:pt x="13844" y="9608"/>
                  </a:cubicBezTo>
                  <a:cubicBezTo>
                    <a:pt x="13744" y="9174"/>
                    <a:pt x="13877" y="8741"/>
                    <a:pt x="14244" y="8307"/>
                  </a:cubicBezTo>
                  <a:cubicBezTo>
                    <a:pt x="14444" y="8107"/>
                    <a:pt x="14678" y="7907"/>
                    <a:pt x="14978" y="7706"/>
                  </a:cubicBezTo>
                  <a:cubicBezTo>
                    <a:pt x="15245" y="7506"/>
                    <a:pt x="15578" y="7340"/>
                    <a:pt x="15945" y="7173"/>
                  </a:cubicBezTo>
                  <a:cubicBezTo>
                    <a:pt x="16312" y="7039"/>
                    <a:pt x="16713" y="6873"/>
                    <a:pt x="17146" y="6739"/>
                  </a:cubicBezTo>
                  <a:cubicBezTo>
                    <a:pt x="17580" y="6639"/>
                    <a:pt x="18047" y="6506"/>
                    <a:pt x="18514" y="6406"/>
                  </a:cubicBezTo>
                  <a:cubicBezTo>
                    <a:pt x="19014" y="6305"/>
                    <a:pt x="19515" y="6239"/>
                    <a:pt x="20015" y="6172"/>
                  </a:cubicBezTo>
                  <a:cubicBezTo>
                    <a:pt x="20549" y="6139"/>
                    <a:pt x="21082" y="6072"/>
                    <a:pt x="21649" y="6072"/>
                  </a:cubicBezTo>
                  <a:cubicBezTo>
                    <a:pt x="21916" y="6055"/>
                    <a:pt x="22192" y="6047"/>
                    <a:pt x="22471" y="6047"/>
                  </a:cubicBezTo>
                  <a:close/>
                  <a:moveTo>
                    <a:pt x="34425" y="1"/>
                  </a:moveTo>
                  <a:lnTo>
                    <a:pt x="1" y="6639"/>
                  </a:lnTo>
                  <a:lnTo>
                    <a:pt x="17880" y="20549"/>
                  </a:lnTo>
                  <a:lnTo>
                    <a:pt x="53839" y="12977"/>
                  </a:lnTo>
                  <a:lnTo>
                    <a:pt x="34425" y="1"/>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3416163" y="2173500"/>
              <a:ext cx="1359325" cy="519575"/>
            </a:xfrm>
            <a:custGeom>
              <a:avLst/>
              <a:gdLst/>
              <a:ahLst/>
              <a:cxnLst/>
              <a:rect l="l" t="t" r="r" b="b"/>
              <a:pathLst>
                <a:path w="54373" h="20783" extrusionOk="0">
                  <a:moveTo>
                    <a:pt x="34725" y="1"/>
                  </a:moveTo>
                  <a:lnTo>
                    <a:pt x="1" y="6706"/>
                  </a:lnTo>
                  <a:lnTo>
                    <a:pt x="18013" y="20782"/>
                  </a:lnTo>
                  <a:lnTo>
                    <a:pt x="54373" y="13110"/>
                  </a:lnTo>
                  <a:lnTo>
                    <a:pt x="34725" y="1"/>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3764738" y="2327150"/>
              <a:ext cx="689700" cy="163900"/>
            </a:xfrm>
            <a:custGeom>
              <a:avLst/>
              <a:gdLst/>
              <a:ahLst/>
              <a:cxnLst/>
              <a:rect l="l" t="t" r="r" b="b"/>
              <a:pathLst>
                <a:path w="27588" h="6556" extrusionOk="0">
                  <a:moveTo>
                    <a:pt x="8711" y="1235"/>
                  </a:moveTo>
                  <a:cubicBezTo>
                    <a:pt x="8882" y="1235"/>
                    <a:pt x="9057" y="1244"/>
                    <a:pt x="9241" y="1260"/>
                  </a:cubicBezTo>
                  <a:cubicBezTo>
                    <a:pt x="9574" y="1260"/>
                    <a:pt x="9941" y="1294"/>
                    <a:pt x="10275" y="1327"/>
                  </a:cubicBezTo>
                  <a:cubicBezTo>
                    <a:pt x="10942" y="1427"/>
                    <a:pt x="11576" y="1527"/>
                    <a:pt x="12076" y="1694"/>
                  </a:cubicBezTo>
                  <a:cubicBezTo>
                    <a:pt x="12610" y="1861"/>
                    <a:pt x="13043" y="2061"/>
                    <a:pt x="13344" y="2294"/>
                  </a:cubicBezTo>
                  <a:cubicBezTo>
                    <a:pt x="13644" y="2528"/>
                    <a:pt x="13844" y="2761"/>
                    <a:pt x="13944" y="3028"/>
                  </a:cubicBezTo>
                  <a:cubicBezTo>
                    <a:pt x="14011" y="3295"/>
                    <a:pt x="13944" y="3562"/>
                    <a:pt x="13744" y="3829"/>
                  </a:cubicBezTo>
                  <a:cubicBezTo>
                    <a:pt x="13644" y="3962"/>
                    <a:pt x="13510" y="4096"/>
                    <a:pt x="13310" y="4196"/>
                  </a:cubicBezTo>
                  <a:cubicBezTo>
                    <a:pt x="13144" y="4329"/>
                    <a:pt x="12943" y="4429"/>
                    <a:pt x="12743" y="4529"/>
                  </a:cubicBezTo>
                  <a:cubicBezTo>
                    <a:pt x="12510" y="4629"/>
                    <a:pt x="12276" y="4729"/>
                    <a:pt x="12009" y="4796"/>
                  </a:cubicBezTo>
                  <a:cubicBezTo>
                    <a:pt x="11743" y="4863"/>
                    <a:pt x="11442" y="4963"/>
                    <a:pt x="11142" y="4996"/>
                  </a:cubicBezTo>
                  <a:cubicBezTo>
                    <a:pt x="10842" y="5063"/>
                    <a:pt x="10542" y="5130"/>
                    <a:pt x="10208" y="5163"/>
                  </a:cubicBezTo>
                  <a:cubicBezTo>
                    <a:pt x="9875" y="5196"/>
                    <a:pt x="9541" y="5230"/>
                    <a:pt x="9207" y="5230"/>
                  </a:cubicBezTo>
                  <a:cubicBezTo>
                    <a:pt x="9024" y="5246"/>
                    <a:pt x="8849" y="5255"/>
                    <a:pt x="8674" y="5255"/>
                  </a:cubicBezTo>
                  <a:cubicBezTo>
                    <a:pt x="8499" y="5255"/>
                    <a:pt x="8323" y="5246"/>
                    <a:pt x="8140" y="5230"/>
                  </a:cubicBezTo>
                  <a:cubicBezTo>
                    <a:pt x="7806" y="5230"/>
                    <a:pt x="7439" y="5196"/>
                    <a:pt x="7106" y="5163"/>
                  </a:cubicBezTo>
                  <a:cubicBezTo>
                    <a:pt x="6405" y="5063"/>
                    <a:pt x="5772" y="4929"/>
                    <a:pt x="5238" y="4763"/>
                  </a:cubicBezTo>
                  <a:cubicBezTo>
                    <a:pt x="4738" y="4596"/>
                    <a:pt x="4304" y="4396"/>
                    <a:pt x="4004" y="4162"/>
                  </a:cubicBezTo>
                  <a:cubicBezTo>
                    <a:pt x="3670" y="3929"/>
                    <a:pt x="3503" y="3695"/>
                    <a:pt x="3437" y="3428"/>
                  </a:cubicBezTo>
                  <a:cubicBezTo>
                    <a:pt x="3370" y="3162"/>
                    <a:pt x="3437" y="2895"/>
                    <a:pt x="3670" y="2628"/>
                  </a:cubicBezTo>
                  <a:cubicBezTo>
                    <a:pt x="3804" y="2494"/>
                    <a:pt x="3937" y="2394"/>
                    <a:pt x="4104" y="2261"/>
                  </a:cubicBezTo>
                  <a:cubicBezTo>
                    <a:pt x="4271" y="2161"/>
                    <a:pt x="4471" y="2061"/>
                    <a:pt x="4704" y="1961"/>
                  </a:cubicBezTo>
                  <a:cubicBezTo>
                    <a:pt x="4938" y="1861"/>
                    <a:pt x="5171" y="1761"/>
                    <a:pt x="5438" y="1694"/>
                  </a:cubicBezTo>
                  <a:cubicBezTo>
                    <a:pt x="5705" y="1594"/>
                    <a:pt x="5972" y="1527"/>
                    <a:pt x="6272" y="1460"/>
                  </a:cubicBezTo>
                  <a:cubicBezTo>
                    <a:pt x="6572" y="1427"/>
                    <a:pt x="6906" y="1360"/>
                    <a:pt x="7206" y="1327"/>
                  </a:cubicBezTo>
                  <a:cubicBezTo>
                    <a:pt x="7540" y="1294"/>
                    <a:pt x="7873" y="1260"/>
                    <a:pt x="8207" y="1260"/>
                  </a:cubicBezTo>
                  <a:cubicBezTo>
                    <a:pt x="8373" y="1244"/>
                    <a:pt x="8540" y="1235"/>
                    <a:pt x="8711" y="1235"/>
                  </a:cubicBezTo>
                  <a:close/>
                  <a:moveTo>
                    <a:pt x="8724" y="1"/>
                  </a:moveTo>
                  <a:cubicBezTo>
                    <a:pt x="8449" y="1"/>
                    <a:pt x="8173" y="9"/>
                    <a:pt x="7906" y="26"/>
                  </a:cubicBezTo>
                  <a:cubicBezTo>
                    <a:pt x="7339" y="26"/>
                    <a:pt x="6806" y="93"/>
                    <a:pt x="6272" y="126"/>
                  </a:cubicBezTo>
                  <a:cubicBezTo>
                    <a:pt x="5772" y="193"/>
                    <a:pt x="5238" y="293"/>
                    <a:pt x="4771" y="360"/>
                  </a:cubicBezTo>
                  <a:cubicBezTo>
                    <a:pt x="4271" y="460"/>
                    <a:pt x="3837" y="593"/>
                    <a:pt x="3403" y="726"/>
                  </a:cubicBezTo>
                  <a:cubicBezTo>
                    <a:pt x="2970" y="827"/>
                    <a:pt x="2569" y="993"/>
                    <a:pt x="2202" y="1160"/>
                  </a:cubicBezTo>
                  <a:cubicBezTo>
                    <a:pt x="1835" y="1294"/>
                    <a:pt x="1502" y="1494"/>
                    <a:pt x="1235" y="1660"/>
                  </a:cubicBezTo>
                  <a:cubicBezTo>
                    <a:pt x="935" y="1861"/>
                    <a:pt x="701" y="2061"/>
                    <a:pt x="501" y="2261"/>
                  </a:cubicBezTo>
                  <a:cubicBezTo>
                    <a:pt x="134" y="2695"/>
                    <a:pt x="1" y="3128"/>
                    <a:pt x="101" y="3562"/>
                  </a:cubicBezTo>
                  <a:cubicBezTo>
                    <a:pt x="201" y="3995"/>
                    <a:pt x="501" y="4396"/>
                    <a:pt x="1002" y="4763"/>
                  </a:cubicBezTo>
                  <a:cubicBezTo>
                    <a:pt x="1502" y="5130"/>
                    <a:pt x="2202" y="5497"/>
                    <a:pt x="3036" y="5763"/>
                  </a:cubicBezTo>
                  <a:cubicBezTo>
                    <a:pt x="3904" y="6030"/>
                    <a:pt x="4904" y="6264"/>
                    <a:pt x="6072" y="6397"/>
                  </a:cubicBezTo>
                  <a:cubicBezTo>
                    <a:pt x="6639" y="6464"/>
                    <a:pt x="7239" y="6531"/>
                    <a:pt x="7806" y="6531"/>
                  </a:cubicBezTo>
                  <a:cubicBezTo>
                    <a:pt x="8090" y="6547"/>
                    <a:pt x="8373" y="6556"/>
                    <a:pt x="8657" y="6556"/>
                  </a:cubicBezTo>
                  <a:cubicBezTo>
                    <a:pt x="8941" y="6556"/>
                    <a:pt x="9224" y="6547"/>
                    <a:pt x="9508" y="6531"/>
                  </a:cubicBezTo>
                  <a:cubicBezTo>
                    <a:pt x="10075" y="6531"/>
                    <a:pt x="10642" y="6464"/>
                    <a:pt x="11175" y="6397"/>
                  </a:cubicBezTo>
                  <a:cubicBezTo>
                    <a:pt x="11709" y="6364"/>
                    <a:pt x="12243" y="6264"/>
                    <a:pt x="12710" y="6164"/>
                  </a:cubicBezTo>
                  <a:cubicBezTo>
                    <a:pt x="13110" y="6097"/>
                    <a:pt x="13444" y="5997"/>
                    <a:pt x="13811" y="5897"/>
                  </a:cubicBezTo>
                  <a:cubicBezTo>
                    <a:pt x="14144" y="5797"/>
                    <a:pt x="14444" y="5697"/>
                    <a:pt x="14778" y="5597"/>
                  </a:cubicBezTo>
                  <a:cubicBezTo>
                    <a:pt x="15078" y="5463"/>
                    <a:pt x="15345" y="5363"/>
                    <a:pt x="15612" y="5230"/>
                  </a:cubicBezTo>
                  <a:cubicBezTo>
                    <a:pt x="15845" y="5096"/>
                    <a:pt x="16079" y="4929"/>
                    <a:pt x="16279" y="4796"/>
                  </a:cubicBezTo>
                  <a:lnTo>
                    <a:pt x="26687" y="6030"/>
                  </a:lnTo>
                  <a:lnTo>
                    <a:pt x="27587" y="4763"/>
                  </a:lnTo>
                  <a:lnTo>
                    <a:pt x="17246" y="3562"/>
                  </a:lnTo>
                  <a:cubicBezTo>
                    <a:pt x="17347" y="3195"/>
                    <a:pt x="17280" y="2795"/>
                    <a:pt x="17013" y="2461"/>
                  </a:cubicBezTo>
                  <a:cubicBezTo>
                    <a:pt x="16779" y="2094"/>
                    <a:pt x="16379" y="1761"/>
                    <a:pt x="15845" y="1460"/>
                  </a:cubicBezTo>
                  <a:cubicBezTo>
                    <a:pt x="15345" y="1160"/>
                    <a:pt x="14678" y="893"/>
                    <a:pt x="13877" y="660"/>
                  </a:cubicBezTo>
                  <a:cubicBezTo>
                    <a:pt x="13110" y="426"/>
                    <a:pt x="12210" y="259"/>
                    <a:pt x="11242" y="159"/>
                  </a:cubicBezTo>
                  <a:cubicBezTo>
                    <a:pt x="10675" y="93"/>
                    <a:pt x="10108" y="26"/>
                    <a:pt x="9541" y="26"/>
                  </a:cubicBezTo>
                  <a:cubicBezTo>
                    <a:pt x="9274" y="9"/>
                    <a:pt x="8999" y="1"/>
                    <a:pt x="87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5229963" y="1850775"/>
              <a:ext cx="1288450" cy="441175"/>
            </a:xfrm>
            <a:custGeom>
              <a:avLst/>
              <a:gdLst/>
              <a:ahLst/>
              <a:cxnLst/>
              <a:rect l="l" t="t" r="r" b="b"/>
              <a:pathLst>
                <a:path w="51538" h="17647" extrusionOk="0">
                  <a:moveTo>
                    <a:pt x="29521" y="1"/>
                  </a:moveTo>
                  <a:lnTo>
                    <a:pt x="0" y="5705"/>
                  </a:lnTo>
                  <a:lnTo>
                    <a:pt x="20982" y="17647"/>
                  </a:lnTo>
                  <a:lnTo>
                    <a:pt x="51537" y="11175"/>
                  </a:lnTo>
                  <a:lnTo>
                    <a:pt x="29521"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5229963" y="1850775"/>
              <a:ext cx="1288450" cy="441175"/>
            </a:xfrm>
            <a:custGeom>
              <a:avLst/>
              <a:gdLst/>
              <a:ahLst/>
              <a:cxnLst/>
              <a:rect l="l" t="t" r="r" b="b"/>
              <a:pathLst>
                <a:path w="51538" h="17647" extrusionOk="0">
                  <a:moveTo>
                    <a:pt x="25685" y="6672"/>
                  </a:moveTo>
                  <a:cubicBezTo>
                    <a:pt x="25619" y="6705"/>
                    <a:pt x="25519" y="6705"/>
                    <a:pt x="25419" y="6705"/>
                  </a:cubicBezTo>
                  <a:cubicBezTo>
                    <a:pt x="25318" y="6705"/>
                    <a:pt x="25218" y="6739"/>
                    <a:pt x="25085" y="6739"/>
                  </a:cubicBezTo>
                  <a:cubicBezTo>
                    <a:pt x="24985" y="6772"/>
                    <a:pt x="24851" y="6772"/>
                    <a:pt x="24718" y="6806"/>
                  </a:cubicBezTo>
                  <a:cubicBezTo>
                    <a:pt x="24585" y="6806"/>
                    <a:pt x="24451" y="6839"/>
                    <a:pt x="24284" y="6872"/>
                  </a:cubicBezTo>
                  <a:cubicBezTo>
                    <a:pt x="23751" y="6972"/>
                    <a:pt x="23284" y="7139"/>
                    <a:pt x="22983" y="7339"/>
                  </a:cubicBezTo>
                  <a:cubicBezTo>
                    <a:pt x="22650" y="7506"/>
                    <a:pt x="22450" y="7740"/>
                    <a:pt x="22383" y="7973"/>
                  </a:cubicBezTo>
                  <a:cubicBezTo>
                    <a:pt x="22316" y="8207"/>
                    <a:pt x="22383" y="8473"/>
                    <a:pt x="22550" y="8707"/>
                  </a:cubicBezTo>
                  <a:cubicBezTo>
                    <a:pt x="22750" y="8974"/>
                    <a:pt x="23050" y="9207"/>
                    <a:pt x="23517" y="9474"/>
                  </a:cubicBezTo>
                  <a:cubicBezTo>
                    <a:pt x="23717" y="9574"/>
                    <a:pt x="23917" y="9674"/>
                    <a:pt x="24184" y="9741"/>
                  </a:cubicBezTo>
                  <a:cubicBezTo>
                    <a:pt x="24418" y="9808"/>
                    <a:pt x="24651" y="9874"/>
                    <a:pt x="24918" y="9908"/>
                  </a:cubicBezTo>
                  <a:cubicBezTo>
                    <a:pt x="25185" y="9941"/>
                    <a:pt x="25485" y="9974"/>
                    <a:pt x="25752" y="9974"/>
                  </a:cubicBezTo>
                  <a:cubicBezTo>
                    <a:pt x="26052" y="9974"/>
                    <a:pt x="26319" y="9941"/>
                    <a:pt x="26619" y="9874"/>
                  </a:cubicBezTo>
                  <a:cubicBezTo>
                    <a:pt x="26986" y="9808"/>
                    <a:pt x="27253" y="9674"/>
                    <a:pt x="27453" y="9541"/>
                  </a:cubicBezTo>
                  <a:cubicBezTo>
                    <a:pt x="27653" y="9374"/>
                    <a:pt x="27754" y="9207"/>
                    <a:pt x="27787" y="9007"/>
                  </a:cubicBezTo>
                  <a:cubicBezTo>
                    <a:pt x="27820" y="8840"/>
                    <a:pt x="27787" y="8640"/>
                    <a:pt x="27687" y="8440"/>
                  </a:cubicBezTo>
                  <a:cubicBezTo>
                    <a:pt x="27587" y="8240"/>
                    <a:pt x="27420" y="8073"/>
                    <a:pt x="27220" y="7906"/>
                  </a:cubicBezTo>
                  <a:lnTo>
                    <a:pt x="25685" y="6672"/>
                  </a:lnTo>
                  <a:close/>
                  <a:moveTo>
                    <a:pt x="24367" y="4458"/>
                  </a:moveTo>
                  <a:cubicBezTo>
                    <a:pt x="25216" y="4458"/>
                    <a:pt x="26061" y="4496"/>
                    <a:pt x="26886" y="4571"/>
                  </a:cubicBezTo>
                  <a:cubicBezTo>
                    <a:pt x="27987" y="4704"/>
                    <a:pt x="29054" y="4904"/>
                    <a:pt x="30022" y="5171"/>
                  </a:cubicBezTo>
                  <a:cubicBezTo>
                    <a:pt x="31023" y="5405"/>
                    <a:pt x="31923" y="5771"/>
                    <a:pt x="32690" y="6138"/>
                  </a:cubicBezTo>
                  <a:cubicBezTo>
                    <a:pt x="33358" y="6505"/>
                    <a:pt x="33858" y="6872"/>
                    <a:pt x="34191" y="7206"/>
                  </a:cubicBezTo>
                  <a:cubicBezTo>
                    <a:pt x="34492" y="7539"/>
                    <a:pt x="34625" y="7840"/>
                    <a:pt x="34592" y="8140"/>
                  </a:cubicBezTo>
                  <a:cubicBezTo>
                    <a:pt x="34558" y="8407"/>
                    <a:pt x="34358" y="8674"/>
                    <a:pt x="34025" y="8874"/>
                  </a:cubicBezTo>
                  <a:cubicBezTo>
                    <a:pt x="33691" y="9074"/>
                    <a:pt x="33224" y="9274"/>
                    <a:pt x="32624" y="9374"/>
                  </a:cubicBezTo>
                  <a:cubicBezTo>
                    <a:pt x="32357" y="9441"/>
                    <a:pt x="32090" y="9474"/>
                    <a:pt x="31790" y="9474"/>
                  </a:cubicBezTo>
                  <a:cubicBezTo>
                    <a:pt x="31702" y="9484"/>
                    <a:pt x="31614" y="9488"/>
                    <a:pt x="31525" y="9488"/>
                  </a:cubicBezTo>
                  <a:cubicBezTo>
                    <a:pt x="31311" y="9488"/>
                    <a:pt x="31092" y="9464"/>
                    <a:pt x="30856" y="9441"/>
                  </a:cubicBezTo>
                  <a:cubicBezTo>
                    <a:pt x="30556" y="9407"/>
                    <a:pt x="30222" y="9341"/>
                    <a:pt x="29922" y="9274"/>
                  </a:cubicBezTo>
                  <a:cubicBezTo>
                    <a:pt x="29622" y="9174"/>
                    <a:pt x="29355" y="9040"/>
                    <a:pt x="29088" y="8907"/>
                  </a:cubicBezTo>
                  <a:lnTo>
                    <a:pt x="28988" y="8907"/>
                  </a:lnTo>
                  <a:cubicBezTo>
                    <a:pt x="29021" y="9107"/>
                    <a:pt x="29021" y="9274"/>
                    <a:pt x="28954" y="9441"/>
                  </a:cubicBezTo>
                  <a:cubicBezTo>
                    <a:pt x="28921" y="9608"/>
                    <a:pt x="28788" y="9774"/>
                    <a:pt x="28654" y="9908"/>
                  </a:cubicBezTo>
                  <a:cubicBezTo>
                    <a:pt x="28487" y="10041"/>
                    <a:pt x="28254" y="10141"/>
                    <a:pt x="27987" y="10241"/>
                  </a:cubicBezTo>
                  <a:cubicBezTo>
                    <a:pt x="27720" y="10375"/>
                    <a:pt x="27387" y="10441"/>
                    <a:pt x="26986" y="10542"/>
                  </a:cubicBezTo>
                  <a:cubicBezTo>
                    <a:pt x="26619" y="10608"/>
                    <a:pt x="26186" y="10642"/>
                    <a:pt x="25752" y="10675"/>
                  </a:cubicBezTo>
                  <a:cubicBezTo>
                    <a:pt x="25318" y="10675"/>
                    <a:pt x="24851" y="10642"/>
                    <a:pt x="24418" y="10608"/>
                  </a:cubicBezTo>
                  <a:cubicBezTo>
                    <a:pt x="23951" y="10542"/>
                    <a:pt x="23484" y="10441"/>
                    <a:pt x="23084" y="10341"/>
                  </a:cubicBezTo>
                  <a:cubicBezTo>
                    <a:pt x="22650" y="10208"/>
                    <a:pt x="22216" y="10041"/>
                    <a:pt x="21883" y="9841"/>
                  </a:cubicBezTo>
                  <a:cubicBezTo>
                    <a:pt x="21316" y="9541"/>
                    <a:pt x="20915" y="9207"/>
                    <a:pt x="20682" y="8874"/>
                  </a:cubicBezTo>
                  <a:cubicBezTo>
                    <a:pt x="20482" y="8540"/>
                    <a:pt x="20448" y="8207"/>
                    <a:pt x="20582" y="7873"/>
                  </a:cubicBezTo>
                  <a:cubicBezTo>
                    <a:pt x="20715" y="7539"/>
                    <a:pt x="21049" y="7239"/>
                    <a:pt x="21549" y="6972"/>
                  </a:cubicBezTo>
                  <a:cubicBezTo>
                    <a:pt x="22083" y="6705"/>
                    <a:pt x="22750" y="6472"/>
                    <a:pt x="23651" y="6305"/>
                  </a:cubicBezTo>
                  <a:cubicBezTo>
                    <a:pt x="23917" y="6238"/>
                    <a:pt x="24184" y="6205"/>
                    <a:pt x="24451" y="6172"/>
                  </a:cubicBezTo>
                  <a:cubicBezTo>
                    <a:pt x="24718" y="6105"/>
                    <a:pt x="24985" y="6072"/>
                    <a:pt x="25252" y="6072"/>
                  </a:cubicBezTo>
                  <a:cubicBezTo>
                    <a:pt x="25519" y="6038"/>
                    <a:pt x="25785" y="6005"/>
                    <a:pt x="26019" y="6005"/>
                  </a:cubicBezTo>
                  <a:cubicBezTo>
                    <a:pt x="26286" y="5972"/>
                    <a:pt x="26519" y="5972"/>
                    <a:pt x="26719" y="5972"/>
                  </a:cubicBezTo>
                  <a:lnTo>
                    <a:pt x="29188" y="7906"/>
                  </a:lnTo>
                  <a:cubicBezTo>
                    <a:pt x="29421" y="8106"/>
                    <a:pt x="29688" y="8273"/>
                    <a:pt x="29922" y="8407"/>
                  </a:cubicBezTo>
                  <a:cubicBezTo>
                    <a:pt x="30189" y="8540"/>
                    <a:pt x="30422" y="8640"/>
                    <a:pt x="30656" y="8740"/>
                  </a:cubicBezTo>
                  <a:cubicBezTo>
                    <a:pt x="30889" y="8807"/>
                    <a:pt x="31123" y="8874"/>
                    <a:pt x="31356" y="8874"/>
                  </a:cubicBezTo>
                  <a:cubicBezTo>
                    <a:pt x="31424" y="8883"/>
                    <a:pt x="31490" y="8887"/>
                    <a:pt x="31554" y="8887"/>
                  </a:cubicBezTo>
                  <a:cubicBezTo>
                    <a:pt x="31710" y="8887"/>
                    <a:pt x="31858" y="8864"/>
                    <a:pt x="32023" y="8840"/>
                  </a:cubicBezTo>
                  <a:lnTo>
                    <a:pt x="32057" y="8840"/>
                  </a:lnTo>
                  <a:cubicBezTo>
                    <a:pt x="32390" y="8774"/>
                    <a:pt x="32624" y="8674"/>
                    <a:pt x="32790" y="8507"/>
                  </a:cubicBezTo>
                  <a:cubicBezTo>
                    <a:pt x="32957" y="8373"/>
                    <a:pt x="33024" y="8173"/>
                    <a:pt x="32991" y="7973"/>
                  </a:cubicBezTo>
                  <a:cubicBezTo>
                    <a:pt x="32957" y="7773"/>
                    <a:pt x="32824" y="7539"/>
                    <a:pt x="32557" y="7306"/>
                  </a:cubicBezTo>
                  <a:cubicBezTo>
                    <a:pt x="32290" y="7039"/>
                    <a:pt x="31890" y="6772"/>
                    <a:pt x="31356" y="6505"/>
                  </a:cubicBezTo>
                  <a:cubicBezTo>
                    <a:pt x="30689" y="6138"/>
                    <a:pt x="29955" y="5872"/>
                    <a:pt x="29121" y="5638"/>
                  </a:cubicBezTo>
                  <a:cubicBezTo>
                    <a:pt x="28321" y="5405"/>
                    <a:pt x="27420" y="5204"/>
                    <a:pt x="26519" y="5104"/>
                  </a:cubicBezTo>
                  <a:cubicBezTo>
                    <a:pt x="25844" y="5029"/>
                    <a:pt x="25131" y="4992"/>
                    <a:pt x="24408" y="4992"/>
                  </a:cubicBezTo>
                  <a:cubicBezTo>
                    <a:pt x="24168" y="4992"/>
                    <a:pt x="23926" y="4996"/>
                    <a:pt x="23684" y="5004"/>
                  </a:cubicBezTo>
                  <a:cubicBezTo>
                    <a:pt x="22717" y="5038"/>
                    <a:pt x="21716" y="5138"/>
                    <a:pt x="20748" y="5338"/>
                  </a:cubicBezTo>
                  <a:cubicBezTo>
                    <a:pt x="19714" y="5538"/>
                    <a:pt x="18847" y="5805"/>
                    <a:pt x="18213" y="6138"/>
                  </a:cubicBezTo>
                  <a:cubicBezTo>
                    <a:pt x="17580" y="6472"/>
                    <a:pt x="17146" y="6839"/>
                    <a:pt x="16946" y="7273"/>
                  </a:cubicBezTo>
                  <a:cubicBezTo>
                    <a:pt x="16779" y="7673"/>
                    <a:pt x="16812" y="8140"/>
                    <a:pt x="17146" y="8607"/>
                  </a:cubicBezTo>
                  <a:cubicBezTo>
                    <a:pt x="17479" y="9107"/>
                    <a:pt x="18113" y="9608"/>
                    <a:pt x="19014" y="10108"/>
                  </a:cubicBezTo>
                  <a:cubicBezTo>
                    <a:pt x="19781" y="10542"/>
                    <a:pt x="20648" y="10875"/>
                    <a:pt x="21582" y="11142"/>
                  </a:cubicBezTo>
                  <a:cubicBezTo>
                    <a:pt x="22516" y="11409"/>
                    <a:pt x="23517" y="11609"/>
                    <a:pt x="24551" y="11709"/>
                  </a:cubicBezTo>
                  <a:cubicBezTo>
                    <a:pt x="25341" y="11811"/>
                    <a:pt x="26151" y="11855"/>
                    <a:pt x="26950" y="11855"/>
                  </a:cubicBezTo>
                  <a:cubicBezTo>
                    <a:pt x="27197" y="11855"/>
                    <a:pt x="27443" y="11850"/>
                    <a:pt x="27687" y="11842"/>
                  </a:cubicBezTo>
                  <a:cubicBezTo>
                    <a:pt x="28721" y="11809"/>
                    <a:pt x="29722" y="11676"/>
                    <a:pt x="30689" y="11476"/>
                  </a:cubicBezTo>
                  <a:cubicBezTo>
                    <a:pt x="31056" y="11409"/>
                    <a:pt x="31389" y="11309"/>
                    <a:pt x="31723" y="11242"/>
                  </a:cubicBezTo>
                  <a:cubicBezTo>
                    <a:pt x="32057" y="11142"/>
                    <a:pt x="32357" y="11042"/>
                    <a:pt x="32624" y="10942"/>
                  </a:cubicBezTo>
                  <a:cubicBezTo>
                    <a:pt x="32891" y="10842"/>
                    <a:pt x="33124" y="10742"/>
                    <a:pt x="33358" y="10642"/>
                  </a:cubicBezTo>
                  <a:cubicBezTo>
                    <a:pt x="33558" y="10542"/>
                    <a:pt x="33758" y="10441"/>
                    <a:pt x="33925" y="10308"/>
                  </a:cubicBezTo>
                  <a:lnTo>
                    <a:pt x="35125" y="10675"/>
                  </a:lnTo>
                  <a:cubicBezTo>
                    <a:pt x="34925" y="10808"/>
                    <a:pt x="34692" y="10942"/>
                    <a:pt x="34425" y="11075"/>
                  </a:cubicBezTo>
                  <a:cubicBezTo>
                    <a:pt x="34158" y="11209"/>
                    <a:pt x="33858" y="11309"/>
                    <a:pt x="33558" y="11442"/>
                  </a:cubicBezTo>
                  <a:cubicBezTo>
                    <a:pt x="33224" y="11542"/>
                    <a:pt x="32891" y="11642"/>
                    <a:pt x="32524" y="11742"/>
                  </a:cubicBezTo>
                  <a:cubicBezTo>
                    <a:pt x="32123" y="11842"/>
                    <a:pt x="31723" y="11943"/>
                    <a:pt x="31289" y="12009"/>
                  </a:cubicBezTo>
                  <a:cubicBezTo>
                    <a:pt x="30255" y="12243"/>
                    <a:pt x="29088" y="12376"/>
                    <a:pt x="27854" y="12410"/>
                  </a:cubicBezTo>
                  <a:cubicBezTo>
                    <a:pt x="27453" y="12432"/>
                    <a:pt x="27049" y="12443"/>
                    <a:pt x="26643" y="12443"/>
                  </a:cubicBezTo>
                  <a:cubicBezTo>
                    <a:pt x="25830" y="12443"/>
                    <a:pt x="25007" y="12398"/>
                    <a:pt x="24184" y="12309"/>
                  </a:cubicBezTo>
                  <a:cubicBezTo>
                    <a:pt x="22950" y="12176"/>
                    <a:pt x="21749" y="11943"/>
                    <a:pt x="20648" y="11642"/>
                  </a:cubicBezTo>
                  <a:cubicBezTo>
                    <a:pt x="19514" y="11342"/>
                    <a:pt x="18514" y="10942"/>
                    <a:pt x="17646" y="10475"/>
                  </a:cubicBezTo>
                  <a:cubicBezTo>
                    <a:pt x="16712" y="9941"/>
                    <a:pt x="16045" y="9407"/>
                    <a:pt x="15678" y="8874"/>
                  </a:cubicBezTo>
                  <a:cubicBezTo>
                    <a:pt x="15278" y="8340"/>
                    <a:pt x="15178" y="7806"/>
                    <a:pt x="15378" y="7273"/>
                  </a:cubicBezTo>
                  <a:cubicBezTo>
                    <a:pt x="15578" y="6772"/>
                    <a:pt x="16078" y="6305"/>
                    <a:pt x="16846" y="5905"/>
                  </a:cubicBezTo>
                  <a:cubicBezTo>
                    <a:pt x="17646" y="5471"/>
                    <a:pt x="18714" y="5138"/>
                    <a:pt x="20148" y="4837"/>
                  </a:cubicBezTo>
                  <a:cubicBezTo>
                    <a:pt x="21216" y="4637"/>
                    <a:pt x="22383" y="4504"/>
                    <a:pt x="23517" y="4471"/>
                  </a:cubicBezTo>
                  <a:cubicBezTo>
                    <a:pt x="23801" y="4462"/>
                    <a:pt x="24084" y="4458"/>
                    <a:pt x="24367" y="4458"/>
                  </a:cubicBezTo>
                  <a:close/>
                  <a:moveTo>
                    <a:pt x="29521" y="1"/>
                  </a:moveTo>
                  <a:lnTo>
                    <a:pt x="0" y="5671"/>
                  </a:lnTo>
                  <a:lnTo>
                    <a:pt x="20982" y="17647"/>
                  </a:lnTo>
                  <a:lnTo>
                    <a:pt x="51537" y="11175"/>
                  </a:lnTo>
                  <a:lnTo>
                    <a:pt x="29521"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5224963" y="1849100"/>
              <a:ext cx="1300950" cy="444525"/>
            </a:xfrm>
            <a:custGeom>
              <a:avLst/>
              <a:gdLst/>
              <a:ahLst/>
              <a:cxnLst/>
              <a:rect l="l" t="t" r="r" b="b"/>
              <a:pathLst>
                <a:path w="52038" h="17781" extrusionOk="0">
                  <a:moveTo>
                    <a:pt x="29822" y="1"/>
                  </a:moveTo>
                  <a:lnTo>
                    <a:pt x="0" y="5738"/>
                  </a:lnTo>
                  <a:lnTo>
                    <a:pt x="21182" y="17780"/>
                  </a:lnTo>
                  <a:lnTo>
                    <a:pt x="52037" y="11276"/>
                  </a:lnTo>
                  <a:lnTo>
                    <a:pt x="29822"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5609388" y="1962200"/>
              <a:ext cx="498725" cy="199650"/>
            </a:xfrm>
            <a:custGeom>
              <a:avLst/>
              <a:gdLst/>
              <a:ahLst/>
              <a:cxnLst/>
              <a:rect l="l" t="t" r="r" b="b"/>
              <a:pathLst>
                <a:path w="19949" h="7986" extrusionOk="0">
                  <a:moveTo>
                    <a:pt x="10508" y="2215"/>
                  </a:moveTo>
                  <a:lnTo>
                    <a:pt x="12043" y="3449"/>
                  </a:lnTo>
                  <a:cubicBezTo>
                    <a:pt x="12276" y="3616"/>
                    <a:pt x="12410" y="3783"/>
                    <a:pt x="12510" y="3983"/>
                  </a:cubicBezTo>
                  <a:cubicBezTo>
                    <a:pt x="12610" y="4183"/>
                    <a:pt x="12677" y="4383"/>
                    <a:pt x="12610" y="4550"/>
                  </a:cubicBezTo>
                  <a:cubicBezTo>
                    <a:pt x="12577" y="4750"/>
                    <a:pt x="12476" y="4917"/>
                    <a:pt x="12276" y="5084"/>
                  </a:cubicBezTo>
                  <a:cubicBezTo>
                    <a:pt x="12076" y="5217"/>
                    <a:pt x="11809" y="5351"/>
                    <a:pt x="11442" y="5417"/>
                  </a:cubicBezTo>
                  <a:cubicBezTo>
                    <a:pt x="11142" y="5484"/>
                    <a:pt x="10875" y="5517"/>
                    <a:pt x="10575" y="5517"/>
                  </a:cubicBezTo>
                  <a:cubicBezTo>
                    <a:pt x="10308" y="5517"/>
                    <a:pt x="10008" y="5484"/>
                    <a:pt x="9741" y="5451"/>
                  </a:cubicBezTo>
                  <a:cubicBezTo>
                    <a:pt x="9474" y="5417"/>
                    <a:pt x="9241" y="5351"/>
                    <a:pt x="9007" y="5284"/>
                  </a:cubicBezTo>
                  <a:cubicBezTo>
                    <a:pt x="8740" y="5217"/>
                    <a:pt x="8540" y="5117"/>
                    <a:pt x="8340" y="5017"/>
                  </a:cubicBezTo>
                  <a:cubicBezTo>
                    <a:pt x="7873" y="4750"/>
                    <a:pt x="7573" y="4517"/>
                    <a:pt x="7373" y="4250"/>
                  </a:cubicBezTo>
                  <a:cubicBezTo>
                    <a:pt x="7206" y="3983"/>
                    <a:pt x="7139" y="3750"/>
                    <a:pt x="7206" y="3516"/>
                  </a:cubicBezTo>
                  <a:cubicBezTo>
                    <a:pt x="7273" y="3283"/>
                    <a:pt x="7473" y="3049"/>
                    <a:pt x="7806" y="2882"/>
                  </a:cubicBezTo>
                  <a:cubicBezTo>
                    <a:pt x="8107" y="2682"/>
                    <a:pt x="8574" y="2515"/>
                    <a:pt x="9107" y="2415"/>
                  </a:cubicBezTo>
                  <a:cubicBezTo>
                    <a:pt x="9274" y="2382"/>
                    <a:pt x="9408" y="2349"/>
                    <a:pt x="9541" y="2349"/>
                  </a:cubicBezTo>
                  <a:cubicBezTo>
                    <a:pt x="9674" y="2315"/>
                    <a:pt x="9808" y="2315"/>
                    <a:pt x="9908" y="2282"/>
                  </a:cubicBezTo>
                  <a:cubicBezTo>
                    <a:pt x="10041" y="2282"/>
                    <a:pt x="10141" y="2248"/>
                    <a:pt x="10242" y="2248"/>
                  </a:cubicBezTo>
                  <a:cubicBezTo>
                    <a:pt x="10342" y="2248"/>
                    <a:pt x="10442" y="2248"/>
                    <a:pt x="10508" y="2215"/>
                  </a:cubicBezTo>
                  <a:close/>
                  <a:moveTo>
                    <a:pt x="9190" y="1"/>
                  </a:moveTo>
                  <a:cubicBezTo>
                    <a:pt x="8907" y="1"/>
                    <a:pt x="8624" y="5"/>
                    <a:pt x="8340" y="14"/>
                  </a:cubicBezTo>
                  <a:cubicBezTo>
                    <a:pt x="7206" y="47"/>
                    <a:pt x="6039" y="180"/>
                    <a:pt x="4938" y="380"/>
                  </a:cubicBezTo>
                  <a:cubicBezTo>
                    <a:pt x="3537" y="681"/>
                    <a:pt x="2469" y="1014"/>
                    <a:pt x="1669" y="1448"/>
                  </a:cubicBezTo>
                  <a:cubicBezTo>
                    <a:pt x="868" y="1848"/>
                    <a:pt x="401" y="2315"/>
                    <a:pt x="201" y="2849"/>
                  </a:cubicBezTo>
                  <a:cubicBezTo>
                    <a:pt x="1" y="3349"/>
                    <a:pt x="101" y="3883"/>
                    <a:pt x="501" y="4417"/>
                  </a:cubicBezTo>
                  <a:cubicBezTo>
                    <a:pt x="868" y="4950"/>
                    <a:pt x="1535" y="5484"/>
                    <a:pt x="2469" y="6018"/>
                  </a:cubicBezTo>
                  <a:cubicBezTo>
                    <a:pt x="3337" y="6485"/>
                    <a:pt x="4337" y="6885"/>
                    <a:pt x="5471" y="7185"/>
                  </a:cubicBezTo>
                  <a:cubicBezTo>
                    <a:pt x="6572" y="7519"/>
                    <a:pt x="7773" y="7719"/>
                    <a:pt x="9007" y="7852"/>
                  </a:cubicBezTo>
                  <a:cubicBezTo>
                    <a:pt x="9830" y="7941"/>
                    <a:pt x="10653" y="7986"/>
                    <a:pt x="11466" y="7986"/>
                  </a:cubicBezTo>
                  <a:cubicBezTo>
                    <a:pt x="11872" y="7986"/>
                    <a:pt x="12276" y="7975"/>
                    <a:pt x="12677" y="7953"/>
                  </a:cubicBezTo>
                  <a:cubicBezTo>
                    <a:pt x="13911" y="7919"/>
                    <a:pt x="15078" y="7786"/>
                    <a:pt x="16112" y="7552"/>
                  </a:cubicBezTo>
                  <a:cubicBezTo>
                    <a:pt x="16546" y="7486"/>
                    <a:pt x="16980" y="7385"/>
                    <a:pt x="17347" y="7285"/>
                  </a:cubicBezTo>
                  <a:cubicBezTo>
                    <a:pt x="17714" y="7185"/>
                    <a:pt x="18047" y="7085"/>
                    <a:pt x="18381" y="6985"/>
                  </a:cubicBezTo>
                  <a:cubicBezTo>
                    <a:pt x="18681" y="6852"/>
                    <a:pt x="18981" y="6752"/>
                    <a:pt x="19248" y="6618"/>
                  </a:cubicBezTo>
                  <a:cubicBezTo>
                    <a:pt x="19481" y="6485"/>
                    <a:pt x="19748" y="6351"/>
                    <a:pt x="19948" y="6218"/>
                  </a:cubicBezTo>
                  <a:lnTo>
                    <a:pt x="18714" y="5851"/>
                  </a:lnTo>
                  <a:cubicBezTo>
                    <a:pt x="18581" y="5984"/>
                    <a:pt x="18381" y="6085"/>
                    <a:pt x="18181" y="6185"/>
                  </a:cubicBezTo>
                  <a:cubicBezTo>
                    <a:pt x="17947" y="6285"/>
                    <a:pt x="17714" y="6385"/>
                    <a:pt x="17447" y="6485"/>
                  </a:cubicBezTo>
                  <a:cubicBezTo>
                    <a:pt x="17180" y="6585"/>
                    <a:pt x="16880" y="6685"/>
                    <a:pt x="16546" y="6785"/>
                  </a:cubicBezTo>
                  <a:cubicBezTo>
                    <a:pt x="16212" y="6852"/>
                    <a:pt x="15879" y="6952"/>
                    <a:pt x="15512" y="7019"/>
                  </a:cubicBezTo>
                  <a:cubicBezTo>
                    <a:pt x="14545" y="7219"/>
                    <a:pt x="13544" y="7319"/>
                    <a:pt x="12476" y="7385"/>
                  </a:cubicBezTo>
                  <a:cubicBezTo>
                    <a:pt x="12232" y="7393"/>
                    <a:pt x="11988" y="7398"/>
                    <a:pt x="11744" y="7398"/>
                  </a:cubicBezTo>
                  <a:cubicBezTo>
                    <a:pt x="10954" y="7398"/>
                    <a:pt x="10164" y="7354"/>
                    <a:pt x="9374" y="7252"/>
                  </a:cubicBezTo>
                  <a:cubicBezTo>
                    <a:pt x="8340" y="7152"/>
                    <a:pt x="7339" y="6952"/>
                    <a:pt x="6405" y="6685"/>
                  </a:cubicBezTo>
                  <a:cubicBezTo>
                    <a:pt x="5471" y="6418"/>
                    <a:pt x="4604" y="6085"/>
                    <a:pt x="3837" y="5651"/>
                  </a:cubicBezTo>
                  <a:cubicBezTo>
                    <a:pt x="2903" y="5151"/>
                    <a:pt x="2302" y="4650"/>
                    <a:pt x="1969" y="4150"/>
                  </a:cubicBezTo>
                  <a:cubicBezTo>
                    <a:pt x="1635" y="3683"/>
                    <a:pt x="1569" y="3216"/>
                    <a:pt x="1769" y="2816"/>
                  </a:cubicBezTo>
                  <a:cubicBezTo>
                    <a:pt x="1969" y="2382"/>
                    <a:pt x="2403" y="2015"/>
                    <a:pt x="3036" y="1681"/>
                  </a:cubicBezTo>
                  <a:cubicBezTo>
                    <a:pt x="3670" y="1348"/>
                    <a:pt x="4537" y="1081"/>
                    <a:pt x="5571" y="881"/>
                  </a:cubicBezTo>
                  <a:cubicBezTo>
                    <a:pt x="6539" y="681"/>
                    <a:pt x="7540" y="581"/>
                    <a:pt x="8507" y="547"/>
                  </a:cubicBezTo>
                  <a:cubicBezTo>
                    <a:pt x="8749" y="539"/>
                    <a:pt x="8989" y="535"/>
                    <a:pt x="9227" y="535"/>
                  </a:cubicBezTo>
                  <a:cubicBezTo>
                    <a:pt x="9941" y="535"/>
                    <a:pt x="10642" y="572"/>
                    <a:pt x="11342" y="647"/>
                  </a:cubicBezTo>
                  <a:cubicBezTo>
                    <a:pt x="12243" y="747"/>
                    <a:pt x="13110" y="914"/>
                    <a:pt x="13944" y="1148"/>
                  </a:cubicBezTo>
                  <a:cubicBezTo>
                    <a:pt x="14745" y="1381"/>
                    <a:pt x="15512" y="1681"/>
                    <a:pt x="16179" y="2048"/>
                  </a:cubicBezTo>
                  <a:cubicBezTo>
                    <a:pt x="16713" y="2315"/>
                    <a:pt x="17113" y="2582"/>
                    <a:pt x="17347" y="2849"/>
                  </a:cubicBezTo>
                  <a:cubicBezTo>
                    <a:pt x="17613" y="3082"/>
                    <a:pt x="17780" y="3316"/>
                    <a:pt x="17814" y="3516"/>
                  </a:cubicBezTo>
                  <a:cubicBezTo>
                    <a:pt x="17847" y="3716"/>
                    <a:pt x="17780" y="3916"/>
                    <a:pt x="17613" y="4050"/>
                  </a:cubicBezTo>
                  <a:cubicBezTo>
                    <a:pt x="17447" y="4217"/>
                    <a:pt x="17180" y="4317"/>
                    <a:pt x="16880" y="4383"/>
                  </a:cubicBezTo>
                  <a:lnTo>
                    <a:pt x="16846" y="4383"/>
                  </a:lnTo>
                  <a:cubicBezTo>
                    <a:pt x="16613" y="4417"/>
                    <a:pt x="16379" y="4417"/>
                    <a:pt x="16179" y="4417"/>
                  </a:cubicBezTo>
                  <a:cubicBezTo>
                    <a:pt x="15946" y="4383"/>
                    <a:pt x="15712" y="4350"/>
                    <a:pt x="15479" y="4283"/>
                  </a:cubicBezTo>
                  <a:cubicBezTo>
                    <a:pt x="15245" y="4183"/>
                    <a:pt x="14978" y="4083"/>
                    <a:pt x="14745" y="3950"/>
                  </a:cubicBezTo>
                  <a:cubicBezTo>
                    <a:pt x="14511" y="3816"/>
                    <a:pt x="14244" y="3649"/>
                    <a:pt x="13978" y="3416"/>
                  </a:cubicBezTo>
                  <a:lnTo>
                    <a:pt x="11542" y="1515"/>
                  </a:lnTo>
                  <a:cubicBezTo>
                    <a:pt x="11309" y="1515"/>
                    <a:pt x="11075" y="1515"/>
                    <a:pt x="10842" y="1548"/>
                  </a:cubicBezTo>
                  <a:cubicBezTo>
                    <a:pt x="10575" y="1548"/>
                    <a:pt x="10342" y="1581"/>
                    <a:pt x="10075" y="1581"/>
                  </a:cubicBezTo>
                  <a:cubicBezTo>
                    <a:pt x="9808" y="1615"/>
                    <a:pt x="9541" y="1648"/>
                    <a:pt x="9274" y="1715"/>
                  </a:cubicBezTo>
                  <a:cubicBezTo>
                    <a:pt x="9007" y="1748"/>
                    <a:pt x="8707" y="1781"/>
                    <a:pt x="8440" y="1848"/>
                  </a:cubicBezTo>
                  <a:cubicBezTo>
                    <a:pt x="7573" y="2015"/>
                    <a:pt x="6872" y="2248"/>
                    <a:pt x="6372" y="2515"/>
                  </a:cubicBezTo>
                  <a:cubicBezTo>
                    <a:pt x="5872" y="2782"/>
                    <a:pt x="5538" y="3082"/>
                    <a:pt x="5405" y="3416"/>
                  </a:cubicBezTo>
                  <a:cubicBezTo>
                    <a:pt x="5238" y="3716"/>
                    <a:pt x="5305" y="4083"/>
                    <a:pt x="5505" y="4417"/>
                  </a:cubicBezTo>
                  <a:cubicBezTo>
                    <a:pt x="5705" y="4750"/>
                    <a:pt x="6105" y="5084"/>
                    <a:pt x="6672" y="5384"/>
                  </a:cubicBezTo>
                  <a:cubicBezTo>
                    <a:pt x="7039" y="5584"/>
                    <a:pt x="7440" y="5751"/>
                    <a:pt x="7873" y="5884"/>
                  </a:cubicBezTo>
                  <a:cubicBezTo>
                    <a:pt x="8307" y="5984"/>
                    <a:pt x="8774" y="6085"/>
                    <a:pt x="9207" y="6151"/>
                  </a:cubicBezTo>
                  <a:cubicBezTo>
                    <a:pt x="9674" y="6185"/>
                    <a:pt x="10141" y="6218"/>
                    <a:pt x="10575" y="6218"/>
                  </a:cubicBezTo>
                  <a:cubicBezTo>
                    <a:pt x="11009" y="6185"/>
                    <a:pt x="11409" y="6151"/>
                    <a:pt x="11809" y="6085"/>
                  </a:cubicBezTo>
                  <a:cubicBezTo>
                    <a:pt x="12176" y="5984"/>
                    <a:pt x="12510" y="5918"/>
                    <a:pt x="12777" y="5784"/>
                  </a:cubicBezTo>
                  <a:cubicBezTo>
                    <a:pt x="13077" y="5684"/>
                    <a:pt x="13277" y="5584"/>
                    <a:pt x="13444" y="5451"/>
                  </a:cubicBezTo>
                  <a:cubicBezTo>
                    <a:pt x="13611" y="5317"/>
                    <a:pt x="13711" y="5151"/>
                    <a:pt x="13777" y="4984"/>
                  </a:cubicBezTo>
                  <a:cubicBezTo>
                    <a:pt x="13844" y="4817"/>
                    <a:pt x="13844" y="4650"/>
                    <a:pt x="13777" y="4450"/>
                  </a:cubicBezTo>
                  <a:lnTo>
                    <a:pt x="13877" y="4450"/>
                  </a:lnTo>
                  <a:cubicBezTo>
                    <a:pt x="14144" y="4583"/>
                    <a:pt x="14445" y="4717"/>
                    <a:pt x="14745" y="4817"/>
                  </a:cubicBezTo>
                  <a:cubicBezTo>
                    <a:pt x="15045" y="4884"/>
                    <a:pt x="15345" y="4950"/>
                    <a:pt x="15679" y="4984"/>
                  </a:cubicBezTo>
                  <a:cubicBezTo>
                    <a:pt x="15891" y="5007"/>
                    <a:pt x="16103" y="5031"/>
                    <a:pt x="16316" y="5031"/>
                  </a:cubicBezTo>
                  <a:cubicBezTo>
                    <a:pt x="16403" y="5031"/>
                    <a:pt x="16491" y="5027"/>
                    <a:pt x="16579" y="5017"/>
                  </a:cubicBezTo>
                  <a:cubicBezTo>
                    <a:pt x="16880" y="5017"/>
                    <a:pt x="17180" y="4984"/>
                    <a:pt x="17413" y="4917"/>
                  </a:cubicBezTo>
                  <a:cubicBezTo>
                    <a:pt x="18014" y="4817"/>
                    <a:pt x="18514" y="4617"/>
                    <a:pt x="18848" y="4417"/>
                  </a:cubicBezTo>
                  <a:cubicBezTo>
                    <a:pt x="19181" y="4217"/>
                    <a:pt x="19381" y="3950"/>
                    <a:pt x="19415" y="3683"/>
                  </a:cubicBezTo>
                  <a:cubicBezTo>
                    <a:pt x="19448" y="3383"/>
                    <a:pt x="19315" y="3082"/>
                    <a:pt x="18981" y="2749"/>
                  </a:cubicBezTo>
                  <a:cubicBezTo>
                    <a:pt x="18681" y="2415"/>
                    <a:pt x="18181" y="2048"/>
                    <a:pt x="17480" y="1681"/>
                  </a:cubicBezTo>
                  <a:cubicBezTo>
                    <a:pt x="16713" y="1281"/>
                    <a:pt x="15812" y="948"/>
                    <a:pt x="14845" y="714"/>
                  </a:cubicBezTo>
                  <a:cubicBezTo>
                    <a:pt x="13877" y="447"/>
                    <a:pt x="12810" y="247"/>
                    <a:pt x="11709" y="114"/>
                  </a:cubicBezTo>
                  <a:cubicBezTo>
                    <a:pt x="10884" y="39"/>
                    <a:pt x="10039" y="1"/>
                    <a:pt x="9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4722938" y="1578925"/>
              <a:ext cx="1196700" cy="387800"/>
            </a:xfrm>
            <a:custGeom>
              <a:avLst/>
              <a:gdLst/>
              <a:ahLst/>
              <a:cxnLst/>
              <a:rect l="l" t="t" r="r" b="b"/>
              <a:pathLst>
                <a:path w="47868" h="15512" extrusionOk="0">
                  <a:moveTo>
                    <a:pt x="28420" y="0"/>
                  </a:moveTo>
                  <a:lnTo>
                    <a:pt x="0" y="5004"/>
                  </a:lnTo>
                  <a:lnTo>
                    <a:pt x="18447" y="15511"/>
                  </a:lnTo>
                  <a:lnTo>
                    <a:pt x="47868" y="9874"/>
                  </a:lnTo>
                  <a:lnTo>
                    <a:pt x="2842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4722938" y="1578925"/>
              <a:ext cx="1196700" cy="387800"/>
            </a:xfrm>
            <a:custGeom>
              <a:avLst/>
              <a:gdLst/>
              <a:ahLst/>
              <a:cxnLst/>
              <a:rect l="l" t="t" r="r" b="b"/>
              <a:pathLst>
                <a:path w="47868" h="15512" extrusionOk="0">
                  <a:moveTo>
                    <a:pt x="19547" y="3636"/>
                  </a:moveTo>
                  <a:lnTo>
                    <a:pt x="15144" y="4437"/>
                  </a:lnTo>
                  <a:cubicBezTo>
                    <a:pt x="15111" y="4437"/>
                    <a:pt x="15078" y="4437"/>
                    <a:pt x="15044" y="4470"/>
                  </a:cubicBezTo>
                  <a:cubicBezTo>
                    <a:pt x="15011" y="4470"/>
                    <a:pt x="15011" y="4470"/>
                    <a:pt x="15011" y="4503"/>
                  </a:cubicBezTo>
                  <a:cubicBezTo>
                    <a:pt x="14978" y="4503"/>
                    <a:pt x="14978" y="4537"/>
                    <a:pt x="14978" y="4537"/>
                  </a:cubicBezTo>
                  <a:cubicBezTo>
                    <a:pt x="15011" y="4537"/>
                    <a:pt x="15011" y="4570"/>
                    <a:pt x="15044" y="4570"/>
                  </a:cubicBezTo>
                  <a:cubicBezTo>
                    <a:pt x="15078" y="4603"/>
                    <a:pt x="15111" y="4603"/>
                    <a:pt x="15144" y="4603"/>
                  </a:cubicBezTo>
                  <a:cubicBezTo>
                    <a:pt x="15178" y="4603"/>
                    <a:pt x="15211" y="4637"/>
                    <a:pt x="15244" y="4637"/>
                  </a:cubicBezTo>
                  <a:lnTo>
                    <a:pt x="15511" y="4637"/>
                  </a:lnTo>
                  <a:lnTo>
                    <a:pt x="19914" y="3836"/>
                  </a:lnTo>
                  <a:cubicBezTo>
                    <a:pt x="19948" y="3836"/>
                    <a:pt x="19981" y="3836"/>
                    <a:pt x="20014" y="3803"/>
                  </a:cubicBezTo>
                  <a:cubicBezTo>
                    <a:pt x="20048" y="3803"/>
                    <a:pt x="20048" y="3770"/>
                    <a:pt x="20081" y="3770"/>
                  </a:cubicBezTo>
                  <a:cubicBezTo>
                    <a:pt x="20081" y="3770"/>
                    <a:pt x="20081" y="3736"/>
                    <a:pt x="20081" y="3736"/>
                  </a:cubicBezTo>
                  <a:cubicBezTo>
                    <a:pt x="20048" y="3703"/>
                    <a:pt x="20048" y="3703"/>
                    <a:pt x="20014" y="3703"/>
                  </a:cubicBezTo>
                  <a:cubicBezTo>
                    <a:pt x="19981" y="3669"/>
                    <a:pt x="19948" y="3669"/>
                    <a:pt x="19914" y="3669"/>
                  </a:cubicBezTo>
                  <a:cubicBezTo>
                    <a:pt x="19881" y="3636"/>
                    <a:pt x="19848" y="3636"/>
                    <a:pt x="19814" y="3636"/>
                  </a:cubicBezTo>
                  <a:close/>
                  <a:moveTo>
                    <a:pt x="22683" y="3603"/>
                  </a:moveTo>
                  <a:lnTo>
                    <a:pt x="13510" y="5237"/>
                  </a:lnTo>
                  <a:lnTo>
                    <a:pt x="24351" y="11175"/>
                  </a:lnTo>
                  <a:lnTo>
                    <a:pt x="33724" y="9407"/>
                  </a:lnTo>
                  <a:lnTo>
                    <a:pt x="22683" y="3603"/>
                  </a:lnTo>
                  <a:close/>
                  <a:moveTo>
                    <a:pt x="29955" y="10574"/>
                  </a:moveTo>
                  <a:cubicBezTo>
                    <a:pt x="29821" y="10574"/>
                    <a:pt x="29721" y="10574"/>
                    <a:pt x="29588" y="10608"/>
                  </a:cubicBezTo>
                  <a:cubicBezTo>
                    <a:pt x="29488" y="10608"/>
                    <a:pt x="29388" y="10641"/>
                    <a:pt x="29288" y="10674"/>
                  </a:cubicBezTo>
                  <a:cubicBezTo>
                    <a:pt x="29221" y="10741"/>
                    <a:pt x="29188" y="10775"/>
                    <a:pt x="29154" y="10808"/>
                  </a:cubicBezTo>
                  <a:cubicBezTo>
                    <a:pt x="29121" y="10841"/>
                    <a:pt x="29121" y="10908"/>
                    <a:pt x="29154" y="10941"/>
                  </a:cubicBezTo>
                  <a:cubicBezTo>
                    <a:pt x="29188" y="10975"/>
                    <a:pt x="29221" y="11041"/>
                    <a:pt x="29321" y="11075"/>
                  </a:cubicBezTo>
                  <a:cubicBezTo>
                    <a:pt x="29388" y="11108"/>
                    <a:pt x="29488" y="11141"/>
                    <a:pt x="29588" y="11175"/>
                  </a:cubicBezTo>
                  <a:cubicBezTo>
                    <a:pt x="29721" y="11208"/>
                    <a:pt x="29821" y="11242"/>
                    <a:pt x="29955" y="11242"/>
                  </a:cubicBezTo>
                  <a:cubicBezTo>
                    <a:pt x="30044" y="11242"/>
                    <a:pt x="30133" y="11256"/>
                    <a:pt x="30222" y="11256"/>
                  </a:cubicBezTo>
                  <a:cubicBezTo>
                    <a:pt x="30266" y="11256"/>
                    <a:pt x="30311" y="11253"/>
                    <a:pt x="30355" y="11242"/>
                  </a:cubicBezTo>
                  <a:cubicBezTo>
                    <a:pt x="30489" y="11242"/>
                    <a:pt x="30622" y="11242"/>
                    <a:pt x="30722" y="11208"/>
                  </a:cubicBezTo>
                  <a:cubicBezTo>
                    <a:pt x="30856" y="11208"/>
                    <a:pt x="30922" y="11175"/>
                    <a:pt x="31022" y="11141"/>
                  </a:cubicBezTo>
                  <a:cubicBezTo>
                    <a:pt x="31089" y="11108"/>
                    <a:pt x="31122" y="11041"/>
                    <a:pt x="31156" y="11008"/>
                  </a:cubicBezTo>
                  <a:cubicBezTo>
                    <a:pt x="31189" y="10975"/>
                    <a:pt x="31189" y="10941"/>
                    <a:pt x="31156" y="10875"/>
                  </a:cubicBezTo>
                  <a:cubicBezTo>
                    <a:pt x="31122" y="10841"/>
                    <a:pt x="31089" y="10775"/>
                    <a:pt x="30989" y="10741"/>
                  </a:cubicBezTo>
                  <a:cubicBezTo>
                    <a:pt x="30922" y="10708"/>
                    <a:pt x="30822" y="10674"/>
                    <a:pt x="30722" y="10641"/>
                  </a:cubicBezTo>
                  <a:cubicBezTo>
                    <a:pt x="30589" y="10608"/>
                    <a:pt x="30489" y="10608"/>
                    <a:pt x="30355" y="10574"/>
                  </a:cubicBezTo>
                  <a:close/>
                  <a:moveTo>
                    <a:pt x="21363" y="2989"/>
                  </a:moveTo>
                  <a:cubicBezTo>
                    <a:pt x="21670" y="2989"/>
                    <a:pt x="21976" y="3012"/>
                    <a:pt x="22283" y="3036"/>
                  </a:cubicBezTo>
                  <a:cubicBezTo>
                    <a:pt x="22716" y="3069"/>
                    <a:pt x="23117" y="3136"/>
                    <a:pt x="23484" y="3236"/>
                  </a:cubicBezTo>
                  <a:cubicBezTo>
                    <a:pt x="23851" y="3336"/>
                    <a:pt x="24184" y="3436"/>
                    <a:pt x="24418" y="3569"/>
                  </a:cubicBezTo>
                  <a:lnTo>
                    <a:pt x="35025" y="9140"/>
                  </a:lnTo>
                  <a:cubicBezTo>
                    <a:pt x="35292" y="9273"/>
                    <a:pt x="35492" y="9440"/>
                    <a:pt x="35559" y="9574"/>
                  </a:cubicBezTo>
                  <a:cubicBezTo>
                    <a:pt x="35659" y="9740"/>
                    <a:pt x="35659" y="9907"/>
                    <a:pt x="35592" y="10041"/>
                  </a:cubicBezTo>
                  <a:cubicBezTo>
                    <a:pt x="35492" y="10174"/>
                    <a:pt x="35325" y="10308"/>
                    <a:pt x="35092" y="10441"/>
                  </a:cubicBezTo>
                  <a:cubicBezTo>
                    <a:pt x="34825" y="10574"/>
                    <a:pt x="34525" y="10674"/>
                    <a:pt x="34091" y="10741"/>
                  </a:cubicBezTo>
                  <a:lnTo>
                    <a:pt x="27820" y="11942"/>
                  </a:lnTo>
                  <a:cubicBezTo>
                    <a:pt x="27386" y="12009"/>
                    <a:pt x="26953" y="12075"/>
                    <a:pt x="26486" y="12075"/>
                  </a:cubicBezTo>
                  <a:cubicBezTo>
                    <a:pt x="26019" y="12075"/>
                    <a:pt x="25585" y="12075"/>
                    <a:pt x="25118" y="12009"/>
                  </a:cubicBezTo>
                  <a:cubicBezTo>
                    <a:pt x="24684" y="11975"/>
                    <a:pt x="24251" y="11909"/>
                    <a:pt x="23851" y="11809"/>
                  </a:cubicBezTo>
                  <a:cubicBezTo>
                    <a:pt x="23484" y="11709"/>
                    <a:pt x="23117" y="11575"/>
                    <a:pt x="22850" y="11408"/>
                  </a:cubicBezTo>
                  <a:lnTo>
                    <a:pt x="12509" y="5704"/>
                  </a:lnTo>
                  <a:cubicBezTo>
                    <a:pt x="12242" y="5571"/>
                    <a:pt x="12109" y="5437"/>
                    <a:pt x="12009" y="5304"/>
                  </a:cubicBezTo>
                  <a:cubicBezTo>
                    <a:pt x="11942" y="5137"/>
                    <a:pt x="11975" y="5004"/>
                    <a:pt x="12075" y="4870"/>
                  </a:cubicBezTo>
                  <a:cubicBezTo>
                    <a:pt x="12176" y="4737"/>
                    <a:pt x="12342" y="4603"/>
                    <a:pt x="12609" y="4470"/>
                  </a:cubicBezTo>
                  <a:cubicBezTo>
                    <a:pt x="12843" y="4370"/>
                    <a:pt x="13176" y="4270"/>
                    <a:pt x="13577" y="4203"/>
                  </a:cubicBezTo>
                  <a:lnTo>
                    <a:pt x="19714" y="3102"/>
                  </a:lnTo>
                  <a:cubicBezTo>
                    <a:pt x="20115" y="3036"/>
                    <a:pt x="20548" y="3002"/>
                    <a:pt x="20982" y="3002"/>
                  </a:cubicBezTo>
                  <a:cubicBezTo>
                    <a:pt x="21109" y="2993"/>
                    <a:pt x="21236" y="2989"/>
                    <a:pt x="21363" y="2989"/>
                  </a:cubicBezTo>
                  <a:close/>
                  <a:moveTo>
                    <a:pt x="28420" y="0"/>
                  </a:moveTo>
                  <a:lnTo>
                    <a:pt x="0" y="5004"/>
                  </a:lnTo>
                  <a:lnTo>
                    <a:pt x="18447" y="15511"/>
                  </a:lnTo>
                  <a:lnTo>
                    <a:pt x="47868" y="9907"/>
                  </a:lnTo>
                  <a:lnTo>
                    <a:pt x="2842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4718763" y="1577250"/>
              <a:ext cx="1207550" cy="391975"/>
            </a:xfrm>
            <a:custGeom>
              <a:avLst/>
              <a:gdLst/>
              <a:ahLst/>
              <a:cxnLst/>
              <a:rect l="l" t="t" r="r" b="b"/>
              <a:pathLst>
                <a:path w="48302" h="15679" extrusionOk="0">
                  <a:moveTo>
                    <a:pt x="28688" y="0"/>
                  </a:moveTo>
                  <a:lnTo>
                    <a:pt x="0" y="5071"/>
                  </a:lnTo>
                  <a:lnTo>
                    <a:pt x="18614" y="15678"/>
                  </a:lnTo>
                  <a:lnTo>
                    <a:pt x="48302" y="9974"/>
                  </a:lnTo>
                  <a:lnTo>
                    <a:pt x="2868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5021488" y="1653975"/>
              <a:ext cx="592925" cy="226850"/>
            </a:xfrm>
            <a:custGeom>
              <a:avLst/>
              <a:gdLst/>
              <a:ahLst/>
              <a:cxnLst/>
              <a:rect l="l" t="t" r="r" b="b"/>
              <a:pathLst>
                <a:path w="23717" h="9074" extrusionOk="0">
                  <a:moveTo>
                    <a:pt x="7872" y="634"/>
                  </a:moveTo>
                  <a:cubicBezTo>
                    <a:pt x="7906" y="634"/>
                    <a:pt x="7939" y="634"/>
                    <a:pt x="7972" y="667"/>
                  </a:cubicBezTo>
                  <a:cubicBezTo>
                    <a:pt x="8006" y="667"/>
                    <a:pt x="8039" y="667"/>
                    <a:pt x="8072" y="701"/>
                  </a:cubicBezTo>
                  <a:cubicBezTo>
                    <a:pt x="8106" y="701"/>
                    <a:pt x="8106" y="734"/>
                    <a:pt x="8139" y="734"/>
                  </a:cubicBezTo>
                  <a:cubicBezTo>
                    <a:pt x="8139" y="734"/>
                    <a:pt x="8139" y="768"/>
                    <a:pt x="8106" y="768"/>
                  </a:cubicBezTo>
                  <a:cubicBezTo>
                    <a:pt x="8106" y="768"/>
                    <a:pt x="8106" y="801"/>
                    <a:pt x="8072" y="801"/>
                  </a:cubicBezTo>
                  <a:cubicBezTo>
                    <a:pt x="8039" y="834"/>
                    <a:pt x="8006" y="834"/>
                    <a:pt x="7972" y="834"/>
                  </a:cubicBezTo>
                  <a:lnTo>
                    <a:pt x="3569" y="1635"/>
                  </a:lnTo>
                  <a:lnTo>
                    <a:pt x="3302" y="1635"/>
                  </a:lnTo>
                  <a:cubicBezTo>
                    <a:pt x="3269" y="1635"/>
                    <a:pt x="3236" y="1601"/>
                    <a:pt x="3202" y="1601"/>
                  </a:cubicBezTo>
                  <a:cubicBezTo>
                    <a:pt x="3169" y="1601"/>
                    <a:pt x="3136" y="1601"/>
                    <a:pt x="3102" y="1568"/>
                  </a:cubicBezTo>
                  <a:cubicBezTo>
                    <a:pt x="3069" y="1568"/>
                    <a:pt x="3069" y="1535"/>
                    <a:pt x="3069" y="1535"/>
                  </a:cubicBezTo>
                  <a:cubicBezTo>
                    <a:pt x="3036" y="1535"/>
                    <a:pt x="3036" y="1501"/>
                    <a:pt x="3069" y="1501"/>
                  </a:cubicBezTo>
                  <a:cubicBezTo>
                    <a:pt x="3069" y="1468"/>
                    <a:pt x="3069" y="1468"/>
                    <a:pt x="3102" y="1468"/>
                  </a:cubicBezTo>
                  <a:cubicBezTo>
                    <a:pt x="3136" y="1435"/>
                    <a:pt x="3169" y="1435"/>
                    <a:pt x="3202" y="1435"/>
                  </a:cubicBezTo>
                  <a:lnTo>
                    <a:pt x="7605" y="634"/>
                  </a:lnTo>
                  <a:close/>
                  <a:moveTo>
                    <a:pt x="10741" y="601"/>
                  </a:moveTo>
                  <a:lnTo>
                    <a:pt x="21782" y="6405"/>
                  </a:lnTo>
                  <a:lnTo>
                    <a:pt x="12409" y="8173"/>
                  </a:lnTo>
                  <a:lnTo>
                    <a:pt x="1568" y="2235"/>
                  </a:lnTo>
                  <a:lnTo>
                    <a:pt x="10741" y="601"/>
                  </a:lnTo>
                  <a:close/>
                  <a:moveTo>
                    <a:pt x="18013" y="7539"/>
                  </a:moveTo>
                  <a:cubicBezTo>
                    <a:pt x="18146" y="7539"/>
                    <a:pt x="18280" y="7539"/>
                    <a:pt x="18413" y="7572"/>
                  </a:cubicBezTo>
                  <a:cubicBezTo>
                    <a:pt x="18547" y="7572"/>
                    <a:pt x="18680" y="7606"/>
                    <a:pt x="18780" y="7639"/>
                  </a:cubicBezTo>
                  <a:cubicBezTo>
                    <a:pt x="18880" y="7672"/>
                    <a:pt x="18980" y="7706"/>
                    <a:pt x="19080" y="7739"/>
                  </a:cubicBezTo>
                  <a:cubicBezTo>
                    <a:pt x="19147" y="7773"/>
                    <a:pt x="19214" y="7839"/>
                    <a:pt x="19214" y="7873"/>
                  </a:cubicBezTo>
                  <a:cubicBezTo>
                    <a:pt x="19247" y="7906"/>
                    <a:pt x="19247" y="7973"/>
                    <a:pt x="19214" y="8006"/>
                  </a:cubicBezTo>
                  <a:cubicBezTo>
                    <a:pt x="19214" y="8039"/>
                    <a:pt x="19147" y="8073"/>
                    <a:pt x="19080" y="8106"/>
                  </a:cubicBezTo>
                  <a:cubicBezTo>
                    <a:pt x="19014" y="8173"/>
                    <a:pt x="18914" y="8206"/>
                    <a:pt x="18780" y="8206"/>
                  </a:cubicBezTo>
                  <a:cubicBezTo>
                    <a:pt x="18680" y="8240"/>
                    <a:pt x="18547" y="8240"/>
                    <a:pt x="18413" y="8240"/>
                  </a:cubicBezTo>
                  <a:lnTo>
                    <a:pt x="18013" y="8240"/>
                  </a:lnTo>
                  <a:cubicBezTo>
                    <a:pt x="17879" y="8206"/>
                    <a:pt x="17779" y="8206"/>
                    <a:pt x="17646" y="8173"/>
                  </a:cubicBezTo>
                  <a:cubicBezTo>
                    <a:pt x="17546" y="8139"/>
                    <a:pt x="17446" y="8106"/>
                    <a:pt x="17379" y="8073"/>
                  </a:cubicBezTo>
                  <a:cubicBezTo>
                    <a:pt x="17279" y="8006"/>
                    <a:pt x="17246" y="7973"/>
                    <a:pt x="17212" y="7939"/>
                  </a:cubicBezTo>
                  <a:cubicBezTo>
                    <a:pt x="17179" y="7873"/>
                    <a:pt x="17179" y="7839"/>
                    <a:pt x="17212" y="7806"/>
                  </a:cubicBezTo>
                  <a:cubicBezTo>
                    <a:pt x="17246" y="7739"/>
                    <a:pt x="17279" y="7706"/>
                    <a:pt x="17379" y="7672"/>
                  </a:cubicBezTo>
                  <a:cubicBezTo>
                    <a:pt x="17446" y="7639"/>
                    <a:pt x="17546" y="7606"/>
                    <a:pt x="17646" y="7606"/>
                  </a:cubicBezTo>
                  <a:cubicBezTo>
                    <a:pt x="17779" y="7572"/>
                    <a:pt x="17913" y="7572"/>
                    <a:pt x="18013" y="7539"/>
                  </a:cubicBezTo>
                  <a:close/>
                  <a:moveTo>
                    <a:pt x="9040" y="0"/>
                  </a:moveTo>
                  <a:cubicBezTo>
                    <a:pt x="8606" y="0"/>
                    <a:pt x="8173" y="34"/>
                    <a:pt x="7772" y="134"/>
                  </a:cubicBezTo>
                  <a:lnTo>
                    <a:pt x="1635" y="1201"/>
                  </a:lnTo>
                  <a:cubicBezTo>
                    <a:pt x="1234" y="1268"/>
                    <a:pt x="901" y="1368"/>
                    <a:pt x="667" y="1501"/>
                  </a:cubicBezTo>
                  <a:cubicBezTo>
                    <a:pt x="400" y="1601"/>
                    <a:pt x="234" y="1735"/>
                    <a:pt x="133" y="1868"/>
                  </a:cubicBezTo>
                  <a:cubicBezTo>
                    <a:pt x="33" y="2002"/>
                    <a:pt x="0" y="2135"/>
                    <a:pt x="100" y="2302"/>
                  </a:cubicBezTo>
                  <a:cubicBezTo>
                    <a:pt x="167" y="2435"/>
                    <a:pt x="300" y="2569"/>
                    <a:pt x="567" y="2736"/>
                  </a:cubicBezTo>
                  <a:lnTo>
                    <a:pt x="10941" y="8406"/>
                  </a:lnTo>
                  <a:cubicBezTo>
                    <a:pt x="11208" y="8573"/>
                    <a:pt x="11542" y="8707"/>
                    <a:pt x="11909" y="8807"/>
                  </a:cubicBezTo>
                  <a:cubicBezTo>
                    <a:pt x="12309" y="8907"/>
                    <a:pt x="12742" y="8973"/>
                    <a:pt x="13176" y="9007"/>
                  </a:cubicBezTo>
                  <a:cubicBezTo>
                    <a:pt x="13643" y="9073"/>
                    <a:pt x="14110" y="9073"/>
                    <a:pt x="14544" y="9073"/>
                  </a:cubicBezTo>
                  <a:cubicBezTo>
                    <a:pt x="15011" y="9073"/>
                    <a:pt x="15444" y="9007"/>
                    <a:pt x="15878" y="8940"/>
                  </a:cubicBezTo>
                  <a:lnTo>
                    <a:pt x="22149" y="7739"/>
                  </a:lnTo>
                  <a:cubicBezTo>
                    <a:pt x="22583" y="7672"/>
                    <a:pt x="22883" y="7572"/>
                    <a:pt x="23150" y="7439"/>
                  </a:cubicBezTo>
                  <a:cubicBezTo>
                    <a:pt x="23383" y="7339"/>
                    <a:pt x="23550" y="7172"/>
                    <a:pt x="23650" y="7039"/>
                  </a:cubicBezTo>
                  <a:cubicBezTo>
                    <a:pt x="23717" y="6905"/>
                    <a:pt x="23717" y="6738"/>
                    <a:pt x="23617" y="6605"/>
                  </a:cubicBezTo>
                  <a:cubicBezTo>
                    <a:pt x="23550" y="6438"/>
                    <a:pt x="23350" y="6305"/>
                    <a:pt x="23083" y="6138"/>
                  </a:cubicBezTo>
                  <a:lnTo>
                    <a:pt x="12476" y="601"/>
                  </a:lnTo>
                  <a:cubicBezTo>
                    <a:pt x="12242" y="467"/>
                    <a:pt x="11909" y="334"/>
                    <a:pt x="11542" y="234"/>
                  </a:cubicBezTo>
                  <a:cubicBezTo>
                    <a:pt x="11175" y="167"/>
                    <a:pt x="10774" y="100"/>
                    <a:pt x="10341" y="34"/>
                  </a:cubicBezTo>
                  <a:cubicBezTo>
                    <a:pt x="9907" y="0"/>
                    <a:pt x="9473" y="0"/>
                    <a:pt x="9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4361013" y="2006725"/>
              <a:ext cx="1316800" cy="476200"/>
            </a:xfrm>
            <a:custGeom>
              <a:avLst/>
              <a:gdLst/>
              <a:ahLst/>
              <a:cxnLst/>
              <a:rect l="l" t="t" r="r" b="b"/>
              <a:pathLst>
                <a:path w="52672" h="19048" extrusionOk="0">
                  <a:moveTo>
                    <a:pt x="31823" y="0"/>
                  </a:moveTo>
                  <a:lnTo>
                    <a:pt x="0" y="6172"/>
                  </a:lnTo>
                  <a:lnTo>
                    <a:pt x="19581" y="19047"/>
                  </a:lnTo>
                  <a:lnTo>
                    <a:pt x="52671" y="12042"/>
                  </a:lnTo>
                  <a:lnTo>
                    <a:pt x="31823"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4361013" y="2006725"/>
              <a:ext cx="1317625" cy="475350"/>
            </a:xfrm>
            <a:custGeom>
              <a:avLst/>
              <a:gdLst/>
              <a:ahLst/>
              <a:cxnLst/>
              <a:rect l="l" t="t" r="r" b="b"/>
              <a:pathLst>
                <a:path w="52705" h="19014" extrusionOk="0">
                  <a:moveTo>
                    <a:pt x="35392" y="9874"/>
                  </a:moveTo>
                  <a:cubicBezTo>
                    <a:pt x="35292" y="9874"/>
                    <a:pt x="35192" y="9908"/>
                    <a:pt x="35092" y="9908"/>
                  </a:cubicBezTo>
                  <a:cubicBezTo>
                    <a:pt x="34992" y="9941"/>
                    <a:pt x="34892" y="9974"/>
                    <a:pt x="34858" y="10008"/>
                  </a:cubicBezTo>
                  <a:cubicBezTo>
                    <a:pt x="34792" y="10008"/>
                    <a:pt x="34758" y="10041"/>
                    <a:pt x="34725" y="10108"/>
                  </a:cubicBezTo>
                  <a:cubicBezTo>
                    <a:pt x="34692" y="10141"/>
                    <a:pt x="34692" y="10174"/>
                    <a:pt x="34725" y="10208"/>
                  </a:cubicBezTo>
                  <a:cubicBezTo>
                    <a:pt x="34725" y="10241"/>
                    <a:pt x="34792" y="10308"/>
                    <a:pt x="34825" y="10341"/>
                  </a:cubicBezTo>
                  <a:cubicBezTo>
                    <a:pt x="34892" y="10375"/>
                    <a:pt x="34992" y="10408"/>
                    <a:pt x="35059" y="10441"/>
                  </a:cubicBezTo>
                  <a:cubicBezTo>
                    <a:pt x="35159" y="10441"/>
                    <a:pt x="35259" y="10475"/>
                    <a:pt x="35359" y="10475"/>
                  </a:cubicBezTo>
                  <a:cubicBezTo>
                    <a:pt x="35459" y="10508"/>
                    <a:pt x="35592" y="10508"/>
                    <a:pt x="35692" y="10508"/>
                  </a:cubicBezTo>
                  <a:cubicBezTo>
                    <a:pt x="35792" y="10508"/>
                    <a:pt x="35892" y="10475"/>
                    <a:pt x="35993" y="10475"/>
                  </a:cubicBezTo>
                  <a:cubicBezTo>
                    <a:pt x="36093" y="10441"/>
                    <a:pt x="36193" y="10408"/>
                    <a:pt x="36259" y="10375"/>
                  </a:cubicBezTo>
                  <a:cubicBezTo>
                    <a:pt x="36326" y="10341"/>
                    <a:pt x="36359" y="10308"/>
                    <a:pt x="36359" y="10274"/>
                  </a:cubicBezTo>
                  <a:cubicBezTo>
                    <a:pt x="36393" y="10241"/>
                    <a:pt x="36393" y="10208"/>
                    <a:pt x="36393" y="10174"/>
                  </a:cubicBezTo>
                  <a:cubicBezTo>
                    <a:pt x="36359" y="10108"/>
                    <a:pt x="36326" y="10074"/>
                    <a:pt x="36259" y="10041"/>
                  </a:cubicBezTo>
                  <a:cubicBezTo>
                    <a:pt x="36193" y="10008"/>
                    <a:pt x="36126" y="9974"/>
                    <a:pt x="36026" y="9941"/>
                  </a:cubicBezTo>
                  <a:cubicBezTo>
                    <a:pt x="35926" y="9908"/>
                    <a:pt x="35826" y="9908"/>
                    <a:pt x="35726" y="9874"/>
                  </a:cubicBezTo>
                  <a:close/>
                  <a:moveTo>
                    <a:pt x="34291" y="7272"/>
                  </a:moveTo>
                  <a:lnTo>
                    <a:pt x="39929" y="10608"/>
                  </a:lnTo>
                  <a:lnTo>
                    <a:pt x="34958" y="11642"/>
                  </a:lnTo>
                  <a:lnTo>
                    <a:pt x="30155" y="8740"/>
                  </a:lnTo>
                  <a:lnTo>
                    <a:pt x="29354" y="8240"/>
                  </a:lnTo>
                  <a:lnTo>
                    <a:pt x="34291" y="7272"/>
                  </a:lnTo>
                  <a:close/>
                  <a:moveTo>
                    <a:pt x="18180" y="6438"/>
                  </a:moveTo>
                  <a:cubicBezTo>
                    <a:pt x="18247" y="6472"/>
                    <a:pt x="18313" y="6472"/>
                    <a:pt x="18347" y="6472"/>
                  </a:cubicBezTo>
                  <a:cubicBezTo>
                    <a:pt x="18480" y="6505"/>
                    <a:pt x="18647" y="6572"/>
                    <a:pt x="18814" y="6672"/>
                  </a:cubicBezTo>
                  <a:cubicBezTo>
                    <a:pt x="18980" y="6772"/>
                    <a:pt x="19181" y="6872"/>
                    <a:pt x="19381" y="6972"/>
                  </a:cubicBezTo>
                  <a:cubicBezTo>
                    <a:pt x="19581" y="7072"/>
                    <a:pt x="19781" y="7172"/>
                    <a:pt x="19981" y="7306"/>
                  </a:cubicBezTo>
                  <a:cubicBezTo>
                    <a:pt x="20181" y="7406"/>
                    <a:pt x="20381" y="7472"/>
                    <a:pt x="20515" y="7539"/>
                  </a:cubicBezTo>
                  <a:cubicBezTo>
                    <a:pt x="20682" y="7639"/>
                    <a:pt x="20815" y="7673"/>
                    <a:pt x="21015" y="7739"/>
                  </a:cubicBezTo>
                  <a:cubicBezTo>
                    <a:pt x="21182" y="7773"/>
                    <a:pt x="21415" y="7806"/>
                    <a:pt x="21716" y="7839"/>
                  </a:cubicBezTo>
                  <a:cubicBezTo>
                    <a:pt x="21983" y="7873"/>
                    <a:pt x="22383" y="7906"/>
                    <a:pt x="22883" y="7939"/>
                  </a:cubicBezTo>
                  <a:cubicBezTo>
                    <a:pt x="23417" y="7973"/>
                    <a:pt x="24051" y="8006"/>
                    <a:pt x="24885" y="8073"/>
                  </a:cubicBezTo>
                  <a:cubicBezTo>
                    <a:pt x="25719" y="8106"/>
                    <a:pt x="26252" y="8173"/>
                    <a:pt x="26653" y="8206"/>
                  </a:cubicBezTo>
                  <a:cubicBezTo>
                    <a:pt x="27053" y="8273"/>
                    <a:pt x="27253" y="8340"/>
                    <a:pt x="27420" y="8406"/>
                  </a:cubicBezTo>
                  <a:cubicBezTo>
                    <a:pt x="27553" y="8473"/>
                    <a:pt x="27653" y="8540"/>
                    <a:pt x="27753" y="8573"/>
                  </a:cubicBezTo>
                  <a:cubicBezTo>
                    <a:pt x="27820" y="8640"/>
                    <a:pt x="27953" y="8707"/>
                    <a:pt x="28187" y="8740"/>
                  </a:cubicBezTo>
                  <a:lnTo>
                    <a:pt x="29321" y="8640"/>
                  </a:lnTo>
                  <a:lnTo>
                    <a:pt x="33357" y="11075"/>
                  </a:lnTo>
                  <a:lnTo>
                    <a:pt x="31523" y="11442"/>
                  </a:lnTo>
                  <a:cubicBezTo>
                    <a:pt x="31523" y="11509"/>
                    <a:pt x="31423" y="11609"/>
                    <a:pt x="31289" y="11675"/>
                  </a:cubicBezTo>
                  <a:cubicBezTo>
                    <a:pt x="31156" y="11776"/>
                    <a:pt x="30956" y="11842"/>
                    <a:pt x="30755" y="11909"/>
                  </a:cubicBezTo>
                  <a:cubicBezTo>
                    <a:pt x="30555" y="11976"/>
                    <a:pt x="30355" y="12042"/>
                    <a:pt x="30222" y="12076"/>
                  </a:cubicBezTo>
                  <a:cubicBezTo>
                    <a:pt x="30088" y="12109"/>
                    <a:pt x="29988" y="12142"/>
                    <a:pt x="29988" y="12142"/>
                  </a:cubicBezTo>
                  <a:lnTo>
                    <a:pt x="23217" y="13343"/>
                  </a:lnTo>
                  <a:cubicBezTo>
                    <a:pt x="22683" y="13343"/>
                    <a:pt x="22316" y="13310"/>
                    <a:pt x="22049" y="13243"/>
                  </a:cubicBezTo>
                  <a:cubicBezTo>
                    <a:pt x="21749" y="13143"/>
                    <a:pt x="21582" y="13043"/>
                    <a:pt x="21482" y="12943"/>
                  </a:cubicBezTo>
                  <a:cubicBezTo>
                    <a:pt x="21382" y="12843"/>
                    <a:pt x="21315" y="12710"/>
                    <a:pt x="21315" y="12643"/>
                  </a:cubicBezTo>
                  <a:cubicBezTo>
                    <a:pt x="21282" y="12543"/>
                    <a:pt x="21282" y="12509"/>
                    <a:pt x="21282" y="12509"/>
                  </a:cubicBezTo>
                  <a:cubicBezTo>
                    <a:pt x="20848" y="12476"/>
                    <a:pt x="20548" y="12409"/>
                    <a:pt x="20315" y="12343"/>
                  </a:cubicBezTo>
                  <a:cubicBezTo>
                    <a:pt x="20081" y="12243"/>
                    <a:pt x="19914" y="12142"/>
                    <a:pt x="19848" y="12042"/>
                  </a:cubicBezTo>
                  <a:cubicBezTo>
                    <a:pt x="19748" y="11942"/>
                    <a:pt x="19714" y="11842"/>
                    <a:pt x="19681" y="11776"/>
                  </a:cubicBezTo>
                  <a:cubicBezTo>
                    <a:pt x="19681" y="11675"/>
                    <a:pt x="19681" y="11642"/>
                    <a:pt x="19681" y="11642"/>
                  </a:cubicBezTo>
                  <a:cubicBezTo>
                    <a:pt x="19014" y="11542"/>
                    <a:pt x="18580" y="11442"/>
                    <a:pt x="18313" y="11342"/>
                  </a:cubicBezTo>
                  <a:cubicBezTo>
                    <a:pt x="18046" y="11242"/>
                    <a:pt x="17946" y="11108"/>
                    <a:pt x="17913" y="11008"/>
                  </a:cubicBezTo>
                  <a:cubicBezTo>
                    <a:pt x="17880" y="10908"/>
                    <a:pt x="17913" y="10808"/>
                    <a:pt x="17980" y="10741"/>
                  </a:cubicBezTo>
                  <a:cubicBezTo>
                    <a:pt x="18046" y="10675"/>
                    <a:pt x="18113" y="10641"/>
                    <a:pt x="18113" y="10641"/>
                  </a:cubicBezTo>
                  <a:cubicBezTo>
                    <a:pt x="17546" y="10608"/>
                    <a:pt x="17146" y="10541"/>
                    <a:pt x="16912" y="10475"/>
                  </a:cubicBezTo>
                  <a:cubicBezTo>
                    <a:pt x="16645" y="10375"/>
                    <a:pt x="16545" y="10241"/>
                    <a:pt x="16512" y="10141"/>
                  </a:cubicBezTo>
                  <a:cubicBezTo>
                    <a:pt x="16479" y="10041"/>
                    <a:pt x="16479" y="9908"/>
                    <a:pt x="16545" y="9841"/>
                  </a:cubicBezTo>
                  <a:cubicBezTo>
                    <a:pt x="16579" y="9741"/>
                    <a:pt x="16612" y="9707"/>
                    <a:pt x="16612" y="9707"/>
                  </a:cubicBezTo>
                  <a:lnTo>
                    <a:pt x="19981" y="9040"/>
                  </a:lnTo>
                  <a:cubicBezTo>
                    <a:pt x="19981" y="9040"/>
                    <a:pt x="19981" y="9007"/>
                    <a:pt x="19948" y="9007"/>
                  </a:cubicBezTo>
                  <a:cubicBezTo>
                    <a:pt x="19948" y="8974"/>
                    <a:pt x="19914" y="8974"/>
                    <a:pt x="19881" y="8940"/>
                  </a:cubicBezTo>
                  <a:cubicBezTo>
                    <a:pt x="19848" y="8907"/>
                    <a:pt x="19781" y="8873"/>
                    <a:pt x="19714" y="8840"/>
                  </a:cubicBezTo>
                  <a:cubicBezTo>
                    <a:pt x="19614" y="8773"/>
                    <a:pt x="19514" y="8740"/>
                    <a:pt x="19381" y="8707"/>
                  </a:cubicBezTo>
                  <a:cubicBezTo>
                    <a:pt x="19281" y="8640"/>
                    <a:pt x="19147" y="8607"/>
                    <a:pt x="19014" y="8573"/>
                  </a:cubicBezTo>
                  <a:cubicBezTo>
                    <a:pt x="18880" y="8507"/>
                    <a:pt x="18714" y="8473"/>
                    <a:pt x="18547" y="8406"/>
                  </a:cubicBezTo>
                  <a:cubicBezTo>
                    <a:pt x="18380" y="8373"/>
                    <a:pt x="18180" y="8306"/>
                    <a:pt x="18013" y="8240"/>
                  </a:cubicBezTo>
                  <a:cubicBezTo>
                    <a:pt x="17813" y="8173"/>
                    <a:pt x="17613" y="8106"/>
                    <a:pt x="17413" y="8006"/>
                  </a:cubicBezTo>
                  <a:cubicBezTo>
                    <a:pt x="16979" y="7806"/>
                    <a:pt x="16679" y="7606"/>
                    <a:pt x="16512" y="7439"/>
                  </a:cubicBezTo>
                  <a:cubicBezTo>
                    <a:pt x="16379" y="7306"/>
                    <a:pt x="16345" y="7139"/>
                    <a:pt x="16379" y="7039"/>
                  </a:cubicBezTo>
                  <a:cubicBezTo>
                    <a:pt x="16445" y="6905"/>
                    <a:pt x="16579" y="6805"/>
                    <a:pt x="16779" y="6705"/>
                  </a:cubicBezTo>
                  <a:cubicBezTo>
                    <a:pt x="16946" y="6639"/>
                    <a:pt x="17179" y="6572"/>
                    <a:pt x="17379" y="6538"/>
                  </a:cubicBezTo>
                  <a:cubicBezTo>
                    <a:pt x="17479" y="6505"/>
                    <a:pt x="17579" y="6472"/>
                    <a:pt x="17679" y="6472"/>
                  </a:cubicBezTo>
                  <a:cubicBezTo>
                    <a:pt x="17780" y="6472"/>
                    <a:pt x="17880" y="6472"/>
                    <a:pt x="17980" y="6438"/>
                  </a:cubicBezTo>
                  <a:close/>
                  <a:moveTo>
                    <a:pt x="31823" y="0"/>
                  </a:moveTo>
                  <a:lnTo>
                    <a:pt x="0" y="6138"/>
                  </a:lnTo>
                  <a:lnTo>
                    <a:pt x="19581" y="19014"/>
                  </a:lnTo>
                  <a:lnTo>
                    <a:pt x="52704" y="12042"/>
                  </a:lnTo>
                  <a:lnTo>
                    <a:pt x="31823"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4356013" y="2005050"/>
              <a:ext cx="1329300" cy="480375"/>
            </a:xfrm>
            <a:custGeom>
              <a:avLst/>
              <a:gdLst/>
              <a:ahLst/>
              <a:cxnLst/>
              <a:rect l="l" t="t" r="r" b="b"/>
              <a:pathLst>
                <a:path w="53172" h="19215" extrusionOk="0">
                  <a:moveTo>
                    <a:pt x="32123" y="1"/>
                  </a:moveTo>
                  <a:lnTo>
                    <a:pt x="0" y="6205"/>
                  </a:lnTo>
                  <a:lnTo>
                    <a:pt x="19747" y="19215"/>
                  </a:lnTo>
                  <a:lnTo>
                    <a:pt x="53171" y="12143"/>
                  </a:lnTo>
                  <a:lnTo>
                    <a:pt x="3212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4768788" y="2168500"/>
              <a:ext cx="426175" cy="171825"/>
            </a:xfrm>
            <a:custGeom>
              <a:avLst/>
              <a:gdLst/>
              <a:ahLst/>
              <a:cxnLst/>
              <a:rect l="l" t="t" r="r" b="b"/>
              <a:pathLst>
                <a:path w="17047" h="6873" extrusionOk="0">
                  <a:moveTo>
                    <a:pt x="1635" y="1"/>
                  </a:moveTo>
                  <a:cubicBezTo>
                    <a:pt x="1535" y="1"/>
                    <a:pt x="1469" y="1"/>
                    <a:pt x="1368" y="34"/>
                  </a:cubicBezTo>
                  <a:cubicBezTo>
                    <a:pt x="1268" y="34"/>
                    <a:pt x="1168" y="34"/>
                    <a:pt x="1068" y="67"/>
                  </a:cubicBezTo>
                  <a:cubicBezTo>
                    <a:pt x="835" y="101"/>
                    <a:pt x="635" y="168"/>
                    <a:pt x="434" y="268"/>
                  </a:cubicBezTo>
                  <a:cubicBezTo>
                    <a:pt x="268" y="334"/>
                    <a:pt x="134" y="434"/>
                    <a:pt x="68" y="568"/>
                  </a:cubicBezTo>
                  <a:cubicBezTo>
                    <a:pt x="1" y="701"/>
                    <a:pt x="34" y="835"/>
                    <a:pt x="201" y="1001"/>
                  </a:cubicBezTo>
                  <a:cubicBezTo>
                    <a:pt x="368" y="1168"/>
                    <a:pt x="635" y="1335"/>
                    <a:pt x="1102" y="1535"/>
                  </a:cubicBezTo>
                  <a:cubicBezTo>
                    <a:pt x="1302" y="1635"/>
                    <a:pt x="1502" y="1702"/>
                    <a:pt x="1669" y="1769"/>
                  </a:cubicBezTo>
                  <a:cubicBezTo>
                    <a:pt x="1869" y="1835"/>
                    <a:pt x="2069" y="1902"/>
                    <a:pt x="2236" y="1969"/>
                  </a:cubicBezTo>
                  <a:cubicBezTo>
                    <a:pt x="2403" y="2002"/>
                    <a:pt x="2569" y="2069"/>
                    <a:pt x="2703" y="2102"/>
                  </a:cubicBezTo>
                  <a:cubicBezTo>
                    <a:pt x="2836" y="2136"/>
                    <a:pt x="2970" y="2202"/>
                    <a:pt x="3070" y="2236"/>
                  </a:cubicBezTo>
                  <a:cubicBezTo>
                    <a:pt x="3203" y="2269"/>
                    <a:pt x="3303" y="2336"/>
                    <a:pt x="3370" y="2369"/>
                  </a:cubicBezTo>
                  <a:cubicBezTo>
                    <a:pt x="3470" y="2402"/>
                    <a:pt x="3537" y="2436"/>
                    <a:pt x="3570" y="2469"/>
                  </a:cubicBezTo>
                  <a:cubicBezTo>
                    <a:pt x="3603" y="2503"/>
                    <a:pt x="3637" y="2536"/>
                    <a:pt x="3637" y="2536"/>
                  </a:cubicBezTo>
                  <a:cubicBezTo>
                    <a:pt x="3670" y="2569"/>
                    <a:pt x="3670" y="2569"/>
                    <a:pt x="3670" y="2569"/>
                  </a:cubicBezTo>
                  <a:lnTo>
                    <a:pt x="301" y="3236"/>
                  </a:lnTo>
                  <a:cubicBezTo>
                    <a:pt x="301" y="3236"/>
                    <a:pt x="268" y="3303"/>
                    <a:pt x="201" y="3370"/>
                  </a:cubicBezTo>
                  <a:cubicBezTo>
                    <a:pt x="168" y="3470"/>
                    <a:pt x="134" y="3570"/>
                    <a:pt x="201" y="3670"/>
                  </a:cubicBezTo>
                  <a:cubicBezTo>
                    <a:pt x="234" y="3803"/>
                    <a:pt x="334" y="3904"/>
                    <a:pt x="601" y="4004"/>
                  </a:cubicBezTo>
                  <a:cubicBezTo>
                    <a:pt x="835" y="4104"/>
                    <a:pt x="1202" y="4170"/>
                    <a:pt x="1802" y="4170"/>
                  </a:cubicBezTo>
                  <a:cubicBezTo>
                    <a:pt x="1802" y="4170"/>
                    <a:pt x="1702" y="4204"/>
                    <a:pt x="1669" y="4270"/>
                  </a:cubicBezTo>
                  <a:cubicBezTo>
                    <a:pt x="1602" y="4337"/>
                    <a:pt x="1569" y="4437"/>
                    <a:pt x="1602" y="4537"/>
                  </a:cubicBezTo>
                  <a:cubicBezTo>
                    <a:pt x="1635" y="4671"/>
                    <a:pt x="1735" y="4771"/>
                    <a:pt x="2002" y="4871"/>
                  </a:cubicBezTo>
                  <a:cubicBezTo>
                    <a:pt x="2269" y="5004"/>
                    <a:pt x="2703" y="5104"/>
                    <a:pt x="3370" y="5171"/>
                  </a:cubicBezTo>
                  <a:cubicBezTo>
                    <a:pt x="3370" y="5171"/>
                    <a:pt x="3370" y="5238"/>
                    <a:pt x="3370" y="5305"/>
                  </a:cubicBezTo>
                  <a:cubicBezTo>
                    <a:pt x="3370" y="5371"/>
                    <a:pt x="3437" y="5471"/>
                    <a:pt x="3503" y="5571"/>
                  </a:cubicBezTo>
                  <a:cubicBezTo>
                    <a:pt x="3603" y="5671"/>
                    <a:pt x="3737" y="5772"/>
                    <a:pt x="4004" y="5872"/>
                  </a:cubicBezTo>
                  <a:cubicBezTo>
                    <a:pt x="4204" y="5938"/>
                    <a:pt x="4537" y="6005"/>
                    <a:pt x="4971" y="6038"/>
                  </a:cubicBezTo>
                  <a:cubicBezTo>
                    <a:pt x="4971" y="6038"/>
                    <a:pt x="4971" y="6105"/>
                    <a:pt x="5004" y="6172"/>
                  </a:cubicBezTo>
                  <a:cubicBezTo>
                    <a:pt x="5004" y="6272"/>
                    <a:pt x="5038" y="6372"/>
                    <a:pt x="5171" y="6472"/>
                  </a:cubicBezTo>
                  <a:cubicBezTo>
                    <a:pt x="5271" y="6572"/>
                    <a:pt x="5438" y="6672"/>
                    <a:pt x="5705" y="6772"/>
                  </a:cubicBezTo>
                  <a:cubicBezTo>
                    <a:pt x="6005" y="6839"/>
                    <a:pt x="6372" y="6872"/>
                    <a:pt x="6872" y="6872"/>
                  </a:cubicBezTo>
                  <a:lnTo>
                    <a:pt x="13677" y="5671"/>
                  </a:lnTo>
                  <a:cubicBezTo>
                    <a:pt x="13677" y="5671"/>
                    <a:pt x="13744" y="5671"/>
                    <a:pt x="13911" y="5605"/>
                  </a:cubicBezTo>
                  <a:cubicBezTo>
                    <a:pt x="14044" y="5571"/>
                    <a:pt x="14244" y="5505"/>
                    <a:pt x="14444" y="5438"/>
                  </a:cubicBezTo>
                  <a:cubicBezTo>
                    <a:pt x="14611" y="5371"/>
                    <a:pt x="14811" y="5305"/>
                    <a:pt x="14978" y="5238"/>
                  </a:cubicBezTo>
                  <a:cubicBezTo>
                    <a:pt x="15112" y="5138"/>
                    <a:pt x="15212" y="5071"/>
                    <a:pt x="15212" y="5004"/>
                  </a:cubicBezTo>
                  <a:lnTo>
                    <a:pt x="17046" y="4637"/>
                  </a:lnTo>
                  <a:lnTo>
                    <a:pt x="13010" y="2169"/>
                  </a:lnTo>
                  <a:lnTo>
                    <a:pt x="11876" y="2302"/>
                  </a:lnTo>
                  <a:cubicBezTo>
                    <a:pt x="11642" y="2236"/>
                    <a:pt x="11509" y="2169"/>
                    <a:pt x="11409" y="2136"/>
                  </a:cubicBezTo>
                  <a:cubicBezTo>
                    <a:pt x="11309" y="2069"/>
                    <a:pt x="11242" y="2002"/>
                    <a:pt x="11075" y="1935"/>
                  </a:cubicBezTo>
                  <a:cubicBezTo>
                    <a:pt x="10942" y="1869"/>
                    <a:pt x="10708" y="1802"/>
                    <a:pt x="10342" y="1769"/>
                  </a:cubicBezTo>
                  <a:cubicBezTo>
                    <a:pt x="9941" y="1702"/>
                    <a:pt x="9374" y="1669"/>
                    <a:pt x="8540" y="1602"/>
                  </a:cubicBezTo>
                  <a:cubicBezTo>
                    <a:pt x="7740" y="1569"/>
                    <a:pt x="7073" y="1535"/>
                    <a:pt x="6572" y="1502"/>
                  </a:cubicBezTo>
                  <a:cubicBezTo>
                    <a:pt x="6038" y="1468"/>
                    <a:pt x="5672" y="1435"/>
                    <a:pt x="5371" y="1402"/>
                  </a:cubicBezTo>
                  <a:cubicBezTo>
                    <a:pt x="5071" y="1335"/>
                    <a:pt x="4871" y="1302"/>
                    <a:pt x="4671" y="1268"/>
                  </a:cubicBezTo>
                  <a:cubicBezTo>
                    <a:pt x="4504" y="1235"/>
                    <a:pt x="4371" y="1168"/>
                    <a:pt x="4204" y="1102"/>
                  </a:cubicBezTo>
                  <a:cubicBezTo>
                    <a:pt x="4037" y="1035"/>
                    <a:pt x="3870" y="935"/>
                    <a:pt x="3670" y="835"/>
                  </a:cubicBezTo>
                  <a:cubicBezTo>
                    <a:pt x="3470" y="735"/>
                    <a:pt x="3270" y="635"/>
                    <a:pt x="3070" y="501"/>
                  </a:cubicBezTo>
                  <a:cubicBezTo>
                    <a:pt x="2870" y="401"/>
                    <a:pt x="2669" y="301"/>
                    <a:pt x="2503" y="201"/>
                  </a:cubicBezTo>
                  <a:cubicBezTo>
                    <a:pt x="2302" y="134"/>
                    <a:pt x="2136" y="67"/>
                    <a:pt x="2036" y="34"/>
                  </a:cubicBezTo>
                  <a:cubicBezTo>
                    <a:pt x="2002" y="1"/>
                    <a:pt x="1936" y="1"/>
                    <a:pt x="1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5094863" y="2188525"/>
              <a:ext cx="264375" cy="109275"/>
            </a:xfrm>
            <a:custGeom>
              <a:avLst/>
              <a:gdLst/>
              <a:ahLst/>
              <a:cxnLst/>
              <a:rect l="l" t="t" r="r" b="b"/>
              <a:pathLst>
                <a:path w="10575" h="4371" extrusionOk="0">
                  <a:moveTo>
                    <a:pt x="6372" y="2602"/>
                  </a:moveTo>
                  <a:cubicBezTo>
                    <a:pt x="6472" y="2636"/>
                    <a:pt x="6572" y="2636"/>
                    <a:pt x="6672" y="2669"/>
                  </a:cubicBezTo>
                  <a:cubicBezTo>
                    <a:pt x="6772" y="2702"/>
                    <a:pt x="6839" y="2736"/>
                    <a:pt x="6905" y="2769"/>
                  </a:cubicBezTo>
                  <a:cubicBezTo>
                    <a:pt x="6972" y="2802"/>
                    <a:pt x="7005" y="2836"/>
                    <a:pt x="7039" y="2902"/>
                  </a:cubicBezTo>
                  <a:cubicBezTo>
                    <a:pt x="7039" y="2936"/>
                    <a:pt x="7039" y="2969"/>
                    <a:pt x="7005" y="3002"/>
                  </a:cubicBezTo>
                  <a:cubicBezTo>
                    <a:pt x="7005" y="3036"/>
                    <a:pt x="6939" y="3069"/>
                    <a:pt x="6905" y="3103"/>
                  </a:cubicBezTo>
                  <a:cubicBezTo>
                    <a:pt x="6839" y="3136"/>
                    <a:pt x="6739" y="3169"/>
                    <a:pt x="6639" y="3203"/>
                  </a:cubicBezTo>
                  <a:cubicBezTo>
                    <a:pt x="6572" y="3203"/>
                    <a:pt x="6438" y="3236"/>
                    <a:pt x="6338" y="3236"/>
                  </a:cubicBezTo>
                  <a:cubicBezTo>
                    <a:pt x="6238" y="3236"/>
                    <a:pt x="6138" y="3236"/>
                    <a:pt x="6005" y="3203"/>
                  </a:cubicBezTo>
                  <a:cubicBezTo>
                    <a:pt x="5905" y="3203"/>
                    <a:pt x="5805" y="3169"/>
                    <a:pt x="5705" y="3169"/>
                  </a:cubicBezTo>
                  <a:cubicBezTo>
                    <a:pt x="5638" y="3136"/>
                    <a:pt x="5538" y="3103"/>
                    <a:pt x="5471" y="3069"/>
                  </a:cubicBezTo>
                  <a:cubicBezTo>
                    <a:pt x="5404" y="3002"/>
                    <a:pt x="5371" y="2969"/>
                    <a:pt x="5371" y="2936"/>
                  </a:cubicBezTo>
                  <a:cubicBezTo>
                    <a:pt x="5338" y="2902"/>
                    <a:pt x="5338" y="2869"/>
                    <a:pt x="5371" y="2836"/>
                  </a:cubicBezTo>
                  <a:cubicBezTo>
                    <a:pt x="5404" y="2769"/>
                    <a:pt x="5438" y="2736"/>
                    <a:pt x="5504" y="2702"/>
                  </a:cubicBezTo>
                  <a:cubicBezTo>
                    <a:pt x="5571" y="2702"/>
                    <a:pt x="5638" y="2669"/>
                    <a:pt x="5738" y="2636"/>
                  </a:cubicBezTo>
                  <a:cubicBezTo>
                    <a:pt x="5838" y="2602"/>
                    <a:pt x="5938" y="2602"/>
                    <a:pt x="6038" y="2602"/>
                  </a:cubicBezTo>
                  <a:close/>
                  <a:moveTo>
                    <a:pt x="4937" y="0"/>
                  </a:moveTo>
                  <a:lnTo>
                    <a:pt x="0" y="968"/>
                  </a:lnTo>
                  <a:lnTo>
                    <a:pt x="801" y="1435"/>
                  </a:lnTo>
                  <a:lnTo>
                    <a:pt x="5604" y="4370"/>
                  </a:lnTo>
                  <a:lnTo>
                    <a:pt x="10575" y="3336"/>
                  </a:lnTo>
                  <a:lnTo>
                    <a:pt x="49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3847313" y="2134325"/>
              <a:ext cx="2723625" cy="3369925"/>
            </a:xfrm>
            <a:custGeom>
              <a:avLst/>
              <a:gdLst/>
              <a:ahLst/>
              <a:cxnLst/>
              <a:rect l="l" t="t" r="r" b="b"/>
              <a:pathLst>
                <a:path w="108945" h="134797" extrusionOk="0">
                  <a:moveTo>
                    <a:pt x="107610" y="1601"/>
                  </a:moveTo>
                  <a:lnTo>
                    <a:pt x="104375" y="35325"/>
                  </a:lnTo>
                  <a:lnTo>
                    <a:pt x="74720" y="42831"/>
                  </a:lnTo>
                  <a:lnTo>
                    <a:pt x="77022" y="8139"/>
                  </a:lnTo>
                  <a:lnTo>
                    <a:pt x="107610" y="1601"/>
                  </a:lnTo>
                  <a:close/>
                  <a:moveTo>
                    <a:pt x="73986" y="8773"/>
                  </a:moveTo>
                  <a:lnTo>
                    <a:pt x="71785" y="43565"/>
                  </a:lnTo>
                  <a:lnTo>
                    <a:pt x="39762" y="51637"/>
                  </a:lnTo>
                  <a:lnTo>
                    <a:pt x="40863" y="15845"/>
                  </a:lnTo>
                  <a:lnTo>
                    <a:pt x="73986" y="8773"/>
                  </a:lnTo>
                  <a:close/>
                  <a:moveTo>
                    <a:pt x="37560" y="16545"/>
                  </a:moveTo>
                  <a:lnTo>
                    <a:pt x="36560" y="52471"/>
                  </a:lnTo>
                  <a:lnTo>
                    <a:pt x="1902" y="61211"/>
                  </a:lnTo>
                  <a:lnTo>
                    <a:pt x="1568" y="24251"/>
                  </a:lnTo>
                  <a:lnTo>
                    <a:pt x="37560" y="16545"/>
                  </a:lnTo>
                  <a:close/>
                  <a:moveTo>
                    <a:pt x="104075" y="38361"/>
                  </a:moveTo>
                  <a:lnTo>
                    <a:pt x="101072" y="69750"/>
                  </a:lnTo>
                  <a:lnTo>
                    <a:pt x="72385" y="78123"/>
                  </a:lnTo>
                  <a:lnTo>
                    <a:pt x="74520" y="45933"/>
                  </a:lnTo>
                  <a:lnTo>
                    <a:pt x="104075" y="38361"/>
                  </a:lnTo>
                  <a:close/>
                  <a:moveTo>
                    <a:pt x="71585" y="46700"/>
                  </a:moveTo>
                  <a:lnTo>
                    <a:pt x="69550" y="78957"/>
                  </a:lnTo>
                  <a:lnTo>
                    <a:pt x="38661" y="87963"/>
                  </a:lnTo>
                  <a:lnTo>
                    <a:pt x="39662" y="54873"/>
                  </a:lnTo>
                  <a:lnTo>
                    <a:pt x="71585" y="46700"/>
                  </a:lnTo>
                  <a:close/>
                  <a:moveTo>
                    <a:pt x="36493" y="55707"/>
                  </a:moveTo>
                  <a:lnTo>
                    <a:pt x="35592" y="88864"/>
                  </a:lnTo>
                  <a:lnTo>
                    <a:pt x="2235" y="98637"/>
                  </a:lnTo>
                  <a:lnTo>
                    <a:pt x="1935" y="64546"/>
                  </a:lnTo>
                  <a:lnTo>
                    <a:pt x="36493" y="55707"/>
                  </a:lnTo>
                  <a:close/>
                  <a:moveTo>
                    <a:pt x="100806" y="72585"/>
                  </a:moveTo>
                  <a:lnTo>
                    <a:pt x="97970" y="101806"/>
                  </a:lnTo>
                  <a:lnTo>
                    <a:pt x="70217" y="110946"/>
                  </a:lnTo>
                  <a:lnTo>
                    <a:pt x="72218" y="81025"/>
                  </a:lnTo>
                  <a:lnTo>
                    <a:pt x="100806" y="72585"/>
                  </a:lnTo>
                  <a:close/>
                  <a:moveTo>
                    <a:pt x="69350" y="81859"/>
                  </a:moveTo>
                  <a:lnTo>
                    <a:pt x="67448" y="111847"/>
                  </a:lnTo>
                  <a:lnTo>
                    <a:pt x="37627" y="121654"/>
                  </a:lnTo>
                  <a:lnTo>
                    <a:pt x="38561" y="90965"/>
                  </a:lnTo>
                  <a:lnTo>
                    <a:pt x="69350" y="81859"/>
                  </a:lnTo>
                  <a:close/>
                  <a:moveTo>
                    <a:pt x="35492" y="91866"/>
                  </a:moveTo>
                  <a:lnTo>
                    <a:pt x="34658" y="122621"/>
                  </a:lnTo>
                  <a:lnTo>
                    <a:pt x="2535" y="133195"/>
                  </a:lnTo>
                  <a:lnTo>
                    <a:pt x="2268" y="101706"/>
                  </a:lnTo>
                  <a:lnTo>
                    <a:pt x="35492" y="91866"/>
                  </a:lnTo>
                  <a:close/>
                  <a:moveTo>
                    <a:pt x="108945" y="0"/>
                  </a:moveTo>
                  <a:lnTo>
                    <a:pt x="0" y="23083"/>
                  </a:lnTo>
                  <a:lnTo>
                    <a:pt x="1201" y="134797"/>
                  </a:lnTo>
                  <a:lnTo>
                    <a:pt x="98971" y="102507"/>
                  </a:lnTo>
                  <a:lnTo>
                    <a:pt x="108945"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3886488" y="2547950"/>
              <a:ext cx="899850" cy="1116650"/>
            </a:xfrm>
            <a:custGeom>
              <a:avLst/>
              <a:gdLst/>
              <a:ahLst/>
              <a:cxnLst/>
              <a:rect l="l" t="t" r="r" b="b"/>
              <a:pathLst>
                <a:path w="35994" h="44666" extrusionOk="0">
                  <a:moveTo>
                    <a:pt x="35993" y="0"/>
                  </a:moveTo>
                  <a:lnTo>
                    <a:pt x="1" y="7706"/>
                  </a:lnTo>
                  <a:lnTo>
                    <a:pt x="335" y="44666"/>
                  </a:lnTo>
                  <a:lnTo>
                    <a:pt x="34993" y="35926"/>
                  </a:lnTo>
                  <a:lnTo>
                    <a:pt x="35993"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4059963" y="2867025"/>
              <a:ext cx="557925" cy="458800"/>
            </a:xfrm>
            <a:custGeom>
              <a:avLst/>
              <a:gdLst/>
              <a:ahLst/>
              <a:cxnLst/>
              <a:rect l="l" t="t" r="r" b="b"/>
              <a:pathLst>
                <a:path w="22317" h="18352" extrusionOk="0">
                  <a:moveTo>
                    <a:pt x="17654" y="1"/>
                  </a:moveTo>
                  <a:cubicBezTo>
                    <a:pt x="17327" y="1"/>
                    <a:pt x="16996" y="38"/>
                    <a:pt x="16645" y="113"/>
                  </a:cubicBezTo>
                  <a:cubicBezTo>
                    <a:pt x="16045" y="247"/>
                    <a:pt x="15478" y="480"/>
                    <a:pt x="14944" y="847"/>
                  </a:cubicBezTo>
                  <a:cubicBezTo>
                    <a:pt x="14411" y="1214"/>
                    <a:pt x="13910" y="1648"/>
                    <a:pt x="13510" y="2148"/>
                  </a:cubicBezTo>
                  <a:cubicBezTo>
                    <a:pt x="13110" y="2682"/>
                    <a:pt x="12776" y="3249"/>
                    <a:pt x="12543" y="3849"/>
                  </a:cubicBezTo>
                  <a:cubicBezTo>
                    <a:pt x="12309" y="4450"/>
                    <a:pt x="12176" y="5083"/>
                    <a:pt x="12176" y="5717"/>
                  </a:cubicBezTo>
                  <a:cubicBezTo>
                    <a:pt x="12176" y="5851"/>
                    <a:pt x="12176" y="5951"/>
                    <a:pt x="12176" y="6084"/>
                  </a:cubicBezTo>
                  <a:cubicBezTo>
                    <a:pt x="12209" y="6184"/>
                    <a:pt x="12209" y="6318"/>
                    <a:pt x="12209" y="6418"/>
                  </a:cubicBezTo>
                  <a:cubicBezTo>
                    <a:pt x="12242" y="6518"/>
                    <a:pt x="12242" y="6651"/>
                    <a:pt x="12276" y="6751"/>
                  </a:cubicBezTo>
                  <a:cubicBezTo>
                    <a:pt x="12309" y="6851"/>
                    <a:pt x="12342" y="6951"/>
                    <a:pt x="12376" y="7051"/>
                  </a:cubicBezTo>
                  <a:cubicBezTo>
                    <a:pt x="12276" y="7285"/>
                    <a:pt x="12176" y="7452"/>
                    <a:pt x="12042" y="7619"/>
                  </a:cubicBezTo>
                  <a:cubicBezTo>
                    <a:pt x="11909" y="7785"/>
                    <a:pt x="11775" y="7919"/>
                    <a:pt x="11642" y="8019"/>
                  </a:cubicBezTo>
                  <a:cubicBezTo>
                    <a:pt x="11475" y="8152"/>
                    <a:pt x="11308" y="8252"/>
                    <a:pt x="11142" y="8319"/>
                  </a:cubicBezTo>
                  <a:cubicBezTo>
                    <a:pt x="10975" y="8386"/>
                    <a:pt x="10808" y="8452"/>
                    <a:pt x="10641" y="8486"/>
                  </a:cubicBezTo>
                  <a:cubicBezTo>
                    <a:pt x="10368" y="8551"/>
                    <a:pt x="10085" y="8580"/>
                    <a:pt x="9796" y="8580"/>
                  </a:cubicBezTo>
                  <a:cubicBezTo>
                    <a:pt x="9343" y="8580"/>
                    <a:pt x="8875" y="8508"/>
                    <a:pt x="8406" y="8386"/>
                  </a:cubicBezTo>
                  <a:cubicBezTo>
                    <a:pt x="7606" y="8219"/>
                    <a:pt x="6838" y="7885"/>
                    <a:pt x="6105" y="7552"/>
                  </a:cubicBezTo>
                  <a:cubicBezTo>
                    <a:pt x="5404" y="7218"/>
                    <a:pt x="4770" y="6851"/>
                    <a:pt x="4337" y="6584"/>
                  </a:cubicBezTo>
                  <a:cubicBezTo>
                    <a:pt x="3870" y="6318"/>
                    <a:pt x="3603" y="6118"/>
                    <a:pt x="3603" y="6117"/>
                  </a:cubicBezTo>
                  <a:lnTo>
                    <a:pt x="3603" y="6117"/>
                  </a:lnTo>
                  <a:cubicBezTo>
                    <a:pt x="3670" y="7218"/>
                    <a:pt x="3903" y="8152"/>
                    <a:pt x="4270" y="8986"/>
                  </a:cubicBezTo>
                  <a:cubicBezTo>
                    <a:pt x="4604" y="9787"/>
                    <a:pt x="5037" y="10454"/>
                    <a:pt x="5504" y="10988"/>
                  </a:cubicBezTo>
                  <a:cubicBezTo>
                    <a:pt x="5938" y="11521"/>
                    <a:pt x="6371" y="11888"/>
                    <a:pt x="6672" y="12155"/>
                  </a:cubicBezTo>
                  <a:cubicBezTo>
                    <a:pt x="7005" y="12422"/>
                    <a:pt x="7239" y="12555"/>
                    <a:pt x="7239" y="12555"/>
                  </a:cubicBezTo>
                  <a:cubicBezTo>
                    <a:pt x="7205" y="12589"/>
                    <a:pt x="7172" y="12622"/>
                    <a:pt x="7105" y="12655"/>
                  </a:cubicBezTo>
                  <a:cubicBezTo>
                    <a:pt x="7072" y="12689"/>
                    <a:pt x="7005" y="12722"/>
                    <a:pt x="6972" y="12722"/>
                  </a:cubicBezTo>
                  <a:cubicBezTo>
                    <a:pt x="6905" y="12756"/>
                    <a:pt x="6838" y="12789"/>
                    <a:pt x="6738" y="12822"/>
                  </a:cubicBezTo>
                  <a:cubicBezTo>
                    <a:pt x="6672" y="12856"/>
                    <a:pt x="6572" y="12856"/>
                    <a:pt x="6472" y="12889"/>
                  </a:cubicBezTo>
                  <a:cubicBezTo>
                    <a:pt x="6005" y="12989"/>
                    <a:pt x="5371" y="13056"/>
                    <a:pt x="4670" y="13122"/>
                  </a:cubicBezTo>
                  <a:cubicBezTo>
                    <a:pt x="4003" y="13156"/>
                    <a:pt x="3236" y="13189"/>
                    <a:pt x="2535" y="13189"/>
                  </a:cubicBezTo>
                  <a:cubicBezTo>
                    <a:pt x="1868" y="13189"/>
                    <a:pt x="1234" y="13189"/>
                    <a:pt x="767" y="13156"/>
                  </a:cubicBezTo>
                  <a:lnTo>
                    <a:pt x="0" y="13156"/>
                  </a:lnTo>
                  <a:cubicBezTo>
                    <a:pt x="601" y="14157"/>
                    <a:pt x="1401" y="14857"/>
                    <a:pt x="2269" y="15324"/>
                  </a:cubicBezTo>
                  <a:cubicBezTo>
                    <a:pt x="3136" y="15824"/>
                    <a:pt x="4070" y="16058"/>
                    <a:pt x="4937" y="16191"/>
                  </a:cubicBezTo>
                  <a:cubicBezTo>
                    <a:pt x="5515" y="16280"/>
                    <a:pt x="6064" y="16310"/>
                    <a:pt x="6533" y="16310"/>
                  </a:cubicBezTo>
                  <a:cubicBezTo>
                    <a:pt x="6768" y="16310"/>
                    <a:pt x="6983" y="16303"/>
                    <a:pt x="7172" y="16291"/>
                  </a:cubicBezTo>
                  <a:cubicBezTo>
                    <a:pt x="7739" y="16258"/>
                    <a:pt x="8106" y="16191"/>
                    <a:pt x="8106" y="16191"/>
                  </a:cubicBezTo>
                  <a:lnTo>
                    <a:pt x="8106" y="16191"/>
                  </a:lnTo>
                  <a:cubicBezTo>
                    <a:pt x="7906" y="16458"/>
                    <a:pt x="7639" y="16725"/>
                    <a:pt x="7305" y="16959"/>
                  </a:cubicBezTo>
                  <a:cubicBezTo>
                    <a:pt x="7005" y="17192"/>
                    <a:pt x="6638" y="17392"/>
                    <a:pt x="6305" y="17592"/>
                  </a:cubicBezTo>
                  <a:cubicBezTo>
                    <a:pt x="5971" y="17792"/>
                    <a:pt x="5671" y="17926"/>
                    <a:pt x="5471" y="18026"/>
                  </a:cubicBezTo>
                  <a:cubicBezTo>
                    <a:pt x="5237" y="18159"/>
                    <a:pt x="5104" y="18193"/>
                    <a:pt x="5104" y="18193"/>
                  </a:cubicBezTo>
                  <a:cubicBezTo>
                    <a:pt x="5538" y="18259"/>
                    <a:pt x="5971" y="18293"/>
                    <a:pt x="6405" y="18326"/>
                  </a:cubicBezTo>
                  <a:cubicBezTo>
                    <a:pt x="6622" y="18343"/>
                    <a:pt x="6830" y="18351"/>
                    <a:pt x="7034" y="18351"/>
                  </a:cubicBezTo>
                  <a:cubicBezTo>
                    <a:pt x="7239" y="18351"/>
                    <a:pt x="7439" y="18343"/>
                    <a:pt x="7639" y="18326"/>
                  </a:cubicBezTo>
                  <a:cubicBezTo>
                    <a:pt x="8039" y="18326"/>
                    <a:pt x="8406" y="18259"/>
                    <a:pt x="8807" y="18226"/>
                  </a:cubicBezTo>
                  <a:cubicBezTo>
                    <a:pt x="9173" y="18159"/>
                    <a:pt x="9540" y="18093"/>
                    <a:pt x="9874" y="18026"/>
                  </a:cubicBezTo>
                  <a:cubicBezTo>
                    <a:pt x="11975" y="17492"/>
                    <a:pt x="13710" y="16458"/>
                    <a:pt x="15111" y="15157"/>
                  </a:cubicBezTo>
                  <a:cubicBezTo>
                    <a:pt x="16512" y="13856"/>
                    <a:pt x="17613" y="12322"/>
                    <a:pt x="18447" y="10854"/>
                  </a:cubicBezTo>
                  <a:cubicBezTo>
                    <a:pt x="19281" y="9386"/>
                    <a:pt x="19848" y="7985"/>
                    <a:pt x="20215" y="6918"/>
                  </a:cubicBezTo>
                  <a:cubicBezTo>
                    <a:pt x="20582" y="5884"/>
                    <a:pt x="20715" y="5217"/>
                    <a:pt x="20715" y="5217"/>
                  </a:cubicBezTo>
                  <a:cubicBezTo>
                    <a:pt x="20748" y="5150"/>
                    <a:pt x="20748" y="5117"/>
                    <a:pt x="20782" y="5083"/>
                  </a:cubicBezTo>
                  <a:cubicBezTo>
                    <a:pt x="20782" y="5050"/>
                    <a:pt x="20782" y="5017"/>
                    <a:pt x="20815" y="4950"/>
                  </a:cubicBezTo>
                  <a:cubicBezTo>
                    <a:pt x="20815" y="4917"/>
                    <a:pt x="20815" y="4883"/>
                    <a:pt x="20815" y="4850"/>
                  </a:cubicBezTo>
                  <a:cubicBezTo>
                    <a:pt x="20848" y="4783"/>
                    <a:pt x="20848" y="4750"/>
                    <a:pt x="20848" y="4716"/>
                  </a:cubicBezTo>
                  <a:lnTo>
                    <a:pt x="22249" y="4383"/>
                  </a:lnTo>
                  <a:lnTo>
                    <a:pt x="20982" y="3482"/>
                  </a:lnTo>
                  <a:lnTo>
                    <a:pt x="22316" y="880"/>
                  </a:lnTo>
                  <a:lnTo>
                    <a:pt x="20648" y="1948"/>
                  </a:lnTo>
                  <a:cubicBezTo>
                    <a:pt x="20482" y="1581"/>
                    <a:pt x="20248" y="1247"/>
                    <a:pt x="20015" y="980"/>
                  </a:cubicBezTo>
                  <a:cubicBezTo>
                    <a:pt x="19748" y="714"/>
                    <a:pt x="19447" y="480"/>
                    <a:pt x="19081" y="313"/>
                  </a:cubicBezTo>
                  <a:cubicBezTo>
                    <a:pt x="18747" y="147"/>
                    <a:pt x="18380" y="46"/>
                    <a:pt x="17980" y="13"/>
                  </a:cubicBezTo>
                  <a:cubicBezTo>
                    <a:pt x="17871" y="5"/>
                    <a:pt x="17763" y="1"/>
                    <a:pt x="17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3891513" y="3521975"/>
              <a:ext cx="872300" cy="1083300"/>
            </a:xfrm>
            <a:custGeom>
              <a:avLst/>
              <a:gdLst/>
              <a:ahLst/>
              <a:cxnLst/>
              <a:rect l="l" t="t" r="r" b="b"/>
              <a:pathLst>
                <a:path w="34892" h="43332" extrusionOk="0">
                  <a:moveTo>
                    <a:pt x="34892" y="1"/>
                  </a:moveTo>
                  <a:lnTo>
                    <a:pt x="0" y="8940"/>
                  </a:lnTo>
                  <a:lnTo>
                    <a:pt x="334" y="43332"/>
                  </a:lnTo>
                  <a:lnTo>
                    <a:pt x="33991" y="33491"/>
                  </a:lnTo>
                  <a:lnTo>
                    <a:pt x="34892"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4106663" y="4207975"/>
              <a:ext cx="120100" cy="121775"/>
            </a:xfrm>
            <a:custGeom>
              <a:avLst/>
              <a:gdLst/>
              <a:ahLst/>
              <a:cxnLst/>
              <a:rect l="l" t="t" r="r" b="b"/>
              <a:pathLst>
                <a:path w="4804" h="4871" extrusionOk="0">
                  <a:moveTo>
                    <a:pt x="3138" y="1"/>
                  </a:moveTo>
                  <a:cubicBezTo>
                    <a:pt x="2902" y="1"/>
                    <a:pt x="2652" y="39"/>
                    <a:pt x="2402" y="114"/>
                  </a:cubicBezTo>
                  <a:cubicBezTo>
                    <a:pt x="2102" y="180"/>
                    <a:pt x="1768" y="347"/>
                    <a:pt x="1468" y="547"/>
                  </a:cubicBezTo>
                  <a:cubicBezTo>
                    <a:pt x="1201" y="747"/>
                    <a:pt x="934" y="981"/>
                    <a:pt x="701" y="1281"/>
                  </a:cubicBezTo>
                  <a:cubicBezTo>
                    <a:pt x="501" y="1548"/>
                    <a:pt x="334" y="1848"/>
                    <a:pt x="200" y="2148"/>
                  </a:cubicBezTo>
                  <a:cubicBezTo>
                    <a:pt x="67" y="2482"/>
                    <a:pt x="0" y="2816"/>
                    <a:pt x="0" y="3116"/>
                  </a:cubicBezTo>
                  <a:cubicBezTo>
                    <a:pt x="0" y="3449"/>
                    <a:pt x="67" y="3750"/>
                    <a:pt x="200" y="3983"/>
                  </a:cubicBezTo>
                  <a:cubicBezTo>
                    <a:pt x="334" y="4217"/>
                    <a:pt x="501" y="4417"/>
                    <a:pt x="701" y="4583"/>
                  </a:cubicBezTo>
                  <a:cubicBezTo>
                    <a:pt x="934" y="4717"/>
                    <a:pt x="1201" y="4817"/>
                    <a:pt x="1468" y="4850"/>
                  </a:cubicBezTo>
                  <a:cubicBezTo>
                    <a:pt x="1578" y="4863"/>
                    <a:pt x="1688" y="4870"/>
                    <a:pt x="1799" y="4870"/>
                  </a:cubicBezTo>
                  <a:cubicBezTo>
                    <a:pt x="1992" y="4870"/>
                    <a:pt x="2191" y="4847"/>
                    <a:pt x="2402" y="4784"/>
                  </a:cubicBezTo>
                  <a:cubicBezTo>
                    <a:pt x="2736" y="4684"/>
                    <a:pt x="3069" y="4517"/>
                    <a:pt x="3336" y="4317"/>
                  </a:cubicBezTo>
                  <a:cubicBezTo>
                    <a:pt x="3636" y="4116"/>
                    <a:pt x="3903" y="3883"/>
                    <a:pt x="4103" y="3616"/>
                  </a:cubicBezTo>
                  <a:cubicBezTo>
                    <a:pt x="4337" y="3349"/>
                    <a:pt x="4503" y="3049"/>
                    <a:pt x="4637" y="2715"/>
                  </a:cubicBezTo>
                  <a:cubicBezTo>
                    <a:pt x="4737" y="2415"/>
                    <a:pt x="4804" y="2082"/>
                    <a:pt x="4804" y="1781"/>
                  </a:cubicBezTo>
                  <a:cubicBezTo>
                    <a:pt x="4804" y="1448"/>
                    <a:pt x="4737" y="1148"/>
                    <a:pt x="4637" y="914"/>
                  </a:cubicBezTo>
                  <a:cubicBezTo>
                    <a:pt x="4503" y="681"/>
                    <a:pt x="4337" y="481"/>
                    <a:pt x="4137" y="314"/>
                  </a:cubicBezTo>
                  <a:cubicBezTo>
                    <a:pt x="3903" y="147"/>
                    <a:pt x="3636" y="47"/>
                    <a:pt x="3369" y="14"/>
                  </a:cubicBezTo>
                  <a:cubicBezTo>
                    <a:pt x="3294" y="5"/>
                    <a:pt x="3217" y="1"/>
                    <a:pt x="3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4110838" y="4044250"/>
              <a:ext cx="287725" cy="236625"/>
            </a:xfrm>
            <a:custGeom>
              <a:avLst/>
              <a:gdLst/>
              <a:ahLst/>
              <a:cxnLst/>
              <a:rect l="l" t="t" r="r" b="b"/>
              <a:pathLst>
                <a:path w="11509" h="9465" extrusionOk="0">
                  <a:moveTo>
                    <a:pt x="2991" y="1"/>
                  </a:moveTo>
                  <a:cubicBezTo>
                    <a:pt x="2034" y="1"/>
                    <a:pt x="1031" y="134"/>
                    <a:pt x="0" y="391"/>
                  </a:cubicBezTo>
                  <a:lnTo>
                    <a:pt x="0" y="3527"/>
                  </a:lnTo>
                  <a:cubicBezTo>
                    <a:pt x="567" y="3360"/>
                    <a:pt x="1134" y="3293"/>
                    <a:pt x="1668" y="3260"/>
                  </a:cubicBezTo>
                  <a:cubicBezTo>
                    <a:pt x="1889" y="3246"/>
                    <a:pt x="2110" y="3238"/>
                    <a:pt x="2329" y="3238"/>
                  </a:cubicBezTo>
                  <a:cubicBezTo>
                    <a:pt x="2638" y="3238"/>
                    <a:pt x="2943" y="3254"/>
                    <a:pt x="3236" y="3293"/>
                  </a:cubicBezTo>
                  <a:cubicBezTo>
                    <a:pt x="3736" y="3360"/>
                    <a:pt x="4203" y="3494"/>
                    <a:pt x="4670" y="3660"/>
                  </a:cubicBezTo>
                  <a:cubicBezTo>
                    <a:pt x="5137" y="3861"/>
                    <a:pt x="5537" y="4094"/>
                    <a:pt x="5938" y="4361"/>
                  </a:cubicBezTo>
                  <a:cubicBezTo>
                    <a:pt x="6338" y="4628"/>
                    <a:pt x="6671" y="4961"/>
                    <a:pt x="6972" y="5328"/>
                  </a:cubicBezTo>
                  <a:cubicBezTo>
                    <a:pt x="7272" y="5695"/>
                    <a:pt x="7539" y="6095"/>
                    <a:pt x="7739" y="6529"/>
                  </a:cubicBezTo>
                  <a:cubicBezTo>
                    <a:pt x="7939" y="6929"/>
                    <a:pt x="8106" y="7396"/>
                    <a:pt x="8206" y="7897"/>
                  </a:cubicBezTo>
                  <a:cubicBezTo>
                    <a:pt x="8339" y="8397"/>
                    <a:pt x="8406" y="8898"/>
                    <a:pt x="8406" y="9465"/>
                  </a:cubicBezTo>
                  <a:lnTo>
                    <a:pt x="11508" y="8564"/>
                  </a:lnTo>
                  <a:cubicBezTo>
                    <a:pt x="11508" y="7030"/>
                    <a:pt x="11175" y="5662"/>
                    <a:pt x="10608" y="4494"/>
                  </a:cubicBezTo>
                  <a:cubicBezTo>
                    <a:pt x="10041" y="3293"/>
                    <a:pt x="9207" y="2326"/>
                    <a:pt x="8173" y="1559"/>
                  </a:cubicBezTo>
                  <a:cubicBezTo>
                    <a:pt x="7138" y="825"/>
                    <a:pt x="5904" y="325"/>
                    <a:pt x="4537" y="125"/>
                  </a:cubicBezTo>
                  <a:cubicBezTo>
                    <a:pt x="4037" y="41"/>
                    <a:pt x="3521" y="1"/>
                    <a:pt x="2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4110838" y="3885050"/>
              <a:ext cx="437000" cy="352450"/>
            </a:xfrm>
            <a:custGeom>
              <a:avLst/>
              <a:gdLst/>
              <a:ahLst/>
              <a:cxnLst/>
              <a:rect l="l" t="t" r="r" b="b"/>
              <a:pathLst>
                <a:path w="17480" h="14098" extrusionOk="0">
                  <a:moveTo>
                    <a:pt x="4529" y="1"/>
                  </a:moveTo>
                  <a:cubicBezTo>
                    <a:pt x="3091" y="1"/>
                    <a:pt x="1579" y="188"/>
                    <a:pt x="0" y="588"/>
                  </a:cubicBezTo>
                  <a:lnTo>
                    <a:pt x="0" y="3757"/>
                  </a:lnTo>
                  <a:cubicBezTo>
                    <a:pt x="1283" y="3421"/>
                    <a:pt x="2527" y="3257"/>
                    <a:pt x="3705" y="3257"/>
                  </a:cubicBezTo>
                  <a:cubicBezTo>
                    <a:pt x="4396" y="3257"/>
                    <a:pt x="5064" y="3313"/>
                    <a:pt x="5704" y="3424"/>
                  </a:cubicBezTo>
                  <a:cubicBezTo>
                    <a:pt x="7439" y="3691"/>
                    <a:pt x="9006" y="4324"/>
                    <a:pt x="10307" y="5258"/>
                  </a:cubicBezTo>
                  <a:cubicBezTo>
                    <a:pt x="11575" y="6226"/>
                    <a:pt x="12642" y="7460"/>
                    <a:pt x="13343" y="8961"/>
                  </a:cubicBezTo>
                  <a:cubicBezTo>
                    <a:pt x="14043" y="10462"/>
                    <a:pt x="14410" y="12197"/>
                    <a:pt x="14410" y="14098"/>
                  </a:cubicBezTo>
                  <a:lnTo>
                    <a:pt x="17479" y="13231"/>
                  </a:lnTo>
                  <a:cubicBezTo>
                    <a:pt x="17479" y="10896"/>
                    <a:pt x="17046" y="8794"/>
                    <a:pt x="16178" y="6993"/>
                  </a:cubicBezTo>
                  <a:cubicBezTo>
                    <a:pt x="15344" y="5158"/>
                    <a:pt x="14077" y="3624"/>
                    <a:pt x="12542" y="2490"/>
                  </a:cubicBezTo>
                  <a:cubicBezTo>
                    <a:pt x="10975" y="1322"/>
                    <a:pt x="9073" y="522"/>
                    <a:pt x="6972" y="188"/>
                  </a:cubicBezTo>
                  <a:cubicBezTo>
                    <a:pt x="6184" y="65"/>
                    <a:pt x="5369" y="1"/>
                    <a:pt x="4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5715313" y="2174350"/>
              <a:ext cx="822275" cy="1030750"/>
            </a:xfrm>
            <a:custGeom>
              <a:avLst/>
              <a:gdLst/>
              <a:ahLst/>
              <a:cxnLst/>
              <a:rect l="l" t="t" r="r" b="b"/>
              <a:pathLst>
                <a:path w="32891" h="41230" extrusionOk="0">
                  <a:moveTo>
                    <a:pt x="32890" y="0"/>
                  </a:moveTo>
                  <a:lnTo>
                    <a:pt x="2302" y="6538"/>
                  </a:lnTo>
                  <a:lnTo>
                    <a:pt x="0" y="41230"/>
                  </a:lnTo>
                  <a:lnTo>
                    <a:pt x="29655" y="33724"/>
                  </a:lnTo>
                  <a:lnTo>
                    <a:pt x="32890"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4"/>
            <p:cNvSpPr/>
            <p:nvPr/>
          </p:nvSpPr>
          <p:spPr>
            <a:xfrm>
              <a:off x="5715313" y="2174350"/>
              <a:ext cx="822275" cy="1029925"/>
            </a:xfrm>
            <a:custGeom>
              <a:avLst/>
              <a:gdLst/>
              <a:ahLst/>
              <a:cxnLst/>
              <a:rect l="l" t="t" r="r" b="b"/>
              <a:pathLst>
                <a:path w="32891" h="41197" extrusionOk="0">
                  <a:moveTo>
                    <a:pt x="22917" y="13677"/>
                  </a:moveTo>
                  <a:lnTo>
                    <a:pt x="10808" y="16412"/>
                  </a:lnTo>
                  <a:lnTo>
                    <a:pt x="16512" y="19981"/>
                  </a:lnTo>
                  <a:lnTo>
                    <a:pt x="22917" y="13677"/>
                  </a:lnTo>
                  <a:close/>
                  <a:moveTo>
                    <a:pt x="24785" y="14411"/>
                  </a:moveTo>
                  <a:lnTo>
                    <a:pt x="19548" y="19548"/>
                  </a:lnTo>
                  <a:lnTo>
                    <a:pt x="23917" y="24184"/>
                  </a:lnTo>
                  <a:lnTo>
                    <a:pt x="24785" y="14411"/>
                  </a:lnTo>
                  <a:close/>
                  <a:moveTo>
                    <a:pt x="8673" y="18080"/>
                  </a:moveTo>
                  <a:lnTo>
                    <a:pt x="7973" y="28020"/>
                  </a:lnTo>
                  <a:lnTo>
                    <a:pt x="13376" y="20982"/>
                  </a:lnTo>
                  <a:lnTo>
                    <a:pt x="8673" y="18080"/>
                  </a:lnTo>
                  <a:close/>
                  <a:moveTo>
                    <a:pt x="18814" y="20281"/>
                  </a:moveTo>
                  <a:lnTo>
                    <a:pt x="16279" y="22783"/>
                  </a:lnTo>
                  <a:lnTo>
                    <a:pt x="14044" y="21416"/>
                  </a:lnTo>
                  <a:lnTo>
                    <a:pt x="8540" y="28521"/>
                  </a:lnTo>
                  <a:lnTo>
                    <a:pt x="23250" y="24985"/>
                  </a:lnTo>
                  <a:lnTo>
                    <a:pt x="18814" y="20281"/>
                  </a:lnTo>
                  <a:close/>
                  <a:moveTo>
                    <a:pt x="26519" y="10608"/>
                  </a:moveTo>
                  <a:lnTo>
                    <a:pt x="25118" y="26086"/>
                  </a:lnTo>
                  <a:lnTo>
                    <a:pt x="6338" y="30656"/>
                  </a:lnTo>
                  <a:lnTo>
                    <a:pt x="7472" y="14878"/>
                  </a:lnTo>
                  <a:lnTo>
                    <a:pt x="26519" y="10608"/>
                  </a:lnTo>
                  <a:close/>
                  <a:moveTo>
                    <a:pt x="32890" y="0"/>
                  </a:moveTo>
                  <a:lnTo>
                    <a:pt x="2302" y="6505"/>
                  </a:lnTo>
                  <a:lnTo>
                    <a:pt x="0" y="41196"/>
                  </a:lnTo>
                  <a:lnTo>
                    <a:pt x="29655" y="33724"/>
                  </a:lnTo>
                  <a:lnTo>
                    <a:pt x="32890"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5711963" y="2170175"/>
              <a:ext cx="829800" cy="1039925"/>
            </a:xfrm>
            <a:custGeom>
              <a:avLst/>
              <a:gdLst/>
              <a:ahLst/>
              <a:cxnLst/>
              <a:rect l="l" t="t" r="r" b="b"/>
              <a:pathLst>
                <a:path w="33192" h="41597" extrusionOk="0">
                  <a:moveTo>
                    <a:pt x="33191" y="0"/>
                  </a:moveTo>
                  <a:lnTo>
                    <a:pt x="2336" y="6572"/>
                  </a:lnTo>
                  <a:lnTo>
                    <a:pt x="1" y="41597"/>
                  </a:lnTo>
                  <a:lnTo>
                    <a:pt x="1" y="41597"/>
                  </a:lnTo>
                  <a:lnTo>
                    <a:pt x="29922" y="34025"/>
                  </a:lnTo>
                  <a:lnTo>
                    <a:pt x="33191"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5873763" y="2439525"/>
              <a:ext cx="504550" cy="501225"/>
            </a:xfrm>
            <a:custGeom>
              <a:avLst/>
              <a:gdLst/>
              <a:ahLst/>
              <a:cxnLst/>
              <a:rect l="l" t="t" r="r" b="b"/>
              <a:pathLst>
                <a:path w="20182" h="20049" extrusionOk="0">
                  <a:moveTo>
                    <a:pt x="16579" y="3070"/>
                  </a:moveTo>
                  <a:lnTo>
                    <a:pt x="10174" y="9374"/>
                  </a:lnTo>
                  <a:lnTo>
                    <a:pt x="4470" y="5805"/>
                  </a:lnTo>
                  <a:lnTo>
                    <a:pt x="16579" y="3070"/>
                  </a:lnTo>
                  <a:close/>
                  <a:moveTo>
                    <a:pt x="18447" y="3804"/>
                  </a:moveTo>
                  <a:lnTo>
                    <a:pt x="17579" y="13577"/>
                  </a:lnTo>
                  <a:lnTo>
                    <a:pt x="13210" y="8941"/>
                  </a:lnTo>
                  <a:lnTo>
                    <a:pt x="18447" y="3804"/>
                  </a:lnTo>
                  <a:close/>
                  <a:moveTo>
                    <a:pt x="2335" y="7473"/>
                  </a:moveTo>
                  <a:lnTo>
                    <a:pt x="7038" y="10375"/>
                  </a:lnTo>
                  <a:lnTo>
                    <a:pt x="1635" y="17413"/>
                  </a:lnTo>
                  <a:lnTo>
                    <a:pt x="2335" y="7473"/>
                  </a:lnTo>
                  <a:close/>
                  <a:moveTo>
                    <a:pt x="12476" y="9674"/>
                  </a:moveTo>
                  <a:lnTo>
                    <a:pt x="16912" y="14378"/>
                  </a:lnTo>
                  <a:lnTo>
                    <a:pt x="2202" y="17914"/>
                  </a:lnTo>
                  <a:lnTo>
                    <a:pt x="7706" y="10809"/>
                  </a:lnTo>
                  <a:lnTo>
                    <a:pt x="9941" y="12176"/>
                  </a:lnTo>
                  <a:lnTo>
                    <a:pt x="12476" y="9674"/>
                  </a:lnTo>
                  <a:close/>
                  <a:moveTo>
                    <a:pt x="20181" y="1"/>
                  </a:moveTo>
                  <a:lnTo>
                    <a:pt x="1134" y="4271"/>
                  </a:lnTo>
                  <a:lnTo>
                    <a:pt x="0" y="20049"/>
                  </a:lnTo>
                  <a:lnTo>
                    <a:pt x="18780" y="15479"/>
                  </a:lnTo>
                  <a:lnTo>
                    <a:pt x="20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4813838" y="3301825"/>
              <a:ext cx="823100" cy="1031575"/>
            </a:xfrm>
            <a:custGeom>
              <a:avLst/>
              <a:gdLst/>
              <a:ahLst/>
              <a:cxnLst/>
              <a:rect l="l" t="t" r="r" b="b"/>
              <a:pathLst>
                <a:path w="32924" h="41263" extrusionOk="0">
                  <a:moveTo>
                    <a:pt x="32924" y="0"/>
                  </a:moveTo>
                  <a:lnTo>
                    <a:pt x="1001" y="8173"/>
                  </a:lnTo>
                  <a:lnTo>
                    <a:pt x="0" y="41263"/>
                  </a:lnTo>
                  <a:lnTo>
                    <a:pt x="30889" y="32257"/>
                  </a:lnTo>
                  <a:lnTo>
                    <a:pt x="32924"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4813838" y="3301825"/>
              <a:ext cx="823100" cy="1031575"/>
            </a:xfrm>
            <a:custGeom>
              <a:avLst/>
              <a:gdLst/>
              <a:ahLst/>
              <a:cxnLst/>
              <a:rect l="l" t="t" r="r" b="b"/>
              <a:pathLst>
                <a:path w="32924" h="41263" extrusionOk="0">
                  <a:moveTo>
                    <a:pt x="18302" y="10074"/>
                  </a:moveTo>
                  <a:cubicBezTo>
                    <a:pt x="18443" y="10074"/>
                    <a:pt x="18580" y="10085"/>
                    <a:pt x="18713" y="10107"/>
                  </a:cubicBezTo>
                  <a:cubicBezTo>
                    <a:pt x="19147" y="10141"/>
                    <a:pt x="19514" y="10274"/>
                    <a:pt x="19814" y="10508"/>
                  </a:cubicBezTo>
                  <a:cubicBezTo>
                    <a:pt x="20148" y="10708"/>
                    <a:pt x="20415" y="10975"/>
                    <a:pt x="20615" y="11308"/>
                  </a:cubicBezTo>
                  <a:cubicBezTo>
                    <a:pt x="20815" y="11642"/>
                    <a:pt x="20948" y="12042"/>
                    <a:pt x="21015" y="12476"/>
                  </a:cubicBezTo>
                  <a:cubicBezTo>
                    <a:pt x="21048" y="12476"/>
                    <a:pt x="21115" y="12442"/>
                    <a:pt x="21149" y="12442"/>
                  </a:cubicBezTo>
                  <a:lnTo>
                    <a:pt x="21282" y="12376"/>
                  </a:lnTo>
                  <a:cubicBezTo>
                    <a:pt x="21349" y="12376"/>
                    <a:pt x="21382" y="12342"/>
                    <a:pt x="21415" y="12342"/>
                  </a:cubicBezTo>
                  <a:cubicBezTo>
                    <a:pt x="21482" y="12309"/>
                    <a:pt x="21515" y="12309"/>
                    <a:pt x="21582" y="12309"/>
                  </a:cubicBezTo>
                  <a:cubicBezTo>
                    <a:pt x="21957" y="12205"/>
                    <a:pt x="22307" y="12153"/>
                    <a:pt x="22638" y="12153"/>
                  </a:cubicBezTo>
                  <a:cubicBezTo>
                    <a:pt x="22837" y="12153"/>
                    <a:pt x="23029" y="12171"/>
                    <a:pt x="23217" y="12209"/>
                  </a:cubicBezTo>
                  <a:cubicBezTo>
                    <a:pt x="23717" y="12309"/>
                    <a:pt x="24184" y="12509"/>
                    <a:pt x="24551" y="12809"/>
                  </a:cubicBezTo>
                  <a:cubicBezTo>
                    <a:pt x="24918" y="13110"/>
                    <a:pt x="25185" y="13510"/>
                    <a:pt x="25385" y="14010"/>
                  </a:cubicBezTo>
                  <a:cubicBezTo>
                    <a:pt x="25552" y="14477"/>
                    <a:pt x="25652" y="15044"/>
                    <a:pt x="25618" y="15678"/>
                  </a:cubicBezTo>
                  <a:cubicBezTo>
                    <a:pt x="25585" y="15878"/>
                    <a:pt x="25585" y="16112"/>
                    <a:pt x="25518" y="16312"/>
                  </a:cubicBezTo>
                  <a:cubicBezTo>
                    <a:pt x="25485" y="16512"/>
                    <a:pt x="25452" y="16746"/>
                    <a:pt x="25385" y="16946"/>
                  </a:cubicBezTo>
                  <a:cubicBezTo>
                    <a:pt x="25318" y="17179"/>
                    <a:pt x="25218" y="17379"/>
                    <a:pt x="25151" y="17579"/>
                  </a:cubicBezTo>
                  <a:cubicBezTo>
                    <a:pt x="25051" y="17780"/>
                    <a:pt x="24951" y="17980"/>
                    <a:pt x="24851" y="18180"/>
                  </a:cubicBezTo>
                  <a:lnTo>
                    <a:pt x="24951" y="18147"/>
                  </a:lnTo>
                  <a:cubicBezTo>
                    <a:pt x="25307" y="18058"/>
                    <a:pt x="25633" y="18013"/>
                    <a:pt x="25940" y="18013"/>
                  </a:cubicBezTo>
                  <a:cubicBezTo>
                    <a:pt x="26093" y="18013"/>
                    <a:pt x="26241" y="18024"/>
                    <a:pt x="26386" y="18046"/>
                  </a:cubicBezTo>
                  <a:cubicBezTo>
                    <a:pt x="26819" y="18113"/>
                    <a:pt x="27220" y="18313"/>
                    <a:pt x="27520" y="18580"/>
                  </a:cubicBezTo>
                  <a:cubicBezTo>
                    <a:pt x="27853" y="18847"/>
                    <a:pt x="28087" y="19181"/>
                    <a:pt x="28254" y="19581"/>
                  </a:cubicBezTo>
                  <a:cubicBezTo>
                    <a:pt x="28420" y="20015"/>
                    <a:pt x="28487" y="20482"/>
                    <a:pt x="28454" y="21049"/>
                  </a:cubicBezTo>
                  <a:cubicBezTo>
                    <a:pt x="28420" y="21582"/>
                    <a:pt x="28287" y="22116"/>
                    <a:pt x="28087" y="22616"/>
                  </a:cubicBezTo>
                  <a:cubicBezTo>
                    <a:pt x="27853" y="23150"/>
                    <a:pt x="27553" y="23650"/>
                    <a:pt x="27220" y="24084"/>
                  </a:cubicBezTo>
                  <a:cubicBezTo>
                    <a:pt x="26853" y="24518"/>
                    <a:pt x="26452" y="24918"/>
                    <a:pt x="25985" y="25252"/>
                  </a:cubicBezTo>
                  <a:cubicBezTo>
                    <a:pt x="25552" y="25552"/>
                    <a:pt x="25051" y="25819"/>
                    <a:pt x="24518" y="25952"/>
                  </a:cubicBezTo>
                  <a:cubicBezTo>
                    <a:pt x="24251" y="26019"/>
                    <a:pt x="24017" y="26086"/>
                    <a:pt x="23750" y="26086"/>
                  </a:cubicBezTo>
                  <a:cubicBezTo>
                    <a:pt x="23682" y="26095"/>
                    <a:pt x="23614" y="26099"/>
                    <a:pt x="23545" y="26099"/>
                  </a:cubicBezTo>
                  <a:cubicBezTo>
                    <a:pt x="23380" y="26099"/>
                    <a:pt x="23215" y="26076"/>
                    <a:pt x="23050" y="26052"/>
                  </a:cubicBezTo>
                  <a:cubicBezTo>
                    <a:pt x="22850" y="26019"/>
                    <a:pt x="22616" y="25952"/>
                    <a:pt x="22449" y="25852"/>
                  </a:cubicBezTo>
                  <a:cubicBezTo>
                    <a:pt x="22249" y="25785"/>
                    <a:pt x="22083" y="25652"/>
                    <a:pt x="21916" y="25518"/>
                  </a:cubicBezTo>
                  <a:cubicBezTo>
                    <a:pt x="21649" y="25952"/>
                    <a:pt x="21382" y="26386"/>
                    <a:pt x="21082" y="26819"/>
                  </a:cubicBezTo>
                  <a:cubicBezTo>
                    <a:pt x="20782" y="27220"/>
                    <a:pt x="20481" y="27620"/>
                    <a:pt x="20114" y="27987"/>
                  </a:cubicBezTo>
                  <a:cubicBezTo>
                    <a:pt x="19781" y="28354"/>
                    <a:pt x="19414" y="28721"/>
                    <a:pt x="19014" y="29021"/>
                  </a:cubicBezTo>
                  <a:cubicBezTo>
                    <a:pt x="18647" y="29355"/>
                    <a:pt x="18246" y="29655"/>
                    <a:pt x="17813" y="29922"/>
                  </a:cubicBezTo>
                  <a:lnTo>
                    <a:pt x="18080" y="24651"/>
                  </a:lnTo>
                  <a:lnTo>
                    <a:pt x="20581" y="23951"/>
                  </a:lnTo>
                  <a:lnTo>
                    <a:pt x="16612" y="17279"/>
                  </a:lnTo>
                  <a:lnTo>
                    <a:pt x="11875" y="26386"/>
                  </a:lnTo>
                  <a:lnTo>
                    <a:pt x="14410" y="25652"/>
                  </a:lnTo>
                  <a:lnTo>
                    <a:pt x="14177" y="31256"/>
                  </a:lnTo>
                  <a:cubicBezTo>
                    <a:pt x="13935" y="31281"/>
                    <a:pt x="13702" y="31292"/>
                    <a:pt x="13476" y="31292"/>
                  </a:cubicBezTo>
                  <a:cubicBezTo>
                    <a:pt x="13110" y="31292"/>
                    <a:pt x="12759" y="31264"/>
                    <a:pt x="12409" y="31223"/>
                  </a:cubicBezTo>
                  <a:cubicBezTo>
                    <a:pt x="11875" y="31122"/>
                    <a:pt x="11375" y="30956"/>
                    <a:pt x="10908" y="30689"/>
                  </a:cubicBezTo>
                  <a:cubicBezTo>
                    <a:pt x="10441" y="30455"/>
                    <a:pt x="10007" y="30155"/>
                    <a:pt x="9674" y="29755"/>
                  </a:cubicBezTo>
                  <a:cubicBezTo>
                    <a:pt x="9307" y="29388"/>
                    <a:pt x="9007" y="28954"/>
                    <a:pt x="8773" y="28454"/>
                  </a:cubicBezTo>
                  <a:cubicBezTo>
                    <a:pt x="8740" y="28454"/>
                    <a:pt x="8706" y="28487"/>
                    <a:pt x="8640" y="28487"/>
                  </a:cubicBezTo>
                  <a:cubicBezTo>
                    <a:pt x="8606" y="28487"/>
                    <a:pt x="8573" y="28521"/>
                    <a:pt x="8540" y="28521"/>
                  </a:cubicBezTo>
                  <a:cubicBezTo>
                    <a:pt x="8473" y="28554"/>
                    <a:pt x="8439" y="28554"/>
                    <a:pt x="8406" y="28587"/>
                  </a:cubicBezTo>
                  <a:lnTo>
                    <a:pt x="8273" y="28621"/>
                  </a:lnTo>
                  <a:cubicBezTo>
                    <a:pt x="7840" y="28735"/>
                    <a:pt x="7422" y="28786"/>
                    <a:pt x="7031" y="28786"/>
                  </a:cubicBezTo>
                  <a:cubicBezTo>
                    <a:pt x="6849" y="28786"/>
                    <a:pt x="6674" y="28775"/>
                    <a:pt x="6505" y="28754"/>
                  </a:cubicBezTo>
                  <a:cubicBezTo>
                    <a:pt x="5971" y="28654"/>
                    <a:pt x="5504" y="28454"/>
                    <a:pt x="5104" y="28154"/>
                  </a:cubicBezTo>
                  <a:cubicBezTo>
                    <a:pt x="4703" y="27853"/>
                    <a:pt x="4370" y="27420"/>
                    <a:pt x="4170" y="26953"/>
                  </a:cubicBezTo>
                  <a:cubicBezTo>
                    <a:pt x="3936" y="26452"/>
                    <a:pt x="3836" y="25852"/>
                    <a:pt x="3870" y="25218"/>
                  </a:cubicBezTo>
                  <a:cubicBezTo>
                    <a:pt x="3870" y="24685"/>
                    <a:pt x="3970" y="24184"/>
                    <a:pt x="4136" y="23684"/>
                  </a:cubicBezTo>
                  <a:cubicBezTo>
                    <a:pt x="4303" y="23183"/>
                    <a:pt x="4537" y="22683"/>
                    <a:pt x="4804" y="22216"/>
                  </a:cubicBezTo>
                  <a:cubicBezTo>
                    <a:pt x="5104" y="21782"/>
                    <a:pt x="5437" y="21349"/>
                    <a:pt x="5804" y="20949"/>
                  </a:cubicBezTo>
                  <a:cubicBezTo>
                    <a:pt x="6205" y="20548"/>
                    <a:pt x="6605" y="20215"/>
                    <a:pt x="7072" y="19914"/>
                  </a:cubicBezTo>
                  <a:cubicBezTo>
                    <a:pt x="7038" y="19848"/>
                    <a:pt x="7038" y="19781"/>
                    <a:pt x="7005" y="19714"/>
                  </a:cubicBezTo>
                  <a:cubicBezTo>
                    <a:pt x="7005" y="19614"/>
                    <a:pt x="7005" y="19548"/>
                    <a:pt x="7005" y="19481"/>
                  </a:cubicBezTo>
                  <a:cubicBezTo>
                    <a:pt x="6972" y="19381"/>
                    <a:pt x="6972" y="19314"/>
                    <a:pt x="6972" y="19214"/>
                  </a:cubicBezTo>
                  <a:cubicBezTo>
                    <a:pt x="6972" y="19147"/>
                    <a:pt x="6972" y="19047"/>
                    <a:pt x="6972" y="18980"/>
                  </a:cubicBezTo>
                  <a:cubicBezTo>
                    <a:pt x="7005" y="18413"/>
                    <a:pt x="7139" y="17813"/>
                    <a:pt x="7372" y="17279"/>
                  </a:cubicBezTo>
                  <a:cubicBezTo>
                    <a:pt x="7572" y="16712"/>
                    <a:pt x="7906" y="16178"/>
                    <a:pt x="8273" y="15711"/>
                  </a:cubicBezTo>
                  <a:cubicBezTo>
                    <a:pt x="8640" y="15211"/>
                    <a:pt x="9107" y="14811"/>
                    <a:pt x="9607" y="14444"/>
                  </a:cubicBezTo>
                  <a:cubicBezTo>
                    <a:pt x="10074" y="14110"/>
                    <a:pt x="10641" y="13843"/>
                    <a:pt x="11175" y="13710"/>
                  </a:cubicBezTo>
                  <a:cubicBezTo>
                    <a:pt x="11408" y="13643"/>
                    <a:pt x="11642" y="13610"/>
                    <a:pt x="11842" y="13577"/>
                  </a:cubicBezTo>
                  <a:lnTo>
                    <a:pt x="12476" y="13577"/>
                  </a:lnTo>
                  <a:cubicBezTo>
                    <a:pt x="12709" y="13610"/>
                    <a:pt x="12876" y="13643"/>
                    <a:pt x="13076" y="13710"/>
                  </a:cubicBezTo>
                  <a:cubicBezTo>
                    <a:pt x="13276" y="13743"/>
                    <a:pt x="13443" y="13810"/>
                    <a:pt x="13610" y="13910"/>
                  </a:cubicBezTo>
                  <a:cubicBezTo>
                    <a:pt x="13743" y="13477"/>
                    <a:pt x="13977" y="13076"/>
                    <a:pt x="14210" y="12676"/>
                  </a:cubicBezTo>
                  <a:cubicBezTo>
                    <a:pt x="14477" y="12276"/>
                    <a:pt x="14744" y="11909"/>
                    <a:pt x="15078" y="11575"/>
                  </a:cubicBezTo>
                  <a:cubicBezTo>
                    <a:pt x="15411" y="11242"/>
                    <a:pt x="15778" y="10941"/>
                    <a:pt x="16178" y="10708"/>
                  </a:cubicBezTo>
                  <a:cubicBezTo>
                    <a:pt x="16579" y="10474"/>
                    <a:pt x="16979" y="10308"/>
                    <a:pt x="17413" y="10208"/>
                  </a:cubicBezTo>
                  <a:cubicBezTo>
                    <a:pt x="17724" y="10119"/>
                    <a:pt x="18020" y="10074"/>
                    <a:pt x="18302" y="10074"/>
                  </a:cubicBezTo>
                  <a:close/>
                  <a:moveTo>
                    <a:pt x="32924" y="0"/>
                  </a:moveTo>
                  <a:lnTo>
                    <a:pt x="1001" y="8173"/>
                  </a:lnTo>
                  <a:lnTo>
                    <a:pt x="0" y="41263"/>
                  </a:lnTo>
                  <a:lnTo>
                    <a:pt x="30889" y="32257"/>
                  </a:lnTo>
                  <a:lnTo>
                    <a:pt x="32924"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4810488" y="3297650"/>
              <a:ext cx="830625" cy="1041600"/>
            </a:xfrm>
            <a:custGeom>
              <a:avLst/>
              <a:gdLst/>
              <a:ahLst/>
              <a:cxnLst/>
              <a:rect l="l" t="t" r="r" b="b"/>
              <a:pathLst>
                <a:path w="33225" h="41664" extrusionOk="0">
                  <a:moveTo>
                    <a:pt x="33224" y="0"/>
                  </a:moveTo>
                  <a:lnTo>
                    <a:pt x="1001" y="8240"/>
                  </a:lnTo>
                  <a:lnTo>
                    <a:pt x="1" y="41664"/>
                  </a:lnTo>
                  <a:lnTo>
                    <a:pt x="31156" y="32557"/>
                  </a:lnTo>
                  <a:lnTo>
                    <a:pt x="33224" y="0"/>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4909738" y="3553375"/>
              <a:ext cx="616300" cy="530525"/>
            </a:xfrm>
            <a:custGeom>
              <a:avLst/>
              <a:gdLst/>
              <a:ahLst/>
              <a:cxnLst/>
              <a:rect l="l" t="t" r="r" b="b"/>
              <a:pathLst>
                <a:path w="24652" h="21221" extrusionOk="0">
                  <a:moveTo>
                    <a:pt x="14603" y="0"/>
                  </a:moveTo>
                  <a:cubicBezTo>
                    <a:pt x="14271" y="0"/>
                    <a:pt x="13933" y="44"/>
                    <a:pt x="13577" y="146"/>
                  </a:cubicBezTo>
                  <a:cubicBezTo>
                    <a:pt x="13143" y="246"/>
                    <a:pt x="12743" y="446"/>
                    <a:pt x="12342" y="679"/>
                  </a:cubicBezTo>
                  <a:cubicBezTo>
                    <a:pt x="11942" y="913"/>
                    <a:pt x="11575" y="1180"/>
                    <a:pt x="11242" y="1513"/>
                  </a:cubicBezTo>
                  <a:cubicBezTo>
                    <a:pt x="10941" y="1847"/>
                    <a:pt x="10641" y="2214"/>
                    <a:pt x="10374" y="2614"/>
                  </a:cubicBezTo>
                  <a:cubicBezTo>
                    <a:pt x="10141" y="3014"/>
                    <a:pt x="9907" y="3415"/>
                    <a:pt x="9774" y="3848"/>
                  </a:cubicBezTo>
                  <a:cubicBezTo>
                    <a:pt x="9607" y="3781"/>
                    <a:pt x="9440" y="3681"/>
                    <a:pt x="9240" y="3648"/>
                  </a:cubicBezTo>
                  <a:cubicBezTo>
                    <a:pt x="9073" y="3581"/>
                    <a:pt x="8873" y="3548"/>
                    <a:pt x="8673" y="3515"/>
                  </a:cubicBezTo>
                  <a:cubicBezTo>
                    <a:pt x="8573" y="3498"/>
                    <a:pt x="8465" y="3490"/>
                    <a:pt x="8356" y="3490"/>
                  </a:cubicBezTo>
                  <a:cubicBezTo>
                    <a:pt x="8248" y="3490"/>
                    <a:pt x="8139" y="3498"/>
                    <a:pt x="8039" y="3515"/>
                  </a:cubicBezTo>
                  <a:cubicBezTo>
                    <a:pt x="7806" y="3515"/>
                    <a:pt x="7572" y="3581"/>
                    <a:pt x="7339" y="3648"/>
                  </a:cubicBezTo>
                  <a:cubicBezTo>
                    <a:pt x="6805" y="3781"/>
                    <a:pt x="6271" y="4048"/>
                    <a:pt x="5771" y="4382"/>
                  </a:cubicBezTo>
                  <a:cubicBezTo>
                    <a:pt x="5271" y="4715"/>
                    <a:pt x="4837" y="5149"/>
                    <a:pt x="4437" y="5616"/>
                  </a:cubicBezTo>
                  <a:cubicBezTo>
                    <a:pt x="4070" y="6116"/>
                    <a:pt x="3736" y="6617"/>
                    <a:pt x="3536" y="7184"/>
                  </a:cubicBezTo>
                  <a:cubicBezTo>
                    <a:pt x="3303" y="7751"/>
                    <a:pt x="3169" y="8318"/>
                    <a:pt x="3136" y="8918"/>
                  </a:cubicBezTo>
                  <a:cubicBezTo>
                    <a:pt x="3136" y="8985"/>
                    <a:pt x="3136" y="9085"/>
                    <a:pt x="3136" y="9152"/>
                  </a:cubicBezTo>
                  <a:cubicBezTo>
                    <a:pt x="3136" y="9252"/>
                    <a:pt x="3169" y="9319"/>
                    <a:pt x="3169" y="9385"/>
                  </a:cubicBezTo>
                  <a:cubicBezTo>
                    <a:pt x="3169" y="9486"/>
                    <a:pt x="3169" y="9552"/>
                    <a:pt x="3202" y="9619"/>
                  </a:cubicBezTo>
                  <a:cubicBezTo>
                    <a:pt x="3202" y="9719"/>
                    <a:pt x="3202" y="9786"/>
                    <a:pt x="3236" y="9852"/>
                  </a:cubicBezTo>
                  <a:cubicBezTo>
                    <a:pt x="2769" y="10153"/>
                    <a:pt x="2369" y="10486"/>
                    <a:pt x="1968" y="10887"/>
                  </a:cubicBezTo>
                  <a:cubicBezTo>
                    <a:pt x="1601" y="11253"/>
                    <a:pt x="1268" y="11687"/>
                    <a:pt x="968" y="12154"/>
                  </a:cubicBezTo>
                  <a:cubicBezTo>
                    <a:pt x="701" y="12621"/>
                    <a:pt x="467" y="13121"/>
                    <a:pt x="300" y="13622"/>
                  </a:cubicBezTo>
                  <a:cubicBezTo>
                    <a:pt x="134" y="14122"/>
                    <a:pt x="34" y="14623"/>
                    <a:pt x="34" y="15123"/>
                  </a:cubicBezTo>
                  <a:cubicBezTo>
                    <a:pt x="0" y="15790"/>
                    <a:pt x="100" y="16357"/>
                    <a:pt x="334" y="16857"/>
                  </a:cubicBezTo>
                  <a:cubicBezTo>
                    <a:pt x="534" y="17358"/>
                    <a:pt x="867" y="17758"/>
                    <a:pt x="1268" y="18092"/>
                  </a:cubicBezTo>
                  <a:cubicBezTo>
                    <a:pt x="1668" y="18392"/>
                    <a:pt x="2135" y="18592"/>
                    <a:pt x="2702" y="18659"/>
                  </a:cubicBezTo>
                  <a:cubicBezTo>
                    <a:pt x="2894" y="18695"/>
                    <a:pt x="3094" y="18713"/>
                    <a:pt x="3299" y="18713"/>
                  </a:cubicBezTo>
                  <a:cubicBezTo>
                    <a:pt x="3667" y="18713"/>
                    <a:pt x="4052" y="18654"/>
                    <a:pt x="4437" y="18525"/>
                  </a:cubicBezTo>
                  <a:lnTo>
                    <a:pt x="4570" y="18492"/>
                  </a:lnTo>
                  <a:cubicBezTo>
                    <a:pt x="4603" y="18492"/>
                    <a:pt x="4670" y="18459"/>
                    <a:pt x="4704" y="18459"/>
                  </a:cubicBezTo>
                  <a:cubicBezTo>
                    <a:pt x="4737" y="18459"/>
                    <a:pt x="4770" y="18425"/>
                    <a:pt x="4837" y="18425"/>
                  </a:cubicBezTo>
                  <a:cubicBezTo>
                    <a:pt x="4870" y="18392"/>
                    <a:pt x="4904" y="18392"/>
                    <a:pt x="4937" y="18359"/>
                  </a:cubicBezTo>
                  <a:cubicBezTo>
                    <a:pt x="5171" y="18859"/>
                    <a:pt x="5471" y="19326"/>
                    <a:pt x="5838" y="19693"/>
                  </a:cubicBezTo>
                  <a:cubicBezTo>
                    <a:pt x="6205" y="20060"/>
                    <a:pt x="6605" y="20393"/>
                    <a:pt x="7072" y="20627"/>
                  </a:cubicBezTo>
                  <a:cubicBezTo>
                    <a:pt x="7539" y="20860"/>
                    <a:pt x="8039" y="21027"/>
                    <a:pt x="8606" y="21127"/>
                  </a:cubicBezTo>
                  <a:cubicBezTo>
                    <a:pt x="8917" y="21185"/>
                    <a:pt x="9238" y="21221"/>
                    <a:pt x="9577" y="21221"/>
                  </a:cubicBezTo>
                  <a:cubicBezTo>
                    <a:pt x="9822" y="21221"/>
                    <a:pt x="10075" y="21202"/>
                    <a:pt x="10341" y="21161"/>
                  </a:cubicBezTo>
                  <a:lnTo>
                    <a:pt x="10574" y="15590"/>
                  </a:lnTo>
                  <a:lnTo>
                    <a:pt x="8039" y="16290"/>
                  </a:lnTo>
                  <a:lnTo>
                    <a:pt x="12776" y="7184"/>
                  </a:lnTo>
                  <a:lnTo>
                    <a:pt x="16745" y="13855"/>
                  </a:lnTo>
                  <a:lnTo>
                    <a:pt x="14244" y="14556"/>
                  </a:lnTo>
                  <a:lnTo>
                    <a:pt x="13977" y="19826"/>
                  </a:lnTo>
                  <a:cubicBezTo>
                    <a:pt x="14410" y="19559"/>
                    <a:pt x="14811" y="19293"/>
                    <a:pt x="15211" y="18959"/>
                  </a:cubicBezTo>
                  <a:cubicBezTo>
                    <a:pt x="15578" y="18625"/>
                    <a:pt x="15945" y="18292"/>
                    <a:pt x="16312" y="17925"/>
                  </a:cubicBezTo>
                  <a:cubicBezTo>
                    <a:pt x="16645" y="17558"/>
                    <a:pt x="16979" y="17158"/>
                    <a:pt x="17279" y="16724"/>
                  </a:cubicBezTo>
                  <a:cubicBezTo>
                    <a:pt x="17579" y="16324"/>
                    <a:pt x="17846" y="15890"/>
                    <a:pt x="18080" y="15456"/>
                  </a:cubicBezTo>
                  <a:cubicBezTo>
                    <a:pt x="18247" y="15590"/>
                    <a:pt x="18413" y="15690"/>
                    <a:pt x="18613" y="15790"/>
                  </a:cubicBezTo>
                  <a:cubicBezTo>
                    <a:pt x="18814" y="15890"/>
                    <a:pt x="19014" y="15957"/>
                    <a:pt x="19247" y="15990"/>
                  </a:cubicBezTo>
                  <a:cubicBezTo>
                    <a:pt x="19447" y="16024"/>
                    <a:pt x="19714" y="16024"/>
                    <a:pt x="19948" y="16024"/>
                  </a:cubicBezTo>
                  <a:cubicBezTo>
                    <a:pt x="20181" y="15990"/>
                    <a:pt x="20448" y="15957"/>
                    <a:pt x="20715" y="15890"/>
                  </a:cubicBezTo>
                  <a:cubicBezTo>
                    <a:pt x="21215" y="15757"/>
                    <a:pt x="21716" y="15490"/>
                    <a:pt x="22183" y="15190"/>
                  </a:cubicBezTo>
                  <a:cubicBezTo>
                    <a:pt x="22616" y="14856"/>
                    <a:pt x="23050" y="14456"/>
                    <a:pt x="23384" y="14022"/>
                  </a:cubicBezTo>
                  <a:cubicBezTo>
                    <a:pt x="23750" y="13555"/>
                    <a:pt x="24051" y="13088"/>
                    <a:pt x="24251" y="12554"/>
                  </a:cubicBezTo>
                  <a:cubicBezTo>
                    <a:pt x="24451" y="12054"/>
                    <a:pt x="24584" y="11487"/>
                    <a:pt x="24618" y="10953"/>
                  </a:cubicBezTo>
                  <a:cubicBezTo>
                    <a:pt x="24651" y="10420"/>
                    <a:pt x="24584" y="9953"/>
                    <a:pt x="24418" y="9519"/>
                  </a:cubicBezTo>
                  <a:cubicBezTo>
                    <a:pt x="24284" y="9119"/>
                    <a:pt x="24017" y="8752"/>
                    <a:pt x="23717" y="8485"/>
                  </a:cubicBezTo>
                  <a:cubicBezTo>
                    <a:pt x="23384" y="8218"/>
                    <a:pt x="23017" y="8051"/>
                    <a:pt x="22583" y="7984"/>
                  </a:cubicBezTo>
                  <a:cubicBezTo>
                    <a:pt x="22415" y="7959"/>
                    <a:pt x="22237" y="7943"/>
                    <a:pt x="22053" y="7943"/>
                  </a:cubicBezTo>
                  <a:cubicBezTo>
                    <a:pt x="21762" y="7943"/>
                    <a:pt x="21455" y="7982"/>
                    <a:pt x="21149" y="8085"/>
                  </a:cubicBezTo>
                  <a:lnTo>
                    <a:pt x="21015" y="8118"/>
                  </a:lnTo>
                  <a:cubicBezTo>
                    <a:pt x="21149" y="7918"/>
                    <a:pt x="21249" y="7718"/>
                    <a:pt x="21315" y="7484"/>
                  </a:cubicBezTo>
                  <a:cubicBezTo>
                    <a:pt x="21415" y="7284"/>
                    <a:pt x="21482" y="7084"/>
                    <a:pt x="21549" y="6884"/>
                  </a:cubicBezTo>
                  <a:cubicBezTo>
                    <a:pt x="21616" y="6684"/>
                    <a:pt x="21682" y="6450"/>
                    <a:pt x="21716" y="6250"/>
                  </a:cubicBezTo>
                  <a:cubicBezTo>
                    <a:pt x="21749" y="6016"/>
                    <a:pt x="21782" y="5816"/>
                    <a:pt x="21782" y="5583"/>
                  </a:cubicBezTo>
                  <a:cubicBezTo>
                    <a:pt x="21816" y="4982"/>
                    <a:pt x="21749" y="4415"/>
                    <a:pt x="21549" y="3948"/>
                  </a:cubicBezTo>
                  <a:cubicBezTo>
                    <a:pt x="21382" y="3448"/>
                    <a:pt x="21082" y="3048"/>
                    <a:pt x="20715" y="2747"/>
                  </a:cubicBezTo>
                  <a:cubicBezTo>
                    <a:pt x="20348" y="2447"/>
                    <a:pt x="19914" y="2214"/>
                    <a:pt x="19414" y="2147"/>
                  </a:cubicBezTo>
                  <a:cubicBezTo>
                    <a:pt x="19217" y="2107"/>
                    <a:pt x="19009" y="2089"/>
                    <a:pt x="18793" y="2089"/>
                  </a:cubicBezTo>
                  <a:cubicBezTo>
                    <a:pt x="18461" y="2089"/>
                    <a:pt x="18110" y="2133"/>
                    <a:pt x="17746" y="2214"/>
                  </a:cubicBezTo>
                  <a:cubicBezTo>
                    <a:pt x="17713" y="2247"/>
                    <a:pt x="17646" y="2247"/>
                    <a:pt x="17613" y="2280"/>
                  </a:cubicBezTo>
                  <a:cubicBezTo>
                    <a:pt x="17546" y="2280"/>
                    <a:pt x="17513" y="2280"/>
                    <a:pt x="17479" y="2314"/>
                  </a:cubicBezTo>
                  <a:lnTo>
                    <a:pt x="17313" y="2347"/>
                  </a:lnTo>
                  <a:cubicBezTo>
                    <a:pt x="17279" y="2380"/>
                    <a:pt x="17246" y="2380"/>
                    <a:pt x="17179" y="2414"/>
                  </a:cubicBezTo>
                  <a:cubicBezTo>
                    <a:pt x="17112" y="1980"/>
                    <a:pt x="16979" y="1580"/>
                    <a:pt x="16779" y="1246"/>
                  </a:cubicBezTo>
                  <a:cubicBezTo>
                    <a:pt x="16579" y="913"/>
                    <a:pt x="16312" y="613"/>
                    <a:pt x="16012" y="412"/>
                  </a:cubicBezTo>
                  <a:cubicBezTo>
                    <a:pt x="15678" y="212"/>
                    <a:pt x="15311" y="79"/>
                    <a:pt x="14911" y="12"/>
                  </a:cubicBezTo>
                  <a:cubicBezTo>
                    <a:pt x="14808" y="4"/>
                    <a:pt x="14706" y="0"/>
                    <a:pt x="14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4841338" y="2353650"/>
              <a:ext cx="855650" cy="1071600"/>
            </a:xfrm>
            <a:custGeom>
              <a:avLst/>
              <a:gdLst/>
              <a:ahLst/>
              <a:cxnLst/>
              <a:rect l="l" t="t" r="r" b="b"/>
              <a:pathLst>
                <a:path w="34226" h="42864" extrusionOk="0">
                  <a:moveTo>
                    <a:pt x="34225" y="0"/>
                  </a:moveTo>
                  <a:lnTo>
                    <a:pt x="1102" y="7072"/>
                  </a:lnTo>
                  <a:lnTo>
                    <a:pt x="1" y="42864"/>
                  </a:lnTo>
                  <a:lnTo>
                    <a:pt x="32024" y="34792"/>
                  </a:lnTo>
                  <a:lnTo>
                    <a:pt x="34225"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4973113" y="2660025"/>
              <a:ext cx="571250" cy="462125"/>
            </a:xfrm>
            <a:custGeom>
              <a:avLst/>
              <a:gdLst/>
              <a:ahLst/>
              <a:cxnLst/>
              <a:rect l="l" t="t" r="r" b="b"/>
              <a:pathLst>
                <a:path w="22850" h="18485" extrusionOk="0">
                  <a:moveTo>
                    <a:pt x="16045" y="5891"/>
                  </a:moveTo>
                  <a:cubicBezTo>
                    <a:pt x="16112" y="5891"/>
                    <a:pt x="16179" y="5925"/>
                    <a:pt x="16245" y="5925"/>
                  </a:cubicBezTo>
                  <a:cubicBezTo>
                    <a:pt x="16312" y="5925"/>
                    <a:pt x="16379" y="5958"/>
                    <a:pt x="16412" y="5958"/>
                  </a:cubicBezTo>
                  <a:lnTo>
                    <a:pt x="16245" y="6492"/>
                  </a:lnTo>
                  <a:cubicBezTo>
                    <a:pt x="16212" y="6458"/>
                    <a:pt x="16179" y="6458"/>
                    <a:pt x="16112" y="6425"/>
                  </a:cubicBezTo>
                  <a:cubicBezTo>
                    <a:pt x="16078" y="6425"/>
                    <a:pt x="16012" y="6425"/>
                    <a:pt x="15945" y="6392"/>
                  </a:cubicBezTo>
                  <a:lnTo>
                    <a:pt x="15712" y="6392"/>
                  </a:lnTo>
                  <a:cubicBezTo>
                    <a:pt x="15645" y="6392"/>
                    <a:pt x="15545" y="6425"/>
                    <a:pt x="15445" y="6425"/>
                  </a:cubicBezTo>
                  <a:cubicBezTo>
                    <a:pt x="15311" y="6458"/>
                    <a:pt x="15211" y="6525"/>
                    <a:pt x="15078" y="6592"/>
                  </a:cubicBezTo>
                  <a:cubicBezTo>
                    <a:pt x="14978" y="6659"/>
                    <a:pt x="14911" y="6725"/>
                    <a:pt x="14844" y="6792"/>
                  </a:cubicBezTo>
                  <a:cubicBezTo>
                    <a:pt x="14778" y="6892"/>
                    <a:pt x="14711" y="6959"/>
                    <a:pt x="14677" y="7059"/>
                  </a:cubicBezTo>
                  <a:cubicBezTo>
                    <a:pt x="14644" y="7159"/>
                    <a:pt x="14644" y="7226"/>
                    <a:pt x="14644" y="7292"/>
                  </a:cubicBezTo>
                  <a:cubicBezTo>
                    <a:pt x="14644" y="7426"/>
                    <a:pt x="14644" y="7493"/>
                    <a:pt x="14677" y="7593"/>
                  </a:cubicBezTo>
                  <a:cubicBezTo>
                    <a:pt x="14711" y="7659"/>
                    <a:pt x="14744" y="7726"/>
                    <a:pt x="14811" y="7759"/>
                  </a:cubicBezTo>
                  <a:cubicBezTo>
                    <a:pt x="14878" y="7826"/>
                    <a:pt x="14944" y="7859"/>
                    <a:pt x="15044" y="7893"/>
                  </a:cubicBezTo>
                  <a:cubicBezTo>
                    <a:pt x="15144" y="7926"/>
                    <a:pt x="15278" y="7960"/>
                    <a:pt x="15411" y="7993"/>
                  </a:cubicBezTo>
                  <a:cubicBezTo>
                    <a:pt x="15578" y="8026"/>
                    <a:pt x="15745" y="8060"/>
                    <a:pt x="15878" y="8126"/>
                  </a:cubicBezTo>
                  <a:cubicBezTo>
                    <a:pt x="16012" y="8160"/>
                    <a:pt x="16112" y="8260"/>
                    <a:pt x="16179" y="8326"/>
                  </a:cubicBezTo>
                  <a:cubicBezTo>
                    <a:pt x="16279" y="8427"/>
                    <a:pt x="16345" y="8527"/>
                    <a:pt x="16379" y="8627"/>
                  </a:cubicBezTo>
                  <a:cubicBezTo>
                    <a:pt x="16412" y="8760"/>
                    <a:pt x="16412" y="8894"/>
                    <a:pt x="16412" y="9060"/>
                  </a:cubicBezTo>
                  <a:cubicBezTo>
                    <a:pt x="16412" y="9227"/>
                    <a:pt x="16379" y="9427"/>
                    <a:pt x="16312" y="9594"/>
                  </a:cubicBezTo>
                  <a:cubicBezTo>
                    <a:pt x="16245" y="9761"/>
                    <a:pt x="16145" y="9894"/>
                    <a:pt x="16012" y="10061"/>
                  </a:cubicBezTo>
                  <a:cubicBezTo>
                    <a:pt x="15878" y="10194"/>
                    <a:pt x="15712" y="10328"/>
                    <a:pt x="15545" y="10461"/>
                  </a:cubicBezTo>
                  <a:cubicBezTo>
                    <a:pt x="15345" y="10561"/>
                    <a:pt x="15144" y="10661"/>
                    <a:pt x="14878" y="10695"/>
                  </a:cubicBezTo>
                  <a:cubicBezTo>
                    <a:pt x="14778" y="10728"/>
                    <a:pt x="14677" y="10762"/>
                    <a:pt x="14577" y="10762"/>
                  </a:cubicBezTo>
                  <a:lnTo>
                    <a:pt x="14311" y="10762"/>
                  </a:lnTo>
                  <a:cubicBezTo>
                    <a:pt x="14210" y="10762"/>
                    <a:pt x="14110" y="10762"/>
                    <a:pt x="14044" y="10728"/>
                  </a:cubicBezTo>
                  <a:cubicBezTo>
                    <a:pt x="13977" y="10728"/>
                    <a:pt x="13910" y="10695"/>
                    <a:pt x="13844" y="10661"/>
                  </a:cubicBezTo>
                  <a:lnTo>
                    <a:pt x="14010" y="10161"/>
                  </a:lnTo>
                  <a:cubicBezTo>
                    <a:pt x="14077" y="10161"/>
                    <a:pt x="14144" y="10194"/>
                    <a:pt x="14210" y="10228"/>
                  </a:cubicBezTo>
                  <a:cubicBezTo>
                    <a:pt x="14277" y="10228"/>
                    <a:pt x="14344" y="10261"/>
                    <a:pt x="14444" y="10261"/>
                  </a:cubicBezTo>
                  <a:lnTo>
                    <a:pt x="14677" y="10261"/>
                  </a:lnTo>
                  <a:cubicBezTo>
                    <a:pt x="14778" y="10261"/>
                    <a:pt x="14844" y="10228"/>
                    <a:pt x="14944" y="10228"/>
                  </a:cubicBezTo>
                  <a:cubicBezTo>
                    <a:pt x="15078" y="10194"/>
                    <a:pt x="15211" y="10128"/>
                    <a:pt x="15311" y="10094"/>
                  </a:cubicBezTo>
                  <a:cubicBezTo>
                    <a:pt x="15411" y="10028"/>
                    <a:pt x="15511" y="9928"/>
                    <a:pt x="15611" y="9861"/>
                  </a:cubicBezTo>
                  <a:cubicBezTo>
                    <a:pt x="15678" y="9761"/>
                    <a:pt x="15745" y="9694"/>
                    <a:pt x="15778" y="9561"/>
                  </a:cubicBezTo>
                  <a:cubicBezTo>
                    <a:pt x="15845" y="9461"/>
                    <a:pt x="15845" y="9361"/>
                    <a:pt x="15878" y="9260"/>
                  </a:cubicBezTo>
                  <a:cubicBezTo>
                    <a:pt x="15878" y="9127"/>
                    <a:pt x="15845" y="9060"/>
                    <a:pt x="15845" y="8960"/>
                  </a:cubicBezTo>
                  <a:cubicBezTo>
                    <a:pt x="15812" y="8894"/>
                    <a:pt x="15778" y="8827"/>
                    <a:pt x="15712" y="8760"/>
                  </a:cubicBezTo>
                  <a:cubicBezTo>
                    <a:pt x="15645" y="8727"/>
                    <a:pt x="15578" y="8660"/>
                    <a:pt x="15478" y="8627"/>
                  </a:cubicBezTo>
                  <a:cubicBezTo>
                    <a:pt x="15378" y="8593"/>
                    <a:pt x="15278" y="8560"/>
                    <a:pt x="15111" y="8527"/>
                  </a:cubicBezTo>
                  <a:cubicBezTo>
                    <a:pt x="14944" y="8493"/>
                    <a:pt x="14811" y="8460"/>
                    <a:pt x="14677" y="8427"/>
                  </a:cubicBezTo>
                  <a:cubicBezTo>
                    <a:pt x="14544" y="8360"/>
                    <a:pt x="14444" y="8293"/>
                    <a:pt x="14344" y="8226"/>
                  </a:cubicBezTo>
                  <a:cubicBezTo>
                    <a:pt x="14244" y="8126"/>
                    <a:pt x="14177" y="8060"/>
                    <a:pt x="14144" y="7926"/>
                  </a:cubicBezTo>
                  <a:cubicBezTo>
                    <a:pt x="14110" y="7793"/>
                    <a:pt x="14077" y="7659"/>
                    <a:pt x="14077" y="7493"/>
                  </a:cubicBezTo>
                  <a:cubicBezTo>
                    <a:pt x="14110" y="7326"/>
                    <a:pt x="14144" y="7159"/>
                    <a:pt x="14210" y="6992"/>
                  </a:cubicBezTo>
                  <a:cubicBezTo>
                    <a:pt x="14277" y="6825"/>
                    <a:pt x="14377" y="6659"/>
                    <a:pt x="14511" y="6525"/>
                  </a:cubicBezTo>
                  <a:cubicBezTo>
                    <a:pt x="14644" y="6392"/>
                    <a:pt x="14778" y="6292"/>
                    <a:pt x="14944" y="6192"/>
                  </a:cubicBezTo>
                  <a:cubicBezTo>
                    <a:pt x="15111" y="6092"/>
                    <a:pt x="15311" y="5991"/>
                    <a:pt x="15511" y="5958"/>
                  </a:cubicBezTo>
                  <a:cubicBezTo>
                    <a:pt x="15611" y="5925"/>
                    <a:pt x="15712" y="5925"/>
                    <a:pt x="15812" y="5891"/>
                  </a:cubicBezTo>
                  <a:close/>
                  <a:moveTo>
                    <a:pt x="13176" y="6559"/>
                  </a:moveTo>
                  <a:lnTo>
                    <a:pt x="13210" y="11062"/>
                  </a:lnTo>
                  <a:lnTo>
                    <a:pt x="12676" y="11162"/>
                  </a:lnTo>
                  <a:lnTo>
                    <a:pt x="12676" y="9194"/>
                  </a:lnTo>
                  <a:lnTo>
                    <a:pt x="12676" y="8727"/>
                  </a:lnTo>
                  <a:cubicBezTo>
                    <a:pt x="12676" y="8560"/>
                    <a:pt x="12676" y="8393"/>
                    <a:pt x="12676" y="8226"/>
                  </a:cubicBezTo>
                  <a:cubicBezTo>
                    <a:pt x="12676" y="8026"/>
                    <a:pt x="12676" y="7859"/>
                    <a:pt x="12676" y="7726"/>
                  </a:cubicBezTo>
                  <a:cubicBezTo>
                    <a:pt x="12676" y="7559"/>
                    <a:pt x="12709" y="7392"/>
                    <a:pt x="12709" y="7259"/>
                  </a:cubicBezTo>
                  <a:lnTo>
                    <a:pt x="12676" y="7259"/>
                  </a:lnTo>
                  <a:cubicBezTo>
                    <a:pt x="12643" y="7392"/>
                    <a:pt x="12576" y="7559"/>
                    <a:pt x="12543" y="7693"/>
                  </a:cubicBezTo>
                  <a:cubicBezTo>
                    <a:pt x="12509" y="7826"/>
                    <a:pt x="12443" y="7993"/>
                    <a:pt x="12409" y="8160"/>
                  </a:cubicBezTo>
                  <a:cubicBezTo>
                    <a:pt x="12342" y="8293"/>
                    <a:pt x="12309" y="8460"/>
                    <a:pt x="12242" y="8627"/>
                  </a:cubicBezTo>
                  <a:cubicBezTo>
                    <a:pt x="12176" y="8793"/>
                    <a:pt x="12142" y="8960"/>
                    <a:pt x="12076" y="9127"/>
                  </a:cubicBezTo>
                  <a:lnTo>
                    <a:pt x="11208" y="11495"/>
                  </a:lnTo>
                  <a:lnTo>
                    <a:pt x="10808" y="11595"/>
                  </a:lnTo>
                  <a:lnTo>
                    <a:pt x="10241" y="9594"/>
                  </a:lnTo>
                  <a:cubicBezTo>
                    <a:pt x="10208" y="9427"/>
                    <a:pt x="10141" y="9294"/>
                    <a:pt x="10108" y="9160"/>
                  </a:cubicBezTo>
                  <a:cubicBezTo>
                    <a:pt x="10074" y="8994"/>
                    <a:pt x="10041" y="8860"/>
                    <a:pt x="10007" y="8727"/>
                  </a:cubicBezTo>
                  <a:cubicBezTo>
                    <a:pt x="9974" y="8593"/>
                    <a:pt x="9941" y="8460"/>
                    <a:pt x="9907" y="8326"/>
                  </a:cubicBezTo>
                  <a:cubicBezTo>
                    <a:pt x="9874" y="8193"/>
                    <a:pt x="9841" y="8060"/>
                    <a:pt x="9841" y="7926"/>
                  </a:cubicBezTo>
                  <a:lnTo>
                    <a:pt x="9807" y="7926"/>
                  </a:lnTo>
                  <a:cubicBezTo>
                    <a:pt x="9807" y="8060"/>
                    <a:pt x="9807" y="8226"/>
                    <a:pt x="9774" y="8393"/>
                  </a:cubicBezTo>
                  <a:cubicBezTo>
                    <a:pt x="9774" y="8560"/>
                    <a:pt x="9741" y="8727"/>
                    <a:pt x="9741" y="8894"/>
                  </a:cubicBezTo>
                  <a:cubicBezTo>
                    <a:pt x="9707" y="9060"/>
                    <a:pt x="9707" y="9260"/>
                    <a:pt x="9707" y="9427"/>
                  </a:cubicBezTo>
                  <a:cubicBezTo>
                    <a:pt x="9674" y="9627"/>
                    <a:pt x="9674" y="9794"/>
                    <a:pt x="9641" y="9961"/>
                  </a:cubicBezTo>
                  <a:lnTo>
                    <a:pt x="9440" y="11929"/>
                  </a:lnTo>
                  <a:lnTo>
                    <a:pt x="8940" y="12062"/>
                  </a:lnTo>
                  <a:lnTo>
                    <a:pt x="9407" y="7426"/>
                  </a:lnTo>
                  <a:lnTo>
                    <a:pt x="10108" y="7259"/>
                  </a:lnTo>
                  <a:lnTo>
                    <a:pt x="10741" y="9327"/>
                  </a:lnTo>
                  <a:cubicBezTo>
                    <a:pt x="10775" y="9427"/>
                    <a:pt x="10808" y="9561"/>
                    <a:pt x="10841" y="9694"/>
                  </a:cubicBezTo>
                  <a:cubicBezTo>
                    <a:pt x="10875" y="9828"/>
                    <a:pt x="10908" y="9928"/>
                    <a:pt x="10941" y="10061"/>
                  </a:cubicBezTo>
                  <a:cubicBezTo>
                    <a:pt x="10975" y="10161"/>
                    <a:pt x="11008" y="10295"/>
                    <a:pt x="11008" y="10395"/>
                  </a:cubicBezTo>
                  <a:cubicBezTo>
                    <a:pt x="11042" y="10528"/>
                    <a:pt x="11075" y="10628"/>
                    <a:pt x="11075" y="10728"/>
                  </a:cubicBezTo>
                  <a:lnTo>
                    <a:pt x="11108" y="10728"/>
                  </a:lnTo>
                  <a:cubicBezTo>
                    <a:pt x="11142" y="10595"/>
                    <a:pt x="11175" y="10495"/>
                    <a:pt x="11208" y="10361"/>
                  </a:cubicBezTo>
                  <a:cubicBezTo>
                    <a:pt x="11242" y="10228"/>
                    <a:pt x="11275" y="10094"/>
                    <a:pt x="11342" y="9961"/>
                  </a:cubicBezTo>
                  <a:cubicBezTo>
                    <a:pt x="11375" y="9828"/>
                    <a:pt x="11408" y="9694"/>
                    <a:pt x="11475" y="9561"/>
                  </a:cubicBezTo>
                  <a:cubicBezTo>
                    <a:pt x="11509" y="9394"/>
                    <a:pt x="11575" y="9260"/>
                    <a:pt x="11609" y="9094"/>
                  </a:cubicBezTo>
                  <a:lnTo>
                    <a:pt x="12476" y="6725"/>
                  </a:lnTo>
                  <a:lnTo>
                    <a:pt x="13176" y="6559"/>
                  </a:lnTo>
                  <a:close/>
                  <a:moveTo>
                    <a:pt x="8173" y="7759"/>
                  </a:moveTo>
                  <a:cubicBezTo>
                    <a:pt x="8206" y="7793"/>
                    <a:pt x="8273" y="7793"/>
                    <a:pt x="8306" y="7826"/>
                  </a:cubicBezTo>
                  <a:lnTo>
                    <a:pt x="8139" y="8326"/>
                  </a:lnTo>
                  <a:cubicBezTo>
                    <a:pt x="8106" y="8326"/>
                    <a:pt x="8073" y="8326"/>
                    <a:pt x="8006" y="8293"/>
                  </a:cubicBezTo>
                  <a:cubicBezTo>
                    <a:pt x="7973" y="8293"/>
                    <a:pt x="7906" y="8293"/>
                    <a:pt x="7839" y="8260"/>
                  </a:cubicBezTo>
                  <a:lnTo>
                    <a:pt x="7606" y="8260"/>
                  </a:lnTo>
                  <a:cubicBezTo>
                    <a:pt x="7539" y="8260"/>
                    <a:pt x="7439" y="8293"/>
                    <a:pt x="7339" y="8293"/>
                  </a:cubicBezTo>
                  <a:cubicBezTo>
                    <a:pt x="7205" y="8326"/>
                    <a:pt x="7072" y="8393"/>
                    <a:pt x="6972" y="8460"/>
                  </a:cubicBezTo>
                  <a:cubicBezTo>
                    <a:pt x="6872" y="8527"/>
                    <a:pt x="6772" y="8593"/>
                    <a:pt x="6738" y="8660"/>
                  </a:cubicBezTo>
                  <a:cubicBezTo>
                    <a:pt x="6672" y="8760"/>
                    <a:pt x="6605" y="8827"/>
                    <a:pt x="6572" y="8927"/>
                  </a:cubicBezTo>
                  <a:cubicBezTo>
                    <a:pt x="6538" y="9027"/>
                    <a:pt x="6538" y="9094"/>
                    <a:pt x="6505" y="9194"/>
                  </a:cubicBezTo>
                  <a:cubicBezTo>
                    <a:pt x="6505" y="9294"/>
                    <a:pt x="6538" y="9361"/>
                    <a:pt x="6572" y="9461"/>
                  </a:cubicBezTo>
                  <a:cubicBezTo>
                    <a:pt x="6572" y="9527"/>
                    <a:pt x="6638" y="9594"/>
                    <a:pt x="6705" y="9627"/>
                  </a:cubicBezTo>
                  <a:cubicBezTo>
                    <a:pt x="6772" y="9694"/>
                    <a:pt x="6839" y="9727"/>
                    <a:pt x="6939" y="9761"/>
                  </a:cubicBezTo>
                  <a:cubicBezTo>
                    <a:pt x="7072" y="9794"/>
                    <a:pt x="7172" y="9828"/>
                    <a:pt x="7339" y="9861"/>
                  </a:cubicBezTo>
                  <a:cubicBezTo>
                    <a:pt x="7506" y="9894"/>
                    <a:pt x="7639" y="9928"/>
                    <a:pt x="7773" y="9994"/>
                  </a:cubicBezTo>
                  <a:cubicBezTo>
                    <a:pt x="7906" y="10061"/>
                    <a:pt x="8039" y="10128"/>
                    <a:pt x="8106" y="10194"/>
                  </a:cubicBezTo>
                  <a:cubicBezTo>
                    <a:pt x="8206" y="10295"/>
                    <a:pt x="8273" y="10395"/>
                    <a:pt x="8306" y="10528"/>
                  </a:cubicBezTo>
                  <a:cubicBezTo>
                    <a:pt x="8340" y="10628"/>
                    <a:pt x="8340" y="10795"/>
                    <a:pt x="8340" y="10962"/>
                  </a:cubicBezTo>
                  <a:cubicBezTo>
                    <a:pt x="8340" y="11128"/>
                    <a:pt x="8306" y="11295"/>
                    <a:pt x="8240" y="11462"/>
                  </a:cubicBezTo>
                  <a:cubicBezTo>
                    <a:pt x="8173" y="11629"/>
                    <a:pt x="8073" y="11796"/>
                    <a:pt x="7939" y="11962"/>
                  </a:cubicBezTo>
                  <a:cubicBezTo>
                    <a:pt x="7806" y="12096"/>
                    <a:pt x="7672" y="12229"/>
                    <a:pt x="7472" y="12363"/>
                  </a:cubicBezTo>
                  <a:cubicBezTo>
                    <a:pt x="7272" y="12463"/>
                    <a:pt x="7072" y="12563"/>
                    <a:pt x="6805" y="12596"/>
                  </a:cubicBezTo>
                  <a:cubicBezTo>
                    <a:pt x="6705" y="12630"/>
                    <a:pt x="6605" y="12663"/>
                    <a:pt x="6505" y="12663"/>
                  </a:cubicBezTo>
                  <a:lnTo>
                    <a:pt x="6205" y="12663"/>
                  </a:lnTo>
                  <a:cubicBezTo>
                    <a:pt x="6105" y="12663"/>
                    <a:pt x="6038" y="12663"/>
                    <a:pt x="5938" y="12630"/>
                  </a:cubicBezTo>
                  <a:cubicBezTo>
                    <a:pt x="5871" y="12630"/>
                    <a:pt x="5804" y="12596"/>
                    <a:pt x="5738" y="12563"/>
                  </a:cubicBezTo>
                  <a:lnTo>
                    <a:pt x="5905" y="12062"/>
                  </a:lnTo>
                  <a:cubicBezTo>
                    <a:pt x="5971" y="12062"/>
                    <a:pt x="6038" y="12096"/>
                    <a:pt x="6105" y="12129"/>
                  </a:cubicBezTo>
                  <a:cubicBezTo>
                    <a:pt x="6171" y="12129"/>
                    <a:pt x="6238" y="12129"/>
                    <a:pt x="6338" y="12163"/>
                  </a:cubicBezTo>
                  <a:lnTo>
                    <a:pt x="6605" y="12163"/>
                  </a:lnTo>
                  <a:cubicBezTo>
                    <a:pt x="6672" y="12163"/>
                    <a:pt x="6772" y="12163"/>
                    <a:pt x="6872" y="12129"/>
                  </a:cubicBezTo>
                  <a:cubicBezTo>
                    <a:pt x="7005" y="12096"/>
                    <a:pt x="7139" y="12029"/>
                    <a:pt x="7239" y="11962"/>
                  </a:cubicBezTo>
                  <a:cubicBezTo>
                    <a:pt x="7372" y="11929"/>
                    <a:pt x="7439" y="11829"/>
                    <a:pt x="7539" y="11762"/>
                  </a:cubicBezTo>
                  <a:cubicBezTo>
                    <a:pt x="7606" y="11662"/>
                    <a:pt x="7672" y="11562"/>
                    <a:pt x="7706" y="11462"/>
                  </a:cubicBezTo>
                  <a:cubicBezTo>
                    <a:pt x="7739" y="11362"/>
                    <a:pt x="7773" y="11262"/>
                    <a:pt x="7806" y="11128"/>
                  </a:cubicBezTo>
                  <a:cubicBezTo>
                    <a:pt x="7806" y="11028"/>
                    <a:pt x="7773" y="10928"/>
                    <a:pt x="7773" y="10862"/>
                  </a:cubicBezTo>
                  <a:cubicBezTo>
                    <a:pt x="7739" y="10795"/>
                    <a:pt x="7672" y="10728"/>
                    <a:pt x="7639" y="10661"/>
                  </a:cubicBezTo>
                  <a:cubicBezTo>
                    <a:pt x="7572" y="10595"/>
                    <a:pt x="7472" y="10561"/>
                    <a:pt x="7406" y="10528"/>
                  </a:cubicBezTo>
                  <a:cubicBezTo>
                    <a:pt x="7306" y="10461"/>
                    <a:pt x="7172" y="10428"/>
                    <a:pt x="7039" y="10428"/>
                  </a:cubicBezTo>
                  <a:cubicBezTo>
                    <a:pt x="6872" y="10395"/>
                    <a:pt x="6705" y="10361"/>
                    <a:pt x="6572" y="10295"/>
                  </a:cubicBezTo>
                  <a:cubicBezTo>
                    <a:pt x="6438" y="10261"/>
                    <a:pt x="6338" y="10194"/>
                    <a:pt x="6238" y="10094"/>
                  </a:cubicBezTo>
                  <a:cubicBezTo>
                    <a:pt x="6138" y="10028"/>
                    <a:pt x="6071" y="9928"/>
                    <a:pt x="6038" y="9794"/>
                  </a:cubicBezTo>
                  <a:cubicBezTo>
                    <a:pt x="5971" y="9694"/>
                    <a:pt x="5971" y="9561"/>
                    <a:pt x="5971" y="9394"/>
                  </a:cubicBezTo>
                  <a:cubicBezTo>
                    <a:pt x="5971" y="9194"/>
                    <a:pt x="6005" y="9027"/>
                    <a:pt x="6071" y="8860"/>
                  </a:cubicBezTo>
                  <a:cubicBezTo>
                    <a:pt x="6171" y="8693"/>
                    <a:pt x="6271" y="8527"/>
                    <a:pt x="6372" y="8393"/>
                  </a:cubicBezTo>
                  <a:cubicBezTo>
                    <a:pt x="6505" y="8260"/>
                    <a:pt x="6672" y="8126"/>
                    <a:pt x="6839" y="8026"/>
                  </a:cubicBezTo>
                  <a:cubicBezTo>
                    <a:pt x="7005" y="7926"/>
                    <a:pt x="7205" y="7859"/>
                    <a:pt x="7406" y="7826"/>
                  </a:cubicBezTo>
                  <a:cubicBezTo>
                    <a:pt x="7506" y="7793"/>
                    <a:pt x="7606" y="7759"/>
                    <a:pt x="7706" y="7759"/>
                  </a:cubicBezTo>
                  <a:close/>
                  <a:moveTo>
                    <a:pt x="14727" y="1"/>
                  </a:moveTo>
                  <a:cubicBezTo>
                    <a:pt x="13800" y="1"/>
                    <a:pt x="12809" y="112"/>
                    <a:pt x="11775" y="354"/>
                  </a:cubicBezTo>
                  <a:cubicBezTo>
                    <a:pt x="10241" y="688"/>
                    <a:pt x="8707" y="1288"/>
                    <a:pt x="7339" y="2055"/>
                  </a:cubicBezTo>
                  <a:cubicBezTo>
                    <a:pt x="5971" y="2823"/>
                    <a:pt x="4704" y="3757"/>
                    <a:pt x="3636" y="4791"/>
                  </a:cubicBezTo>
                  <a:cubicBezTo>
                    <a:pt x="2569" y="5858"/>
                    <a:pt x="1668" y="7026"/>
                    <a:pt x="1068" y="8226"/>
                  </a:cubicBezTo>
                  <a:cubicBezTo>
                    <a:pt x="434" y="9461"/>
                    <a:pt x="67" y="10695"/>
                    <a:pt x="34" y="11929"/>
                  </a:cubicBezTo>
                  <a:cubicBezTo>
                    <a:pt x="0" y="13163"/>
                    <a:pt x="267" y="14264"/>
                    <a:pt x="801" y="15198"/>
                  </a:cubicBezTo>
                  <a:cubicBezTo>
                    <a:pt x="1335" y="16132"/>
                    <a:pt x="2135" y="16866"/>
                    <a:pt x="3136" y="17433"/>
                  </a:cubicBezTo>
                  <a:cubicBezTo>
                    <a:pt x="4137" y="17967"/>
                    <a:pt x="5337" y="18334"/>
                    <a:pt x="6638" y="18434"/>
                  </a:cubicBezTo>
                  <a:cubicBezTo>
                    <a:pt x="6977" y="18468"/>
                    <a:pt x="7323" y="18484"/>
                    <a:pt x="7675" y="18484"/>
                  </a:cubicBezTo>
                  <a:cubicBezTo>
                    <a:pt x="8708" y="18484"/>
                    <a:pt x="9797" y="18340"/>
                    <a:pt x="10941" y="18067"/>
                  </a:cubicBezTo>
                  <a:cubicBezTo>
                    <a:pt x="11475" y="17933"/>
                    <a:pt x="12009" y="17800"/>
                    <a:pt x="12509" y="17600"/>
                  </a:cubicBezTo>
                  <a:cubicBezTo>
                    <a:pt x="13010" y="17433"/>
                    <a:pt x="13510" y="17233"/>
                    <a:pt x="14010" y="16999"/>
                  </a:cubicBezTo>
                  <a:cubicBezTo>
                    <a:pt x="14511" y="16766"/>
                    <a:pt x="14978" y="16532"/>
                    <a:pt x="15411" y="16265"/>
                  </a:cubicBezTo>
                  <a:cubicBezTo>
                    <a:pt x="15878" y="15999"/>
                    <a:pt x="16312" y="15698"/>
                    <a:pt x="16746" y="15398"/>
                  </a:cubicBezTo>
                  <a:lnTo>
                    <a:pt x="22850" y="15198"/>
                  </a:lnTo>
                  <a:lnTo>
                    <a:pt x="20782" y="11295"/>
                  </a:lnTo>
                  <a:cubicBezTo>
                    <a:pt x="21015" y="10928"/>
                    <a:pt x="21249" y="10561"/>
                    <a:pt x="21416" y="10194"/>
                  </a:cubicBezTo>
                  <a:cubicBezTo>
                    <a:pt x="21616" y="9794"/>
                    <a:pt x="21783" y="9427"/>
                    <a:pt x="21916" y="9060"/>
                  </a:cubicBezTo>
                  <a:cubicBezTo>
                    <a:pt x="22049" y="8660"/>
                    <a:pt x="22183" y="8260"/>
                    <a:pt x="22250" y="7893"/>
                  </a:cubicBezTo>
                  <a:cubicBezTo>
                    <a:pt x="22350" y="7493"/>
                    <a:pt x="22383" y="7092"/>
                    <a:pt x="22416" y="6725"/>
                  </a:cubicBezTo>
                  <a:cubicBezTo>
                    <a:pt x="22483" y="5524"/>
                    <a:pt x="22250" y="4424"/>
                    <a:pt x="21749" y="3490"/>
                  </a:cubicBezTo>
                  <a:cubicBezTo>
                    <a:pt x="21249" y="2556"/>
                    <a:pt x="20515" y="1788"/>
                    <a:pt x="19548" y="1188"/>
                  </a:cubicBezTo>
                  <a:cubicBezTo>
                    <a:pt x="18580" y="621"/>
                    <a:pt x="17413" y="221"/>
                    <a:pt x="16112" y="87"/>
                  </a:cubicBezTo>
                  <a:cubicBezTo>
                    <a:pt x="15669" y="30"/>
                    <a:pt x="15206" y="1"/>
                    <a:pt x="14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3904013" y="4430950"/>
              <a:ext cx="830625" cy="1033275"/>
            </a:xfrm>
            <a:custGeom>
              <a:avLst/>
              <a:gdLst/>
              <a:ahLst/>
              <a:cxnLst/>
              <a:rect l="l" t="t" r="r" b="b"/>
              <a:pathLst>
                <a:path w="33225" h="41331" extrusionOk="0">
                  <a:moveTo>
                    <a:pt x="15524" y="14653"/>
                  </a:moveTo>
                  <a:cubicBezTo>
                    <a:pt x="15386" y="14653"/>
                    <a:pt x="15245" y="14661"/>
                    <a:pt x="15111" y="14678"/>
                  </a:cubicBezTo>
                  <a:cubicBezTo>
                    <a:pt x="14844" y="14711"/>
                    <a:pt x="14578" y="14778"/>
                    <a:pt x="14277" y="14878"/>
                  </a:cubicBezTo>
                  <a:cubicBezTo>
                    <a:pt x="14010" y="14945"/>
                    <a:pt x="13710" y="15078"/>
                    <a:pt x="13443" y="15212"/>
                  </a:cubicBezTo>
                  <a:cubicBezTo>
                    <a:pt x="13177" y="15345"/>
                    <a:pt x="12910" y="15512"/>
                    <a:pt x="12643" y="15679"/>
                  </a:cubicBezTo>
                  <a:cubicBezTo>
                    <a:pt x="12376" y="15879"/>
                    <a:pt x="12109" y="16079"/>
                    <a:pt x="11876" y="16313"/>
                  </a:cubicBezTo>
                  <a:cubicBezTo>
                    <a:pt x="11609" y="16546"/>
                    <a:pt x="11375" y="16780"/>
                    <a:pt x="11175" y="17046"/>
                  </a:cubicBezTo>
                  <a:cubicBezTo>
                    <a:pt x="10741" y="17580"/>
                    <a:pt x="10408" y="18181"/>
                    <a:pt x="10208" y="18748"/>
                  </a:cubicBezTo>
                  <a:cubicBezTo>
                    <a:pt x="9974" y="19315"/>
                    <a:pt x="9874" y="19882"/>
                    <a:pt x="9874" y="20415"/>
                  </a:cubicBezTo>
                  <a:cubicBezTo>
                    <a:pt x="9874" y="20949"/>
                    <a:pt x="9974" y="21450"/>
                    <a:pt x="10174" y="21883"/>
                  </a:cubicBezTo>
                  <a:cubicBezTo>
                    <a:pt x="10408" y="22317"/>
                    <a:pt x="10708" y="22684"/>
                    <a:pt x="11142" y="22951"/>
                  </a:cubicBezTo>
                  <a:cubicBezTo>
                    <a:pt x="11375" y="23084"/>
                    <a:pt x="11575" y="23184"/>
                    <a:pt x="11842" y="23251"/>
                  </a:cubicBezTo>
                  <a:cubicBezTo>
                    <a:pt x="12076" y="23318"/>
                    <a:pt x="12343" y="23384"/>
                    <a:pt x="12576" y="23384"/>
                  </a:cubicBezTo>
                  <a:cubicBezTo>
                    <a:pt x="12687" y="23398"/>
                    <a:pt x="12797" y="23406"/>
                    <a:pt x="12910" y="23406"/>
                  </a:cubicBezTo>
                  <a:cubicBezTo>
                    <a:pt x="13070" y="23406"/>
                    <a:pt x="13234" y="23390"/>
                    <a:pt x="13410" y="23351"/>
                  </a:cubicBezTo>
                  <a:cubicBezTo>
                    <a:pt x="13677" y="23318"/>
                    <a:pt x="13944" y="23251"/>
                    <a:pt x="14211" y="23184"/>
                  </a:cubicBezTo>
                  <a:cubicBezTo>
                    <a:pt x="14511" y="23084"/>
                    <a:pt x="14778" y="22984"/>
                    <a:pt x="15045" y="22851"/>
                  </a:cubicBezTo>
                  <a:cubicBezTo>
                    <a:pt x="15345" y="22717"/>
                    <a:pt x="15612" y="22550"/>
                    <a:pt x="15878" y="22350"/>
                  </a:cubicBezTo>
                  <a:cubicBezTo>
                    <a:pt x="16112" y="22183"/>
                    <a:pt x="16379" y="21983"/>
                    <a:pt x="16612" y="21750"/>
                  </a:cubicBezTo>
                  <a:cubicBezTo>
                    <a:pt x="16846" y="21516"/>
                    <a:pt x="17079" y="21283"/>
                    <a:pt x="17313" y="21016"/>
                  </a:cubicBezTo>
                  <a:cubicBezTo>
                    <a:pt x="17713" y="20482"/>
                    <a:pt x="18047" y="19915"/>
                    <a:pt x="18247" y="19348"/>
                  </a:cubicBezTo>
                  <a:cubicBezTo>
                    <a:pt x="18480" y="18781"/>
                    <a:pt x="18580" y="18214"/>
                    <a:pt x="18580" y="17714"/>
                  </a:cubicBezTo>
                  <a:cubicBezTo>
                    <a:pt x="18580" y="17180"/>
                    <a:pt x="18514" y="16679"/>
                    <a:pt x="18280" y="16246"/>
                  </a:cubicBezTo>
                  <a:cubicBezTo>
                    <a:pt x="18080" y="15812"/>
                    <a:pt x="17780" y="15412"/>
                    <a:pt x="17346" y="15145"/>
                  </a:cubicBezTo>
                  <a:cubicBezTo>
                    <a:pt x="17146" y="15012"/>
                    <a:pt x="16913" y="14912"/>
                    <a:pt x="16679" y="14811"/>
                  </a:cubicBezTo>
                  <a:cubicBezTo>
                    <a:pt x="16446" y="14745"/>
                    <a:pt x="16179" y="14711"/>
                    <a:pt x="15912" y="14678"/>
                  </a:cubicBezTo>
                  <a:cubicBezTo>
                    <a:pt x="15795" y="14661"/>
                    <a:pt x="15662" y="14653"/>
                    <a:pt x="15524" y="14653"/>
                  </a:cubicBezTo>
                  <a:close/>
                  <a:moveTo>
                    <a:pt x="16455" y="11854"/>
                  </a:moveTo>
                  <a:cubicBezTo>
                    <a:pt x="16636" y="11854"/>
                    <a:pt x="16813" y="11862"/>
                    <a:pt x="16979" y="11876"/>
                  </a:cubicBezTo>
                  <a:cubicBezTo>
                    <a:pt x="17413" y="11943"/>
                    <a:pt x="17847" y="12009"/>
                    <a:pt x="18213" y="12143"/>
                  </a:cubicBezTo>
                  <a:cubicBezTo>
                    <a:pt x="18614" y="12276"/>
                    <a:pt x="18981" y="12443"/>
                    <a:pt x="19348" y="12677"/>
                  </a:cubicBezTo>
                  <a:cubicBezTo>
                    <a:pt x="19948" y="13077"/>
                    <a:pt x="20415" y="13611"/>
                    <a:pt x="20715" y="14211"/>
                  </a:cubicBezTo>
                  <a:cubicBezTo>
                    <a:pt x="21049" y="14811"/>
                    <a:pt x="21249" y="15479"/>
                    <a:pt x="21316" y="16246"/>
                  </a:cubicBezTo>
                  <a:cubicBezTo>
                    <a:pt x="21382" y="16980"/>
                    <a:pt x="21316" y="17747"/>
                    <a:pt x="21116" y="18547"/>
                  </a:cubicBezTo>
                  <a:cubicBezTo>
                    <a:pt x="20882" y="19348"/>
                    <a:pt x="20548" y="20182"/>
                    <a:pt x="20081" y="20949"/>
                  </a:cubicBezTo>
                  <a:lnTo>
                    <a:pt x="26119" y="24852"/>
                  </a:lnTo>
                  <a:lnTo>
                    <a:pt x="24184" y="27287"/>
                  </a:lnTo>
                  <a:lnTo>
                    <a:pt x="18147" y="23418"/>
                  </a:lnTo>
                  <a:cubicBezTo>
                    <a:pt x="17847" y="23684"/>
                    <a:pt x="17546" y="23951"/>
                    <a:pt x="17213" y="24185"/>
                  </a:cubicBezTo>
                  <a:cubicBezTo>
                    <a:pt x="16913" y="24452"/>
                    <a:pt x="16579" y="24652"/>
                    <a:pt x="16245" y="24852"/>
                  </a:cubicBezTo>
                  <a:cubicBezTo>
                    <a:pt x="15912" y="25052"/>
                    <a:pt x="15578" y="25219"/>
                    <a:pt x="15245" y="25386"/>
                  </a:cubicBezTo>
                  <a:cubicBezTo>
                    <a:pt x="14911" y="25552"/>
                    <a:pt x="14544" y="25686"/>
                    <a:pt x="14211" y="25786"/>
                  </a:cubicBezTo>
                  <a:cubicBezTo>
                    <a:pt x="13744" y="25919"/>
                    <a:pt x="13310" y="26020"/>
                    <a:pt x="12843" y="26086"/>
                  </a:cubicBezTo>
                  <a:cubicBezTo>
                    <a:pt x="12526" y="26135"/>
                    <a:pt x="12208" y="26166"/>
                    <a:pt x="11891" y="26166"/>
                  </a:cubicBezTo>
                  <a:cubicBezTo>
                    <a:pt x="11774" y="26166"/>
                    <a:pt x="11658" y="26162"/>
                    <a:pt x="11542" y="26153"/>
                  </a:cubicBezTo>
                  <a:cubicBezTo>
                    <a:pt x="11108" y="26120"/>
                    <a:pt x="10708" y="26053"/>
                    <a:pt x="10308" y="25919"/>
                  </a:cubicBezTo>
                  <a:cubicBezTo>
                    <a:pt x="9908" y="25786"/>
                    <a:pt x="9541" y="25619"/>
                    <a:pt x="9174" y="25419"/>
                  </a:cubicBezTo>
                  <a:cubicBezTo>
                    <a:pt x="8473" y="24985"/>
                    <a:pt x="7939" y="24385"/>
                    <a:pt x="7606" y="23684"/>
                  </a:cubicBezTo>
                  <a:cubicBezTo>
                    <a:pt x="7239" y="22951"/>
                    <a:pt x="7072" y="22150"/>
                    <a:pt x="7072" y="21283"/>
                  </a:cubicBezTo>
                  <a:cubicBezTo>
                    <a:pt x="7072" y="20415"/>
                    <a:pt x="7239" y="19481"/>
                    <a:pt x="7606" y="18547"/>
                  </a:cubicBezTo>
                  <a:cubicBezTo>
                    <a:pt x="7939" y="17613"/>
                    <a:pt x="8473" y="16679"/>
                    <a:pt x="9207" y="15779"/>
                  </a:cubicBezTo>
                  <a:cubicBezTo>
                    <a:pt x="9541" y="15312"/>
                    <a:pt x="9941" y="14912"/>
                    <a:pt x="10341" y="14545"/>
                  </a:cubicBezTo>
                  <a:cubicBezTo>
                    <a:pt x="10741" y="14178"/>
                    <a:pt x="11142" y="13811"/>
                    <a:pt x="11575" y="13544"/>
                  </a:cubicBezTo>
                  <a:cubicBezTo>
                    <a:pt x="12009" y="13244"/>
                    <a:pt x="12476" y="12977"/>
                    <a:pt x="12943" y="12743"/>
                  </a:cubicBezTo>
                  <a:cubicBezTo>
                    <a:pt x="13377" y="12510"/>
                    <a:pt x="13844" y="12343"/>
                    <a:pt x="14311" y="12210"/>
                  </a:cubicBezTo>
                  <a:cubicBezTo>
                    <a:pt x="14778" y="12076"/>
                    <a:pt x="15211" y="11976"/>
                    <a:pt x="15678" y="11909"/>
                  </a:cubicBezTo>
                  <a:cubicBezTo>
                    <a:pt x="15932" y="11870"/>
                    <a:pt x="16198" y="11854"/>
                    <a:pt x="16455" y="11854"/>
                  </a:cubicBezTo>
                  <a:close/>
                  <a:moveTo>
                    <a:pt x="33224" y="1"/>
                  </a:moveTo>
                  <a:lnTo>
                    <a:pt x="0" y="9841"/>
                  </a:lnTo>
                  <a:lnTo>
                    <a:pt x="267" y="41330"/>
                  </a:lnTo>
                  <a:lnTo>
                    <a:pt x="32390" y="30756"/>
                  </a:lnTo>
                  <a:lnTo>
                    <a:pt x="33224" y="1"/>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3899838" y="4426800"/>
              <a:ext cx="839800" cy="1042425"/>
            </a:xfrm>
            <a:custGeom>
              <a:avLst/>
              <a:gdLst/>
              <a:ahLst/>
              <a:cxnLst/>
              <a:rect l="l" t="t" r="r" b="b"/>
              <a:pathLst>
                <a:path w="33592" h="41697" extrusionOk="0">
                  <a:moveTo>
                    <a:pt x="33591" y="0"/>
                  </a:moveTo>
                  <a:lnTo>
                    <a:pt x="1" y="9907"/>
                  </a:lnTo>
                  <a:lnTo>
                    <a:pt x="301" y="41697"/>
                  </a:lnTo>
                  <a:lnTo>
                    <a:pt x="32724" y="31056"/>
                  </a:lnTo>
                  <a:lnTo>
                    <a:pt x="33591" y="0"/>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3904013" y="4430950"/>
              <a:ext cx="830625" cy="1033275"/>
            </a:xfrm>
            <a:custGeom>
              <a:avLst/>
              <a:gdLst/>
              <a:ahLst/>
              <a:cxnLst/>
              <a:rect l="l" t="t" r="r" b="b"/>
              <a:pathLst>
                <a:path w="33225" h="41331" extrusionOk="0">
                  <a:moveTo>
                    <a:pt x="33224" y="1"/>
                  </a:moveTo>
                  <a:lnTo>
                    <a:pt x="0" y="9841"/>
                  </a:lnTo>
                  <a:lnTo>
                    <a:pt x="267" y="41330"/>
                  </a:lnTo>
                  <a:lnTo>
                    <a:pt x="32390" y="30756"/>
                  </a:lnTo>
                  <a:lnTo>
                    <a:pt x="33224" y="1"/>
                  </a:ln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4080813" y="4727500"/>
              <a:ext cx="476200" cy="385625"/>
            </a:xfrm>
            <a:custGeom>
              <a:avLst/>
              <a:gdLst/>
              <a:ahLst/>
              <a:cxnLst/>
              <a:rect l="l" t="t" r="r" b="b"/>
              <a:pathLst>
                <a:path w="19048" h="15425" extrusionOk="0">
                  <a:moveTo>
                    <a:pt x="8469" y="2791"/>
                  </a:moveTo>
                  <a:cubicBezTo>
                    <a:pt x="8606" y="2791"/>
                    <a:pt x="8740" y="2799"/>
                    <a:pt x="8873" y="2816"/>
                  </a:cubicBezTo>
                  <a:cubicBezTo>
                    <a:pt x="9140" y="2849"/>
                    <a:pt x="9374" y="2883"/>
                    <a:pt x="9607" y="2949"/>
                  </a:cubicBezTo>
                  <a:cubicBezTo>
                    <a:pt x="9874" y="3050"/>
                    <a:pt x="10074" y="3150"/>
                    <a:pt x="10308" y="3283"/>
                  </a:cubicBezTo>
                  <a:cubicBezTo>
                    <a:pt x="10708" y="3550"/>
                    <a:pt x="11041" y="3950"/>
                    <a:pt x="11242" y="4384"/>
                  </a:cubicBezTo>
                  <a:cubicBezTo>
                    <a:pt x="11442" y="4817"/>
                    <a:pt x="11542" y="5318"/>
                    <a:pt x="11542" y="5852"/>
                  </a:cubicBezTo>
                  <a:cubicBezTo>
                    <a:pt x="11508" y="6352"/>
                    <a:pt x="11408" y="6919"/>
                    <a:pt x="11208" y="7486"/>
                  </a:cubicBezTo>
                  <a:cubicBezTo>
                    <a:pt x="10975" y="8053"/>
                    <a:pt x="10674" y="8620"/>
                    <a:pt x="10241" y="9154"/>
                  </a:cubicBezTo>
                  <a:cubicBezTo>
                    <a:pt x="10041" y="9421"/>
                    <a:pt x="9807" y="9654"/>
                    <a:pt x="9540" y="9888"/>
                  </a:cubicBezTo>
                  <a:cubicBezTo>
                    <a:pt x="9307" y="10121"/>
                    <a:pt x="9040" y="10321"/>
                    <a:pt x="8806" y="10488"/>
                  </a:cubicBezTo>
                  <a:cubicBezTo>
                    <a:pt x="8540" y="10688"/>
                    <a:pt x="8273" y="10855"/>
                    <a:pt x="8006" y="10989"/>
                  </a:cubicBezTo>
                  <a:cubicBezTo>
                    <a:pt x="7706" y="11122"/>
                    <a:pt x="7439" y="11222"/>
                    <a:pt x="7172" y="11322"/>
                  </a:cubicBezTo>
                  <a:cubicBezTo>
                    <a:pt x="6872" y="11422"/>
                    <a:pt x="6605" y="11456"/>
                    <a:pt x="6338" y="11522"/>
                  </a:cubicBezTo>
                  <a:cubicBezTo>
                    <a:pt x="6188" y="11539"/>
                    <a:pt x="6046" y="11547"/>
                    <a:pt x="5913" y="11547"/>
                  </a:cubicBezTo>
                  <a:cubicBezTo>
                    <a:pt x="5779" y="11547"/>
                    <a:pt x="5654" y="11539"/>
                    <a:pt x="5537" y="11522"/>
                  </a:cubicBezTo>
                  <a:cubicBezTo>
                    <a:pt x="5271" y="11522"/>
                    <a:pt x="5004" y="11489"/>
                    <a:pt x="4770" y="11389"/>
                  </a:cubicBezTo>
                  <a:cubicBezTo>
                    <a:pt x="4537" y="11322"/>
                    <a:pt x="4303" y="11222"/>
                    <a:pt x="4070" y="11089"/>
                  </a:cubicBezTo>
                  <a:cubicBezTo>
                    <a:pt x="3669" y="10822"/>
                    <a:pt x="3336" y="10455"/>
                    <a:pt x="3136" y="10021"/>
                  </a:cubicBezTo>
                  <a:cubicBezTo>
                    <a:pt x="2902" y="9588"/>
                    <a:pt x="2802" y="9087"/>
                    <a:pt x="2802" y="8553"/>
                  </a:cubicBezTo>
                  <a:cubicBezTo>
                    <a:pt x="2802" y="8020"/>
                    <a:pt x="2902" y="7453"/>
                    <a:pt x="3136" y="6886"/>
                  </a:cubicBezTo>
                  <a:cubicBezTo>
                    <a:pt x="3336" y="6319"/>
                    <a:pt x="3669" y="5718"/>
                    <a:pt x="4103" y="5184"/>
                  </a:cubicBezTo>
                  <a:cubicBezTo>
                    <a:pt x="4303" y="4918"/>
                    <a:pt x="4537" y="4684"/>
                    <a:pt x="4804" y="4451"/>
                  </a:cubicBezTo>
                  <a:cubicBezTo>
                    <a:pt x="5037" y="4217"/>
                    <a:pt x="5304" y="4017"/>
                    <a:pt x="5571" y="3817"/>
                  </a:cubicBezTo>
                  <a:cubicBezTo>
                    <a:pt x="5838" y="3650"/>
                    <a:pt x="6105" y="3483"/>
                    <a:pt x="6371" y="3350"/>
                  </a:cubicBezTo>
                  <a:cubicBezTo>
                    <a:pt x="6638" y="3216"/>
                    <a:pt x="6938" y="3083"/>
                    <a:pt x="7205" y="3016"/>
                  </a:cubicBezTo>
                  <a:cubicBezTo>
                    <a:pt x="7506" y="2916"/>
                    <a:pt x="7772" y="2849"/>
                    <a:pt x="8039" y="2816"/>
                  </a:cubicBezTo>
                  <a:cubicBezTo>
                    <a:pt x="8189" y="2799"/>
                    <a:pt x="8331" y="2791"/>
                    <a:pt x="8469" y="2791"/>
                  </a:cubicBezTo>
                  <a:close/>
                  <a:moveTo>
                    <a:pt x="9541" y="0"/>
                  </a:moveTo>
                  <a:cubicBezTo>
                    <a:pt x="9236" y="0"/>
                    <a:pt x="8913" y="24"/>
                    <a:pt x="8606" y="47"/>
                  </a:cubicBezTo>
                  <a:cubicBezTo>
                    <a:pt x="8139" y="114"/>
                    <a:pt x="7706" y="214"/>
                    <a:pt x="7239" y="348"/>
                  </a:cubicBezTo>
                  <a:cubicBezTo>
                    <a:pt x="6772" y="481"/>
                    <a:pt x="6305" y="648"/>
                    <a:pt x="5871" y="881"/>
                  </a:cubicBezTo>
                  <a:cubicBezTo>
                    <a:pt x="5404" y="1115"/>
                    <a:pt x="4937" y="1382"/>
                    <a:pt x="4503" y="1682"/>
                  </a:cubicBezTo>
                  <a:cubicBezTo>
                    <a:pt x="4070" y="1982"/>
                    <a:pt x="3669" y="2316"/>
                    <a:pt x="3269" y="2683"/>
                  </a:cubicBezTo>
                  <a:cubicBezTo>
                    <a:pt x="2869" y="3050"/>
                    <a:pt x="2469" y="3450"/>
                    <a:pt x="2135" y="3917"/>
                  </a:cubicBezTo>
                  <a:cubicBezTo>
                    <a:pt x="1401" y="4784"/>
                    <a:pt x="867" y="5751"/>
                    <a:pt x="534" y="6685"/>
                  </a:cubicBezTo>
                  <a:cubicBezTo>
                    <a:pt x="167" y="7619"/>
                    <a:pt x="0" y="8553"/>
                    <a:pt x="0" y="9421"/>
                  </a:cubicBezTo>
                  <a:cubicBezTo>
                    <a:pt x="0" y="10288"/>
                    <a:pt x="167" y="11089"/>
                    <a:pt x="534" y="11822"/>
                  </a:cubicBezTo>
                  <a:cubicBezTo>
                    <a:pt x="867" y="12523"/>
                    <a:pt x="1401" y="13123"/>
                    <a:pt x="2102" y="13557"/>
                  </a:cubicBezTo>
                  <a:cubicBezTo>
                    <a:pt x="2469" y="13757"/>
                    <a:pt x="2836" y="13957"/>
                    <a:pt x="3236" y="14057"/>
                  </a:cubicBezTo>
                  <a:cubicBezTo>
                    <a:pt x="3636" y="14191"/>
                    <a:pt x="4036" y="14258"/>
                    <a:pt x="4470" y="14291"/>
                  </a:cubicBezTo>
                  <a:cubicBezTo>
                    <a:pt x="4586" y="14300"/>
                    <a:pt x="4702" y="14304"/>
                    <a:pt x="4819" y="14304"/>
                  </a:cubicBezTo>
                  <a:cubicBezTo>
                    <a:pt x="5136" y="14304"/>
                    <a:pt x="5454" y="14273"/>
                    <a:pt x="5771" y="14224"/>
                  </a:cubicBezTo>
                  <a:cubicBezTo>
                    <a:pt x="6238" y="14191"/>
                    <a:pt x="6705" y="14057"/>
                    <a:pt x="7139" y="13924"/>
                  </a:cubicBezTo>
                  <a:cubicBezTo>
                    <a:pt x="7472" y="13824"/>
                    <a:pt x="7839" y="13690"/>
                    <a:pt x="8173" y="13524"/>
                  </a:cubicBezTo>
                  <a:cubicBezTo>
                    <a:pt x="8506" y="13390"/>
                    <a:pt x="8840" y="13190"/>
                    <a:pt x="9173" y="12990"/>
                  </a:cubicBezTo>
                  <a:cubicBezTo>
                    <a:pt x="9507" y="12790"/>
                    <a:pt x="9841" y="12590"/>
                    <a:pt x="10141" y="12323"/>
                  </a:cubicBezTo>
                  <a:cubicBezTo>
                    <a:pt x="10474" y="12089"/>
                    <a:pt x="10775" y="11822"/>
                    <a:pt x="11075" y="11556"/>
                  </a:cubicBezTo>
                  <a:lnTo>
                    <a:pt x="17112" y="15425"/>
                  </a:lnTo>
                  <a:lnTo>
                    <a:pt x="19047" y="13023"/>
                  </a:lnTo>
                  <a:lnTo>
                    <a:pt x="13009" y="9121"/>
                  </a:lnTo>
                  <a:cubicBezTo>
                    <a:pt x="13476" y="8320"/>
                    <a:pt x="13810" y="7486"/>
                    <a:pt x="14044" y="6685"/>
                  </a:cubicBezTo>
                  <a:cubicBezTo>
                    <a:pt x="14244" y="5885"/>
                    <a:pt x="14310" y="5118"/>
                    <a:pt x="14244" y="4384"/>
                  </a:cubicBezTo>
                  <a:cubicBezTo>
                    <a:pt x="14177" y="3617"/>
                    <a:pt x="13977" y="2949"/>
                    <a:pt x="13643" y="2349"/>
                  </a:cubicBezTo>
                  <a:cubicBezTo>
                    <a:pt x="13343" y="1749"/>
                    <a:pt x="12876" y="1215"/>
                    <a:pt x="12276" y="815"/>
                  </a:cubicBezTo>
                  <a:cubicBezTo>
                    <a:pt x="11909" y="581"/>
                    <a:pt x="11542" y="414"/>
                    <a:pt x="11141" y="281"/>
                  </a:cubicBezTo>
                  <a:cubicBezTo>
                    <a:pt x="10775" y="147"/>
                    <a:pt x="10341" y="81"/>
                    <a:pt x="9907" y="14"/>
                  </a:cubicBezTo>
                  <a:cubicBezTo>
                    <a:pt x="9790" y="4"/>
                    <a:pt x="9667" y="0"/>
                    <a:pt x="9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5602713" y="3948950"/>
              <a:ext cx="764750" cy="959050"/>
            </a:xfrm>
            <a:custGeom>
              <a:avLst/>
              <a:gdLst/>
              <a:ahLst/>
              <a:cxnLst/>
              <a:rect l="l" t="t" r="r" b="b"/>
              <a:pathLst>
                <a:path w="30590" h="38362" extrusionOk="0">
                  <a:moveTo>
                    <a:pt x="30590" y="0"/>
                  </a:moveTo>
                  <a:lnTo>
                    <a:pt x="2002" y="8440"/>
                  </a:lnTo>
                  <a:lnTo>
                    <a:pt x="1" y="38361"/>
                  </a:lnTo>
                  <a:lnTo>
                    <a:pt x="27754" y="29221"/>
                  </a:lnTo>
                  <a:lnTo>
                    <a:pt x="30590"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5602713" y="3948950"/>
              <a:ext cx="764750" cy="959050"/>
            </a:xfrm>
            <a:custGeom>
              <a:avLst/>
              <a:gdLst/>
              <a:ahLst/>
              <a:cxnLst/>
              <a:rect l="l" t="t" r="r" b="b"/>
              <a:pathLst>
                <a:path w="30590" h="38362" extrusionOk="0">
                  <a:moveTo>
                    <a:pt x="17714" y="15311"/>
                  </a:moveTo>
                  <a:cubicBezTo>
                    <a:pt x="17614" y="15311"/>
                    <a:pt x="17547" y="15311"/>
                    <a:pt x="17447" y="15345"/>
                  </a:cubicBezTo>
                  <a:cubicBezTo>
                    <a:pt x="17347" y="15345"/>
                    <a:pt x="17213" y="15378"/>
                    <a:pt x="17113" y="15378"/>
                  </a:cubicBezTo>
                  <a:cubicBezTo>
                    <a:pt x="16980" y="15411"/>
                    <a:pt x="16846" y="15445"/>
                    <a:pt x="16713" y="15512"/>
                  </a:cubicBezTo>
                  <a:cubicBezTo>
                    <a:pt x="16179" y="15645"/>
                    <a:pt x="15679" y="15945"/>
                    <a:pt x="15212" y="16312"/>
                  </a:cubicBezTo>
                  <a:cubicBezTo>
                    <a:pt x="14712" y="16712"/>
                    <a:pt x="14278" y="17179"/>
                    <a:pt x="13911" y="17680"/>
                  </a:cubicBezTo>
                  <a:cubicBezTo>
                    <a:pt x="13511" y="18213"/>
                    <a:pt x="13210" y="18781"/>
                    <a:pt x="12977" y="19381"/>
                  </a:cubicBezTo>
                  <a:cubicBezTo>
                    <a:pt x="12743" y="19981"/>
                    <a:pt x="12577" y="20615"/>
                    <a:pt x="12543" y="21216"/>
                  </a:cubicBezTo>
                  <a:cubicBezTo>
                    <a:pt x="12510" y="21516"/>
                    <a:pt x="12510" y="21749"/>
                    <a:pt x="12577" y="21983"/>
                  </a:cubicBezTo>
                  <a:cubicBezTo>
                    <a:pt x="12610" y="22183"/>
                    <a:pt x="12710" y="22350"/>
                    <a:pt x="12810" y="22483"/>
                  </a:cubicBezTo>
                  <a:cubicBezTo>
                    <a:pt x="12944" y="22617"/>
                    <a:pt x="13077" y="22683"/>
                    <a:pt x="13277" y="22717"/>
                  </a:cubicBezTo>
                  <a:cubicBezTo>
                    <a:pt x="13331" y="22726"/>
                    <a:pt x="13387" y="22730"/>
                    <a:pt x="13445" y="22730"/>
                  </a:cubicBezTo>
                  <a:cubicBezTo>
                    <a:pt x="13605" y="22730"/>
                    <a:pt x="13782" y="22699"/>
                    <a:pt x="13978" y="22650"/>
                  </a:cubicBezTo>
                  <a:cubicBezTo>
                    <a:pt x="14311" y="22550"/>
                    <a:pt x="14678" y="22316"/>
                    <a:pt x="15012" y="22016"/>
                  </a:cubicBezTo>
                  <a:cubicBezTo>
                    <a:pt x="15345" y="21716"/>
                    <a:pt x="15646" y="21349"/>
                    <a:pt x="15946" y="20915"/>
                  </a:cubicBezTo>
                  <a:cubicBezTo>
                    <a:pt x="16213" y="20515"/>
                    <a:pt x="16479" y="20081"/>
                    <a:pt x="16680" y="19614"/>
                  </a:cubicBezTo>
                  <a:cubicBezTo>
                    <a:pt x="16913" y="19181"/>
                    <a:pt x="17080" y="18714"/>
                    <a:pt x="17180" y="18314"/>
                  </a:cubicBezTo>
                  <a:lnTo>
                    <a:pt x="17914" y="15311"/>
                  </a:lnTo>
                  <a:close/>
                  <a:moveTo>
                    <a:pt x="19104" y="9703"/>
                  </a:moveTo>
                  <a:cubicBezTo>
                    <a:pt x="19325" y="9703"/>
                    <a:pt x="19540" y="9716"/>
                    <a:pt x="19748" y="9741"/>
                  </a:cubicBezTo>
                  <a:cubicBezTo>
                    <a:pt x="20549" y="9841"/>
                    <a:pt x="21250" y="10141"/>
                    <a:pt x="21783" y="10608"/>
                  </a:cubicBezTo>
                  <a:cubicBezTo>
                    <a:pt x="22350" y="11075"/>
                    <a:pt x="22751" y="11709"/>
                    <a:pt x="22984" y="12476"/>
                  </a:cubicBezTo>
                  <a:cubicBezTo>
                    <a:pt x="23251" y="13277"/>
                    <a:pt x="23318" y="14211"/>
                    <a:pt x="23218" y="15245"/>
                  </a:cubicBezTo>
                  <a:cubicBezTo>
                    <a:pt x="23151" y="16179"/>
                    <a:pt x="22951" y="17079"/>
                    <a:pt x="22651" y="17880"/>
                  </a:cubicBezTo>
                  <a:cubicBezTo>
                    <a:pt x="22384" y="18680"/>
                    <a:pt x="22017" y="19414"/>
                    <a:pt x="21583" y="20015"/>
                  </a:cubicBezTo>
                  <a:cubicBezTo>
                    <a:pt x="21149" y="20649"/>
                    <a:pt x="20649" y="21182"/>
                    <a:pt x="20115" y="21616"/>
                  </a:cubicBezTo>
                  <a:cubicBezTo>
                    <a:pt x="19615" y="22050"/>
                    <a:pt x="19048" y="22350"/>
                    <a:pt x="18514" y="22517"/>
                  </a:cubicBezTo>
                  <a:cubicBezTo>
                    <a:pt x="18247" y="22583"/>
                    <a:pt x="18047" y="22617"/>
                    <a:pt x="17814" y="22617"/>
                  </a:cubicBezTo>
                  <a:cubicBezTo>
                    <a:pt x="17614" y="22583"/>
                    <a:pt x="17447" y="22517"/>
                    <a:pt x="17280" y="22383"/>
                  </a:cubicBezTo>
                  <a:cubicBezTo>
                    <a:pt x="17147" y="22283"/>
                    <a:pt x="17013" y="22083"/>
                    <a:pt x="16946" y="21816"/>
                  </a:cubicBezTo>
                  <a:cubicBezTo>
                    <a:pt x="16880" y="21583"/>
                    <a:pt x="16880" y="21249"/>
                    <a:pt x="16913" y="20882"/>
                  </a:cubicBezTo>
                  <a:lnTo>
                    <a:pt x="16913" y="20882"/>
                  </a:lnTo>
                  <a:lnTo>
                    <a:pt x="16813" y="20915"/>
                  </a:lnTo>
                  <a:cubicBezTo>
                    <a:pt x="16580" y="21349"/>
                    <a:pt x="16346" y="21749"/>
                    <a:pt x="16079" y="22083"/>
                  </a:cubicBezTo>
                  <a:cubicBezTo>
                    <a:pt x="15812" y="22450"/>
                    <a:pt x="15512" y="22750"/>
                    <a:pt x="15245" y="23017"/>
                  </a:cubicBezTo>
                  <a:cubicBezTo>
                    <a:pt x="14945" y="23284"/>
                    <a:pt x="14645" y="23517"/>
                    <a:pt x="14311" y="23717"/>
                  </a:cubicBezTo>
                  <a:cubicBezTo>
                    <a:pt x="13978" y="23918"/>
                    <a:pt x="13644" y="24051"/>
                    <a:pt x="13277" y="24184"/>
                  </a:cubicBezTo>
                  <a:cubicBezTo>
                    <a:pt x="13027" y="24259"/>
                    <a:pt x="12777" y="24297"/>
                    <a:pt x="12541" y="24297"/>
                  </a:cubicBezTo>
                  <a:cubicBezTo>
                    <a:pt x="12462" y="24297"/>
                    <a:pt x="12385" y="24293"/>
                    <a:pt x="12310" y="24284"/>
                  </a:cubicBezTo>
                  <a:cubicBezTo>
                    <a:pt x="12010" y="24251"/>
                    <a:pt x="11743" y="24118"/>
                    <a:pt x="11509" y="23918"/>
                  </a:cubicBezTo>
                  <a:cubicBezTo>
                    <a:pt x="11309" y="23717"/>
                    <a:pt x="11142" y="23451"/>
                    <a:pt x="11042" y="23117"/>
                  </a:cubicBezTo>
                  <a:cubicBezTo>
                    <a:pt x="10942" y="22750"/>
                    <a:pt x="10875" y="22350"/>
                    <a:pt x="10909" y="21849"/>
                  </a:cubicBezTo>
                  <a:cubicBezTo>
                    <a:pt x="10976" y="21049"/>
                    <a:pt x="11176" y="20248"/>
                    <a:pt x="11509" y="19448"/>
                  </a:cubicBezTo>
                  <a:cubicBezTo>
                    <a:pt x="11843" y="18647"/>
                    <a:pt x="12310" y="17880"/>
                    <a:pt x="12844" y="17179"/>
                  </a:cubicBezTo>
                  <a:cubicBezTo>
                    <a:pt x="13411" y="16446"/>
                    <a:pt x="14044" y="15812"/>
                    <a:pt x="14778" y="15278"/>
                  </a:cubicBezTo>
                  <a:cubicBezTo>
                    <a:pt x="15479" y="14744"/>
                    <a:pt x="16279" y="14311"/>
                    <a:pt x="17113" y="14077"/>
                  </a:cubicBezTo>
                  <a:cubicBezTo>
                    <a:pt x="17380" y="13977"/>
                    <a:pt x="17614" y="13910"/>
                    <a:pt x="17880" y="13877"/>
                  </a:cubicBezTo>
                  <a:cubicBezTo>
                    <a:pt x="18114" y="13844"/>
                    <a:pt x="18314" y="13810"/>
                    <a:pt x="18548" y="13777"/>
                  </a:cubicBezTo>
                  <a:cubicBezTo>
                    <a:pt x="18748" y="13744"/>
                    <a:pt x="18948" y="13744"/>
                    <a:pt x="19148" y="13744"/>
                  </a:cubicBezTo>
                  <a:cubicBezTo>
                    <a:pt x="19315" y="13744"/>
                    <a:pt x="19482" y="13777"/>
                    <a:pt x="19648" y="13810"/>
                  </a:cubicBezTo>
                  <a:lnTo>
                    <a:pt x="18448" y="18614"/>
                  </a:lnTo>
                  <a:cubicBezTo>
                    <a:pt x="18314" y="19114"/>
                    <a:pt x="18214" y="19548"/>
                    <a:pt x="18181" y="19915"/>
                  </a:cubicBezTo>
                  <a:cubicBezTo>
                    <a:pt x="18147" y="20248"/>
                    <a:pt x="18147" y="20548"/>
                    <a:pt x="18181" y="20749"/>
                  </a:cubicBezTo>
                  <a:cubicBezTo>
                    <a:pt x="18247" y="20949"/>
                    <a:pt x="18314" y="21116"/>
                    <a:pt x="18448" y="21182"/>
                  </a:cubicBezTo>
                  <a:cubicBezTo>
                    <a:pt x="18506" y="21221"/>
                    <a:pt x="18588" y="21238"/>
                    <a:pt x="18685" y="21238"/>
                  </a:cubicBezTo>
                  <a:cubicBezTo>
                    <a:pt x="18754" y="21238"/>
                    <a:pt x="18832" y="21229"/>
                    <a:pt x="18915" y="21216"/>
                  </a:cubicBezTo>
                  <a:cubicBezTo>
                    <a:pt x="18915" y="21216"/>
                    <a:pt x="18915" y="21216"/>
                    <a:pt x="18915" y="21182"/>
                  </a:cubicBezTo>
                  <a:lnTo>
                    <a:pt x="18948" y="21182"/>
                  </a:lnTo>
                  <a:cubicBezTo>
                    <a:pt x="19248" y="21082"/>
                    <a:pt x="19548" y="20882"/>
                    <a:pt x="19882" y="20582"/>
                  </a:cubicBezTo>
                  <a:cubicBezTo>
                    <a:pt x="20182" y="20315"/>
                    <a:pt x="20482" y="19915"/>
                    <a:pt x="20783" y="19448"/>
                  </a:cubicBezTo>
                  <a:cubicBezTo>
                    <a:pt x="21049" y="18981"/>
                    <a:pt x="21283" y="18414"/>
                    <a:pt x="21483" y="17813"/>
                  </a:cubicBezTo>
                  <a:cubicBezTo>
                    <a:pt x="21683" y="17213"/>
                    <a:pt x="21817" y="16546"/>
                    <a:pt x="21883" y="15812"/>
                  </a:cubicBezTo>
                  <a:cubicBezTo>
                    <a:pt x="21950" y="14911"/>
                    <a:pt x="21917" y="14077"/>
                    <a:pt x="21717" y="13410"/>
                  </a:cubicBezTo>
                  <a:cubicBezTo>
                    <a:pt x="21550" y="12710"/>
                    <a:pt x="21216" y="12176"/>
                    <a:pt x="20783" y="11742"/>
                  </a:cubicBezTo>
                  <a:cubicBezTo>
                    <a:pt x="20349" y="11342"/>
                    <a:pt x="19748" y="11075"/>
                    <a:pt x="19081" y="11008"/>
                  </a:cubicBezTo>
                  <a:cubicBezTo>
                    <a:pt x="18882" y="10980"/>
                    <a:pt x="18673" y="10965"/>
                    <a:pt x="18453" y="10965"/>
                  </a:cubicBezTo>
                  <a:cubicBezTo>
                    <a:pt x="17899" y="10965"/>
                    <a:pt x="17282" y="11060"/>
                    <a:pt x="16613" y="11275"/>
                  </a:cubicBezTo>
                  <a:cubicBezTo>
                    <a:pt x="15646" y="11575"/>
                    <a:pt x="14678" y="12076"/>
                    <a:pt x="13778" y="12710"/>
                  </a:cubicBezTo>
                  <a:cubicBezTo>
                    <a:pt x="12877" y="13377"/>
                    <a:pt x="12043" y="14211"/>
                    <a:pt x="11309" y="15145"/>
                  </a:cubicBezTo>
                  <a:cubicBezTo>
                    <a:pt x="10609" y="16079"/>
                    <a:pt x="10008" y="17146"/>
                    <a:pt x="9541" y="18280"/>
                  </a:cubicBezTo>
                  <a:cubicBezTo>
                    <a:pt x="9074" y="19448"/>
                    <a:pt x="8774" y="20682"/>
                    <a:pt x="8707" y="21949"/>
                  </a:cubicBezTo>
                  <a:cubicBezTo>
                    <a:pt x="8607" y="23017"/>
                    <a:pt x="8707" y="23918"/>
                    <a:pt x="8941" y="24651"/>
                  </a:cubicBezTo>
                  <a:cubicBezTo>
                    <a:pt x="9208" y="25385"/>
                    <a:pt x="9575" y="25952"/>
                    <a:pt x="10075" y="26386"/>
                  </a:cubicBezTo>
                  <a:cubicBezTo>
                    <a:pt x="10575" y="26786"/>
                    <a:pt x="11209" y="27020"/>
                    <a:pt x="11943" y="27086"/>
                  </a:cubicBezTo>
                  <a:cubicBezTo>
                    <a:pt x="12087" y="27100"/>
                    <a:pt x="12233" y="27106"/>
                    <a:pt x="12382" y="27106"/>
                  </a:cubicBezTo>
                  <a:cubicBezTo>
                    <a:pt x="12993" y="27106"/>
                    <a:pt x="13647" y="26994"/>
                    <a:pt x="14345" y="26753"/>
                  </a:cubicBezTo>
                  <a:cubicBezTo>
                    <a:pt x="14678" y="26653"/>
                    <a:pt x="15045" y="26519"/>
                    <a:pt x="15345" y="26386"/>
                  </a:cubicBezTo>
                  <a:cubicBezTo>
                    <a:pt x="15679" y="26253"/>
                    <a:pt x="16012" y="26086"/>
                    <a:pt x="16313" y="25919"/>
                  </a:cubicBezTo>
                  <a:cubicBezTo>
                    <a:pt x="16613" y="25752"/>
                    <a:pt x="16913" y="25552"/>
                    <a:pt x="17213" y="25385"/>
                  </a:cubicBezTo>
                  <a:cubicBezTo>
                    <a:pt x="17480" y="25185"/>
                    <a:pt x="17747" y="24952"/>
                    <a:pt x="18014" y="24751"/>
                  </a:cubicBezTo>
                  <a:lnTo>
                    <a:pt x="18314" y="25685"/>
                  </a:lnTo>
                  <a:cubicBezTo>
                    <a:pt x="17947" y="25986"/>
                    <a:pt x="17614" y="26219"/>
                    <a:pt x="17280" y="26453"/>
                  </a:cubicBezTo>
                  <a:cubicBezTo>
                    <a:pt x="16946" y="26686"/>
                    <a:pt x="16580" y="26886"/>
                    <a:pt x="16246" y="27086"/>
                  </a:cubicBezTo>
                  <a:cubicBezTo>
                    <a:pt x="15879" y="27287"/>
                    <a:pt x="15512" y="27453"/>
                    <a:pt x="15145" y="27620"/>
                  </a:cubicBezTo>
                  <a:cubicBezTo>
                    <a:pt x="14778" y="27787"/>
                    <a:pt x="14378" y="27920"/>
                    <a:pt x="13978" y="28054"/>
                  </a:cubicBezTo>
                  <a:cubicBezTo>
                    <a:pt x="13224" y="28288"/>
                    <a:pt x="12491" y="28420"/>
                    <a:pt x="11810" y="28420"/>
                  </a:cubicBezTo>
                  <a:cubicBezTo>
                    <a:pt x="11616" y="28420"/>
                    <a:pt x="11427" y="28410"/>
                    <a:pt x="11242" y="28387"/>
                  </a:cubicBezTo>
                  <a:cubicBezTo>
                    <a:pt x="10408" y="28321"/>
                    <a:pt x="9675" y="28054"/>
                    <a:pt x="9041" y="27587"/>
                  </a:cubicBezTo>
                  <a:cubicBezTo>
                    <a:pt x="8440" y="27120"/>
                    <a:pt x="7940" y="26486"/>
                    <a:pt x="7640" y="25652"/>
                  </a:cubicBezTo>
                  <a:cubicBezTo>
                    <a:pt x="7340" y="24818"/>
                    <a:pt x="7206" y="23784"/>
                    <a:pt x="7273" y="22550"/>
                  </a:cubicBezTo>
                  <a:cubicBezTo>
                    <a:pt x="7373" y="21249"/>
                    <a:pt x="7707" y="19915"/>
                    <a:pt x="8207" y="18647"/>
                  </a:cubicBezTo>
                  <a:cubicBezTo>
                    <a:pt x="8707" y="17346"/>
                    <a:pt x="9374" y="16079"/>
                    <a:pt x="10208" y="14944"/>
                  </a:cubicBezTo>
                  <a:cubicBezTo>
                    <a:pt x="11076" y="13810"/>
                    <a:pt x="12076" y="12776"/>
                    <a:pt x="13210" y="11942"/>
                  </a:cubicBezTo>
                  <a:cubicBezTo>
                    <a:pt x="14311" y="11108"/>
                    <a:pt x="15579" y="10441"/>
                    <a:pt x="16913" y="10041"/>
                  </a:cubicBezTo>
                  <a:cubicBezTo>
                    <a:pt x="17714" y="9816"/>
                    <a:pt x="18439" y="9703"/>
                    <a:pt x="19104" y="9703"/>
                  </a:cubicBezTo>
                  <a:close/>
                  <a:moveTo>
                    <a:pt x="30590" y="0"/>
                  </a:moveTo>
                  <a:lnTo>
                    <a:pt x="2002" y="8440"/>
                  </a:lnTo>
                  <a:lnTo>
                    <a:pt x="1" y="38361"/>
                  </a:lnTo>
                  <a:lnTo>
                    <a:pt x="27754" y="29221"/>
                  </a:lnTo>
                  <a:lnTo>
                    <a:pt x="30590"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5599388" y="3944775"/>
              <a:ext cx="772250" cy="968225"/>
            </a:xfrm>
            <a:custGeom>
              <a:avLst/>
              <a:gdLst/>
              <a:ahLst/>
              <a:cxnLst/>
              <a:rect l="l" t="t" r="r" b="b"/>
              <a:pathLst>
                <a:path w="30890" h="38729" extrusionOk="0">
                  <a:moveTo>
                    <a:pt x="30889" y="1"/>
                  </a:moveTo>
                  <a:lnTo>
                    <a:pt x="2002" y="8507"/>
                  </a:lnTo>
                  <a:lnTo>
                    <a:pt x="1" y="38728"/>
                  </a:lnTo>
                  <a:lnTo>
                    <a:pt x="1" y="38728"/>
                  </a:lnTo>
                  <a:lnTo>
                    <a:pt x="28021" y="29488"/>
                  </a:lnTo>
                  <a:lnTo>
                    <a:pt x="30889"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5782863" y="4191525"/>
              <a:ext cx="402800" cy="467600"/>
            </a:xfrm>
            <a:custGeom>
              <a:avLst/>
              <a:gdLst/>
              <a:ahLst/>
              <a:cxnLst/>
              <a:rect l="l" t="t" r="r" b="b"/>
              <a:pathLst>
                <a:path w="16112" h="18704" extrusionOk="0">
                  <a:moveTo>
                    <a:pt x="10708" y="5608"/>
                  </a:moveTo>
                  <a:lnTo>
                    <a:pt x="9974" y="8611"/>
                  </a:lnTo>
                  <a:cubicBezTo>
                    <a:pt x="9874" y="9011"/>
                    <a:pt x="9707" y="9478"/>
                    <a:pt x="9474" y="9911"/>
                  </a:cubicBezTo>
                  <a:cubicBezTo>
                    <a:pt x="9273" y="10378"/>
                    <a:pt x="9007" y="10812"/>
                    <a:pt x="8740" y="11212"/>
                  </a:cubicBezTo>
                  <a:cubicBezTo>
                    <a:pt x="8440" y="11646"/>
                    <a:pt x="8139" y="12013"/>
                    <a:pt x="7806" y="12313"/>
                  </a:cubicBezTo>
                  <a:cubicBezTo>
                    <a:pt x="7472" y="12613"/>
                    <a:pt x="7105" y="12847"/>
                    <a:pt x="6772" y="12947"/>
                  </a:cubicBezTo>
                  <a:cubicBezTo>
                    <a:pt x="6576" y="12996"/>
                    <a:pt x="6399" y="13027"/>
                    <a:pt x="6239" y="13027"/>
                  </a:cubicBezTo>
                  <a:cubicBezTo>
                    <a:pt x="6181" y="13027"/>
                    <a:pt x="6125" y="13023"/>
                    <a:pt x="6071" y="13014"/>
                  </a:cubicBezTo>
                  <a:cubicBezTo>
                    <a:pt x="5871" y="12980"/>
                    <a:pt x="5738" y="12914"/>
                    <a:pt x="5604" y="12780"/>
                  </a:cubicBezTo>
                  <a:cubicBezTo>
                    <a:pt x="5471" y="12647"/>
                    <a:pt x="5404" y="12480"/>
                    <a:pt x="5371" y="12280"/>
                  </a:cubicBezTo>
                  <a:cubicBezTo>
                    <a:pt x="5304" y="12046"/>
                    <a:pt x="5304" y="11813"/>
                    <a:pt x="5337" y="11546"/>
                  </a:cubicBezTo>
                  <a:cubicBezTo>
                    <a:pt x="5371" y="10912"/>
                    <a:pt x="5537" y="10312"/>
                    <a:pt x="5771" y="9711"/>
                  </a:cubicBezTo>
                  <a:cubicBezTo>
                    <a:pt x="6004" y="9111"/>
                    <a:pt x="6305" y="8510"/>
                    <a:pt x="6705" y="7977"/>
                  </a:cubicBezTo>
                  <a:cubicBezTo>
                    <a:pt x="7072" y="7476"/>
                    <a:pt x="7506" y="7009"/>
                    <a:pt x="8006" y="6609"/>
                  </a:cubicBezTo>
                  <a:cubicBezTo>
                    <a:pt x="8473" y="6242"/>
                    <a:pt x="8973" y="5942"/>
                    <a:pt x="9507" y="5809"/>
                  </a:cubicBezTo>
                  <a:cubicBezTo>
                    <a:pt x="9640" y="5742"/>
                    <a:pt x="9774" y="5708"/>
                    <a:pt x="9907" y="5675"/>
                  </a:cubicBezTo>
                  <a:cubicBezTo>
                    <a:pt x="10007" y="5675"/>
                    <a:pt x="10141" y="5642"/>
                    <a:pt x="10241" y="5642"/>
                  </a:cubicBezTo>
                  <a:cubicBezTo>
                    <a:pt x="10341" y="5608"/>
                    <a:pt x="10408" y="5608"/>
                    <a:pt x="10508" y="5608"/>
                  </a:cubicBezTo>
                  <a:close/>
                  <a:moveTo>
                    <a:pt x="11879" y="0"/>
                  </a:moveTo>
                  <a:cubicBezTo>
                    <a:pt x="11221" y="0"/>
                    <a:pt x="10483" y="113"/>
                    <a:pt x="9707" y="338"/>
                  </a:cubicBezTo>
                  <a:cubicBezTo>
                    <a:pt x="8373" y="738"/>
                    <a:pt x="7105" y="1405"/>
                    <a:pt x="6004" y="2239"/>
                  </a:cubicBezTo>
                  <a:cubicBezTo>
                    <a:pt x="4870" y="3073"/>
                    <a:pt x="3870" y="4107"/>
                    <a:pt x="3002" y="5241"/>
                  </a:cubicBezTo>
                  <a:cubicBezTo>
                    <a:pt x="2168" y="6376"/>
                    <a:pt x="1501" y="7643"/>
                    <a:pt x="1001" y="8944"/>
                  </a:cubicBezTo>
                  <a:cubicBezTo>
                    <a:pt x="501" y="10212"/>
                    <a:pt x="167" y="11546"/>
                    <a:pt x="67" y="12847"/>
                  </a:cubicBezTo>
                  <a:cubicBezTo>
                    <a:pt x="0" y="14081"/>
                    <a:pt x="134" y="15115"/>
                    <a:pt x="434" y="15949"/>
                  </a:cubicBezTo>
                  <a:cubicBezTo>
                    <a:pt x="734" y="16783"/>
                    <a:pt x="1234" y="17417"/>
                    <a:pt x="1835" y="17884"/>
                  </a:cubicBezTo>
                  <a:cubicBezTo>
                    <a:pt x="2469" y="18351"/>
                    <a:pt x="3202" y="18618"/>
                    <a:pt x="4036" y="18684"/>
                  </a:cubicBezTo>
                  <a:cubicBezTo>
                    <a:pt x="4197" y="18697"/>
                    <a:pt x="4361" y="18704"/>
                    <a:pt x="4529" y="18704"/>
                  </a:cubicBezTo>
                  <a:cubicBezTo>
                    <a:pt x="5231" y="18704"/>
                    <a:pt x="5991" y="18587"/>
                    <a:pt x="6772" y="18317"/>
                  </a:cubicBezTo>
                  <a:cubicBezTo>
                    <a:pt x="7172" y="18217"/>
                    <a:pt x="7572" y="18051"/>
                    <a:pt x="7939" y="17917"/>
                  </a:cubicBezTo>
                  <a:cubicBezTo>
                    <a:pt x="8306" y="17750"/>
                    <a:pt x="8673" y="17584"/>
                    <a:pt x="9040" y="17383"/>
                  </a:cubicBezTo>
                  <a:cubicBezTo>
                    <a:pt x="9374" y="17183"/>
                    <a:pt x="9740" y="16983"/>
                    <a:pt x="10074" y="16750"/>
                  </a:cubicBezTo>
                  <a:cubicBezTo>
                    <a:pt x="10408" y="16516"/>
                    <a:pt x="10741" y="16283"/>
                    <a:pt x="11075" y="15982"/>
                  </a:cubicBezTo>
                  <a:lnTo>
                    <a:pt x="10808" y="15048"/>
                  </a:lnTo>
                  <a:cubicBezTo>
                    <a:pt x="10541" y="15249"/>
                    <a:pt x="10274" y="15482"/>
                    <a:pt x="9974" y="15682"/>
                  </a:cubicBezTo>
                  <a:cubicBezTo>
                    <a:pt x="9707" y="15849"/>
                    <a:pt x="9407" y="16049"/>
                    <a:pt x="9107" y="16216"/>
                  </a:cubicBezTo>
                  <a:cubicBezTo>
                    <a:pt x="8773" y="16383"/>
                    <a:pt x="8473" y="16550"/>
                    <a:pt x="8139" y="16683"/>
                  </a:cubicBezTo>
                  <a:cubicBezTo>
                    <a:pt x="7806" y="16816"/>
                    <a:pt x="7472" y="16950"/>
                    <a:pt x="7139" y="17050"/>
                  </a:cubicBezTo>
                  <a:cubicBezTo>
                    <a:pt x="6441" y="17291"/>
                    <a:pt x="5766" y="17403"/>
                    <a:pt x="5164" y="17403"/>
                  </a:cubicBezTo>
                  <a:cubicBezTo>
                    <a:pt x="5017" y="17403"/>
                    <a:pt x="4874" y="17397"/>
                    <a:pt x="4737" y="17383"/>
                  </a:cubicBezTo>
                  <a:cubicBezTo>
                    <a:pt x="4003" y="17317"/>
                    <a:pt x="3369" y="17083"/>
                    <a:pt x="2869" y="16683"/>
                  </a:cubicBezTo>
                  <a:cubicBezTo>
                    <a:pt x="2369" y="16249"/>
                    <a:pt x="1968" y="15682"/>
                    <a:pt x="1735" y="14948"/>
                  </a:cubicBezTo>
                  <a:cubicBezTo>
                    <a:pt x="1501" y="14215"/>
                    <a:pt x="1401" y="13314"/>
                    <a:pt x="1468" y="12280"/>
                  </a:cubicBezTo>
                  <a:cubicBezTo>
                    <a:pt x="1568" y="10979"/>
                    <a:pt x="1868" y="9745"/>
                    <a:pt x="2335" y="8577"/>
                  </a:cubicBezTo>
                  <a:cubicBezTo>
                    <a:pt x="2769" y="7443"/>
                    <a:pt x="3403" y="6376"/>
                    <a:pt x="4103" y="5442"/>
                  </a:cubicBezTo>
                  <a:cubicBezTo>
                    <a:pt x="4837" y="4508"/>
                    <a:pt x="5671" y="3674"/>
                    <a:pt x="6572" y="3007"/>
                  </a:cubicBezTo>
                  <a:cubicBezTo>
                    <a:pt x="7472" y="2373"/>
                    <a:pt x="8440" y="1872"/>
                    <a:pt x="9407" y="1572"/>
                  </a:cubicBezTo>
                  <a:cubicBezTo>
                    <a:pt x="10102" y="1373"/>
                    <a:pt x="10742" y="1267"/>
                    <a:pt x="11299" y="1267"/>
                  </a:cubicBezTo>
                  <a:cubicBezTo>
                    <a:pt x="11490" y="1267"/>
                    <a:pt x="11672" y="1280"/>
                    <a:pt x="11842" y="1305"/>
                  </a:cubicBezTo>
                  <a:cubicBezTo>
                    <a:pt x="12542" y="1372"/>
                    <a:pt x="13110" y="1639"/>
                    <a:pt x="13577" y="2039"/>
                  </a:cubicBezTo>
                  <a:cubicBezTo>
                    <a:pt x="14010" y="2473"/>
                    <a:pt x="14310" y="3007"/>
                    <a:pt x="14511" y="3707"/>
                  </a:cubicBezTo>
                  <a:cubicBezTo>
                    <a:pt x="14677" y="4374"/>
                    <a:pt x="14744" y="5208"/>
                    <a:pt x="14677" y="6109"/>
                  </a:cubicBezTo>
                  <a:cubicBezTo>
                    <a:pt x="14611" y="6843"/>
                    <a:pt x="14444" y="7510"/>
                    <a:pt x="14277" y="8110"/>
                  </a:cubicBezTo>
                  <a:cubicBezTo>
                    <a:pt x="14077" y="8711"/>
                    <a:pt x="13843" y="9278"/>
                    <a:pt x="13543" y="9745"/>
                  </a:cubicBezTo>
                  <a:cubicBezTo>
                    <a:pt x="13276" y="10212"/>
                    <a:pt x="12976" y="10579"/>
                    <a:pt x="12676" y="10879"/>
                  </a:cubicBezTo>
                  <a:cubicBezTo>
                    <a:pt x="12342" y="11179"/>
                    <a:pt x="12042" y="11379"/>
                    <a:pt x="11742" y="11479"/>
                  </a:cubicBezTo>
                  <a:lnTo>
                    <a:pt x="11709" y="11479"/>
                  </a:lnTo>
                  <a:cubicBezTo>
                    <a:pt x="11709" y="11479"/>
                    <a:pt x="11709" y="11479"/>
                    <a:pt x="11709" y="11513"/>
                  </a:cubicBezTo>
                  <a:cubicBezTo>
                    <a:pt x="11626" y="11526"/>
                    <a:pt x="11548" y="11535"/>
                    <a:pt x="11477" y="11535"/>
                  </a:cubicBezTo>
                  <a:cubicBezTo>
                    <a:pt x="11376" y="11535"/>
                    <a:pt x="11286" y="11518"/>
                    <a:pt x="11208" y="11479"/>
                  </a:cubicBezTo>
                  <a:cubicBezTo>
                    <a:pt x="11108" y="11413"/>
                    <a:pt x="11008" y="11246"/>
                    <a:pt x="10975" y="11046"/>
                  </a:cubicBezTo>
                  <a:cubicBezTo>
                    <a:pt x="10941" y="10845"/>
                    <a:pt x="10941" y="10545"/>
                    <a:pt x="10975" y="10212"/>
                  </a:cubicBezTo>
                  <a:cubicBezTo>
                    <a:pt x="11008" y="9845"/>
                    <a:pt x="11108" y="9411"/>
                    <a:pt x="11242" y="8911"/>
                  </a:cubicBezTo>
                  <a:lnTo>
                    <a:pt x="12442" y="4107"/>
                  </a:lnTo>
                  <a:cubicBezTo>
                    <a:pt x="12276" y="4074"/>
                    <a:pt x="12109" y="4074"/>
                    <a:pt x="11942" y="4041"/>
                  </a:cubicBezTo>
                  <a:cubicBezTo>
                    <a:pt x="11742" y="4041"/>
                    <a:pt x="11542" y="4041"/>
                    <a:pt x="11342" y="4074"/>
                  </a:cubicBezTo>
                  <a:cubicBezTo>
                    <a:pt x="11108" y="4107"/>
                    <a:pt x="10908" y="4141"/>
                    <a:pt x="10641" y="4174"/>
                  </a:cubicBezTo>
                  <a:cubicBezTo>
                    <a:pt x="10408" y="4207"/>
                    <a:pt x="10174" y="4274"/>
                    <a:pt x="9907" y="4374"/>
                  </a:cubicBezTo>
                  <a:cubicBezTo>
                    <a:pt x="9073" y="4608"/>
                    <a:pt x="8273" y="5041"/>
                    <a:pt x="7572" y="5575"/>
                  </a:cubicBezTo>
                  <a:cubicBezTo>
                    <a:pt x="6838" y="6109"/>
                    <a:pt x="6205" y="6743"/>
                    <a:pt x="5638" y="7476"/>
                  </a:cubicBezTo>
                  <a:cubicBezTo>
                    <a:pt x="5104" y="8177"/>
                    <a:pt x="4637" y="8944"/>
                    <a:pt x="4303" y="9745"/>
                  </a:cubicBezTo>
                  <a:cubicBezTo>
                    <a:pt x="3970" y="10545"/>
                    <a:pt x="3770" y="11346"/>
                    <a:pt x="3703" y="12146"/>
                  </a:cubicBezTo>
                  <a:cubicBezTo>
                    <a:pt x="3669" y="12647"/>
                    <a:pt x="3703" y="13047"/>
                    <a:pt x="3803" y="13414"/>
                  </a:cubicBezTo>
                  <a:cubicBezTo>
                    <a:pt x="3936" y="13748"/>
                    <a:pt x="4103" y="14014"/>
                    <a:pt x="4303" y="14215"/>
                  </a:cubicBezTo>
                  <a:cubicBezTo>
                    <a:pt x="4537" y="14415"/>
                    <a:pt x="4804" y="14515"/>
                    <a:pt x="5104" y="14581"/>
                  </a:cubicBezTo>
                  <a:cubicBezTo>
                    <a:pt x="5171" y="14590"/>
                    <a:pt x="5241" y="14594"/>
                    <a:pt x="5316" y="14594"/>
                  </a:cubicBezTo>
                  <a:cubicBezTo>
                    <a:pt x="5540" y="14594"/>
                    <a:pt x="5796" y="14556"/>
                    <a:pt x="6071" y="14481"/>
                  </a:cubicBezTo>
                  <a:cubicBezTo>
                    <a:pt x="6438" y="14348"/>
                    <a:pt x="6772" y="14215"/>
                    <a:pt x="7105" y="14014"/>
                  </a:cubicBezTo>
                  <a:cubicBezTo>
                    <a:pt x="7405" y="13814"/>
                    <a:pt x="7739" y="13581"/>
                    <a:pt x="8006" y="13314"/>
                  </a:cubicBezTo>
                  <a:cubicBezTo>
                    <a:pt x="8306" y="13047"/>
                    <a:pt x="8606" y="12747"/>
                    <a:pt x="8873" y="12380"/>
                  </a:cubicBezTo>
                  <a:cubicBezTo>
                    <a:pt x="9140" y="12046"/>
                    <a:pt x="9374" y="11646"/>
                    <a:pt x="9607" y="11212"/>
                  </a:cubicBezTo>
                  <a:lnTo>
                    <a:pt x="9707" y="11179"/>
                  </a:lnTo>
                  <a:lnTo>
                    <a:pt x="9707" y="11179"/>
                  </a:lnTo>
                  <a:cubicBezTo>
                    <a:pt x="9674" y="11579"/>
                    <a:pt x="9674" y="11880"/>
                    <a:pt x="9740" y="12146"/>
                  </a:cubicBezTo>
                  <a:cubicBezTo>
                    <a:pt x="9807" y="12380"/>
                    <a:pt x="9907" y="12547"/>
                    <a:pt x="10074" y="12680"/>
                  </a:cubicBezTo>
                  <a:cubicBezTo>
                    <a:pt x="10207" y="12814"/>
                    <a:pt x="10408" y="12880"/>
                    <a:pt x="10608" y="12914"/>
                  </a:cubicBezTo>
                  <a:cubicBezTo>
                    <a:pt x="10808" y="12914"/>
                    <a:pt x="11041" y="12880"/>
                    <a:pt x="11275" y="12814"/>
                  </a:cubicBezTo>
                  <a:cubicBezTo>
                    <a:pt x="11842" y="12647"/>
                    <a:pt x="12409" y="12347"/>
                    <a:pt x="12909" y="11913"/>
                  </a:cubicBezTo>
                  <a:cubicBezTo>
                    <a:pt x="13443" y="11479"/>
                    <a:pt x="13910" y="10946"/>
                    <a:pt x="14344" y="10312"/>
                  </a:cubicBezTo>
                  <a:cubicBezTo>
                    <a:pt x="14777" y="9711"/>
                    <a:pt x="15144" y="8977"/>
                    <a:pt x="15445" y="8177"/>
                  </a:cubicBezTo>
                  <a:cubicBezTo>
                    <a:pt x="15745" y="7376"/>
                    <a:pt x="15945" y="6476"/>
                    <a:pt x="16012" y="5542"/>
                  </a:cubicBezTo>
                  <a:cubicBezTo>
                    <a:pt x="16112" y="4508"/>
                    <a:pt x="16012" y="3574"/>
                    <a:pt x="15778" y="2773"/>
                  </a:cubicBezTo>
                  <a:cubicBezTo>
                    <a:pt x="15545" y="2006"/>
                    <a:pt x="15144" y="1372"/>
                    <a:pt x="14577" y="905"/>
                  </a:cubicBezTo>
                  <a:cubicBezTo>
                    <a:pt x="14044" y="438"/>
                    <a:pt x="13343" y="138"/>
                    <a:pt x="12509" y="38"/>
                  </a:cubicBezTo>
                  <a:cubicBezTo>
                    <a:pt x="12309" y="13"/>
                    <a:pt x="12098" y="0"/>
                    <a:pt x="1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5656938" y="3093325"/>
              <a:ext cx="792250" cy="994075"/>
            </a:xfrm>
            <a:custGeom>
              <a:avLst/>
              <a:gdLst/>
              <a:ahLst/>
              <a:cxnLst/>
              <a:rect l="l" t="t" r="r" b="b"/>
              <a:pathLst>
                <a:path w="31690" h="39763" extrusionOk="0">
                  <a:moveTo>
                    <a:pt x="31690" y="1"/>
                  </a:moveTo>
                  <a:lnTo>
                    <a:pt x="2135" y="7573"/>
                  </a:lnTo>
                  <a:lnTo>
                    <a:pt x="0" y="39763"/>
                  </a:lnTo>
                  <a:lnTo>
                    <a:pt x="28687" y="31390"/>
                  </a:lnTo>
                  <a:lnTo>
                    <a:pt x="3169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5656938" y="3093325"/>
              <a:ext cx="792250" cy="994075"/>
            </a:xfrm>
            <a:custGeom>
              <a:avLst/>
              <a:gdLst/>
              <a:ahLst/>
              <a:cxnLst/>
              <a:rect l="l" t="t" r="r" b="b"/>
              <a:pathLst>
                <a:path w="31690" h="39763" extrusionOk="0">
                  <a:moveTo>
                    <a:pt x="18980" y="8374"/>
                  </a:moveTo>
                  <a:lnTo>
                    <a:pt x="14477" y="9574"/>
                  </a:lnTo>
                  <a:cubicBezTo>
                    <a:pt x="14444" y="9574"/>
                    <a:pt x="14411" y="9608"/>
                    <a:pt x="14377" y="9641"/>
                  </a:cubicBezTo>
                  <a:cubicBezTo>
                    <a:pt x="14344" y="9641"/>
                    <a:pt x="14277" y="9675"/>
                    <a:pt x="14244" y="9708"/>
                  </a:cubicBezTo>
                  <a:cubicBezTo>
                    <a:pt x="14244" y="9775"/>
                    <a:pt x="14210" y="9808"/>
                    <a:pt x="14177" y="9841"/>
                  </a:cubicBezTo>
                  <a:cubicBezTo>
                    <a:pt x="14177" y="9875"/>
                    <a:pt x="14144" y="9941"/>
                    <a:pt x="14144" y="9975"/>
                  </a:cubicBezTo>
                  <a:cubicBezTo>
                    <a:pt x="14144" y="10041"/>
                    <a:pt x="14144" y="10075"/>
                    <a:pt x="14177" y="10108"/>
                  </a:cubicBezTo>
                  <a:cubicBezTo>
                    <a:pt x="14177" y="10142"/>
                    <a:pt x="14210" y="10175"/>
                    <a:pt x="14210" y="10208"/>
                  </a:cubicBezTo>
                  <a:cubicBezTo>
                    <a:pt x="14244" y="10208"/>
                    <a:pt x="14277" y="10242"/>
                    <a:pt x="14310" y="10242"/>
                  </a:cubicBezTo>
                  <a:lnTo>
                    <a:pt x="14444" y="10242"/>
                  </a:lnTo>
                  <a:lnTo>
                    <a:pt x="18947" y="9041"/>
                  </a:lnTo>
                  <a:cubicBezTo>
                    <a:pt x="18980" y="9041"/>
                    <a:pt x="19014" y="9007"/>
                    <a:pt x="19047" y="9007"/>
                  </a:cubicBezTo>
                  <a:cubicBezTo>
                    <a:pt x="19114" y="8974"/>
                    <a:pt x="19147" y="8941"/>
                    <a:pt x="19147" y="8907"/>
                  </a:cubicBezTo>
                  <a:cubicBezTo>
                    <a:pt x="19181" y="8874"/>
                    <a:pt x="19214" y="8807"/>
                    <a:pt x="19247" y="8774"/>
                  </a:cubicBezTo>
                  <a:cubicBezTo>
                    <a:pt x="19247" y="8740"/>
                    <a:pt x="19281" y="8674"/>
                    <a:pt x="19281" y="8640"/>
                  </a:cubicBezTo>
                  <a:cubicBezTo>
                    <a:pt x="19281" y="8607"/>
                    <a:pt x="19281" y="8540"/>
                    <a:pt x="19247" y="8507"/>
                  </a:cubicBezTo>
                  <a:cubicBezTo>
                    <a:pt x="19247" y="8474"/>
                    <a:pt x="19247" y="8440"/>
                    <a:pt x="19214" y="8440"/>
                  </a:cubicBezTo>
                  <a:cubicBezTo>
                    <a:pt x="19181" y="8407"/>
                    <a:pt x="19147" y="8407"/>
                    <a:pt x="19114" y="8374"/>
                  </a:cubicBezTo>
                  <a:close/>
                  <a:moveTo>
                    <a:pt x="21382" y="9007"/>
                  </a:moveTo>
                  <a:lnTo>
                    <a:pt x="11942" y="11476"/>
                  </a:lnTo>
                  <a:lnTo>
                    <a:pt x="10541" y="29956"/>
                  </a:lnTo>
                  <a:lnTo>
                    <a:pt x="19781" y="27320"/>
                  </a:lnTo>
                  <a:lnTo>
                    <a:pt x="21382" y="9007"/>
                  </a:lnTo>
                  <a:close/>
                  <a:moveTo>
                    <a:pt x="15290" y="29508"/>
                  </a:moveTo>
                  <a:cubicBezTo>
                    <a:pt x="15219" y="29508"/>
                    <a:pt x="15148" y="29532"/>
                    <a:pt x="15078" y="29555"/>
                  </a:cubicBezTo>
                  <a:cubicBezTo>
                    <a:pt x="14944" y="29589"/>
                    <a:pt x="14844" y="29622"/>
                    <a:pt x="14744" y="29689"/>
                  </a:cubicBezTo>
                  <a:cubicBezTo>
                    <a:pt x="14644" y="29789"/>
                    <a:pt x="14544" y="29856"/>
                    <a:pt x="14444" y="29956"/>
                  </a:cubicBezTo>
                  <a:cubicBezTo>
                    <a:pt x="14377" y="30056"/>
                    <a:pt x="14310" y="30189"/>
                    <a:pt x="14244" y="30289"/>
                  </a:cubicBezTo>
                  <a:cubicBezTo>
                    <a:pt x="14210" y="30423"/>
                    <a:pt x="14177" y="30556"/>
                    <a:pt x="14144" y="30656"/>
                  </a:cubicBezTo>
                  <a:cubicBezTo>
                    <a:pt x="14144" y="30790"/>
                    <a:pt x="14177" y="30923"/>
                    <a:pt x="14210" y="31023"/>
                  </a:cubicBezTo>
                  <a:cubicBezTo>
                    <a:pt x="14244" y="31090"/>
                    <a:pt x="14277" y="31190"/>
                    <a:pt x="14344" y="31257"/>
                  </a:cubicBezTo>
                  <a:cubicBezTo>
                    <a:pt x="14411" y="31290"/>
                    <a:pt x="14511" y="31323"/>
                    <a:pt x="14611" y="31357"/>
                  </a:cubicBezTo>
                  <a:cubicBezTo>
                    <a:pt x="14640" y="31366"/>
                    <a:pt x="14669" y="31371"/>
                    <a:pt x="14699" y="31371"/>
                  </a:cubicBezTo>
                  <a:cubicBezTo>
                    <a:pt x="14769" y="31371"/>
                    <a:pt x="14840" y="31347"/>
                    <a:pt x="14911" y="31323"/>
                  </a:cubicBezTo>
                  <a:cubicBezTo>
                    <a:pt x="15044" y="31290"/>
                    <a:pt x="15144" y="31257"/>
                    <a:pt x="15244" y="31157"/>
                  </a:cubicBezTo>
                  <a:cubicBezTo>
                    <a:pt x="15345" y="31090"/>
                    <a:pt x="15445" y="30990"/>
                    <a:pt x="15545" y="30890"/>
                  </a:cubicBezTo>
                  <a:cubicBezTo>
                    <a:pt x="15611" y="30790"/>
                    <a:pt x="15678" y="30690"/>
                    <a:pt x="15745" y="30556"/>
                  </a:cubicBezTo>
                  <a:cubicBezTo>
                    <a:pt x="15778" y="30456"/>
                    <a:pt x="15812" y="30323"/>
                    <a:pt x="15845" y="30189"/>
                  </a:cubicBezTo>
                  <a:cubicBezTo>
                    <a:pt x="15845" y="30056"/>
                    <a:pt x="15845" y="29956"/>
                    <a:pt x="15812" y="29856"/>
                  </a:cubicBezTo>
                  <a:cubicBezTo>
                    <a:pt x="15778" y="29756"/>
                    <a:pt x="15711" y="29689"/>
                    <a:pt x="15645" y="29622"/>
                  </a:cubicBezTo>
                  <a:cubicBezTo>
                    <a:pt x="15578" y="29555"/>
                    <a:pt x="15478" y="29522"/>
                    <a:pt x="15378" y="29522"/>
                  </a:cubicBezTo>
                  <a:cubicBezTo>
                    <a:pt x="15349" y="29512"/>
                    <a:pt x="15319" y="29508"/>
                    <a:pt x="15290" y="29508"/>
                  </a:cubicBezTo>
                  <a:close/>
                  <a:moveTo>
                    <a:pt x="20748" y="6838"/>
                  </a:moveTo>
                  <a:cubicBezTo>
                    <a:pt x="20875" y="6838"/>
                    <a:pt x="20997" y="6849"/>
                    <a:pt x="21115" y="6872"/>
                  </a:cubicBezTo>
                  <a:cubicBezTo>
                    <a:pt x="21449" y="6973"/>
                    <a:pt x="21749" y="7106"/>
                    <a:pt x="21983" y="7339"/>
                  </a:cubicBezTo>
                  <a:cubicBezTo>
                    <a:pt x="22249" y="7573"/>
                    <a:pt x="22416" y="7873"/>
                    <a:pt x="22550" y="8207"/>
                  </a:cubicBezTo>
                  <a:cubicBezTo>
                    <a:pt x="22650" y="8574"/>
                    <a:pt x="22683" y="8974"/>
                    <a:pt x="22650" y="9408"/>
                  </a:cubicBezTo>
                  <a:lnTo>
                    <a:pt x="21115" y="26887"/>
                  </a:lnTo>
                  <a:cubicBezTo>
                    <a:pt x="21082" y="27320"/>
                    <a:pt x="20982" y="27754"/>
                    <a:pt x="20782" y="28154"/>
                  </a:cubicBezTo>
                  <a:cubicBezTo>
                    <a:pt x="20615" y="28555"/>
                    <a:pt x="20381" y="28955"/>
                    <a:pt x="20081" y="29322"/>
                  </a:cubicBezTo>
                  <a:cubicBezTo>
                    <a:pt x="19814" y="29689"/>
                    <a:pt x="19481" y="29989"/>
                    <a:pt x="19114" y="30256"/>
                  </a:cubicBezTo>
                  <a:cubicBezTo>
                    <a:pt x="18780" y="30523"/>
                    <a:pt x="18380" y="30723"/>
                    <a:pt x="17980" y="30823"/>
                  </a:cubicBezTo>
                  <a:lnTo>
                    <a:pt x="11775" y="32591"/>
                  </a:lnTo>
                  <a:cubicBezTo>
                    <a:pt x="11508" y="32680"/>
                    <a:pt x="11256" y="32724"/>
                    <a:pt x="11019" y="32724"/>
                  </a:cubicBezTo>
                  <a:cubicBezTo>
                    <a:pt x="10901" y="32724"/>
                    <a:pt x="10786" y="32713"/>
                    <a:pt x="10675" y="32691"/>
                  </a:cubicBezTo>
                  <a:cubicBezTo>
                    <a:pt x="10341" y="32624"/>
                    <a:pt x="10041" y="32491"/>
                    <a:pt x="9807" y="32291"/>
                  </a:cubicBezTo>
                  <a:cubicBezTo>
                    <a:pt x="9540" y="32057"/>
                    <a:pt x="9374" y="31790"/>
                    <a:pt x="9240" y="31457"/>
                  </a:cubicBezTo>
                  <a:cubicBezTo>
                    <a:pt x="9107" y="31123"/>
                    <a:pt x="9073" y="30723"/>
                    <a:pt x="9107" y="30289"/>
                  </a:cubicBezTo>
                  <a:lnTo>
                    <a:pt x="10441" y="12643"/>
                  </a:lnTo>
                  <a:cubicBezTo>
                    <a:pt x="10474" y="12210"/>
                    <a:pt x="10574" y="11743"/>
                    <a:pt x="10775" y="11309"/>
                  </a:cubicBezTo>
                  <a:cubicBezTo>
                    <a:pt x="10941" y="10875"/>
                    <a:pt x="11208" y="10475"/>
                    <a:pt x="11475" y="10108"/>
                  </a:cubicBezTo>
                  <a:cubicBezTo>
                    <a:pt x="11775" y="9741"/>
                    <a:pt x="12109" y="9408"/>
                    <a:pt x="12509" y="9141"/>
                  </a:cubicBezTo>
                  <a:cubicBezTo>
                    <a:pt x="12876" y="8874"/>
                    <a:pt x="13276" y="8674"/>
                    <a:pt x="13677" y="8574"/>
                  </a:cubicBezTo>
                  <a:lnTo>
                    <a:pt x="20015" y="6939"/>
                  </a:lnTo>
                  <a:cubicBezTo>
                    <a:pt x="20273" y="6875"/>
                    <a:pt x="20518" y="6838"/>
                    <a:pt x="20748" y="6838"/>
                  </a:cubicBezTo>
                  <a:close/>
                  <a:moveTo>
                    <a:pt x="31690" y="1"/>
                  </a:moveTo>
                  <a:lnTo>
                    <a:pt x="2135" y="7573"/>
                  </a:lnTo>
                  <a:lnTo>
                    <a:pt x="0" y="39763"/>
                  </a:lnTo>
                  <a:lnTo>
                    <a:pt x="28687" y="31390"/>
                  </a:lnTo>
                  <a:lnTo>
                    <a:pt x="3169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5653588" y="3089175"/>
              <a:ext cx="799775" cy="1003225"/>
            </a:xfrm>
            <a:custGeom>
              <a:avLst/>
              <a:gdLst/>
              <a:ahLst/>
              <a:cxnLst/>
              <a:rect l="l" t="t" r="r" b="b"/>
              <a:pathLst>
                <a:path w="31991" h="40129" extrusionOk="0">
                  <a:moveTo>
                    <a:pt x="31990" y="0"/>
                  </a:moveTo>
                  <a:lnTo>
                    <a:pt x="2169" y="7639"/>
                  </a:lnTo>
                  <a:lnTo>
                    <a:pt x="1" y="40129"/>
                  </a:lnTo>
                  <a:lnTo>
                    <a:pt x="28955" y="31656"/>
                  </a:lnTo>
                  <a:lnTo>
                    <a:pt x="3199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5883763" y="3264175"/>
              <a:ext cx="340275" cy="647300"/>
            </a:xfrm>
            <a:custGeom>
              <a:avLst/>
              <a:gdLst/>
              <a:ahLst/>
              <a:cxnLst/>
              <a:rect l="l" t="t" r="r" b="b"/>
              <a:pathLst>
                <a:path w="13611" h="25892" extrusionOk="0">
                  <a:moveTo>
                    <a:pt x="10041" y="1540"/>
                  </a:moveTo>
                  <a:cubicBezTo>
                    <a:pt x="10074" y="1540"/>
                    <a:pt x="10108" y="1573"/>
                    <a:pt x="10141" y="1573"/>
                  </a:cubicBezTo>
                  <a:cubicBezTo>
                    <a:pt x="10141" y="1606"/>
                    <a:pt x="10174" y="1640"/>
                    <a:pt x="10174" y="1673"/>
                  </a:cubicBezTo>
                  <a:cubicBezTo>
                    <a:pt x="10208" y="1706"/>
                    <a:pt x="10208" y="1740"/>
                    <a:pt x="10208" y="1806"/>
                  </a:cubicBezTo>
                  <a:cubicBezTo>
                    <a:pt x="10174" y="1840"/>
                    <a:pt x="10174" y="1873"/>
                    <a:pt x="10174" y="1940"/>
                  </a:cubicBezTo>
                  <a:cubicBezTo>
                    <a:pt x="10141" y="1973"/>
                    <a:pt x="10108" y="2007"/>
                    <a:pt x="10074" y="2040"/>
                  </a:cubicBezTo>
                  <a:cubicBezTo>
                    <a:pt x="10041" y="2073"/>
                    <a:pt x="10008" y="2107"/>
                    <a:pt x="9974" y="2140"/>
                  </a:cubicBezTo>
                  <a:cubicBezTo>
                    <a:pt x="9941" y="2173"/>
                    <a:pt x="9907" y="2207"/>
                    <a:pt x="9874" y="2207"/>
                  </a:cubicBezTo>
                  <a:lnTo>
                    <a:pt x="5371" y="3408"/>
                  </a:lnTo>
                  <a:lnTo>
                    <a:pt x="5237" y="3408"/>
                  </a:lnTo>
                  <a:cubicBezTo>
                    <a:pt x="5204" y="3408"/>
                    <a:pt x="5171" y="3374"/>
                    <a:pt x="5137" y="3341"/>
                  </a:cubicBezTo>
                  <a:cubicBezTo>
                    <a:pt x="5137" y="3341"/>
                    <a:pt x="5104" y="3308"/>
                    <a:pt x="5104" y="3274"/>
                  </a:cubicBezTo>
                  <a:cubicBezTo>
                    <a:pt x="5071" y="3241"/>
                    <a:pt x="5071" y="3174"/>
                    <a:pt x="5071" y="3141"/>
                  </a:cubicBezTo>
                  <a:cubicBezTo>
                    <a:pt x="5071" y="3107"/>
                    <a:pt x="5104" y="3041"/>
                    <a:pt x="5104" y="3007"/>
                  </a:cubicBezTo>
                  <a:cubicBezTo>
                    <a:pt x="5137" y="2974"/>
                    <a:pt x="5171" y="2907"/>
                    <a:pt x="5171" y="2874"/>
                  </a:cubicBezTo>
                  <a:cubicBezTo>
                    <a:pt x="5204" y="2841"/>
                    <a:pt x="5237" y="2807"/>
                    <a:pt x="5304" y="2774"/>
                  </a:cubicBezTo>
                  <a:cubicBezTo>
                    <a:pt x="5338" y="2774"/>
                    <a:pt x="5371" y="2740"/>
                    <a:pt x="5404" y="2740"/>
                  </a:cubicBezTo>
                  <a:lnTo>
                    <a:pt x="9907" y="1540"/>
                  </a:lnTo>
                  <a:close/>
                  <a:moveTo>
                    <a:pt x="12309" y="2173"/>
                  </a:moveTo>
                  <a:lnTo>
                    <a:pt x="10708" y="20486"/>
                  </a:lnTo>
                  <a:lnTo>
                    <a:pt x="1468" y="23122"/>
                  </a:lnTo>
                  <a:lnTo>
                    <a:pt x="2869" y="4642"/>
                  </a:lnTo>
                  <a:lnTo>
                    <a:pt x="12309" y="2173"/>
                  </a:lnTo>
                  <a:close/>
                  <a:moveTo>
                    <a:pt x="6305" y="22688"/>
                  </a:moveTo>
                  <a:cubicBezTo>
                    <a:pt x="6405" y="22721"/>
                    <a:pt x="6505" y="22755"/>
                    <a:pt x="6572" y="22821"/>
                  </a:cubicBezTo>
                  <a:cubicBezTo>
                    <a:pt x="6638" y="22855"/>
                    <a:pt x="6672" y="22955"/>
                    <a:pt x="6705" y="23055"/>
                  </a:cubicBezTo>
                  <a:cubicBezTo>
                    <a:pt x="6739" y="23155"/>
                    <a:pt x="6772" y="23255"/>
                    <a:pt x="6772" y="23389"/>
                  </a:cubicBezTo>
                  <a:cubicBezTo>
                    <a:pt x="6739" y="23489"/>
                    <a:pt x="6705" y="23622"/>
                    <a:pt x="6672" y="23755"/>
                  </a:cubicBezTo>
                  <a:cubicBezTo>
                    <a:pt x="6605" y="23856"/>
                    <a:pt x="6538" y="23989"/>
                    <a:pt x="6472" y="24089"/>
                  </a:cubicBezTo>
                  <a:cubicBezTo>
                    <a:pt x="6372" y="24189"/>
                    <a:pt x="6272" y="24289"/>
                    <a:pt x="6171" y="24356"/>
                  </a:cubicBezTo>
                  <a:cubicBezTo>
                    <a:pt x="6071" y="24423"/>
                    <a:pt x="5971" y="24489"/>
                    <a:pt x="5838" y="24523"/>
                  </a:cubicBezTo>
                  <a:cubicBezTo>
                    <a:pt x="5788" y="24539"/>
                    <a:pt x="5738" y="24548"/>
                    <a:pt x="5688" y="24548"/>
                  </a:cubicBezTo>
                  <a:cubicBezTo>
                    <a:pt x="5638" y="24548"/>
                    <a:pt x="5588" y="24539"/>
                    <a:pt x="5538" y="24523"/>
                  </a:cubicBezTo>
                  <a:cubicBezTo>
                    <a:pt x="5438" y="24523"/>
                    <a:pt x="5338" y="24489"/>
                    <a:pt x="5271" y="24423"/>
                  </a:cubicBezTo>
                  <a:cubicBezTo>
                    <a:pt x="5204" y="24356"/>
                    <a:pt x="5171" y="24289"/>
                    <a:pt x="5104" y="24189"/>
                  </a:cubicBezTo>
                  <a:cubicBezTo>
                    <a:pt x="5071" y="24089"/>
                    <a:pt x="5071" y="23989"/>
                    <a:pt x="5071" y="23856"/>
                  </a:cubicBezTo>
                  <a:cubicBezTo>
                    <a:pt x="5104" y="23722"/>
                    <a:pt x="5137" y="23589"/>
                    <a:pt x="5171" y="23489"/>
                  </a:cubicBezTo>
                  <a:cubicBezTo>
                    <a:pt x="5237" y="23355"/>
                    <a:pt x="5304" y="23255"/>
                    <a:pt x="5371" y="23155"/>
                  </a:cubicBezTo>
                  <a:cubicBezTo>
                    <a:pt x="5471" y="23022"/>
                    <a:pt x="5571" y="22955"/>
                    <a:pt x="5671" y="22888"/>
                  </a:cubicBezTo>
                  <a:cubicBezTo>
                    <a:pt x="5771" y="22788"/>
                    <a:pt x="5871" y="22755"/>
                    <a:pt x="6005" y="22721"/>
                  </a:cubicBezTo>
                  <a:cubicBezTo>
                    <a:pt x="6105" y="22688"/>
                    <a:pt x="6205" y="22688"/>
                    <a:pt x="6305" y="22688"/>
                  </a:cubicBezTo>
                  <a:close/>
                  <a:moveTo>
                    <a:pt x="11553" y="1"/>
                  </a:moveTo>
                  <a:cubicBezTo>
                    <a:pt x="11354" y="1"/>
                    <a:pt x="11141" y="34"/>
                    <a:pt x="10908" y="105"/>
                  </a:cubicBezTo>
                  <a:lnTo>
                    <a:pt x="4604" y="1740"/>
                  </a:lnTo>
                  <a:cubicBezTo>
                    <a:pt x="4170" y="1873"/>
                    <a:pt x="3770" y="2040"/>
                    <a:pt x="3403" y="2307"/>
                  </a:cubicBezTo>
                  <a:cubicBezTo>
                    <a:pt x="3036" y="2574"/>
                    <a:pt x="2702" y="2907"/>
                    <a:pt x="2402" y="3274"/>
                  </a:cubicBezTo>
                  <a:cubicBezTo>
                    <a:pt x="2102" y="3641"/>
                    <a:pt x="1868" y="4041"/>
                    <a:pt x="1702" y="4475"/>
                  </a:cubicBezTo>
                  <a:cubicBezTo>
                    <a:pt x="1501" y="4909"/>
                    <a:pt x="1401" y="5376"/>
                    <a:pt x="1368" y="5809"/>
                  </a:cubicBezTo>
                  <a:lnTo>
                    <a:pt x="34" y="23489"/>
                  </a:lnTo>
                  <a:cubicBezTo>
                    <a:pt x="0" y="23922"/>
                    <a:pt x="34" y="24289"/>
                    <a:pt x="167" y="24623"/>
                  </a:cubicBezTo>
                  <a:cubicBezTo>
                    <a:pt x="267" y="24956"/>
                    <a:pt x="467" y="25257"/>
                    <a:pt x="701" y="25457"/>
                  </a:cubicBezTo>
                  <a:cubicBezTo>
                    <a:pt x="968" y="25657"/>
                    <a:pt x="1268" y="25790"/>
                    <a:pt x="1602" y="25857"/>
                  </a:cubicBezTo>
                  <a:cubicBezTo>
                    <a:pt x="1720" y="25881"/>
                    <a:pt x="1842" y="25892"/>
                    <a:pt x="1969" y="25892"/>
                  </a:cubicBezTo>
                  <a:cubicBezTo>
                    <a:pt x="2199" y="25892"/>
                    <a:pt x="2444" y="25855"/>
                    <a:pt x="2702" y="25790"/>
                  </a:cubicBezTo>
                  <a:lnTo>
                    <a:pt x="8907" y="23989"/>
                  </a:lnTo>
                  <a:cubicBezTo>
                    <a:pt x="9307" y="23889"/>
                    <a:pt x="9674" y="23689"/>
                    <a:pt x="10041" y="23422"/>
                  </a:cubicBezTo>
                  <a:cubicBezTo>
                    <a:pt x="10408" y="23155"/>
                    <a:pt x="10708" y="22855"/>
                    <a:pt x="11008" y="22488"/>
                  </a:cubicBezTo>
                  <a:cubicBezTo>
                    <a:pt x="11275" y="22154"/>
                    <a:pt x="11509" y="21754"/>
                    <a:pt x="11709" y="21320"/>
                  </a:cubicBezTo>
                  <a:cubicBezTo>
                    <a:pt x="11876" y="20920"/>
                    <a:pt x="12009" y="20486"/>
                    <a:pt x="12042" y="20053"/>
                  </a:cubicBezTo>
                  <a:lnTo>
                    <a:pt x="13577" y="2574"/>
                  </a:lnTo>
                  <a:cubicBezTo>
                    <a:pt x="13610" y="2140"/>
                    <a:pt x="13543" y="1740"/>
                    <a:pt x="13443" y="1373"/>
                  </a:cubicBezTo>
                  <a:cubicBezTo>
                    <a:pt x="13343" y="1039"/>
                    <a:pt x="13143" y="739"/>
                    <a:pt x="12910" y="505"/>
                  </a:cubicBezTo>
                  <a:cubicBezTo>
                    <a:pt x="12676" y="272"/>
                    <a:pt x="12376" y="139"/>
                    <a:pt x="12042" y="72"/>
                  </a:cubicBezTo>
                  <a:cubicBezTo>
                    <a:pt x="11887" y="25"/>
                    <a:pt x="11725" y="1"/>
                    <a:pt x="1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4787988" y="4180775"/>
              <a:ext cx="793075" cy="994900"/>
            </a:xfrm>
            <a:custGeom>
              <a:avLst/>
              <a:gdLst/>
              <a:ahLst/>
              <a:cxnLst/>
              <a:rect l="l" t="t" r="r" b="b"/>
              <a:pathLst>
                <a:path w="31723" h="39796" extrusionOk="0">
                  <a:moveTo>
                    <a:pt x="31723" y="1"/>
                  </a:moveTo>
                  <a:lnTo>
                    <a:pt x="934" y="9107"/>
                  </a:lnTo>
                  <a:lnTo>
                    <a:pt x="0" y="39796"/>
                  </a:lnTo>
                  <a:lnTo>
                    <a:pt x="29821" y="29989"/>
                  </a:lnTo>
                  <a:lnTo>
                    <a:pt x="3172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4787988" y="4180775"/>
              <a:ext cx="793075" cy="994900"/>
            </a:xfrm>
            <a:custGeom>
              <a:avLst/>
              <a:gdLst/>
              <a:ahLst/>
              <a:cxnLst/>
              <a:rect l="l" t="t" r="r" b="b"/>
              <a:pathLst>
                <a:path w="31723" h="39796" extrusionOk="0">
                  <a:moveTo>
                    <a:pt x="21249" y="23051"/>
                  </a:moveTo>
                  <a:cubicBezTo>
                    <a:pt x="21148" y="23051"/>
                    <a:pt x="21082" y="23051"/>
                    <a:pt x="20982" y="23084"/>
                  </a:cubicBezTo>
                  <a:cubicBezTo>
                    <a:pt x="20882" y="23117"/>
                    <a:pt x="20815" y="23151"/>
                    <a:pt x="20715" y="23217"/>
                  </a:cubicBezTo>
                  <a:cubicBezTo>
                    <a:pt x="20648" y="23284"/>
                    <a:pt x="20581" y="23351"/>
                    <a:pt x="20515" y="23417"/>
                  </a:cubicBezTo>
                  <a:cubicBezTo>
                    <a:pt x="20448" y="23518"/>
                    <a:pt x="20381" y="23584"/>
                    <a:pt x="20348" y="23684"/>
                  </a:cubicBezTo>
                  <a:cubicBezTo>
                    <a:pt x="20315" y="23784"/>
                    <a:pt x="20315" y="23851"/>
                    <a:pt x="20281" y="23951"/>
                  </a:cubicBezTo>
                  <a:cubicBezTo>
                    <a:pt x="20281" y="24051"/>
                    <a:pt x="20315" y="24118"/>
                    <a:pt x="20315" y="24185"/>
                  </a:cubicBezTo>
                  <a:cubicBezTo>
                    <a:pt x="20348" y="24251"/>
                    <a:pt x="20415" y="24318"/>
                    <a:pt x="20448" y="24351"/>
                  </a:cubicBezTo>
                  <a:cubicBezTo>
                    <a:pt x="20515" y="24385"/>
                    <a:pt x="20581" y="24418"/>
                    <a:pt x="20648" y="24418"/>
                  </a:cubicBezTo>
                  <a:cubicBezTo>
                    <a:pt x="20681" y="24429"/>
                    <a:pt x="20711" y="24433"/>
                    <a:pt x="20740" y="24433"/>
                  </a:cubicBezTo>
                  <a:cubicBezTo>
                    <a:pt x="20796" y="24433"/>
                    <a:pt x="20848" y="24418"/>
                    <a:pt x="20915" y="24418"/>
                  </a:cubicBezTo>
                  <a:cubicBezTo>
                    <a:pt x="21015" y="24385"/>
                    <a:pt x="21082" y="24318"/>
                    <a:pt x="21182" y="24251"/>
                  </a:cubicBezTo>
                  <a:cubicBezTo>
                    <a:pt x="21249" y="24218"/>
                    <a:pt x="21315" y="24151"/>
                    <a:pt x="21382" y="24051"/>
                  </a:cubicBezTo>
                  <a:cubicBezTo>
                    <a:pt x="21449" y="23985"/>
                    <a:pt x="21482" y="23884"/>
                    <a:pt x="21549" y="23818"/>
                  </a:cubicBezTo>
                  <a:cubicBezTo>
                    <a:pt x="21582" y="23718"/>
                    <a:pt x="21582" y="23618"/>
                    <a:pt x="21615" y="23518"/>
                  </a:cubicBezTo>
                  <a:cubicBezTo>
                    <a:pt x="21615" y="23451"/>
                    <a:pt x="21582" y="23351"/>
                    <a:pt x="21549" y="23284"/>
                  </a:cubicBezTo>
                  <a:cubicBezTo>
                    <a:pt x="21549" y="23217"/>
                    <a:pt x="21482" y="23184"/>
                    <a:pt x="21449" y="23117"/>
                  </a:cubicBezTo>
                  <a:cubicBezTo>
                    <a:pt x="21382" y="23084"/>
                    <a:pt x="21315" y="23051"/>
                    <a:pt x="21249" y="23051"/>
                  </a:cubicBezTo>
                  <a:close/>
                  <a:moveTo>
                    <a:pt x="23784" y="17180"/>
                  </a:moveTo>
                  <a:lnTo>
                    <a:pt x="23317" y="25252"/>
                  </a:lnTo>
                  <a:lnTo>
                    <a:pt x="18780" y="26720"/>
                  </a:lnTo>
                  <a:lnTo>
                    <a:pt x="19114" y="19782"/>
                  </a:lnTo>
                  <a:lnTo>
                    <a:pt x="19180" y="18614"/>
                  </a:lnTo>
                  <a:lnTo>
                    <a:pt x="23784" y="17180"/>
                  </a:lnTo>
                  <a:close/>
                  <a:moveTo>
                    <a:pt x="13510" y="12810"/>
                  </a:moveTo>
                  <a:cubicBezTo>
                    <a:pt x="13576" y="12810"/>
                    <a:pt x="13643" y="12843"/>
                    <a:pt x="13676" y="12843"/>
                  </a:cubicBezTo>
                  <a:cubicBezTo>
                    <a:pt x="13710" y="12877"/>
                    <a:pt x="13743" y="12910"/>
                    <a:pt x="13743" y="12943"/>
                  </a:cubicBezTo>
                  <a:cubicBezTo>
                    <a:pt x="13810" y="13043"/>
                    <a:pt x="13810" y="13244"/>
                    <a:pt x="13843" y="13477"/>
                  </a:cubicBezTo>
                  <a:cubicBezTo>
                    <a:pt x="13843" y="13677"/>
                    <a:pt x="13877" y="13944"/>
                    <a:pt x="13877" y="14244"/>
                  </a:cubicBezTo>
                  <a:cubicBezTo>
                    <a:pt x="13877" y="14511"/>
                    <a:pt x="13877" y="14811"/>
                    <a:pt x="13877" y="15045"/>
                  </a:cubicBezTo>
                  <a:cubicBezTo>
                    <a:pt x="13910" y="15312"/>
                    <a:pt x="13910" y="15545"/>
                    <a:pt x="13943" y="15745"/>
                  </a:cubicBezTo>
                  <a:cubicBezTo>
                    <a:pt x="13977" y="15912"/>
                    <a:pt x="14010" y="16079"/>
                    <a:pt x="14077" y="16212"/>
                  </a:cubicBezTo>
                  <a:cubicBezTo>
                    <a:pt x="14143" y="16346"/>
                    <a:pt x="14244" y="16446"/>
                    <a:pt x="14410" y="16579"/>
                  </a:cubicBezTo>
                  <a:cubicBezTo>
                    <a:pt x="14544" y="16713"/>
                    <a:pt x="14777" y="16846"/>
                    <a:pt x="15111" y="17013"/>
                  </a:cubicBezTo>
                  <a:cubicBezTo>
                    <a:pt x="15411" y="17146"/>
                    <a:pt x="15811" y="17346"/>
                    <a:pt x="16312" y="17547"/>
                  </a:cubicBezTo>
                  <a:cubicBezTo>
                    <a:pt x="16845" y="17780"/>
                    <a:pt x="17146" y="17980"/>
                    <a:pt x="17346" y="18180"/>
                  </a:cubicBezTo>
                  <a:cubicBezTo>
                    <a:pt x="17546" y="18347"/>
                    <a:pt x="17646" y="18514"/>
                    <a:pt x="17646" y="18681"/>
                  </a:cubicBezTo>
                  <a:cubicBezTo>
                    <a:pt x="17679" y="18848"/>
                    <a:pt x="17646" y="18981"/>
                    <a:pt x="17646" y="19148"/>
                  </a:cubicBezTo>
                  <a:cubicBezTo>
                    <a:pt x="17646" y="19281"/>
                    <a:pt x="17646" y="19415"/>
                    <a:pt x="17746" y="19581"/>
                  </a:cubicBezTo>
                  <a:lnTo>
                    <a:pt x="18647" y="19515"/>
                  </a:lnTo>
                  <a:lnTo>
                    <a:pt x="18346" y="25386"/>
                  </a:lnTo>
                  <a:lnTo>
                    <a:pt x="16712" y="25886"/>
                  </a:lnTo>
                  <a:cubicBezTo>
                    <a:pt x="16612" y="26053"/>
                    <a:pt x="16445" y="26219"/>
                    <a:pt x="16245" y="26353"/>
                  </a:cubicBezTo>
                  <a:cubicBezTo>
                    <a:pt x="16045" y="26486"/>
                    <a:pt x="15845" y="26620"/>
                    <a:pt x="15645" y="26753"/>
                  </a:cubicBezTo>
                  <a:cubicBezTo>
                    <a:pt x="15411" y="26853"/>
                    <a:pt x="15211" y="26953"/>
                    <a:pt x="15077" y="27020"/>
                  </a:cubicBezTo>
                  <a:cubicBezTo>
                    <a:pt x="14911" y="27087"/>
                    <a:pt x="14811" y="27120"/>
                    <a:pt x="14811" y="27120"/>
                  </a:cubicBezTo>
                  <a:lnTo>
                    <a:pt x="8840" y="28688"/>
                  </a:lnTo>
                  <a:cubicBezTo>
                    <a:pt x="8473" y="28655"/>
                    <a:pt x="8273" y="28488"/>
                    <a:pt x="8173" y="28288"/>
                  </a:cubicBezTo>
                  <a:cubicBezTo>
                    <a:pt x="8072" y="28087"/>
                    <a:pt x="8072" y="27854"/>
                    <a:pt x="8139" y="27587"/>
                  </a:cubicBezTo>
                  <a:cubicBezTo>
                    <a:pt x="8173" y="27354"/>
                    <a:pt x="8273" y="27120"/>
                    <a:pt x="8373" y="26953"/>
                  </a:cubicBezTo>
                  <a:cubicBezTo>
                    <a:pt x="8439" y="26787"/>
                    <a:pt x="8506" y="26653"/>
                    <a:pt x="8506" y="26653"/>
                  </a:cubicBezTo>
                  <a:cubicBezTo>
                    <a:pt x="8239" y="26553"/>
                    <a:pt x="8106" y="26353"/>
                    <a:pt x="8039" y="26153"/>
                  </a:cubicBezTo>
                  <a:cubicBezTo>
                    <a:pt x="7972" y="25919"/>
                    <a:pt x="8006" y="25686"/>
                    <a:pt x="8072" y="25452"/>
                  </a:cubicBezTo>
                  <a:cubicBezTo>
                    <a:pt x="8106" y="25219"/>
                    <a:pt x="8206" y="25019"/>
                    <a:pt x="8273" y="24852"/>
                  </a:cubicBezTo>
                  <a:cubicBezTo>
                    <a:pt x="8373" y="24685"/>
                    <a:pt x="8406" y="24585"/>
                    <a:pt x="8406" y="24585"/>
                  </a:cubicBezTo>
                  <a:cubicBezTo>
                    <a:pt x="8072" y="24318"/>
                    <a:pt x="7906" y="24018"/>
                    <a:pt x="7839" y="23751"/>
                  </a:cubicBezTo>
                  <a:cubicBezTo>
                    <a:pt x="7772" y="23484"/>
                    <a:pt x="7839" y="23217"/>
                    <a:pt x="7939" y="22984"/>
                  </a:cubicBezTo>
                  <a:cubicBezTo>
                    <a:pt x="8039" y="22750"/>
                    <a:pt x="8173" y="22550"/>
                    <a:pt x="8306" y="22417"/>
                  </a:cubicBezTo>
                  <a:cubicBezTo>
                    <a:pt x="8406" y="22250"/>
                    <a:pt x="8506" y="22183"/>
                    <a:pt x="8506" y="22183"/>
                  </a:cubicBezTo>
                  <a:cubicBezTo>
                    <a:pt x="8139" y="22050"/>
                    <a:pt x="7972" y="21850"/>
                    <a:pt x="7906" y="21616"/>
                  </a:cubicBezTo>
                  <a:cubicBezTo>
                    <a:pt x="7839" y="21383"/>
                    <a:pt x="7906" y="21116"/>
                    <a:pt x="8006" y="20849"/>
                  </a:cubicBezTo>
                  <a:cubicBezTo>
                    <a:pt x="8106" y="20582"/>
                    <a:pt x="8273" y="20349"/>
                    <a:pt x="8373" y="20182"/>
                  </a:cubicBezTo>
                  <a:cubicBezTo>
                    <a:pt x="8506" y="20015"/>
                    <a:pt x="8606" y="19882"/>
                    <a:pt x="8606" y="19882"/>
                  </a:cubicBezTo>
                  <a:lnTo>
                    <a:pt x="11775" y="18914"/>
                  </a:lnTo>
                  <a:cubicBezTo>
                    <a:pt x="11775" y="18914"/>
                    <a:pt x="11775" y="18881"/>
                    <a:pt x="11775" y="18848"/>
                  </a:cubicBezTo>
                  <a:cubicBezTo>
                    <a:pt x="11775" y="18814"/>
                    <a:pt x="11808" y="18781"/>
                    <a:pt x="11808" y="18714"/>
                  </a:cubicBezTo>
                  <a:cubicBezTo>
                    <a:pt x="11808" y="18647"/>
                    <a:pt x="11808" y="18547"/>
                    <a:pt x="11808" y="18447"/>
                  </a:cubicBezTo>
                  <a:cubicBezTo>
                    <a:pt x="11808" y="18347"/>
                    <a:pt x="11775" y="18214"/>
                    <a:pt x="11742" y="18080"/>
                  </a:cubicBezTo>
                  <a:cubicBezTo>
                    <a:pt x="11708" y="17980"/>
                    <a:pt x="11675" y="17880"/>
                    <a:pt x="11642" y="17747"/>
                  </a:cubicBezTo>
                  <a:cubicBezTo>
                    <a:pt x="11608" y="17647"/>
                    <a:pt x="11542" y="17513"/>
                    <a:pt x="11475" y="17346"/>
                  </a:cubicBezTo>
                  <a:cubicBezTo>
                    <a:pt x="11442" y="17213"/>
                    <a:pt x="11375" y="17046"/>
                    <a:pt x="11341" y="16879"/>
                  </a:cubicBezTo>
                  <a:cubicBezTo>
                    <a:pt x="11275" y="16679"/>
                    <a:pt x="11241" y="16479"/>
                    <a:pt x="11208" y="16246"/>
                  </a:cubicBezTo>
                  <a:cubicBezTo>
                    <a:pt x="11141" y="15712"/>
                    <a:pt x="11175" y="15245"/>
                    <a:pt x="11241" y="14878"/>
                  </a:cubicBezTo>
                  <a:cubicBezTo>
                    <a:pt x="11341" y="14478"/>
                    <a:pt x="11508" y="14144"/>
                    <a:pt x="11675" y="13877"/>
                  </a:cubicBezTo>
                  <a:cubicBezTo>
                    <a:pt x="11875" y="13610"/>
                    <a:pt x="12109" y="13377"/>
                    <a:pt x="12342" y="13210"/>
                  </a:cubicBezTo>
                  <a:cubicBezTo>
                    <a:pt x="12576" y="13077"/>
                    <a:pt x="12809" y="12943"/>
                    <a:pt x="13009" y="12877"/>
                  </a:cubicBezTo>
                  <a:cubicBezTo>
                    <a:pt x="13109" y="12843"/>
                    <a:pt x="13209" y="12843"/>
                    <a:pt x="13276" y="12843"/>
                  </a:cubicBezTo>
                  <a:cubicBezTo>
                    <a:pt x="13376" y="12810"/>
                    <a:pt x="13443" y="12810"/>
                    <a:pt x="13510" y="12810"/>
                  </a:cubicBezTo>
                  <a:close/>
                  <a:moveTo>
                    <a:pt x="31723" y="1"/>
                  </a:moveTo>
                  <a:lnTo>
                    <a:pt x="934" y="9107"/>
                  </a:lnTo>
                  <a:lnTo>
                    <a:pt x="0" y="39796"/>
                  </a:lnTo>
                  <a:lnTo>
                    <a:pt x="29821" y="29989"/>
                  </a:lnTo>
                  <a:lnTo>
                    <a:pt x="3172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4784638" y="4176600"/>
              <a:ext cx="800600" cy="1004075"/>
            </a:xfrm>
            <a:custGeom>
              <a:avLst/>
              <a:gdLst/>
              <a:ahLst/>
              <a:cxnLst/>
              <a:rect l="l" t="t" r="r" b="b"/>
              <a:pathLst>
                <a:path w="32024" h="40163" extrusionOk="0">
                  <a:moveTo>
                    <a:pt x="32023" y="1"/>
                  </a:moveTo>
                  <a:lnTo>
                    <a:pt x="968" y="9174"/>
                  </a:lnTo>
                  <a:lnTo>
                    <a:pt x="1" y="40163"/>
                  </a:lnTo>
                  <a:lnTo>
                    <a:pt x="30122" y="30256"/>
                  </a:lnTo>
                  <a:lnTo>
                    <a:pt x="3202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4982288" y="4500175"/>
              <a:ext cx="271875" cy="397800"/>
            </a:xfrm>
            <a:custGeom>
              <a:avLst/>
              <a:gdLst/>
              <a:ahLst/>
              <a:cxnLst/>
              <a:rect l="l" t="t" r="r" b="b"/>
              <a:pathLst>
                <a:path w="10875" h="15912" extrusionOk="0">
                  <a:moveTo>
                    <a:pt x="5738" y="1"/>
                  </a:moveTo>
                  <a:cubicBezTo>
                    <a:pt x="5671" y="1"/>
                    <a:pt x="5604" y="1"/>
                    <a:pt x="5504" y="34"/>
                  </a:cubicBezTo>
                  <a:cubicBezTo>
                    <a:pt x="5437" y="34"/>
                    <a:pt x="5337" y="67"/>
                    <a:pt x="5237" y="101"/>
                  </a:cubicBezTo>
                  <a:cubicBezTo>
                    <a:pt x="5037" y="167"/>
                    <a:pt x="4804" y="267"/>
                    <a:pt x="4570" y="434"/>
                  </a:cubicBezTo>
                  <a:cubicBezTo>
                    <a:pt x="4337" y="601"/>
                    <a:pt x="4103" y="801"/>
                    <a:pt x="3903" y="1068"/>
                  </a:cubicBezTo>
                  <a:cubicBezTo>
                    <a:pt x="3736" y="1368"/>
                    <a:pt x="3569" y="1702"/>
                    <a:pt x="3469" y="2069"/>
                  </a:cubicBezTo>
                  <a:cubicBezTo>
                    <a:pt x="3403" y="2469"/>
                    <a:pt x="3369" y="2936"/>
                    <a:pt x="3436" y="3470"/>
                  </a:cubicBezTo>
                  <a:cubicBezTo>
                    <a:pt x="3469" y="3703"/>
                    <a:pt x="3503" y="3903"/>
                    <a:pt x="3569" y="4070"/>
                  </a:cubicBezTo>
                  <a:cubicBezTo>
                    <a:pt x="3603" y="4270"/>
                    <a:pt x="3670" y="4437"/>
                    <a:pt x="3703" y="4570"/>
                  </a:cubicBezTo>
                  <a:cubicBezTo>
                    <a:pt x="3770" y="4704"/>
                    <a:pt x="3836" y="4837"/>
                    <a:pt x="3870" y="4971"/>
                  </a:cubicBezTo>
                  <a:cubicBezTo>
                    <a:pt x="3903" y="5104"/>
                    <a:pt x="3936" y="5204"/>
                    <a:pt x="3970" y="5304"/>
                  </a:cubicBezTo>
                  <a:cubicBezTo>
                    <a:pt x="4003" y="5438"/>
                    <a:pt x="4036" y="5571"/>
                    <a:pt x="4036" y="5671"/>
                  </a:cubicBezTo>
                  <a:cubicBezTo>
                    <a:pt x="4036" y="5771"/>
                    <a:pt x="4036" y="5838"/>
                    <a:pt x="4036" y="5905"/>
                  </a:cubicBezTo>
                  <a:cubicBezTo>
                    <a:pt x="4036" y="5971"/>
                    <a:pt x="4003" y="6038"/>
                    <a:pt x="4003" y="6072"/>
                  </a:cubicBezTo>
                  <a:cubicBezTo>
                    <a:pt x="4003" y="6105"/>
                    <a:pt x="4003" y="6138"/>
                    <a:pt x="4003" y="6138"/>
                  </a:cubicBezTo>
                  <a:lnTo>
                    <a:pt x="834" y="7106"/>
                  </a:lnTo>
                  <a:cubicBezTo>
                    <a:pt x="834" y="7106"/>
                    <a:pt x="734" y="7206"/>
                    <a:pt x="601" y="7406"/>
                  </a:cubicBezTo>
                  <a:cubicBezTo>
                    <a:pt x="501" y="7573"/>
                    <a:pt x="334" y="7806"/>
                    <a:pt x="234" y="8073"/>
                  </a:cubicBezTo>
                  <a:cubicBezTo>
                    <a:pt x="134" y="8306"/>
                    <a:pt x="67" y="8573"/>
                    <a:pt x="134" y="8807"/>
                  </a:cubicBezTo>
                  <a:cubicBezTo>
                    <a:pt x="200" y="9074"/>
                    <a:pt x="367" y="9274"/>
                    <a:pt x="734" y="9407"/>
                  </a:cubicBezTo>
                  <a:cubicBezTo>
                    <a:pt x="734" y="9407"/>
                    <a:pt x="634" y="9474"/>
                    <a:pt x="534" y="9607"/>
                  </a:cubicBezTo>
                  <a:cubicBezTo>
                    <a:pt x="401" y="9741"/>
                    <a:pt x="267" y="9941"/>
                    <a:pt x="167" y="10174"/>
                  </a:cubicBezTo>
                  <a:cubicBezTo>
                    <a:pt x="67" y="10408"/>
                    <a:pt x="0" y="10675"/>
                    <a:pt x="67" y="10975"/>
                  </a:cubicBezTo>
                  <a:cubicBezTo>
                    <a:pt x="134" y="11242"/>
                    <a:pt x="300" y="11509"/>
                    <a:pt x="634" y="11809"/>
                  </a:cubicBezTo>
                  <a:cubicBezTo>
                    <a:pt x="634" y="11809"/>
                    <a:pt x="601" y="11909"/>
                    <a:pt x="501" y="12042"/>
                  </a:cubicBezTo>
                  <a:cubicBezTo>
                    <a:pt x="434" y="12209"/>
                    <a:pt x="334" y="12443"/>
                    <a:pt x="300" y="12676"/>
                  </a:cubicBezTo>
                  <a:cubicBezTo>
                    <a:pt x="234" y="12910"/>
                    <a:pt x="200" y="13143"/>
                    <a:pt x="267" y="13343"/>
                  </a:cubicBezTo>
                  <a:cubicBezTo>
                    <a:pt x="334" y="13577"/>
                    <a:pt x="467" y="13744"/>
                    <a:pt x="734" y="13877"/>
                  </a:cubicBezTo>
                  <a:cubicBezTo>
                    <a:pt x="734" y="13877"/>
                    <a:pt x="667" y="13977"/>
                    <a:pt x="601" y="14144"/>
                  </a:cubicBezTo>
                  <a:cubicBezTo>
                    <a:pt x="501" y="14344"/>
                    <a:pt x="401" y="14578"/>
                    <a:pt x="367" y="14811"/>
                  </a:cubicBezTo>
                  <a:cubicBezTo>
                    <a:pt x="300" y="15045"/>
                    <a:pt x="300" y="15311"/>
                    <a:pt x="401" y="15512"/>
                  </a:cubicBezTo>
                  <a:cubicBezTo>
                    <a:pt x="501" y="15712"/>
                    <a:pt x="701" y="15845"/>
                    <a:pt x="1068" y="15912"/>
                  </a:cubicBezTo>
                  <a:lnTo>
                    <a:pt x="7039" y="14344"/>
                  </a:lnTo>
                  <a:cubicBezTo>
                    <a:pt x="7039" y="14344"/>
                    <a:pt x="7139" y="14311"/>
                    <a:pt x="7305" y="14244"/>
                  </a:cubicBezTo>
                  <a:cubicBezTo>
                    <a:pt x="7439" y="14177"/>
                    <a:pt x="7639" y="14077"/>
                    <a:pt x="7839" y="13944"/>
                  </a:cubicBezTo>
                  <a:cubicBezTo>
                    <a:pt x="8073" y="13844"/>
                    <a:pt x="8273" y="13710"/>
                    <a:pt x="8473" y="13544"/>
                  </a:cubicBezTo>
                  <a:cubicBezTo>
                    <a:pt x="8673" y="13410"/>
                    <a:pt x="8840" y="13243"/>
                    <a:pt x="8940" y="13077"/>
                  </a:cubicBezTo>
                  <a:lnTo>
                    <a:pt x="10574" y="12576"/>
                  </a:lnTo>
                  <a:lnTo>
                    <a:pt x="10875" y="6705"/>
                  </a:lnTo>
                  <a:lnTo>
                    <a:pt x="9974" y="6772"/>
                  </a:lnTo>
                  <a:cubicBezTo>
                    <a:pt x="9874" y="6639"/>
                    <a:pt x="9874" y="6472"/>
                    <a:pt x="9874" y="6338"/>
                  </a:cubicBezTo>
                  <a:cubicBezTo>
                    <a:pt x="9874" y="6205"/>
                    <a:pt x="9907" y="6038"/>
                    <a:pt x="9874" y="5871"/>
                  </a:cubicBezTo>
                  <a:cubicBezTo>
                    <a:pt x="9841" y="5738"/>
                    <a:pt x="9774" y="5538"/>
                    <a:pt x="9574" y="5371"/>
                  </a:cubicBezTo>
                  <a:cubicBezTo>
                    <a:pt x="9374" y="5171"/>
                    <a:pt x="9073" y="4971"/>
                    <a:pt x="8540" y="4771"/>
                  </a:cubicBezTo>
                  <a:cubicBezTo>
                    <a:pt x="8039" y="4537"/>
                    <a:pt x="7639" y="4337"/>
                    <a:pt x="7305" y="4204"/>
                  </a:cubicBezTo>
                  <a:cubicBezTo>
                    <a:pt x="7005" y="4037"/>
                    <a:pt x="6772" y="3903"/>
                    <a:pt x="6605" y="3770"/>
                  </a:cubicBezTo>
                  <a:cubicBezTo>
                    <a:pt x="6472" y="3636"/>
                    <a:pt x="6371" y="3536"/>
                    <a:pt x="6305" y="3403"/>
                  </a:cubicBezTo>
                  <a:cubicBezTo>
                    <a:pt x="6238" y="3270"/>
                    <a:pt x="6205" y="3103"/>
                    <a:pt x="6171" y="2936"/>
                  </a:cubicBezTo>
                  <a:cubicBezTo>
                    <a:pt x="6138" y="2736"/>
                    <a:pt x="6138" y="2502"/>
                    <a:pt x="6105" y="2235"/>
                  </a:cubicBezTo>
                  <a:cubicBezTo>
                    <a:pt x="6105" y="2002"/>
                    <a:pt x="6105" y="1702"/>
                    <a:pt x="6105" y="1435"/>
                  </a:cubicBezTo>
                  <a:cubicBezTo>
                    <a:pt x="6071" y="1168"/>
                    <a:pt x="6071" y="901"/>
                    <a:pt x="6071" y="668"/>
                  </a:cubicBezTo>
                  <a:cubicBezTo>
                    <a:pt x="6038" y="434"/>
                    <a:pt x="6005" y="234"/>
                    <a:pt x="5971" y="134"/>
                  </a:cubicBezTo>
                  <a:cubicBezTo>
                    <a:pt x="5971" y="101"/>
                    <a:pt x="5938" y="67"/>
                    <a:pt x="5904" y="67"/>
                  </a:cubicBezTo>
                  <a:cubicBezTo>
                    <a:pt x="5838" y="34"/>
                    <a:pt x="5804" y="34"/>
                    <a:pt x="5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5257488" y="4610250"/>
              <a:ext cx="125100" cy="238525"/>
            </a:xfrm>
            <a:custGeom>
              <a:avLst/>
              <a:gdLst/>
              <a:ahLst/>
              <a:cxnLst/>
              <a:rect l="l" t="t" r="r" b="b"/>
              <a:pathLst>
                <a:path w="5004" h="9541" extrusionOk="0">
                  <a:moveTo>
                    <a:pt x="2469" y="5872"/>
                  </a:moveTo>
                  <a:cubicBezTo>
                    <a:pt x="2535" y="5872"/>
                    <a:pt x="2602" y="5905"/>
                    <a:pt x="2669" y="5938"/>
                  </a:cubicBezTo>
                  <a:cubicBezTo>
                    <a:pt x="2702" y="6005"/>
                    <a:pt x="2769" y="6038"/>
                    <a:pt x="2769" y="6105"/>
                  </a:cubicBezTo>
                  <a:cubicBezTo>
                    <a:pt x="2802" y="6172"/>
                    <a:pt x="2835" y="6272"/>
                    <a:pt x="2835" y="6339"/>
                  </a:cubicBezTo>
                  <a:cubicBezTo>
                    <a:pt x="2802" y="6439"/>
                    <a:pt x="2802" y="6539"/>
                    <a:pt x="2769" y="6639"/>
                  </a:cubicBezTo>
                  <a:cubicBezTo>
                    <a:pt x="2702" y="6705"/>
                    <a:pt x="2669" y="6806"/>
                    <a:pt x="2602" y="6872"/>
                  </a:cubicBezTo>
                  <a:cubicBezTo>
                    <a:pt x="2535" y="6972"/>
                    <a:pt x="2469" y="7039"/>
                    <a:pt x="2402" y="7072"/>
                  </a:cubicBezTo>
                  <a:cubicBezTo>
                    <a:pt x="2302" y="7139"/>
                    <a:pt x="2235" y="7206"/>
                    <a:pt x="2135" y="7206"/>
                  </a:cubicBezTo>
                  <a:cubicBezTo>
                    <a:pt x="2064" y="7229"/>
                    <a:pt x="2010" y="7253"/>
                    <a:pt x="1949" y="7253"/>
                  </a:cubicBezTo>
                  <a:cubicBezTo>
                    <a:pt x="1924" y="7253"/>
                    <a:pt x="1897" y="7249"/>
                    <a:pt x="1868" y="7239"/>
                  </a:cubicBezTo>
                  <a:cubicBezTo>
                    <a:pt x="1801" y="7239"/>
                    <a:pt x="1735" y="7206"/>
                    <a:pt x="1668" y="7172"/>
                  </a:cubicBezTo>
                  <a:cubicBezTo>
                    <a:pt x="1635" y="7139"/>
                    <a:pt x="1568" y="7072"/>
                    <a:pt x="1535" y="7006"/>
                  </a:cubicBezTo>
                  <a:cubicBezTo>
                    <a:pt x="1535" y="6939"/>
                    <a:pt x="1501" y="6872"/>
                    <a:pt x="1501" y="6772"/>
                  </a:cubicBezTo>
                  <a:cubicBezTo>
                    <a:pt x="1535" y="6672"/>
                    <a:pt x="1535" y="6572"/>
                    <a:pt x="1568" y="6505"/>
                  </a:cubicBezTo>
                  <a:cubicBezTo>
                    <a:pt x="1601" y="6405"/>
                    <a:pt x="1668" y="6339"/>
                    <a:pt x="1735" y="6238"/>
                  </a:cubicBezTo>
                  <a:cubicBezTo>
                    <a:pt x="1801" y="6172"/>
                    <a:pt x="1868" y="6105"/>
                    <a:pt x="1935" y="6038"/>
                  </a:cubicBezTo>
                  <a:cubicBezTo>
                    <a:pt x="2035" y="5972"/>
                    <a:pt x="2102" y="5938"/>
                    <a:pt x="2202" y="5905"/>
                  </a:cubicBezTo>
                  <a:cubicBezTo>
                    <a:pt x="2302" y="5872"/>
                    <a:pt x="2368" y="5872"/>
                    <a:pt x="2469" y="5872"/>
                  </a:cubicBezTo>
                  <a:close/>
                  <a:moveTo>
                    <a:pt x="5004" y="1"/>
                  </a:moveTo>
                  <a:lnTo>
                    <a:pt x="400" y="1435"/>
                  </a:lnTo>
                  <a:lnTo>
                    <a:pt x="334" y="2603"/>
                  </a:lnTo>
                  <a:lnTo>
                    <a:pt x="0" y="9541"/>
                  </a:lnTo>
                  <a:lnTo>
                    <a:pt x="4570" y="8073"/>
                  </a:lnTo>
                  <a:lnTo>
                    <a:pt x="5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24"/>
          <p:cNvSpPr/>
          <p:nvPr/>
        </p:nvSpPr>
        <p:spPr>
          <a:xfrm flipH="1">
            <a:off x="8440482" y="2590846"/>
            <a:ext cx="242335" cy="242283"/>
          </a:xfrm>
          <a:custGeom>
            <a:avLst/>
            <a:gdLst/>
            <a:ahLst/>
            <a:cxnLst/>
            <a:rect l="l" t="t" r="r" b="b"/>
            <a:pathLst>
              <a:path w="4638" h="4637" extrusionOk="0">
                <a:moveTo>
                  <a:pt x="1" y="0"/>
                </a:moveTo>
                <a:lnTo>
                  <a:pt x="1" y="4637"/>
                </a:lnTo>
                <a:lnTo>
                  <a:pt x="4638" y="4637"/>
                </a:lnTo>
                <a:lnTo>
                  <a:pt x="4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flipH="1">
            <a:off x="8438336" y="3950214"/>
            <a:ext cx="242335" cy="242336"/>
          </a:xfrm>
          <a:custGeom>
            <a:avLst/>
            <a:gdLst/>
            <a:ahLst/>
            <a:cxnLst/>
            <a:rect l="l" t="t" r="r" b="b"/>
            <a:pathLst>
              <a:path w="4638" h="4638" extrusionOk="0">
                <a:moveTo>
                  <a:pt x="1" y="1"/>
                </a:moveTo>
                <a:lnTo>
                  <a:pt x="1" y="4637"/>
                </a:lnTo>
                <a:lnTo>
                  <a:pt x="4638" y="4637"/>
                </a:lnTo>
                <a:lnTo>
                  <a:pt x="4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txBox="1"/>
          <p:nvPr/>
        </p:nvSpPr>
        <p:spPr>
          <a:xfrm>
            <a:off x="3969586" y="1257724"/>
            <a:ext cx="4371091" cy="364353"/>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s-ES" sz="1800" dirty="0">
                <a:latin typeface="+mj-lt"/>
                <a:sym typeface="Fira Sans Extra Condensed Medium"/>
              </a:rPr>
              <a:t>Escala de alfabetización digital elaborado por Amin, </a:t>
            </a:r>
            <a:r>
              <a:rPr lang="es-ES" sz="1800" dirty="0" err="1">
                <a:latin typeface="+mj-lt"/>
                <a:sym typeface="Fira Sans Extra Condensed Medium"/>
              </a:rPr>
              <a:t>Abid</a:t>
            </a:r>
            <a:r>
              <a:rPr lang="es-ES" sz="1800" dirty="0">
                <a:latin typeface="+mj-lt"/>
                <a:sym typeface="Fira Sans Extra Condensed Medium"/>
              </a:rPr>
              <a:t> y </a:t>
            </a:r>
            <a:r>
              <a:rPr lang="es-ES" sz="1800" dirty="0" err="1">
                <a:latin typeface="+mj-lt"/>
                <a:sym typeface="Fira Sans Extra Condensed Medium"/>
              </a:rPr>
              <a:t>Akkaya</a:t>
            </a:r>
            <a:r>
              <a:rPr lang="es-ES" sz="1800" dirty="0">
                <a:latin typeface="+mj-lt"/>
                <a:sym typeface="Fira Sans Extra Condensed Medium"/>
              </a:rPr>
              <a:t> </a:t>
            </a:r>
            <a:r>
              <a:rPr lang="es-MX" sz="1800" dirty="0">
                <a:latin typeface="+mj-lt"/>
                <a:sym typeface="Fira Sans Extra Condensed Medium"/>
              </a:rPr>
              <a:t>(2021)</a:t>
            </a:r>
            <a:endParaRPr sz="1800" dirty="0">
              <a:latin typeface="+mj-lt"/>
              <a:sym typeface="Roboto"/>
            </a:endParaRPr>
          </a:p>
        </p:txBody>
      </p:sp>
      <p:sp>
        <p:nvSpPr>
          <p:cNvPr id="826" name="Google Shape;826;p24"/>
          <p:cNvSpPr txBox="1"/>
          <p:nvPr/>
        </p:nvSpPr>
        <p:spPr>
          <a:xfrm>
            <a:off x="3930526" y="2301685"/>
            <a:ext cx="4371091" cy="843367"/>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s-MX" sz="1800" dirty="0">
                <a:latin typeface="+mj-lt"/>
                <a:sym typeface="Roboto"/>
              </a:rPr>
              <a:t>Escala de capital cultural creado por </a:t>
            </a:r>
            <a:r>
              <a:rPr lang="es-MX" sz="1800" dirty="0" err="1">
                <a:latin typeface="+mj-lt"/>
                <a:sym typeface="Roboto"/>
              </a:rPr>
              <a:t>Balboni</a:t>
            </a:r>
            <a:r>
              <a:rPr lang="es-MX" sz="1800" dirty="0">
                <a:latin typeface="+mj-lt"/>
                <a:sym typeface="Roboto"/>
              </a:rPr>
              <a:t>, </a:t>
            </a:r>
            <a:r>
              <a:rPr lang="es-MX" sz="1800" dirty="0" err="1">
                <a:latin typeface="+mj-lt"/>
                <a:sym typeface="Roboto"/>
              </a:rPr>
              <a:t>Menardo</a:t>
            </a:r>
            <a:r>
              <a:rPr lang="es-MX" sz="1800" dirty="0">
                <a:latin typeface="+mj-lt"/>
                <a:sym typeface="Roboto"/>
              </a:rPr>
              <a:t> y </a:t>
            </a:r>
            <a:r>
              <a:rPr lang="es-MX" sz="1800" dirty="0" err="1">
                <a:latin typeface="+mj-lt"/>
                <a:sym typeface="Roboto"/>
              </a:rPr>
              <a:t>Cubelli</a:t>
            </a:r>
            <a:r>
              <a:rPr lang="es-MX" sz="1800" dirty="0">
                <a:latin typeface="+mj-lt"/>
                <a:sym typeface="Roboto"/>
              </a:rPr>
              <a:t> (2019)</a:t>
            </a:r>
          </a:p>
        </p:txBody>
      </p:sp>
      <p:sp>
        <p:nvSpPr>
          <p:cNvPr id="827" name="Google Shape;827;p24"/>
          <p:cNvSpPr txBox="1"/>
          <p:nvPr/>
        </p:nvSpPr>
        <p:spPr>
          <a:xfrm>
            <a:off x="4548562" y="3737448"/>
            <a:ext cx="2798700" cy="498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828" name="Google Shape;828;p24"/>
          <p:cNvSpPr txBox="1"/>
          <p:nvPr/>
        </p:nvSpPr>
        <p:spPr>
          <a:xfrm>
            <a:off x="4612891" y="3788348"/>
            <a:ext cx="2798700" cy="498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800" dirty="0">
                <a:latin typeface="+mj-lt"/>
                <a:sym typeface="Roboto"/>
              </a:rPr>
              <a:t>Análisis documental</a:t>
            </a:r>
            <a:endParaRPr sz="1200" dirty="0">
              <a:solidFill>
                <a:srgbClr val="000000"/>
              </a:solidFill>
              <a:latin typeface="+mj-lt"/>
              <a:ea typeface="Roboto"/>
              <a:cs typeface="Roboto"/>
              <a:sym typeface="Roboto"/>
            </a:endParaRPr>
          </a:p>
        </p:txBody>
      </p:sp>
      <p:sp>
        <p:nvSpPr>
          <p:cNvPr id="829" name="Google Shape;829;p24"/>
          <p:cNvSpPr txBox="1"/>
          <p:nvPr/>
        </p:nvSpPr>
        <p:spPr>
          <a:xfrm>
            <a:off x="4548562" y="4217237"/>
            <a:ext cx="2798700" cy="498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2" name="Google Shape;816;p24">
            <a:extLst>
              <a:ext uri="{FF2B5EF4-FFF2-40B4-BE49-F238E27FC236}">
                <a16:creationId xmlns:a16="http://schemas.microsoft.com/office/drawing/2014/main" id="{DAF62184-32FB-3000-A7B1-07FBBC11ED51}"/>
              </a:ext>
            </a:extLst>
          </p:cNvPr>
          <p:cNvSpPr/>
          <p:nvPr/>
        </p:nvSpPr>
        <p:spPr>
          <a:xfrm flipH="1">
            <a:off x="8438337" y="1305381"/>
            <a:ext cx="242335" cy="242336"/>
          </a:xfrm>
          <a:custGeom>
            <a:avLst/>
            <a:gdLst/>
            <a:ahLst/>
            <a:cxnLst/>
            <a:rect l="l" t="t" r="r" b="b"/>
            <a:pathLst>
              <a:path w="4638" h="4638" extrusionOk="0">
                <a:moveTo>
                  <a:pt x="1" y="1"/>
                </a:moveTo>
                <a:lnTo>
                  <a:pt x="1" y="4637"/>
                </a:lnTo>
                <a:lnTo>
                  <a:pt x="4638" y="4637"/>
                </a:lnTo>
                <a:lnTo>
                  <a:pt x="4638"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grpSp>
        <p:nvGrpSpPr>
          <p:cNvPr id="1270" name="Google Shape;1270;p29"/>
          <p:cNvGrpSpPr/>
          <p:nvPr/>
        </p:nvGrpSpPr>
        <p:grpSpPr>
          <a:xfrm>
            <a:off x="5509157" y="1126092"/>
            <a:ext cx="974695" cy="1584787"/>
            <a:chOff x="7449850" y="1468275"/>
            <a:chExt cx="974695" cy="2040176"/>
          </a:xfrm>
        </p:grpSpPr>
        <p:sp>
          <p:nvSpPr>
            <p:cNvPr id="1271" name="Google Shape;1271;p29"/>
            <p:cNvSpPr/>
            <p:nvPr/>
          </p:nvSpPr>
          <p:spPr>
            <a:xfrm flipH="1">
              <a:off x="7544803" y="2378036"/>
              <a:ext cx="383312" cy="1081495"/>
            </a:xfrm>
            <a:custGeom>
              <a:avLst/>
              <a:gdLst/>
              <a:ahLst/>
              <a:cxnLst/>
              <a:rect l="l" t="t" r="r" b="b"/>
              <a:pathLst>
                <a:path w="18314" h="51672" extrusionOk="0">
                  <a:moveTo>
                    <a:pt x="1" y="1"/>
                  </a:moveTo>
                  <a:lnTo>
                    <a:pt x="1" y="51671"/>
                  </a:lnTo>
                  <a:lnTo>
                    <a:pt x="18314" y="51671"/>
                  </a:lnTo>
                  <a:lnTo>
                    <a:pt x="18314"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flipH="1">
              <a:off x="7795466" y="1468275"/>
              <a:ext cx="532020" cy="1073793"/>
            </a:xfrm>
            <a:custGeom>
              <a:avLst/>
              <a:gdLst/>
              <a:ahLst/>
              <a:cxnLst/>
              <a:rect l="l" t="t" r="r" b="b"/>
              <a:pathLst>
                <a:path w="25419" h="51304" extrusionOk="0">
                  <a:moveTo>
                    <a:pt x="4537" y="0"/>
                  </a:moveTo>
                  <a:cubicBezTo>
                    <a:pt x="2035" y="0"/>
                    <a:pt x="34" y="2002"/>
                    <a:pt x="34" y="4504"/>
                  </a:cubicBezTo>
                  <a:lnTo>
                    <a:pt x="0" y="46801"/>
                  </a:lnTo>
                  <a:cubicBezTo>
                    <a:pt x="0" y="49302"/>
                    <a:pt x="2035" y="51304"/>
                    <a:pt x="4504" y="51304"/>
                  </a:cubicBezTo>
                  <a:lnTo>
                    <a:pt x="20915" y="51304"/>
                  </a:lnTo>
                  <a:cubicBezTo>
                    <a:pt x="23384" y="51304"/>
                    <a:pt x="25419" y="49302"/>
                    <a:pt x="25419" y="46801"/>
                  </a:cubicBezTo>
                  <a:lnTo>
                    <a:pt x="25419" y="4504"/>
                  </a:lnTo>
                  <a:cubicBezTo>
                    <a:pt x="25419" y="2035"/>
                    <a:pt x="23417" y="0"/>
                    <a:pt x="20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flipH="1">
              <a:off x="7829664" y="1600938"/>
              <a:ext cx="465713" cy="818970"/>
            </a:xfrm>
            <a:custGeom>
              <a:avLst/>
              <a:gdLst/>
              <a:ahLst/>
              <a:cxnLst/>
              <a:rect l="l" t="t" r="r" b="b"/>
              <a:pathLst>
                <a:path w="22251" h="39129" extrusionOk="0">
                  <a:moveTo>
                    <a:pt x="1" y="0"/>
                  </a:moveTo>
                  <a:lnTo>
                    <a:pt x="1" y="39128"/>
                  </a:lnTo>
                  <a:lnTo>
                    <a:pt x="22250" y="39128"/>
                  </a:lnTo>
                  <a:lnTo>
                    <a:pt x="22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9"/>
            <p:cNvSpPr/>
            <p:nvPr/>
          </p:nvSpPr>
          <p:spPr>
            <a:xfrm flipH="1">
              <a:off x="7829664" y="1600938"/>
              <a:ext cx="465713" cy="30725"/>
            </a:xfrm>
            <a:custGeom>
              <a:avLst/>
              <a:gdLst/>
              <a:ahLst/>
              <a:cxnLst/>
              <a:rect l="l" t="t" r="r" b="b"/>
              <a:pathLst>
                <a:path w="22251" h="1468" extrusionOk="0">
                  <a:moveTo>
                    <a:pt x="1" y="0"/>
                  </a:moveTo>
                  <a:lnTo>
                    <a:pt x="1" y="1468"/>
                  </a:lnTo>
                  <a:lnTo>
                    <a:pt x="22250" y="1468"/>
                  </a:lnTo>
                  <a:lnTo>
                    <a:pt x="22250"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flipH="1">
              <a:off x="8018167" y="2438088"/>
              <a:ext cx="80308" cy="80308"/>
            </a:xfrm>
            <a:custGeom>
              <a:avLst/>
              <a:gdLst/>
              <a:ahLst/>
              <a:cxnLst/>
              <a:rect l="l" t="t" r="r" b="b"/>
              <a:pathLst>
                <a:path w="3837" h="3837" extrusionOk="0">
                  <a:moveTo>
                    <a:pt x="1902" y="1"/>
                  </a:moveTo>
                  <a:cubicBezTo>
                    <a:pt x="868" y="1"/>
                    <a:pt x="1" y="835"/>
                    <a:pt x="1" y="1902"/>
                  </a:cubicBezTo>
                  <a:cubicBezTo>
                    <a:pt x="1" y="2969"/>
                    <a:pt x="868" y="3837"/>
                    <a:pt x="1902" y="3837"/>
                  </a:cubicBezTo>
                  <a:cubicBezTo>
                    <a:pt x="2969" y="3837"/>
                    <a:pt x="3837" y="2969"/>
                    <a:pt x="3837" y="1902"/>
                  </a:cubicBezTo>
                  <a:cubicBezTo>
                    <a:pt x="3837" y="835"/>
                    <a:pt x="2969" y="1"/>
                    <a:pt x="19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flipH="1">
              <a:off x="8255556" y="1817599"/>
              <a:ext cx="168989" cy="145422"/>
            </a:xfrm>
            <a:custGeom>
              <a:avLst/>
              <a:gdLst/>
              <a:ahLst/>
              <a:cxnLst/>
              <a:rect l="l" t="t" r="r" b="b"/>
              <a:pathLst>
                <a:path w="8074" h="6948" extrusionOk="0">
                  <a:moveTo>
                    <a:pt x="3812" y="1"/>
                  </a:moveTo>
                  <a:cubicBezTo>
                    <a:pt x="2573" y="1"/>
                    <a:pt x="642" y="1098"/>
                    <a:pt x="334" y="2792"/>
                  </a:cubicBezTo>
                  <a:cubicBezTo>
                    <a:pt x="1" y="4627"/>
                    <a:pt x="2903" y="6695"/>
                    <a:pt x="4104" y="6928"/>
                  </a:cubicBezTo>
                  <a:cubicBezTo>
                    <a:pt x="4181" y="6941"/>
                    <a:pt x="4264" y="6947"/>
                    <a:pt x="4352" y="6947"/>
                  </a:cubicBezTo>
                  <a:cubicBezTo>
                    <a:pt x="5643" y="6947"/>
                    <a:pt x="8042" y="5608"/>
                    <a:pt x="8073" y="3860"/>
                  </a:cubicBezTo>
                  <a:cubicBezTo>
                    <a:pt x="8073" y="757"/>
                    <a:pt x="5305" y="257"/>
                    <a:pt x="4104" y="23"/>
                  </a:cubicBezTo>
                  <a:cubicBezTo>
                    <a:pt x="4012" y="8"/>
                    <a:pt x="3914" y="1"/>
                    <a:pt x="3812"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flipH="1">
              <a:off x="8236007" y="1952020"/>
              <a:ext cx="182238" cy="148436"/>
            </a:xfrm>
            <a:custGeom>
              <a:avLst/>
              <a:gdLst/>
              <a:ahLst/>
              <a:cxnLst/>
              <a:rect l="l" t="t" r="r" b="b"/>
              <a:pathLst>
                <a:path w="8707" h="7092" extrusionOk="0">
                  <a:moveTo>
                    <a:pt x="4437" y="0"/>
                  </a:moveTo>
                  <a:cubicBezTo>
                    <a:pt x="2773" y="0"/>
                    <a:pt x="638" y="1368"/>
                    <a:pt x="334" y="3042"/>
                  </a:cubicBezTo>
                  <a:cubicBezTo>
                    <a:pt x="0" y="4843"/>
                    <a:pt x="1935" y="6744"/>
                    <a:pt x="3636" y="7044"/>
                  </a:cubicBezTo>
                  <a:cubicBezTo>
                    <a:pt x="3815" y="7076"/>
                    <a:pt x="4005" y="7091"/>
                    <a:pt x="4203" y="7091"/>
                  </a:cubicBezTo>
                  <a:cubicBezTo>
                    <a:pt x="5880" y="7091"/>
                    <a:pt x="8074" y="5984"/>
                    <a:pt x="8373" y="4342"/>
                  </a:cubicBezTo>
                  <a:cubicBezTo>
                    <a:pt x="8706" y="2541"/>
                    <a:pt x="6638" y="373"/>
                    <a:pt x="4904" y="39"/>
                  </a:cubicBezTo>
                  <a:cubicBezTo>
                    <a:pt x="4754" y="13"/>
                    <a:pt x="4598" y="0"/>
                    <a:pt x="443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flipH="1">
              <a:off x="8238100" y="2083260"/>
              <a:ext cx="180145" cy="141884"/>
            </a:xfrm>
            <a:custGeom>
              <a:avLst/>
              <a:gdLst/>
              <a:ahLst/>
              <a:cxnLst/>
              <a:rect l="l" t="t" r="r" b="b"/>
              <a:pathLst>
                <a:path w="8607" h="6779" extrusionOk="0">
                  <a:moveTo>
                    <a:pt x="4194" y="0"/>
                  </a:moveTo>
                  <a:cubicBezTo>
                    <a:pt x="2206" y="0"/>
                    <a:pt x="482" y="2400"/>
                    <a:pt x="234" y="3643"/>
                  </a:cubicBezTo>
                  <a:cubicBezTo>
                    <a:pt x="0" y="4977"/>
                    <a:pt x="1501" y="6779"/>
                    <a:pt x="3703" y="6779"/>
                  </a:cubicBezTo>
                  <a:cubicBezTo>
                    <a:pt x="3728" y="6779"/>
                    <a:pt x="3753" y="6779"/>
                    <a:pt x="3779" y="6779"/>
                  </a:cubicBezTo>
                  <a:cubicBezTo>
                    <a:pt x="6761" y="6779"/>
                    <a:pt x="8108" y="4833"/>
                    <a:pt x="8339" y="3510"/>
                  </a:cubicBezTo>
                  <a:cubicBezTo>
                    <a:pt x="8606" y="2175"/>
                    <a:pt x="6772" y="407"/>
                    <a:pt x="4637" y="41"/>
                  </a:cubicBezTo>
                  <a:cubicBezTo>
                    <a:pt x="4488" y="13"/>
                    <a:pt x="4340" y="0"/>
                    <a:pt x="419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flipH="1">
              <a:off x="8247183" y="2218309"/>
              <a:ext cx="159905" cy="151910"/>
            </a:xfrm>
            <a:custGeom>
              <a:avLst/>
              <a:gdLst/>
              <a:ahLst/>
              <a:cxnLst/>
              <a:rect l="l" t="t" r="r" b="b"/>
              <a:pathLst>
                <a:path w="7640" h="7258" extrusionOk="0">
                  <a:moveTo>
                    <a:pt x="4930" y="1"/>
                  </a:moveTo>
                  <a:cubicBezTo>
                    <a:pt x="3826" y="1"/>
                    <a:pt x="2558" y="638"/>
                    <a:pt x="1602" y="1794"/>
                  </a:cubicBezTo>
                  <a:cubicBezTo>
                    <a:pt x="168" y="3529"/>
                    <a:pt x="1" y="5731"/>
                    <a:pt x="1235" y="6765"/>
                  </a:cubicBezTo>
                  <a:cubicBezTo>
                    <a:pt x="1646" y="7098"/>
                    <a:pt x="2162" y="7258"/>
                    <a:pt x="2718" y="7258"/>
                  </a:cubicBezTo>
                  <a:cubicBezTo>
                    <a:pt x="3829" y="7258"/>
                    <a:pt x="5104" y="6620"/>
                    <a:pt x="6038" y="5464"/>
                  </a:cubicBezTo>
                  <a:cubicBezTo>
                    <a:pt x="7473" y="3729"/>
                    <a:pt x="7640" y="1528"/>
                    <a:pt x="6405" y="493"/>
                  </a:cubicBezTo>
                  <a:cubicBezTo>
                    <a:pt x="5994" y="160"/>
                    <a:pt x="5482" y="1"/>
                    <a:pt x="493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flipH="1">
              <a:off x="7643231" y="1688201"/>
              <a:ext cx="190630" cy="620700"/>
            </a:xfrm>
            <a:custGeom>
              <a:avLst/>
              <a:gdLst/>
              <a:ahLst/>
              <a:cxnLst/>
              <a:rect l="l" t="t" r="r" b="b"/>
              <a:pathLst>
                <a:path w="9108" h="29656" fill="none" extrusionOk="0">
                  <a:moveTo>
                    <a:pt x="1" y="1"/>
                  </a:moveTo>
                  <a:lnTo>
                    <a:pt x="1135" y="5205"/>
                  </a:lnTo>
                  <a:lnTo>
                    <a:pt x="9041" y="16346"/>
                  </a:lnTo>
                  <a:lnTo>
                    <a:pt x="9107" y="29656"/>
                  </a:lnTo>
                </a:path>
              </a:pathLst>
            </a:custGeom>
            <a:noFill/>
            <a:ln w="117575" cap="rnd" cmpd="sng">
              <a:solidFill>
                <a:srgbClr val="F0BC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flipH="1">
              <a:off x="7498718" y="1796835"/>
              <a:ext cx="458723" cy="899550"/>
            </a:xfrm>
            <a:custGeom>
              <a:avLst/>
              <a:gdLst/>
              <a:ahLst/>
              <a:cxnLst/>
              <a:rect l="l" t="t" r="r" b="b"/>
              <a:pathLst>
                <a:path w="21917" h="42979" extrusionOk="0">
                  <a:moveTo>
                    <a:pt x="5439" y="0"/>
                  </a:moveTo>
                  <a:cubicBezTo>
                    <a:pt x="4890" y="0"/>
                    <a:pt x="4500" y="311"/>
                    <a:pt x="4337" y="1049"/>
                  </a:cubicBezTo>
                  <a:cubicBezTo>
                    <a:pt x="4337" y="1049"/>
                    <a:pt x="8173" y="10756"/>
                    <a:pt x="7506" y="14892"/>
                  </a:cubicBezTo>
                  <a:cubicBezTo>
                    <a:pt x="6505" y="21197"/>
                    <a:pt x="1" y="35540"/>
                    <a:pt x="14011" y="40410"/>
                  </a:cubicBezTo>
                  <a:lnTo>
                    <a:pt x="19748" y="42979"/>
                  </a:lnTo>
                  <a:cubicBezTo>
                    <a:pt x="21916" y="35574"/>
                    <a:pt x="21850" y="27835"/>
                    <a:pt x="19615" y="20463"/>
                  </a:cubicBezTo>
                  <a:cubicBezTo>
                    <a:pt x="19448" y="19862"/>
                    <a:pt x="19281" y="19162"/>
                    <a:pt x="19148" y="18428"/>
                  </a:cubicBezTo>
                  <a:cubicBezTo>
                    <a:pt x="17914" y="11456"/>
                    <a:pt x="19014" y="11056"/>
                    <a:pt x="15779" y="8187"/>
                  </a:cubicBezTo>
                  <a:cubicBezTo>
                    <a:pt x="13176" y="5856"/>
                    <a:pt x="7820" y="0"/>
                    <a:pt x="543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flipH="1">
              <a:off x="7449850" y="2812341"/>
              <a:ext cx="569736" cy="304406"/>
            </a:xfrm>
            <a:custGeom>
              <a:avLst/>
              <a:gdLst/>
              <a:ahLst/>
              <a:cxnLst/>
              <a:rect l="l" t="t" r="r" b="b"/>
              <a:pathLst>
                <a:path w="27221" h="14544" extrusionOk="0">
                  <a:moveTo>
                    <a:pt x="1" y="0"/>
                  </a:moveTo>
                  <a:lnTo>
                    <a:pt x="4538" y="14544"/>
                  </a:lnTo>
                  <a:lnTo>
                    <a:pt x="22684" y="14544"/>
                  </a:lnTo>
                  <a:lnTo>
                    <a:pt x="27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flipH="1">
              <a:off x="7457531" y="3116746"/>
              <a:ext cx="555064" cy="391705"/>
            </a:xfrm>
            <a:custGeom>
              <a:avLst/>
              <a:gdLst/>
              <a:ahLst/>
              <a:cxnLst/>
              <a:rect l="l" t="t" r="r" b="b"/>
              <a:pathLst>
                <a:path w="26520" h="18715" extrusionOk="0">
                  <a:moveTo>
                    <a:pt x="4070" y="1"/>
                  </a:moveTo>
                  <a:cubicBezTo>
                    <a:pt x="1802" y="1"/>
                    <a:pt x="1" y="1835"/>
                    <a:pt x="1" y="4070"/>
                  </a:cubicBezTo>
                  <a:lnTo>
                    <a:pt x="1" y="18714"/>
                  </a:lnTo>
                  <a:lnTo>
                    <a:pt x="26519" y="18714"/>
                  </a:lnTo>
                  <a:lnTo>
                    <a:pt x="26519" y="4070"/>
                  </a:lnTo>
                  <a:cubicBezTo>
                    <a:pt x="26519" y="1835"/>
                    <a:pt x="24718" y="1"/>
                    <a:pt x="22483"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9"/>
            <p:cNvSpPr/>
            <p:nvPr/>
          </p:nvSpPr>
          <p:spPr>
            <a:xfrm>
              <a:off x="7864321" y="1820868"/>
              <a:ext cx="379817" cy="379126"/>
            </a:xfrm>
            <a:custGeom>
              <a:avLst/>
              <a:gdLst/>
              <a:ahLst/>
              <a:cxnLst/>
              <a:rect l="l" t="t" r="r" b="b"/>
              <a:pathLst>
                <a:path w="18147" h="18114" extrusionOk="0">
                  <a:moveTo>
                    <a:pt x="12743" y="1802"/>
                  </a:moveTo>
                  <a:cubicBezTo>
                    <a:pt x="14711" y="1802"/>
                    <a:pt x="16312" y="3403"/>
                    <a:pt x="16312" y="5371"/>
                  </a:cubicBezTo>
                  <a:lnTo>
                    <a:pt x="16312" y="12710"/>
                  </a:lnTo>
                  <a:cubicBezTo>
                    <a:pt x="16312" y="14678"/>
                    <a:pt x="14711" y="16279"/>
                    <a:pt x="12743" y="16279"/>
                  </a:cubicBezTo>
                  <a:lnTo>
                    <a:pt x="5404" y="16279"/>
                  </a:lnTo>
                  <a:cubicBezTo>
                    <a:pt x="3436" y="16279"/>
                    <a:pt x="1835" y="14678"/>
                    <a:pt x="1835" y="12710"/>
                  </a:cubicBezTo>
                  <a:lnTo>
                    <a:pt x="1835" y="5371"/>
                  </a:lnTo>
                  <a:cubicBezTo>
                    <a:pt x="1835" y="3403"/>
                    <a:pt x="3436" y="1802"/>
                    <a:pt x="5404" y="1802"/>
                  </a:cubicBezTo>
                  <a:close/>
                  <a:moveTo>
                    <a:pt x="5404" y="1"/>
                  </a:moveTo>
                  <a:cubicBezTo>
                    <a:pt x="2436" y="1"/>
                    <a:pt x="1" y="2403"/>
                    <a:pt x="1" y="5371"/>
                  </a:cubicBezTo>
                  <a:lnTo>
                    <a:pt x="1" y="12710"/>
                  </a:lnTo>
                  <a:cubicBezTo>
                    <a:pt x="1" y="15679"/>
                    <a:pt x="2436" y="18114"/>
                    <a:pt x="5404" y="18114"/>
                  </a:cubicBezTo>
                  <a:lnTo>
                    <a:pt x="12743" y="18114"/>
                  </a:lnTo>
                  <a:cubicBezTo>
                    <a:pt x="15712" y="18114"/>
                    <a:pt x="18147" y="15679"/>
                    <a:pt x="18147" y="12710"/>
                  </a:cubicBezTo>
                  <a:lnTo>
                    <a:pt x="18147" y="5371"/>
                  </a:lnTo>
                  <a:cubicBezTo>
                    <a:pt x="18147" y="2403"/>
                    <a:pt x="15712" y="1"/>
                    <a:pt x="12743"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9"/>
            <p:cNvSpPr/>
            <p:nvPr/>
          </p:nvSpPr>
          <p:spPr>
            <a:xfrm>
              <a:off x="7956481" y="1912338"/>
              <a:ext cx="196219" cy="196219"/>
            </a:xfrm>
            <a:custGeom>
              <a:avLst/>
              <a:gdLst/>
              <a:ahLst/>
              <a:cxnLst/>
              <a:rect l="l" t="t" r="r" b="b"/>
              <a:pathLst>
                <a:path w="9375" h="9375" extrusionOk="0">
                  <a:moveTo>
                    <a:pt x="4671" y="1802"/>
                  </a:moveTo>
                  <a:cubicBezTo>
                    <a:pt x="6239" y="1802"/>
                    <a:pt x="7539" y="3103"/>
                    <a:pt x="7539" y="4671"/>
                  </a:cubicBezTo>
                  <a:cubicBezTo>
                    <a:pt x="7539" y="6272"/>
                    <a:pt x="6239" y="7539"/>
                    <a:pt x="4671" y="7539"/>
                  </a:cubicBezTo>
                  <a:cubicBezTo>
                    <a:pt x="3103" y="7539"/>
                    <a:pt x="1802" y="6272"/>
                    <a:pt x="1802" y="4671"/>
                  </a:cubicBezTo>
                  <a:cubicBezTo>
                    <a:pt x="1802" y="3103"/>
                    <a:pt x="3103" y="1802"/>
                    <a:pt x="4671" y="1802"/>
                  </a:cubicBezTo>
                  <a:close/>
                  <a:moveTo>
                    <a:pt x="4671" y="1"/>
                  </a:moveTo>
                  <a:cubicBezTo>
                    <a:pt x="2102" y="1"/>
                    <a:pt x="1" y="2102"/>
                    <a:pt x="1" y="4671"/>
                  </a:cubicBezTo>
                  <a:cubicBezTo>
                    <a:pt x="1" y="7273"/>
                    <a:pt x="2102" y="9374"/>
                    <a:pt x="4671" y="9374"/>
                  </a:cubicBezTo>
                  <a:cubicBezTo>
                    <a:pt x="7273" y="9374"/>
                    <a:pt x="9374" y="7273"/>
                    <a:pt x="9374" y="4671"/>
                  </a:cubicBezTo>
                  <a:cubicBezTo>
                    <a:pt x="9374" y="2102"/>
                    <a:pt x="7273" y="1"/>
                    <a:pt x="4671"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a:off x="8128935" y="1889293"/>
              <a:ext cx="47511" cy="46799"/>
            </a:xfrm>
            <a:custGeom>
              <a:avLst/>
              <a:gdLst/>
              <a:ahLst/>
              <a:cxnLst/>
              <a:rect l="l" t="t" r="r" b="b"/>
              <a:pathLst>
                <a:path w="2270" h="2236" extrusionOk="0">
                  <a:moveTo>
                    <a:pt x="1135" y="1"/>
                  </a:moveTo>
                  <a:cubicBezTo>
                    <a:pt x="501" y="1"/>
                    <a:pt x="1" y="501"/>
                    <a:pt x="1" y="1135"/>
                  </a:cubicBezTo>
                  <a:cubicBezTo>
                    <a:pt x="1" y="1736"/>
                    <a:pt x="501" y="2236"/>
                    <a:pt x="1135" y="2236"/>
                  </a:cubicBezTo>
                  <a:cubicBezTo>
                    <a:pt x="1736" y="2236"/>
                    <a:pt x="2269" y="1736"/>
                    <a:pt x="2269" y="1135"/>
                  </a:cubicBezTo>
                  <a:cubicBezTo>
                    <a:pt x="2269" y="501"/>
                    <a:pt x="1736" y="1"/>
                    <a:pt x="1135"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29"/>
          <p:cNvGrpSpPr/>
          <p:nvPr/>
        </p:nvGrpSpPr>
        <p:grpSpPr>
          <a:xfrm>
            <a:off x="4010589" y="931953"/>
            <a:ext cx="1339119" cy="1783784"/>
            <a:chOff x="5888584" y="1724663"/>
            <a:chExt cx="1339119" cy="1783784"/>
          </a:xfrm>
        </p:grpSpPr>
        <p:sp>
          <p:nvSpPr>
            <p:cNvPr id="1288" name="Google Shape;1288;p29"/>
            <p:cNvSpPr/>
            <p:nvPr/>
          </p:nvSpPr>
          <p:spPr>
            <a:xfrm>
              <a:off x="6153910" y="1815296"/>
              <a:ext cx="1073793" cy="532710"/>
            </a:xfrm>
            <a:custGeom>
              <a:avLst/>
              <a:gdLst/>
              <a:ahLst/>
              <a:cxnLst/>
              <a:rect l="l" t="t" r="r" b="b"/>
              <a:pathLst>
                <a:path w="51304" h="25452" extrusionOk="0">
                  <a:moveTo>
                    <a:pt x="4504" y="0"/>
                  </a:moveTo>
                  <a:cubicBezTo>
                    <a:pt x="2035" y="0"/>
                    <a:pt x="1" y="2035"/>
                    <a:pt x="1" y="4503"/>
                  </a:cubicBezTo>
                  <a:lnTo>
                    <a:pt x="1" y="20915"/>
                  </a:lnTo>
                  <a:cubicBezTo>
                    <a:pt x="1" y="23417"/>
                    <a:pt x="2002" y="25418"/>
                    <a:pt x="4504" y="25418"/>
                  </a:cubicBezTo>
                  <a:lnTo>
                    <a:pt x="46801" y="25452"/>
                  </a:lnTo>
                  <a:cubicBezTo>
                    <a:pt x="49303" y="25452"/>
                    <a:pt x="51304" y="23417"/>
                    <a:pt x="51304" y="20948"/>
                  </a:cubicBezTo>
                  <a:lnTo>
                    <a:pt x="51304" y="4537"/>
                  </a:lnTo>
                  <a:cubicBezTo>
                    <a:pt x="51304" y="2035"/>
                    <a:pt x="49303" y="33"/>
                    <a:pt x="46801" y="33"/>
                  </a:cubicBezTo>
                  <a:lnTo>
                    <a:pt x="45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6276798" y="1847405"/>
              <a:ext cx="818970" cy="465692"/>
            </a:xfrm>
            <a:custGeom>
              <a:avLst/>
              <a:gdLst/>
              <a:ahLst/>
              <a:cxnLst/>
              <a:rect l="l" t="t" r="r" b="b"/>
              <a:pathLst>
                <a:path w="39129" h="22250" extrusionOk="0">
                  <a:moveTo>
                    <a:pt x="1" y="0"/>
                  </a:moveTo>
                  <a:lnTo>
                    <a:pt x="1" y="22250"/>
                  </a:lnTo>
                  <a:lnTo>
                    <a:pt x="39128" y="22250"/>
                  </a:lnTo>
                  <a:lnTo>
                    <a:pt x="39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a:off x="6276798" y="1847405"/>
              <a:ext cx="818970" cy="27251"/>
            </a:xfrm>
            <a:custGeom>
              <a:avLst/>
              <a:gdLst/>
              <a:ahLst/>
              <a:cxnLst/>
              <a:rect l="l" t="t" r="r" b="b"/>
              <a:pathLst>
                <a:path w="39129" h="1302" extrusionOk="0">
                  <a:moveTo>
                    <a:pt x="1" y="0"/>
                  </a:moveTo>
                  <a:lnTo>
                    <a:pt x="1" y="1301"/>
                  </a:lnTo>
                  <a:lnTo>
                    <a:pt x="39128" y="1301"/>
                  </a:lnTo>
                  <a:lnTo>
                    <a:pt x="3912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a:off x="6178358" y="2044306"/>
              <a:ext cx="80308" cy="80308"/>
            </a:xfrm>
            <a:custGeom>
              <a:avLst/>
              <a:gdLst/>
              <a:ahLst/>
              <a:cxnLst/>
              <a:rect l="l" t="t" r="r" b="b"/>
              <a:pathLst>
                <a:path w="3837" h="3837" extrusionOk="0">
                  <a:moveTo>
                    <a:pt x="1902" y="0"/>
                  </a:moveTo>
                  <a:cubicBezTo>
                    <a:pt x="834" y="0"/>
                    <a:pt x="0" y="867"/>
                    <a:pt x="0" y="1935"/>
                  </a:cubicBezTo>
                  <a:cubicBezTo>
                    <a:pt x="0" y="2969"/>
                    <a:pt x="834" y="3836"/>
                    <a:pt x="1902" y="3836"/>
                  </a:cubicBezTo>
                  <a:cubicBezTo>
                    <a:pt x="2969" y="3836"/>
                    <a:pt x="3836" y="2969"/>
                    <a:pt x="3836" y="1935"/>
                  </a:cubicBezTo>
                  <a:cubicBezTo>
                    <a:pt x="3836" y="867"/>
                    <a:pt x="2969" y="0"/>
                    <a:pt x="1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9"/>
            <p:cNvSpPr/>
            <p:nvPr/>
          </p:nvSpPr>
          <p:spPr>
            <a:xfrm>
              <a:off x="6729229" y="1724663"/>
              <a:ext cx="153626" cy="114717"/>
            </a:xfrm>
            <a:custGeom>
              <a:avLst/>
              <a:gdLst/>
              <a:ahLst/>
              <a:cxnLst/>
              <a:rect l="l" t="t" r="r" b="b"/>
              <a:pathLst>
                <a:path w="7340" h="5481" extrusionOk="0">
                  <a:moveTo>
                    <a:pt x="4040" y="0"/>
                  </a:moveTo>
                  <a:cubicBezTo>
                    <a:pt x="2286" y="0"/>
                    <a:pt x="424" y="2660"/>
                    <a:pt x="234" y="3796"/>
                  </a:cubicBezTo>
                  <a:cubicBezTo>
                    <a:pt x="1" y="4997"/>
                    <a:pt x="1535" y="5064"/>
                    <a:pt x="3370" y="5397"/>
                  </a:cubicBezTo>
                  <a:cubicBezTo>
                    <a:pt x="3679" y="5454"/>
                    <a:pt x="3982" y="5480"/>
                    <a:pt x="4275" y="5480"/>
                  </a:cubicBezTo>
                  <a:cubicBezTo>
                    <a:pt x="5725" y="5480"/>
                    <a:pt x="6912" y="4823"/>
                    <a:pt x="7106" y="3796"/>
                  </a:cubicBezTo>
                  <a:cubicBezTo>
                    <a:pt x="7340" y="2595"/>
                    <a:pt x="6205" y="361"/>
                    <a:pt x="4337" y="27"/>
                  </a:cubicBezTo>
                  <a:cubicBezTo>
                    <a:pt x="4239" y="9"/>
                    <a:pt x="4140" y="0"/>
                    <a:pt x="4040"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9"/>
            <p:cNvSpPr/>
            <p:nvPr/>
          </p:nvSpPr>
          <p:spPr>
            <a:xfrm>
              <a:off x="6590287" y="1730712"/>
              <a:ext cx="159215" cy="133387"/>
            </a:xfrm>
            <a:custGeom>
              <a:avLst/>
              <a:gdLst/>
              <a:ahLst/>
              <a:cxnLst/>
              <a:rect l="l" t="t" r="r" b="b"/>
              <a:pathLst>
                <a:path w="7607" h="6373" extrusionOk="0">
                  <a:moveTo>
                    <a:pt x="3889" y="0"/>
                  </a:moveTo>
                  <a:cubicBezTo>
                    <a:pt x="2225" y="0"/>
                    <a:pt x="609" y="1770"/>
                    <a:pt x="301" y="3341"/>
                  </a:cubicBezTo>
                  <a:cubicBezTo>
                    <a:pt x="1" y="5075"/>
                    <a:pt x="1369" y="5909"/>
                    <a:pt x="3170" y="6243"/>
                  </a:cubicBezTo>
                  <a:cubicBezTo>
                    <a:pt x="3621" y="6325"/>
                    <a:pt x="4083" y="6372"/>
                    <a:pt x="4527" y="6372"/>
                  </a:cubicBezTo>
                  <a:cubicBezTo>
                    <a:pt x="5886" y="6372"/>
                    <a:pt x="7080" y="5924"/>
                    <a:pt x="7306" y="4641"/>
                  </a:cubicBezTo>
                  <a:cubicBezTo>
                    <a:pt x="7606" y="2907"/>
                    <a:pt x="6139" y="372"/>
                    <a:pt x="4304" y="38"/>
                  </a:cubicBezTo>
                  <a:cubicBezTo>
                    <a:pt x="4166" y="13"/>
                    <a:pt x="4027" y="0"/>
                    <a:pt x="388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a:off x="6470204" y="1729478"/>
              <a:ext cx="150822" cy="170726"/>
            </a:xfrm>
            <a:custGeom>
              <a:avLst/>
              <a:gdLst/>
              <a:ahLst/>
              <a:cxnLst/>
              <a:rect l="l" t="t" r="r" b="b"/>
              <a:pathLst>
                <a:path w="7206" h="8157" extrusionOk="0">
                  <a:moveTo>
                    <a:pt x="2859" y="0"/>
                  </a:moveTo>
                  <a:cubicBezTo>
                    <a:pt x="1577" y="0"/>
                    <a:pt x="65" y="1463"/>
                    <a:pt x="34" y="3466"/>
                  </a:cubicBezTo>
                  <a:cubicBezTo>
                    <a:pt x="0" y="6502"/>
                    <a:pt x="1969" y="7869"/>
                    <a:pt x="3303" y="8136"/>
                  </a:cubicBezTo>
                  <a:cubicBezTo>
                    <a:pt x="3383" y="8150"/>
                    <a:pt x="3465" y="8157"/>
                    <a:pt x="3548" y="8157"/>
                  </a:cubicBezTo>
                  <a:cubicBezTo>
                    <a:pt x="4870" y="8157"/>
                    <a:pt x="6429" y="6441"/>
                    <a:pt x="6805" y="4400"/>
                  </a:cubicBezTo>
                  <a:cubicBezTo>
                    <a:pt x="7206" y="2232"/>
                    <a:pt x="4537" y="264"/>
                    <a:pt x="3169" y="30"/>
                  </a:cubicBezTo>
                  <a:cubicBezTo>
                    <a:pt x="3068" y="10"/>
                    <a:pt x="2964" y="0"/>
                    <a:pt x="285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a:off x="6315207" y="1744611"/>
              <a:ext cx="173154" cy="142533"/>
            </a:xfrm>
            <a:custGeom>
              <a:avLst/>
              <a:gdLst/>
              <a:ahLst/>
              <a:cxnLst/>
              <a:rect l="l" t="t" r="r" b="b"/>
              <a:pathLst>
                <a:path w="8273" h="6810" extrusionOk="0">
                  <a:moveTo>
                    <a:pt x="3007" y="0"/>
                  </a:moveTo>
                  <a:cubicBezTo>
                    <a:pt x="2204" y="0"/>
                    <a:pt x="1491" y="279"/>
                    <a:pt x="1034" y="842"/>
                  </a:cubicBezTo>
                  <a:cubicBezTo>
                    <a:pt x="0" y="2076"/>
                    <a:pt x="601" y="4211"/>
                    <a:pt x="2302" y="5645"/>
                  </a:cubicBezTo>
                  <a:cubicBezTo>
                    <a:pt x="3251" y="6412"/>
                    <a:pt x="4340" y="6809"/>
                    <a:pt x="5302" y="6809"/>
                  </a:cubicBezTo>
                  <a:cubicBezTo>
                    <a:pt x="6097" y="6809"/>
                    <a:pt x="6804" y="6538"/>
                    <a:pt x="7272" y="5979"/>
                  </a:cubicBezTo>
                  <a:cubicBezTo>
                    <a:pt x="8273" y="4745"/>
                    <a:pt x="7706" y="2610"/>
                    <a:pt x="5971" y="1175"/>
                  </a:cubicBezTo>
                  <a:cubicBezTo>
                    <a:pt x="5046" y="396"/>
                    <a:pt x="3963" y="0"/>
                    <a:pt x="300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6387818" y="2309611"/>
              <a:ext cx="620679" cy="190630"/>
            </a:xfrm>
            <a:custGeom>
              <a:avLst/>
              <a:gdLst/>
              <a:ahLst/>
              <a:cxnLst/>
              <a:rect l="l" t="t" r="r" b="b"/>
              <a:pathLst>
                <a:path w="29655" h="9108" fill="none" extrusionOk="0">
                  <a:moveTo>
                    <a:pt x="29655" y="1"/>
                  </a:moveTo>
                  <a:lnTo>
                    <a:pt x="24418" y="1102"/>
                  </a:lnTo>
                  <a:lnTo>
                    <a:pt x="13310" y="9007"/>
                  </a:lnTo>
                  <a:lnTo>
                    <a:pt x="0" y="9107"/>
                  </a:lnTo>
                </a:path>
              </a:pathLst>
            </a:custGeom>
            <a:noFill/>
            <a:ln w="117575" cap="rnd" cmpd="sng">
              <a:solidFill>
                <a:srgbClr val="F0BC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5999604" y="2276100"/>
              <a:ext cx="960708" cy="1221810"/>
            </a:xfrm>
            <a:custGeom>
              <a:avLst/>
              <a:gdLst/>
              <a:ahLst/>
              <a:cxnLst/>
              <a:rect l="l" t="t" r="r" b="b"/>
              <a:pathLst>
                <a:path w="45901" h="58376" extrusionOk="0">
                  <a:moveTo>
                    <a:pt x="41931" y="1"/>
                  </a:moveTo>
                  <a:cubicBezTo>
                    <a:pt x="41930" y="1"/>
                    <a:pt x="33703" y="3280"/>
                    <a:pt x="29170" y="3280"/>
                  </a:cubicBezTo>
                  <a:cubicBezTo>
                    <a:pt x="28779" y="3280"/>
                    <a:pt x="28416" y="3256"/>
                    <a:pt x="28087" y="3203"/>
                  </a:cubicBezTo>
                  <a:cubicBezTo>
                    <a:pt x="24932" y="2685"/>
                    <a:pt x="19762" y="797"/>
                    <a:pt x="14774" y="797"/>
                  </a:cubicBezTo>
                  <a:cubicBezTo>
                    <a:pt x="9797" y="797"/>
                    <a:pt x="5002" y="2677"/>
                    <a:pt x="2569" y="9674"/>
                  </a:cubicBezTo>
                  <a:cubicBezTo>
                    <a:pt x="868" y="13477"/>
                    <a:pt x="1" y="17580"/>
                    <a:pt x="1" y="21750"/>
                  </a:cubicBezTo>
                  <a:lnTo>
                    <a:pt x="1" y="58376"/>
                  </a:lnTo>
                  <a:lnTo>
                    <a:pt x="16379" y="58376"/>
                  </a:lnTo>
                  <a:lnTo>
                    <a:pt x="16379" y="20082"/>
                  </a:lnTo>
                  <a:cubicBezTo>
                    <a:pt x="16679" y="19315"/>
                    <a:pt x="18314" y="15912"/>
                    <a:pt x="24552" y="14811"/>
                  </a:cubicBezTo>
                  <a:cubicBezTo>
                    <a:pt x="31523" y="13577"/>
                    <a:pt x="31924" y="14678"/>
                    <a:pt x="34792" y="11442"/>
                  </a:cubicBezTo>
                  <a:cubicBezTo>
                    <a:pt x="37661" y="8240"/>
                    <a:pt x="45900" y="868"/>
                    <a:pt x="4193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a:off x="5957008" y="2709694"/>
              <a:ext cx="430091" cy="354680"/>
            </a:xfrm>
            <a:custGeom>
              <a:avLst/>
              <a:gdLst/>
              <a:ahLst/>
              <a:cxnLst/>
              <a:rect l="l" t="t" r="r" b="b"/>
              <a:pathLst>
                <a:path w="20549" h="16946" extrusionOk="0">
                  <a:moveTo>
                    <a:pt x="1" y="1"/>
                  </a:moveTo>
                  <a:lnTo>
                    <a:pt x="1" y="16946"/>
                  </a:lnTo>
                  <a:lnTo>
                    <a:pt x="20549" y="16946"/>
                  </a:lnTo>
                  <a:lnTo>
                    <a:pt x="20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9"/>
            <p:cNvSpPr/>
            <p:nvPr/>
          </p:nvSpPr>
          <p:spPr>
            <a:xfrm>
              <a:off x="5888584" y="3064397"/>
              <a:ext cx="569736" cy="444051"/>
            </a:xfrm>
            <a:custGeom>
              <a:avLst/>
              <a:gdLst/>
              <a:ahLst/>
              <a:cxnLst/>
              <a:rect l="l" t="t" r="r" b="b"/>
              <a:pathLst>
                <a:path w="27221" h="21216" extrusionOk="0">
                  <a:moveTo>
                    <a:pt x="2736" y="0"/>
                  </a:moveTo>
                  <a:cubicBezTo>
                    <a:pt x="1235" y="0"/>
                    <a:pt x="1" y="1234"/>
                    <a:pt x="1" y="2769"/>
                  </a:cubicBezTo>
                  <a:lnTo>
                    <a:pt x="1" y="21215"/>
                  </a:lnTo>
                  <a:lnTo>
                    <a:pt x="27220" y="21215"/>
                  </a:lnTo>
                  <a:lnTo>
                    <a:pt x="27220" y="2769"/>
                  </a:lnTo>
                  <a:cubicBezTo>
                    <a:pt x="27220" y="1234"/>
                    <a:pt x="25986" y="0"/>
                    <a:pt x="24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9"/>
            <p:cNvSpPr/>
            <p:nvPr/>
          </p:nvSpPr>
          <p:spPr>
            <a:xfrm>
              <a:off x="6514180" y="1900466"/>
              <a:ext cx="367259" cy="367949"/>
            </a:xfrm>
            <a:custGeom>
              <a:avLst/>
              <a:gdLst/>
              <a:ahLst/>
              <a:cxnLst/>
              <a:rect l="l" t="t" r="r" b="b"/>
              <a:pathLst>
                <a:path w="17547" h="17580" extrusionOk="0">
                  <a:moveTo>
                    <a:pt x="2369" y="1"/>
                  </a:moveTo>
                  <a:cubicBezTo>
                    <a:pt x="1068" y="1"/>
                    <a:pt x="1" y="1068"/>
                    <a:pt x="1" y="2369"/>
                  </a:cubicBezTo>
                  <a:lnTo>
                    <a:pt x="1" y="15211"/>
                  </a:lnTo>
                  <a:cubicBezTo>
                    <a:pt x="1" y="16512"/>
                    <a:pt x="1068" y="17580"/>
                    <a:pt x="2369" y="17580"/>
                  </a:cubicBezTo>
                  <a:lnTo>
                    <a:pt x="8707" y="17580"/>
                  </a:lnTo>
                  <a:lnTo>
                    <a:pt x="8707" y="11309"/>
                  </a:lnTo>
                  <a:lnTo>
                    <a:pt x="7073" y="11309"/>
                  </a:lnTo>
                  <a:cubicBezTo>
                    <a:pt x="6873" y="11309"/>
                    <a:pt x="6706" y="11142"/>
                    <a:pt x="6706" y="10908"/>
                  </a:cubicBezTo>
                  <a:lnTo>
                    <a:pt x="6672" y="8907"/>
                  </a:lnTo>
                  <a:cubicBezTo>
                    <a:pt x="6672" y="8673"/>
                    <a:pt x="6873" y="8507"/>
                    <a:pt x="7073" y="8507"/>
                  </a:cubicBezTo>
                  <a:lnTo>
                    <a:pt x="8707" y="8507"/>
                  </a:lnTo>
                  <a:lnTo>
                    <a:pt x="8707" y="6539"/>
                  </a:lnTo>
                  <a:cubicBezTo>
                    <a:pt x="8707" y="4270"/>
                    <a:pt x="10075" y="3036"/>
                    <a:pt x="12110" y="3036"/>
                  </a:cubicBezTo>
                  <a:lnTo>
                    <a:pt x="13777" y="3036"/>
                  </a:lnTo>
                  <a:cubicBezTo>
                    <a:pt x="13978" y="3036"/>
                    <a:pt x="14144" y="3203"/>
                    <a:pt x="14144" y="3436"/>
                  </a:cubicBezTo>
                  <a:lnTo>
                    <a:pt x="14144" y="5138"/>
                  </a:lnTo>
                  <a:cubicBezTo>
                    <a:pt x="14144" y="5338"/>
                    <a:pt x="13978" y="5505"/>
                    <a:pt x="13777" y="5505"/>
                  </a:cubicBezTo>
                  <a:lnTo>
                    <a:pt x="12743" y="5505"/>
                  </a:lnTo>
                  <a:cubicBezTo>
                    <a:pt x="11643" y="5505"/>
                    <a:pt x="11442" y="6038"/>
                    <a:pt x="11442" y="6805"/>
                  </a:cubicBezTo>
                  <a:lnTo>
                    <a:pt x="11442" y="8507"/>
                  </a:lnTo>
                  <a:lnTo>
                    <a:pt x="13844" y="8507"/>
                  </a:lnTo>
                  <a:cubicBezTo>
                    <a:pt x="14078" y="8507"/>
                    <a:pt x="14244" y="8707"/>
                    <a:pt x="14244" y="8940"/>
                  </a:cubicBezTo>
                  <a:lnTo>
                    <a:pt x="13978" y="10942"/>
                  </a:lnTo>
                  <a:cubicBezTo>
                    <a:pt x="13978" y="11142"/>
                    <a:pt x="13811" y="11275"/>
                    <a:pt x="13611" y="11275"/>
                  </a:cubicBezTo>
                  <a:lnTo>
                    <a:pt x="11442" y="11275"/>
                  </a:lnTo>
                  <a:lnTo>
                    <a:pt x="11442" y="17580"/>
                  </a:lnTo>
                  <a:lnTo>
                    <a:pt x="15178" y="17580"/>
                  </a:lnTo>
                  <a:cubicBezTo>
                    <a:pt x="16513" y="17580"/>
                    <a:pt x="17547" y="16512"/>
                    <a:pt x="17547" y="15211"/>
                  </a:cubicBezTo>
                  <a:lnTo>
                    <a:pt x="17547" y="2369"/>
                  </a:lnTo>
                  <a:cubicBezTo>
                    <a:pt x="17547" y="1068"/>
                    <a:pt x="16513" y="1"/>
                    <a:pt x="15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29"/>
          <p:cNvGrpSpPr/>
          <p:nvPr/>
        </p:nvGrpSpPr>
        <p:grpSpPr>
          <a:xfrm>
            <a:off x="240907" y="695554"/>
            <a:ext cx="974695" cy="2040176"/>
            <a:chOff x="751900" y="1468275"/>
            <a:chExt cx="974695" cy="2040176"/>
          </a:xfrm>
        </p:grpSpPr>
        <p:sp>
          <p:nvSpPr>
            <p:cNvPr id="1302" name="Google Shape;1302;p29"/>
            <p:cNvSpPr/>
            <p:nvPr/>
          </p:nvSpPr>
          <p:spPr>
            <a:xfrm>
              <a:off x="1248329" y="2378036"/>
              <a:ext cx="383312" cy="1081495"/>
            </a:xfrm>
            <a:custGeom>
              <a:avLst/>
              <a:gdLst/>
              <a:ahLst/>
              <a:cxnLst/>
              <a:rect l="l" t="t" r="r" b="b"/>
              <a:pathLst>
                <a:path w="18314" h="51672" extrusionOk="0">
                  <a:moveTo>
                    <a:pt x="1" y="1"/>
                  </a:moveTo>
                  <a:lnTo>
                    <a:pt x="1" y="51671"/>
                  </a:lnTo>
                  <a:lnTo>
                    <a:pt x="18314" y="51671"/>
                  </a:lnTo>
                  <a:lnTo>
                    <a:pt x="18314"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9"/>
            <p:cNvSpPr/>
            <p:nvPr/>
          </p:nvSpPr>
          <p:spPr>
            <a:xfrm>
              <a:off x="848959" y="1468275"/>
              <a:ext cx="532020" cy="1073793"/>
            </a:xfrm>
            <a:custGeom>
              <a:avLst/>
              <a:gdLst/>
              <a:ahLst/>
              <a:cxnLst/>
              <a:rect l="l" t="t" r="r" b="b"/>
              <a:pathLst>
                <a:path w="25419" h="51304" extrusionOk="0">
                  <a:moveTo>
                    <a:pt x="4537" y="0"/>
                  </a:moveTo>
                  <a:cubicBezTo>
                    <a:pt x="2035" y="0"/>
                    <a:pt x="34" y="2002"/>
                    <a:pt x="34" y="4504"/>
                  </a:cubicBezTo>
                  <a:lnTo>
                    <a:pt x="0" y="46801"/>
                  </a:lnTo>
                  <a:cubicBezTo>
                    <a:pt x="0" y="49302"/>
                    <a:pt x="2035" y="51304"/>
                    <a:pt x="4504" y="51304"/>
                  </a:cubicBezTo>
                  <a:lnTo>
                    <a:pt x="20915" y="51304"/>
                  </a:lnTo>
                  <a:cubicBezTo>
                    <a:pt x="23384" y="51304"/>
                    <a:pt x="25419" y="49302"/>
                    <a:pt x="25419" y="46801"/>
                  </a:cubicBezTo>
                  <a:lnTo>
                    <a:pt x="25419" y="4504"/>
                  </a:lnTo>
                  <a:cubicBezTo>
                    <a:pt x="25419" y="2035"/>
                    <a:pt x="23417" y="0"/>
                    <a:pt x="20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9"/>
            <p:cNvSpPr/>
            <p:nvPr/>
          </p:nvSpPr>
          <p:spPr>
            <a:xfrm>
              <a:off x="881067" y="1600938"/>
              <a:ext cx="465713" cy="818970"/>
            </a:xfrm>
            <a:custGeom>
              <a:avLst/>
              <a:gdLst/>
              <a:ahLst/>
              <a:cxnLst/>
              <a:rect l="l" t="t" r="r" b="b"/>
              <a:pathLst>
                <a:path w="22251" h="39129" extrusionOk="0">
                  <a:moveTo>
                    <a:pt x="1" y="0"/>
                  </a:moveTo>
                  <a:lnTo>
                    <a:pt x="1" y="39128"/>
                  </a:lnTo>
                  <a:lnTo>
                    <a:pt x="22250" y="39128"/>
                  </a:lnTo>
                  <a:lnTo>
                    <a:pt x="22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9"/>
            <p:cNvSpPr/>
            <p:nvPr/>
          </p:nvSpPr>
          <p:spPr>
            <a:xfrm>
              <a:off x="881067" y="1600938"/>
              <a:ext cx="465713" cy="30725"/>
            </a:xfrm>
            <a:custGeom>
              <a:avLst/>
              <a:gdLst/>
              <a:ahLst/>
              <a:cxnLst/>
              <a:rect l="l" t="t" r="r" b="b"/>
              <a:pathLst>
                <a:path w="22251" h="1468" extrusionOk="0">
                  <a:moveTo>
                    <a:pt x="1" y="0"/>
                  </a:moveTo>
                  <a:lnTo>
                    <a:pt x="1" y="1468"/>
                  </a:lnTo>
                  <a:lnTo>
                    <a:pt x="22250" y="1468"/>
                  </a:lnTo>
                  <a:lnTo>
                    <a:pt x="22250"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9"/>
            <p:cNvSpPr/>
            <p:nvPr/>
          </p:nvSpPr>
          <p:spPr>
            <a:xfrm>
              <a:off x="1077969" y="2438088"/>
              <a:ext cx="80308" cy="80308"/>
            </a:xfrm>
            <a:custGeom>
              <a:avLst/>
              <a:gdLst/>
              <a:ahLst/>
              <a:cxnLst/>
              <a:rect l="l" t="t" r="r" b="b"/>
              <a:pathLst>
                <a:path w="3837" h="3837" extrusionOk="0">
                  <a:moveTo>
                    <a:pt x="1902" y="1"/>
                  </a:moveTo>
                  <a:cubicBezTo>
                    <a:pt x="868" y="1"/>
                    <a:pt x="1" y="835"/>
                    <a:pt x="1" y="1902"/>
                  </a:cubicBezTo>
                  <a:cubicBezTo>
                    <a:pt x="1" y="2969"/>
                    <a:pt x="868" y="3837"/>
                    <a:pt x="1902" y="3837"/>
                  </a:cubicBezTo>
                  <a:cubicBezTo>
                    <a:pt x="2969" y="3837"/>
                    <a:pt x="3837" y="2969"/>
                    <a:pt x="3837" y="1902"/>
                  </a:cubicBezTo>
                  <a:cubicBezTo>
                    <a:pt x="3837" y="835"/>
                    <a:pt x="2969" y="1"/>
                    <a:pt x="19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9"/>
            <p:cNvSpPr/>
            <p:nvPr/>
          </p:nvSpPr>
          <p:spPr>
            <a:xfrm>
              <a:off x="751900" y="1817599"/>
              <a:ext cx="168989" cy="145422"/>
            </a:xfrm>
            <a:custGeom>
              <a:avLst/>
              <a:gdLst/>
              <a:ahLst/>
              <a:cxnLst/>
              <a:rect l="l" t="t" r="r" b="b"/>
              <a:pathLst>
                <a:path w="8074" h="6948" extrusionOk="0">
                  <a:moveTo>
                    <a:pt x="3812" y="1"/>
                  </a:moveTo>
                  <a:cubicBezTo>
                    <a:pt x="2573" y="1"/>
                    <a:pt x="642" y="1098"/>
                    <a:pt x="334" y="2792"/>
                  </a:cubicBezTo>
                  <a:cubicBezTo>
                    <a:pt x="1" y="4627"/>
                    <a:pt x="2903" y="6695"/>
                    <a:pt x="4104" y="6928"/>
                  </a:cubicBezTo>
                  <a:cubicBezTo>
                    <a:pt x="4181" y="6941"/>
                    <a:pt x="4264" y="6947"/>
                    <a:pt x="4352" y="6947"/>
                  </a:cubicBezTo>
                  <a:cubicBezTo>
                    <a:pt x="5643" y="6947"/>
                    <a:pt x="8042" y="5608"/>
                    <a:pt x="8073" y="3860"/>
                  </a:cubicBezTo>
                  <a:cubicBezTo>
                    <a:pt x="8073" y="757"/>
                    <a:pt x="5305" y="257"/>
                    <a:pt x="4104" y="23"/>
                  </a:cubicBezTo>
                  <a:cubicBezTo>
                    <a:pt x="4012" y="8"/>
                    <a:pt x="3914" y="1"/>
                    <a:pt x="3812"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9"/>
            <p:cNvSpPr/>
            <p:nvPr/>
          </p:nvSpPr>
          <p:spPr>
            <a:xfrm>
              <a:off x="758200" y="1952020"/>
              <a:ext cx="182238" cy="148436"/>
            </a:xfrm>
            <a:custGeom>
              <a:avLst/>
              <a:gdLst/>
              <a:ahLst/>
              <a:cxnLst/>
              <a:rect l="l" t="t" r="r" b="b"/>
              <a:pathLst>
                <a:path w="8707" h="7092" extrusionOk="0">
                  <a:moveTo>
                    <a:pt x="4437" y="0"/>
                  </a:moveTo>
                  <a:cubicBezTo>
                    <a:pt x="2773" y="0"/>
                    <a:pt x="638" y="1368"/>
                    <a:pt x="334" y="3042"/>
                  </a:cubicBezTo>
                  <a:cubicBezTo>
                    <a:pt x="0" y="4843"/>
                    <a:pt x="1935" y="6744"/>
                    <a:pt x="3636" y="7044"/>
                  </a:cubicBezTo>
                  <a:cubicBezTo>
                    <a:pt x="3815" y="7076"/>
                    <a:pt x="4005" y="7091"/>
                    <a:pt x="4203" y="7091"/>
                  </a:cubicBezTo>
                  <a:cubicBezTo>
                    <a:pt x="5880" y="7091"/>
                    <a:pt x="8074" y="5984"/>
                    <a:pt x="8373" y="4342"/>
                  </a:cubicBezTo>
                  <a:cubicBezTo>
                    <a:pt x="8706" y="2541"/>
                    <a:pt x="6638" y="373"/>
                    <a:pt x="4904" y="39"/>
                  </a:cubicBezTo>
                  <a:cubicBezTo>
                    <a:pt x="4754" y="13"/>
                    <a:pt x="4598" y="0"/>
                    <a:pt x="443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9"/>
            <p:cNvSpPr/>
            <p:nvPr/>
          </p:nvSpPr>
          <p:spPr>
            <a:xfrm>
              <a:off x="758200" y="2083260"/>
              <a:ext cx="180145" cy="141884"/>
            </a:xfrm>
            <a:custGeom>
              <a:avLst/>
              <a:gdLst/>
              <a:ahLst/>
              <a:cxnLst/>
              <a:rect l="l" t="t" r="r" b="b"/>
              <a:pathLst>
                <a:path w="8607" h="6779" extrusionOk="0">
                  <a:moveTo>
                    <a:pt x="4194" y="0"/>
                  </a:moveTo>
                  <a:cubicBezTo>
                    <a:pt x="2206" y="0"/>
                    <a:pt x="482" y="2400"/>
                    <a:pt x="234" y="3643"/>
                  </a:cubicBezTo>
                  <a:cubicBezTo>
                    <a:pt x="0" y="4977"/>
                    <a:pt x="1501" y="6779"/>
                    <a:pt x="3703" y="6779"/>
                  </a:cubicBezTo>
                  <a:cubicBezTo>
                    <a:pt x="3728" y="6779"/>
                    <a:pt x="3753" y="6779"/>
                    <a:pt x="3779" y="6779"/>
                  </a:cubicBezTo>
                  <a:cubicBezTo>
                    <a:pt x="6761" y="6779"/>
                    <a:pt x="8108" y="4833"/>
                    <a:pt x="8339" y="3510"/>
                  </a:cubicBezTo>
                  <a:cubicBezTo>
                    <a:pt x="8606" y="2175"/>
                    <a:pt x="6772" y="407"/>
                    <a:pt x="4637" y="41"/>
                  </a:cubicBezTo>
                  <a:cubicBezTo>
                    <a:pt x="4488" y="13"/>
                    <a:pt x="4340" y="0"/>
                    <a:pt x="419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9"/>
            <p:cNvSpPr/>
            <p:nvPr/>
          </p:nvSpPr>
          <p:spPr>
            <a:xfrm>
              <a:off x="769357" y="2218309"/>
              <a:ext cx="159905" cy="151910"/>
            </a:xfrm>
            <a:custGeom>
              <a:avLst/>
              <a:gdLst/>
              <a:ahLst/>
              <a:cxnLst/>
              <a:rect l="l" t="t" r="r" b="b"/>
              <a:pathLst>
                <a:path w="7640" h="7258" extrusionOk="0">
                  <a:moveTo>
                    <a:pt x="4930" y="1"/>
                  </a:moveTo>
                  <a:cubicBezTo>
                    <a:pt x="3826" y="1"/>
                    <a:pt x="2558" y="638"/>
                    <a:pt x="1602" y="1794"/>
                  </a:cubicBezTo>
                  <a:cubicBezTo>
                    <a:pt x="168" y="3529"/>
                    <a:pt x="1" y="5731"/>
                    <a:pt x="1235" y="6765"/>
                  </a:cubicBezTo>
                  <a:cubicBezTo>
                    <a:pt x="1646" y="7098"/>
                    <a:pt x="2162" y="7258"/>
                    <a:pt x="2718" y="7258"/>
                  </a:cubicBezTo>
                  <a:cubicBezTo>
                    <a:pt x="3829" y="7258"/>
                    <a:pt x="5104" y="6620"/>
                    <a:pt x="6038" y="5464"/>
                  </a:cubicBezTo>
                  <a:cubicBezTo>
                    <a:pt x="7473" y="3729"/>
                    <a:pt x="7640" y="1528"/>
                    <a:pt x="6405" y="493"/>
                  </a:cubicBezTo>
                  <a:cubicBezTo>
                    <a:pt x="5994" y="160"/>
                    <a:pt x="5482" y="1"/>
                    <a:pt x="493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1342583" y="1688201"/>
              <a:ext cx="190630" cy="620700"/>
            </a:xfrm>
            <a:custGeom>
              <a:avLst/>
              <a:gdLst/>
              <a:ahLst/>
              <a:cxnLst/>
              <a:rect l="l" t="t" r="r" b="b"/>
              <a:pathLst>
                <a:path w="9108" h="29656" fill="none" extrusionOk="0">
                  <a:moveTo>
                    <a:pt x="1" y="1"/>
                  </a:moveTo>
                  <a:lnTo>
                    <a:pt x="1135" y="5205"/>
                  </a:lnTo>
                  <a:lnTo>
                    <a:pt x="9041" y="16346"/>
                  </a:lnTo>
                  <a:lnTo>
                    <a:pt x="9107" y="29656"/>
                  </a:lnTo>
                </a:path>
              </a:pathLst>
            </a:custGeom>
            <a:noFill/>
            <a:ln w="117575" cap="rnd" cmpd="sng">
              <a:solidFill>
                <a:srgbClr val="F0BC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1219004" y="1796835"/>
              <a:ext cx="458723" cy="899550"/>
            </a:xfrm>
            <a:custGeom>
              <a:avLst/>
              <a:gdLst/>
              <a:ahLst/>
              <a:cxnLst/>
              <a:rect l="l" t="t" r="r" b="b"/>
              <a:pathLst>
                <a:path w="21917" h="42979" extrusionOk="0">
                  <a:moveTo>
                    <a:pt x="5439" y="0"/>
                  </a:moveTo>
                  <a:cubicBezTo>
                    <a:pt x="4890" y="0"/>
                    <a:pt x="4500" y="311"/>
                    <a:pt x="4337" y="1049"/>
                  </a:cubicBezTo>
                  <a:cubicBezTo>
                    <a:pt x="4337" y="1049"/>
                    <a:pt x="8173" y="10756"/>
                    <a:pt x="7506" y="14892"/>
                  </a:cubicBezTo>
                  <a:cubicBezTo>
                    <a:pt x="6505" y="21197"/>
                    <a:pt x="1" y="35540"/>
                    <a:pt x="14011" y="40410"/>
                  </a:cubicBezTo>
                  <a:lnTo>
                    <a:pt x="19748" y="42979"/>
                  </a:lnTo>
                  <a:cubicBezTo>
                    <a:pt x="21916" y="35574"/>
                    <a:pt x="21850" y="27835"/>
                    <a:pt x="19615" y="20463"/>
                  </a:cubicBezTo>
                  <a:cubicBezTo>
                    <a:pt x="19448" y="19862"/>
                    <a:pt x="19281" y="19162"/>
                    <a:pt x="19148" y="18428"/>
                  </a:cubicBezTo>
                  <a:cubicBezTo>
                    <a:pt x="17914" y="11456"/>
                    <a:pt x="19014" y="11056"/>
                    <a:pt x="15779" y="8187"/>
                  </a:cubicBezTo>
                  <a:cubicBezTo>
                    <a:pt x="13176" y="5856"/>
                    <a:pt x="7820" y="0"/>
                    <a:pt x="543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9"/>
            <p:cNvSpPr/>
            <p:nvPr/>
          </p:nvSpPr>
          <p:spPr>
            <a:xfrm>
              <a:off x="944865" y="1783857"/>
              <a:ext cx="361670" cy="367259"/>
            </a:xfrm>
            <a:custGeom>
              <a:avLst/>
              <a:gdLst/>
              <a:ahLst/>
              <a:cxnLst/>
              <a:rect l="l" t="t" r="r" b="b"/>
              <a:pathLst>
                <a:path w="17280" h="17547" extrusionOk="0">
                  <a:moveTo>
                    <a:pt x="8173" y="234"/>
                  </a:moveTo>
                  <a:cubicBezTo>
                    <a:pt x="3603" y="468"/>
                    <a:pt x="0" y="4271"/>
                    <a:pt x="0" y="8841"/>
                  </a:cubicBezTo>
                  <a:cubicBezTo>
                    <a:pt x="34" y="10208"/>
                    <a:pt x="367" y="11543"/>
                    <a:pt x="934" y="12677"/>
                  </a:cubicBezTo>
                  <a:lnTo>
                    <a:pt x="34" y="17113"/>
                  </a:lnTo>
                  <a:cubicBezTo>
                    <a:pt x="0" y="17347"/>
                    <a:pt x="201" y="17547"/>
                    <a:pt x="434" y="17480"/>
                  </a:cubicBezTo>
                  <a:lnTo>
                    <a:pt x="4770" y="16479"/>
                  </a:lnTo>
                  <a:cubicBezTo>
                    <a:pt x="5871" y="17013"/>
                    <a:pt x="7139" y="17347"/>
                    <a:pt x="8440" y="17347"/>
                  </a:cubicBezTo>
                  <a:cubicBezTo>
                    <a:pt x="13110" y="17447"/>
                    <a:pt x="16979" y="13744"/>
                    <a:pt x="17146" y="9074"/>
                  </a:cubicBezTo>
                  <a:cubicBezTo>
                    <a:pt x="17279" y="4071"/>
                    <a:pt x="13176" y="1"/>
                    <a:pt x="8173" y="234"/>
                  </a:cubicBezTo>
                  <a:close/>
                  <a:moveTo>
                    <a:pt x="13310" y="13544"/>
                  </a:moveTo>
                  <a:cubicBezTo>
                    <a:pt x="12042" y="14812"/>
                    <a:pt x="10374" y="15512"/>
                    <a:pt x="8573" y="15512"/>
                  </a:cubicBezTo>
                  <a:cubicBezTo>
                    <a:pt x="7539" y="15512"/>
                    <a:pt x="6505" y="15279"/>
                    <a:pt x="5571" y="14812"/>
                  </a:cubicBezTo>
                  <a:lnTo>
                    <a:pt x="4971" y="14511"/>
                  </a:lnTo>
                  <a:lnTo>
                    <a:pt x="2335" y="15145"/>
                  </a:lnTo>
                  <a:lnTo>
                    <a:pt x="2902" y="12443"/>
                  </a:lnTo>
                  <a:lnTo>
                    <a:pt x="2602" y="11843"/>
                  </a:lnTo>
                  <a:cubicBezTo>
                    <a:pt x="2102" y="10909"/>
                    <a:pt x="1868" y="9875"/>
                    <a:pt x="1868" y="8807"/>
                  </a:cubicBezTo>
                  <a:cubicBezTo>
                    <a:pt x="1868" y="7006"/>
                    <a:pt x="2569" y="5338"/>
                    <a:pt x="3836" y="4071"/>
                  </a:cubicBezTo>
                  <a:cubicBezTo>
                    <a:pt x="5071" y="2803"/>
                    <a:pt x="6805" y="2102"/>
                    <a:pt x="8573" y="2102"/>
                  </a:cubicBezTo>
                  <a:cubicBezTo>
                    <a:pt x="10374" y="2102"/>
                    <a:pt x="12042" y="2803"/>
                    <a:pt x="13310" y="4071"/>
                  </a:cubicBezTo>
                  <a:cubicBezTo>
                    <a:pt x="14577" y="5338"/>
                    <a:pt x="15278" y="7006"/>
                    <a:pt x="15278" y="8807"/>
                  </a:cubicBezTo>
                  <a:cubicBezTo>
                    <a:pt x="15278" y="10575"/>
                    <a:pt x="14577" y="12276"/>
                    <a:pt x="13310" y="135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9"/>
            <p:cNvSpPr/>
            <p:nvPr/>
          </p:nvSpPr>
          <p:spPr>
            <a:xfrm>
              <a:off x="1031437" y="1878823"/>
              <a:ext cx="192012" cy="180145"/>
            </a:xfrm>
            <a:custGeom>
              <a:avLst/>
              <a:gdLst/>
              <a:ahLst/>
              <a:cxnLst/>
              <a:rect l="l" t="t" r="r" b="b"/>
              <a:pathLst>
                <a:path w="9174" h="8607" extrusionOk="0">
                  <a:moveTo>
                    <a:pt x="8607" y="6138"/>
                  </a:moveTo>
                  <a:lnTo>
                    <a:pt x="6939" y="5638"/>
                  </a:lnTo>
                  <a:cubicBezTo>
                    <a:pt x="6705" y="5571"/>
                    <a:pt x="6472" y="5638"/>
                    <a:pt x="6305" y="5805"/>
                  </a:cubicBezTo>
                  <a:lnTo>
                    <a:pt x="5905" y="6205"/>
                  </a:lnTo>
                  <a:cubicBezTo>
                    <a:pt x="5738" y="6405"/>
                    <a:pt x="5471" y="6438"/>
                    <a:pt x="5271" y="6372"/>
                  </a:cubicBezTo>
                  <a:cubicBezTo>
                    <a:pt x="4471" y="6038"/>
                    <a:pt x="2836" y="4570"/>
                    <a:pt x="2402" y="3837"/>
                  </a:cubicBezTo>
                  <a:cubicBezTo>
                    <a:pt x="2269" y="3636"/>
                    <a:pt x="2302" y="3370"/>
                    <a:pt x="2436" y="3169"/>
                  </a:cubicBezTo>
                  <a:lnTo>
                    <a:pt x="2803" y="2702"/>
                  </a:lnTo>
                  <a:cubicBezTo>
                    <a:pt x="2936" y="2536"/>
                    <a:pt x="2969" y="2302"/>
                    <a:pt x="2869" y="2069"/>
                  </a:cubicBezTo>
                  <a:lnTo>
                    <a:pt x="2169" y="501"/>
                  </a:lnTo>
                  <a:cubicBezTo>
                    <a:pt x="2002" y="134"/>
                    <a:pt x="1535" y="1"/>
                    <a:pt x="1202" y="267"/>
                  </a:cubicBezTo>
                  <a:cubicBezTo>
                    <a:pt x="735" y="668"/>
                    <a:pt x="201" y="1268"/>
                    <a:pt x="134" y="1935"/>
                  </a:cubicBezTo>
                  <a:cubicBezTo>
                    <a:pt x="1" y="3103"/>
                    <a:pt x="501" y="4537"/>
                    <a:pt x="2402" y="6305"/>
                  </a:cubicBezTo>
                  <a:cubicBezTo>
                    <a:pt x="4571" y="8340"/>
                    <a:pt x="6305" y="8607"/>
                    <a:pt x="7473" y="8340"/>
                  </a:cubicBezTo>
                  <a:cubicBezTo>
                    <a:pt x="8106" y="8173"/>
                    <a:pt x="8607" y="7573"/>
                    <a:pt x="8940" y="7039"/>
                  </a:cubicBezTo>
                  <a:cubicBezTo>
                    <a:pt x="9174" y="6705"/>
                    <a:pt x="8974" y="6238"/>
                    <a:pt x="8607" y="613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1156859" y="2812341"/>
              <a:ext cx="569736" cy="304406"/>
            </a:xfrm>
            <a:custGeom>
              <a:avLst/>
              <a:gdLst/>
              <a:ahLst/>
              <a:cxnLst/>
              <a:rect l="l" t="t" r="r" b="b"/>
              <a:pathLst>
                <a:path w="27221" h="14544" extrusionOk="0">
                  <a:moveTo>
                    <a:pt x="1" y="0"/>
                  </a:moveTo>
                  <a:lnTo>
                    <a:pt x="4538" y="14544"/>
                  </a:lnTo>
                  <a:lnTo>
                    <a:pt x="22684" y="14544"/>
                  </a:lnTo>
                  <a:lnTo>
                    <a:pt x="27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1163850" y="3116746"/>
              <a:ext cx="555064" cy="391705"/>
            </a:xfrm>
            <a:custGeom>
              <a:avLst/>
              <a:gdLst/>
              <a:ahLst/>
              <a:cxnLst/>
              <a:rect l="l" t="t" r="r" b="b"/>
              <a:pathLst>
                <a:path w="26520" h="18715" extrusionOk="0">
                  <a:moveTo>
                    <a:pt x="4070" y="1"/>
                  </a:moveTo>
                  <a:cubicBezTo>
                    <a:pt x="1802" y="1"/>
                    <a:pt x="1" y="1835"/>
                    <a:pt x="1" y="4070"/>
                  </a:cubicBezTo>
                  <a:lnTo>
                    <a:pt x="1" y="18714"/>
                  </a:lnTo>
                  <a:lnTo>
                    <a:pt x="26519" y="18714"/>
                  </a:lnTo>
                  <a:lnTo>
                    <a:pt x="26519" y="4070"/>
                  </a:lnTo>
                  <a:cubicBezTo>
                    <a:pt x="26519" y="1835"/>
                    <a:pt x="24718" y="1"/>
                    <a:pt x="2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9"/>
          <p:cNvGrpSpPr/>
          <p:nvPr/>
        </p:nvGrpSpPr>
        <p:grpSpPr>
          <a:xfrm>
            <a:off x="2707477" y="1077301"/>
            <a:ext cx="921641" cy="1646444"/>
            <a:chOff x="3889878" y="1517150"/>
            <a:chExt cx="921641" cy="1991256"/>
          </a:xfrm>
        </p:grpSpPr>
        <p:sp>
          <p:nvSpPr>
            <p:cNvPr id="1318" name="Google Shape;1318;p29"/>
            <p:cNvSpPr/>
            <p:nvPr/>
          </p:nvSpPr>
          <p:spPr>
            <a:xfrm>
              <a:off x="4384214" y="2426911"/>
              <a:ext cx="381219" cy="1081495"/>
            </a:xfrm>
            <a:custGeom>
              <a:avLst/>
              <a:gdLst/>
              <a:ahLst/>
              <a:cxnLst/>
              <a:rect l="l" t="t" r="r" b="b"/>
              <a:pathLst>
                <a:path w="18214" h="51672" extrusionOk="0">
                  <a:moveTo>
                    <a:pt x="1" y="1"/>
                  </a:moveTo>
                  <a:lnTo>
                    <a:pt x="1" y="51671"/>
                  </a:lnTo>
                  <a:lnTo>
                    <a:pt x="18214" y="51671"/>
                  </a:lnTo>
                  <a:lnTo>
                    <a:pt x="18214"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3986246" y="1517150"/>
              <a:ext cx="529927" cy="1073793"/>
            </a:xfrm>
            <a:custGeom>
              <a:avLst/>
              <a:gdLst/>
              <a:ahLst/>
              <a:cxnLst/>
              <a:rect l="l" t="t" r="r" b="b"/>
              <a:pathLst>
                <a:path w="25319" h="51304" extrusionOk="0">
                  <a:moveTo>
                    <a:pt x="4503" y="0"/>
                  </a:moveTo>
                  <a:cubicBezTo>
                    <a:pt x="2035" y="0"/>
                    <a:pt x="34" y="2002"/>
                    <a:pt x="34" y="4504"/>
                  </a:cubicBezTo>
                  <a:lnTo>
                    <a:pt x="0" y="46801"/>
                  </a:lnTo>
                  <a:cubicBezTo>
                    <a:pt x="0" y="49269"/>
                    <a:pt x="2002" y="51304"/>
                    <a:pt x="4503" y="51304"/>
                  </a:cubicBezTo>
                  <a:lnTo>
                    <a:pt x="20815" y="51304"/>
                  </a:lnTo>
                  <a:cubicBezTo>
                    <a:pt x="23284" y="51304"/>
                    <a:pt x="25318" y="49302"/>
                    <a:pt x="25318" y="46801"/>
                  </a:cubicBezTo>
                  <a:lnTo>
                    <a:pt x="25318" y="4504"/>
                  </a:lnTo>
                  <a:cubicBezTo>
                    <a:pt x="25318" y="2002"/>
                    <a:pt x="23317" y="0"/>
                    <a:pt x="20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4018355" y="1649101"/>
              <a:ext cx="463600" cy="818970"/>
            </a:xfrm>
            <a:custGeom>
              <a:avLst/>
              <a:gdLst/>
              <a:ahLst/>
              <a:cxnLst/>
              <a:rect l="l" t="t" r="r" b="b"/>
              <a:pathLst>
                <a:path w="22150" h="39129" extrusionOk="0">
                  <a:moveTo>
                    <a:pt x="1" y="1"/>
                  </a:moveTo>
                  <a:lnTo>
                    <a:pt x="1" y="39129"/>
                  </a:lnTo>
                  <a:lnTo>
                    <a:pt x="22150" y="39129"/>
                  </a:lnTo>
                  <a:lnTo>
                    <a:pt x="221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4019066" y="1649101"/>
              <a:ext cx="463600" cy="35644"/>
            </a:xfrm>
            <a:custGeom>
              <a:avLst/>
              <a:gdLst/>
              <a:ahLst/>
              <a:cxnLst/>
              <a:rect l="l" t="t" r="r" b="b"/>
              <a:pathLst>
                <a:path w="22150" h="1703" extrusionOk="0">
                  <a:moveTo>
                    <a:pt x="0" y="1"/>
                  </a:moveTo>
                  <a:lnTo>
                    <a:pt x="0" y="1702"/>
                  </a:lnTo>
                  <a:lnTo>
                    <a:pt x="22149" y="1702"/>
                  </a:lnTo>
                  <a:lnTo>
                    <a:pt x="2214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4214565" y="2486272"/>
              <a:ext cx="79597" cy="80308"/>
            </a:xfrm>
            <a:custGeom>
              <a:avLst/>
              <a:gdLst/>
              <a:ahLst/>
              <a:cxnLst/>
              <a:rect l="l" t="t" r="r" b="b"/>
              <a:pathLst>
                <a:path w="3803" h="3837" extrusionOk="0">
                  <a:moveTo>
                    <a:pt x="1901" y="0"/>
                  </a:moveTo>
                  <a:cubicBezTo>
                    <a:pt x="834" y="0"/>
                    <a:pt x="0" y="868"/>
                    <a:pt x="0" y="1935"/>
                  </a:cubicBezTo>
                  <a:cubicBezTo>
                    <a:pt x="0" y="3002"/>
                    <a:pt x="834" y="3836"/>
                    <a:pt x="1901" y="3836"/>
                  </a:cubicBezTo>
                  <a:cubicBezTo>
                    <a:pt x="2935" y="3836"/>
                    <a:pt x="3803" y="3002"/>
                    <a:pt x="3803" y="1935"/>
                  </a:cubicBezTo>
                  <a:cubicBezTo>
                    <a:pt x="3803" y="868"/>
                    <a:pt x="2935" y="0"/>
                    <a:pt x="19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3889878" y="1866327"/>
              <a:ext cx="168277" cy="144982"/>
            </a:xfrm>
            <a:custGeom>
              <a:avLst/>
              <a:gdLst/>
              <a:ahLst/>
              <a:cxnLst/>
              <a:rect l="l" t="t" r="r" b="b"/>
              <a:pathLst>
                <a:path w="8040" h="6927" extrusionOk="0">
                  <a:moveTo>
                    <a:pt x="3736" y="0"/>
                  </a:moveTo>
                  <a:cubicBezTo>
                    <a:pt x="2500" y="0"/>
                    <a:pt x="639" y="1094"/>
                    <a:pt x="335" y="2799"/>
                  </a:cubicBezTo>
                  <a:cubicBezTo>
                    <a:pt x="1" y="4634"/>
                    <a:pt x="2870" y="6702"/>
                    <a:pt x="4071" y="6902"/>
                  </a:cubicBezTo>
                  <a:cubicBezTo>
                    <a:pt x="4157" y="6919"/>
                    <a:pt x="4251" y="6927"/>
                    <a:pt x="4352" y="6927"/>
                  </a:cubicBezTo>
                  <a:cubicBezTo>
                    <a:pt x="5651" y="6927"/>
                    <a:pt x="8007" y="5567"/>
                    <a:pt x="8007" y="3833"/>
                  </a:cubicBezTo>
                  <a:cubicBezTo>
                    <a:pt x="8040" y="764"/>
                    <a:pt x="5305" y="264"/>
                    <a:pt x="4071" y="30"/>
                  </a:cubicBezTo>
                  <a:cubicBezTo>
                    <a:pt x="3966" y="10"/>
                    <a:pt x="3854" y="0"/>
                    <a:pt x="3736"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3896178" y="2000895"/>
              <a:ext cx="181526" cy="148436"/>
            </a:xfrm>
            <a:custGeom>
              <a:avLst/>
              <a:gdLst/>
              <a:ahLst/>
              <a:cxnLst/>
              <a:rect l="l" t="t" r="r" b="b"/>
              <a:pathLst>
                <a:path w="8673" h="7092" extrusionOk="0">
                  <a:moveTo>
                    <a:pt x="4404" y="0"/>
                  </a:moveTo>
                  <a:cubicBezTo>
                    <a:pt x="2740" y="0"/>
                    <a:pt x="608" y="1365"/>
                    <a:pt x="334" y="3008"/>
                  </a:cubicBezTo>
                  <a:cubicBezTo>
                    <a:pt x="0" y="4843"/>
                    <a:pt x="1902" y="6711"/>
                    <a:pt x="3603" y="7044"/>
                  </a:cubicBezTo>
                  <a:cubicBezTo>
                    <a:pt x="3782" y="7076"/>
                    <a:pt x="3972" y="7091"/>
                    <a:pt x="4169" y="7091"/>
                  </a:cubicBezTo>
                  <a:cubicBezTo>
                    <a:pt x="5847" y="7091"/>
                    <a:pt x="8041" y="5984"/>
                    <a:pt x="8339" y="4342"/>
                  </a:cubicBezTo>
                  <a:cubicBezTo>
                    <a:pt x="8673" y="2541"/>
                    <a:pt x="6605" y="340"/>
                    <a:pt x="4870" y="39"/>
                  </a:cubicBezTo>
                  <a:cubicBezTo>
                    <a:pt x="4721" y="13"/>
                    <a:pt x="4564" y="0"/>
                    <a:pt x="440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3896178" y="2131423"/>
              <a:ext cx="178742" cy="142596"/>
            </a:xfrm>
            <a:custGeom>
              <a:avLst/>
              <a:gdLst/>
              <a:ahLst/>
              <a:cxnLst/>
              <a:rect l="l" t="t" r="r" b="b"/>
              <a:pathLst>
                <a:path w="8540" h="6813" extrusionOk="0">
                  <a:moveTo>
                    <a:pt x="4161" y="1"/>
                  </a:moveTo>
                  <a:cubicBezTo>
                    <a:pt x="2174" y="1"/>
                    <a:pt x="451" y="2403"/>
                    <a:pt x="234" y="3677"/>
                  </a:cubicBezTo>
                  <a:cubicBezTo>
                    <a:pt x="0" y="5011"/>
                    <a:pt x="1501" y="6779"/>
                    <a:pt x="3669" y="6813"/>
                  </a:cubicBezTo>
                  <a:cubicBezTo>
                    <a:pt x="3695" y="6813"/>
                    <a:pt x="3720" y="6813"/>
                    <a:pt x="3745" y="6813"/>
                  </a:cubicBezTo>
                  <a:cubicBezTo>
                    <a:pt x="6728" y="6813"/>
                    <a:pt x="8075" y="4867"/>
                    <a:pt x="8306" y="3544"/>
                  </a:cubicBezTo>
                  <a:cubicBezTo>
                    <a:pt x="8540" y="2176"/>
                    <a:pt x="6738" y="441"/>
                    <a:pt x="4603" y="41"/>
                  </a:cubicBezTo>
                  <a:cubicBezTo>
                    <a:pt x="4455" y="14"/>
                    <a:pt x="4307" y="1"/>
                    <a:pt x="416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3907335" y="2267163"/>
              <a:ext cx="158503" cy="151575"/>
            </a:xfrm>
            <a:custGeom>
              <a:avLst/>
              <a:gdLst/>
              <a:ahLst/>
              <a:cxnLst/>
              <a:rect l="l" t="t" r="r" b="b"/>
              <a:pathLst>
                <a:path w="7573" h="7242" extrusionOk="0">
                  <a:moveTo>
                    <a:pt x="4890" y="0"/>
                  </a:moveTo>
                  <a:cubicBezTo>
                    <a:pt x="3788" y="0"/>
                    <a:pt x="2523" y="630"/>
                    <a:pt x="1569" y="1762"/>
                  </a:cubicBezTo>
                  <a:cubicBezTo>
                    <a:pt x="168" y="3497"/>
                    <a:pt x="1" y="5732"/>
                    <a:pt x="1235" y="6732"/>
                  </a:cubicBezTo>
                  <a:cubicBezTo>
                    <a:pt x="1648" y="7078"/>
                    <a:pt x="2162" y="7241"/>
                    <a:pt x="2715" y="7241"/>
                  </a:cubicBezTo>
                  <a:cubicBezTo>
                    <a:pt x="3816" y="7241"/>
                    <a:pt x="5073" y="6597"/>
                    <a:pt x="6005" y="5465"/>
                  </a:cubicBezTo>
                  <a:cubicBezTo>
                    <a:pt x="7440" y="3730"/>
                    <a:pt x="7573" y="1495"/>
                    <a:pt x="6372" y="494"/>
                  </a:cubicBezTo>
                  <a:cubicBezTo>
                    <a:pt x="5959" y="160"/>
                    <a:pt x="5445" y="0"/>
                    <a:pt x="4890"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4477777" y="1736385"/>
              <a:ext cx="189919" cy="620700"/>
            </a:xfrm>
            <a:custGeom>
              <a:avLst/>
              <a:gdLst/>
              <a:ahLst/>
              <a:cxnLst/>
              <a:rect l="l" t="t" r="r" b="b"/>
              <a:pathLst>
                <a:path w="9074" h="29656" fill="none" extrusionOk="0">
                  <a:moveTo>
                    <a:pt x="1" y="1"/>
                  </a:moveTo>
                  <a:lnTo>
                    <a:pt x="1135" y="5238"/>
                  </a:lnTo>
                  <a:lnTo>
                    <a:pt x="9007" y="16346"/>
                  </a:lnTo>
                  <a:lnTo>
                    <a:pt x="9074" y="29655"/>
                  </a:lnTo>
                </a:path>
              </a:pathLst>
            </a:custGeom>
            <a:noFill/>
            <a:ln w="117575" cap="rnd" cmpd="sng">
              <a:solidFill>
                <a:srgbClr val="F0BC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4354889" y="1845061"/>
              <a:ext cx="456630" cy="900199"/>
            </a:xfrm>
            <a:custGeom>
              <a:avLst/>
              <a:gdLst/>
              <a:ahLst/>
              <a:cxnLst/>
              <a:rect l="l" t="t" r="r" b="b"/>
              <a:pathLst>
                <a:path w="21817" h="43010" extrusionOk="0">
                  <a:moveTo>
                    <a:pt x="5398" y="1"/>
                  </a:moveTo>
                  <a:cubicBezTo>
                    <a:pt x="4854" y="1"/>
                    <a:pt x="4466" y="311"/>
                    <a:pt x="4304" y="1046"/>
                  </a:cubicBezTo>
                  <a:cubicBezTo>
                    <a:pt x="4304" y="1046"/>
                    <a:pt x="8140" y="10787"/>
                    <a:pt x="7473" y="14923"/>
                  </a:cubicBezTo>
                  <a:cubicBezTo>
                    <a:pt x="6472" y="21228"/>
                    <a:pt x="1" y="35571"/>
                    <a:pt x="13944" y="40408"/>
                  </a:cubicBezTo>
                  <a:lnTo>
                    <a:pt x="19682" y="43010"/>
                  </a:lnTo>
                  <a:cubicBezTo>
                    <a:pt x="21816" y="35605"/>
                    <a:pt x="21750" y="27832"/>
                    <a:pt x="19515" y="20494"/>
                  </a:cubicBezTo>
                  <a:cubicBezTo>
                    <a:pt x="19348" y="19860"/>
                    <a:pt x="19181" y="19193"/>
                    <a:pt x="19048" y="18459"/>
                  </a:cubicBezTo>
                  <a:cubicBezTo>
                    <a:pt x="17814" y="11454"/>
                    <a:pt x="18914" y="11087"/>
                    <a:pt x="15712" y="8218"/>
                  </a:cubicBezTo>
                  <a:cubicBezTo>
                    <a:pt x="13108" y="5885"/>
                    <a:pt x="7768" y="1"/>
                    <a:pt x="5398"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4340237" y="2745298"/>
              <a:ext cx="459414" cy="203879"/>
            </a:xfrm>
            <a:custGeom>
              <a:avLst/>
              <a:gdLst/>
              <a:ahLst/>
              <a:cxnLst/>
              <a:rect l="l" t="t" r="r" b="b"/>
              <a:pathLst>
                <a:path w="21950" h="9741" extrusionOk="0">
                  <a:moveTo>
                    <a:pt x="0" y="1"/>
                  </a:moveTo>
                  <a:lnTo>
                    <a:pt x="0" y="9741"/>
                  </a:lnTo>
                  <a:lnTo>
                    <a:pt x="21949" y="9741"/>
                  </a:lnTo>
                  <a:lnTo>
                    <a:pt x="21949"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4107041" y="1951434"/>
              <a:ext cx="343105" cy="285569"/>
            </a:xfrm>
            <a:custGeom>
              <a:avLst/>
              <a:gdLst/>
              <a:ahLst/>
              <a:cxnLst/>
              <a:rect l="l" t="t" r="r" b="b"/>
              <a:pathLst>
                <a:path w="16393" h="13644" extrusionOk="0">
                  <a:moveTo>
                    <a:pt x="11175" y="1"/>
                  </a:moveTo>
                  <a:cubicBezTo>
                    <a:pt x="10774" y="1"/>
                    <a:pt x="10407" y="34"/>
                    <a:pt x="10041" y="167"/>
                  </a:cubicBezTo>
                  <a:cubicBezTo>
                    <a:pt x="8906" y="501"/>
                    <a:pt x="8039" y="1468"/>
                    <a:pt x="7739" y="2636"/>
                  </a:cubicBezTo>
                  <a:cubicBezTo>
                    <a:pt x="7639" y="3070"/>
                    <a:pt x="7605" y="3503"/>
                    <a:pt x="7672" y="3937"/>
                  </a:cubicBezTo>
                  <a:cubicBezTo>
                    <a:pt x="7672" y="3970"/>
                    <a:pt x="7639" y="4004"/>
                    <a:pt x="7639" y="4037"/>
                  </a:cubicBezTo>
                  <a:cubicBezTo>
                    <a:pt x="7605" y="4070"/>
                    <a:pt x="7572" y="4070"/>
                    <a:pt x="7539" y="4070"/>
                  </a:cubicBezTo>
                  <a:cubicBezTo>
                    <a:pt x="5037" y="3837"/>
                    <a:pt x="2769" y="2636"/>
                    <a:pt x="1168" y="668"/>
                  </a:cubicBezTo>
                  <a:cubicBezTo>
                    <a:pt x="1140" y="626"/>
                    <a:pt x="1094" y="607"/>
                    <a:pt x="1046" y="607"/>
                  </a:cubicBezTo>
                  <a:cubicBezTo>
                    <a:pt x="979" y="607"/>
                    <a:pt x="906" y="643"/>
                    <a:pt x="867" y="701"/>
                  </a:cubicBezTo>
                  <a:cubicBezTo>
                    <a:pt x="567" y="1235"/>
                    <a:pt x="400" y="1869"/>
                    <a:pt x="400" y="2469"/>
                  </a:cubicBezTo>
                  <a:cubicBezTo>
                    <a:pt x="400" y="3436"/>
                    <a:pt x="801" y="4337"/>
                    <a:pt x="1468" y="5004"/>
                  </a:cubicBezTo>
                  <a:cubicBezTo>
                    <a:pt x="1168" y="4938"/>
                    <a:pt x="901" y="4837"/>
                    <a:pt x="667" y="4671"/>
                  </a:cubicBezTo>
                  <a:cubicBezTo>
                    <a:pt x="638" y="4656"/>
                    <a:pt x="609" y="4649"/>
                    <a:pt x="580" y="4649"/>
                  </a:cubicBezTo>
                  <a:cubicBezTo>
                    <a:pt x="480" y="4649"/>
                    <a:pt x="393" y="4733"/>
                    <a:pt x="367" y="4837"/>
                  </a:cubicBezTo>
                  <a:cubicBezTo>
                    <a:pt x="367" y="6272"/>
                    <a:pt x="1201" y="7539"/>
                    <a:pt x="2435" y="8106"/>
                  </a:cubicBezTo>
                  <a:lnTo>
                    <a:pt x="2368" y="8106"/>
                  </a:lnTo>
                  <a:cubicBezTo>
                    <a:pt x="2168" y="8106"/>
                    <a:pt x="1968" y="8073"/>
                    <a:pt x="1768" y="8040"/>
                  </a:cubicBezTo>
                  <a:cubicBezTo>
                    <a:pt x="1754" y="8036"/>
                    <a:pt x="1740" y="8035"/>
                    <a:pt x="1726" y="8035"/>
                  </a:cubicBezTo>
                  <a:cubicBezTo>
                    <a:pt x="1609" y="8035"/>
                    <a:pt x="1508" y="8154"/>
                    <a:pt x="1568" y="8273"/>
                  </a:cubicBezTo>
                  <a:cubicBezTo>
                    <a:pt x="1968" y="9541"/>
                    <a:pt x="3036" y="10475"/>
                    <a:pt x="4336" y="10708"/>
                  </a:cubicBezTo>
                  <a:cubicBezTo>
                    <a:pt x="3269" y="11409"/>
                    <a:pt x="2001" y="11809"/>
                    <a:pt x="701" y="11809"/>
                  </a:cubicBezTo>
                  <a:lnTo>
                    <a:pt x="300" y="11809"/>
                  </a:lnTo>
                  <a:cubicBezTo>
                    <a:pt x="167" y="11809"/>
                    <a:pt x="67" y="11876"/>
                    <a:pt x="33" y="12009"/>
                  </a:cubicBezTo>
                  <a:cubicBezTo>
                    <a:pt x="0" y="12143"/>
                    <a:pt x="67" y="12243"/>
                    <a:pt x="167" y="12309"/>
                  </a:cubicBezTo>
                  <a:cubicBezTo>
                    <a:pt x="1635" y="13177"/>
                    <a:pt x="3336" y="13644"/>
                    <a:pt x="5037" y="13644"/>
                  </a:cubicBezTo>
                  <a:cubicBezTo>
                    <a:pt x="6505" y="13644"/>
                    <a:pt x="7906" y="13344"/>
                    <a:pt x="9173" y="12743"/>
                  </a:cubicBezTo>
                  <a:cubicBezTo>
                    <a:pt x="10341" y="12209"/>
                    <a:pt x="11341" y="11442"/>
                    <a:pt x="12209" y="10475"/>
                  </a:cubicBezTo>
                  <a:cubicBezTo>
                    <a:pt x="13009" y="9541"/>
                    <a:pt x="13643" y="8507"/>
                    <a:pt x="14077" y="7339"/>
                  </a:cubicBezTo>
                  <a:cubicBezTo>
                    <a:pt x="14477" y="6238"/>
                    <a:pt x="14711" y="5038"/>
                    <a:pt x="14711" y="3903"/>
                  </a:cubicBezTo>
                  <a:lnTo>
                    <a:pt x="14711" y="3870"/>
                  </a:lnTo>
                  <a:cubicBezTo>
                    <a:pt x="14711" y="3670"/>
                    <a:pt x="14777" y="3503"/>
                    <a:pt x="14911" y="3403"/>
                  </a:cubicBezTo>
                  <a:cubicBezTo>
                    <a:pt x="15478" y="2936"/>
                    <a:pt x="15945" y="2436"/>
                    <a:pt x="16312" y="1835"/>
                  </a:cubicBezTo>
                  <a:cubicBezTo>
                    <a:pt x="16393" y="1727"/>
                    <a:pt x="16298" y="1575"/>
                    <a:pt x="16171" y="1575"/>
                  </a:cubicBezTo>
                  <a:cubicBezTo>
                    <a:pt x="16141" y="1575"/>
                    <a:pt x="16110" y="1583"/>
                    <a:pt x="16078" y="1602"/>
                  </a:cubicBezTo>
                  <a:cubicBezTo>
                    <a:pt x="15711" y="1735"/>
                    <a:pt x="15344" y="1869"/>
                    <a:pt x="14977" y="1969"/>
                  </a:cubicBezTo>
                  <a:cubicBezTo>
                    <a:pt x="15378" y="1568"/>
                    <a:pt x="15711" y="1068"/>
                    <a:pt x="15878" y="468"/>
                  </a:cubicBezTo>
                  <a:cubicBezTo>
                    <a:pt x="15932" y="359"/>
                    <a:pt x="15831" y="250"/>
                    <a:pt x="15702" y="250"/>
                  </a:cubicBezTo>
                  <a:cubicBezTo>
                    <a:pt x="15672" y="250"/>
                    <a:pt x="15642" y="255"/>
                    <a:pt x="15611" y="268"/>
                  </a:cubicBezTo>
                  <a:cubicBezTo>
                    <a:pt x="15077" y="601"/>
                    <a:pt x="14510" y="835"/>
                    <a:pt x="13910" y="968"/>
                  </a:cubicBezTo>
                  <a:cubicBezTo>
                    <a:pt x="13877" y="1001"/>
                    <a:pt x="13810" y="1001"/>
                    <a:pt x="13777" y="1001"/>
                  </a:cubicBezTo>
                  <a:cubicBezTo>
                    <a:pt x="13676" y="1001"/>
                    <a:pt x="13576" y="968"/>
                    <a:pt x="13476" y="868"/>
                  </a:cubicBezTo>
                  <a:cubicBezTo>
                    <a:pt x="12843" y="301"/>
                    <a:pt x="12009" y="1"/>
                    <a:pt x="11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4284937" y="2697117"/>
              <a:ext cx="126396" cy="300241"/>
            </a:xfrm>
            <a:custGeom>
              <a:avLst/>
              <a:gdLst/>
              <a:ahLst/>
              <a:cxnLst/>
              <a:rect l="l" t="t" r="r" b="b"/>
              <a:pathLst>
                <a:path w="6039" h="14345" extrusionOk="0">
                  <a:moveTo>
                    <a:pt x="3036" y="1"/>
                  </a:moveTo>
                  <a:cubicBezTo>
                    <a:pt x="1269" y="1068"/>
                    <a:pt x="1" y="3870"/>
                    <a:pt x="1" y="7173"/>
                  </a:cubicBezTo>
                  <a:cubicBezTo>
                    <a:pt x="1" y="10475"/>
                    <a:pt x="1269" y="13277"/>
                    <a:pt x="3036" y="14344"/>
                  </a:cubicBezTo>
                  <a:cubicBezTo>
                    <a:pt x="4804" y="13277"/>
                    <a:pt x="6039" y="10475"/>
                    <a:pt x="6039" y="7173"/>
                  </a:cubicBezTo>
                  <a:cubicBezTo>
                    <a:pt x="6039" y="3870"/>
                    <a:pt x="4804" y="1102"/>
                    <a:pt x="30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9"/>
          <p:cNvGrpSpPr/>
          <p:nvPr/>
        </p:nvGrpSpPr>
        <p:grpSpPr>
          <a:xfrm>
            <a:off x="1208335" y="942490"/>
            <a:ext cx="1339152" cy="1783784"/>
            <a:chOff x="1940544" y="1724663"/>
            <a:chExt cx="1339152" cy="1783784"/>
          </a:xfrm>
        </p:grpSpPr>
        <p:sp>
          <p:nvSpPr>
            <p:cNvPr id="1333" name="Google Shape;1333;p29"/>
            <p:cNvSpPr/>
            <p:nvPr/>
          </p:nvSpPr>
          <p:spPr>
            <a:xfrm>
              <a:off x="1940544" y="1815296"/>
              <a:ext cx="1073814" cy="532710"/>
            </a:xfrm>
            <a:custGeom>
              <a:avLst/>
              <a:gdLst/>
              <a:ahLst/>
              <a:cxnLst/>
              <a:rect l="l" t="t" r="r" b="b"/>
              <a:pathLst>
                <a:path w="51305" h="25452" extrusionOk="0">
                  <a:moveTo>
                    <a:pt x="46801" y="0"/>
                  </a:moveTo>
                  <a:lnTo>
                    <a:pt x="4504" y="33"/>
                  </a:lnTo>
                  <a:cubicBezTo>
                    <a:pt x="2002" y="33"/>
                    <a:pt x="1" y="2035"/>
                    <a:pt x="1" y="4537"/>
                  </a:cubicBezTo>
                  <a:lnTo>
                    <a:pt x="1" y="20948"/>
                  </a:lnTo>
                  <a:cubicBezTo>
                    <a:pt x="1" y="23417"/>
                    <a:pt x="2036" y="25452"/>
                    <a:pt x="4504" y="25452"/>
                  </a:cubicBezTo>
                  <a:lnTo>
                    <a:pt x="46801" y="25418"/>
                  </a:lnTo>
                  <a:cubicBezTo>
                    <a:pt x="49303" y="25418"/>
                    <a:pt x="51304" y="23417"/>
                    <a:pt x="51304" y="20915"/>
                  </a:cubicBezTo>
                  <a:lnTo>
                    <a:pt x="51304" y="4503"/>
                  </a:lnTo>
                  <a:cubicBezTo>
                    <a:pt x="51304" y="2035"/>
                    <a:pt x="49303" y="0"/>
                    <a:pt x="46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9"/>
            <p:cNvSpPr/>
            <p:nvPr/>
          </p:nvSpPr>
          <p:spPr>
            <a:xfrm>
              <a:off x="2073207" y="1847405"/>
              <a:ext cx="858067" cy="465692"/>
            </a:xfrm>
            <a:custGeom>
              <a:avLst/>
              <a:gdLst/>
              <a:ahLst/>
              <a:cxnLst/>
              <a:rect l="l" t="t" r="r" b="b"/>
              <a:pathLst>
                <a:path w="40997" h="22250" extrusionOk="0">
                  <a:moveTo>
                    <a:pt x="1" y="0"/>
                  </a:moveTo>
                  <a:lnTo>
                    <a:pt x="1" y="22250"/>
                  </a:lnTo>
                  <a:lnTo>
                    <a:pt x="40997" y="22250"/>
                  </a:lnTo>
                  <a:lnTo>
                    <a:pt x="40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9"/>
            <p:cNvSpPr/>
            <p:nvPr/>
          </p:nvSpPr>
          <p:spPr>
            <a:xfrm>
              <a:off x="2073207" y="1847405"/>
              <a:ext cx="858067" cy="26539"/>
            </a:xfrm>
            <a:custGeom>
              <a:avLst/>
              <a:gdLst/>
              <a:ahLst/>
              <a:cxnLst/>
              <a:rect l="l" t="t" r="r" b="b"/>
              <a:pathLst>
                <a:path w="40997" h="1268" extrusionOk="0">
                  <a:moveTo>
                    <a:pt x="1" y="0"/>
                  </a:moveTo>
                  <a:lnTo>
                    <a:pt x="1" y="1268"/>
                  </a:lnTo>
                  <a:lnTo>
                    <a:pt x="40997" y="1268"/>
                  </a:lnTo>
                  <a:lnTo>
                    <a:pt x="4099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9"/>
            <p:cNvSpPr/>
            <p:nvPr/>
          </p:nvSpPr>
          <p:spPr>
            <a:xfrm>
              <a:off x="2286163" y="1724663"/>
              <a:ext cx="152915" cy="134810"/>
            </a:xfrm>
            <a:custGeom>
              <a:avLst/>
              <a:gdLst/>
              <a:ahLst/>
              <a:cxnLst/>
              <a:rect l="l" t="t" r="r" b="b"/>
              <a:pathLst>
                <a:path w="7306" h="6441" extrusionOk="0">
                  <a:moveTo>
                    <a:pt x="3267" y="0"/>
                  </a:moveTo>
                  <a:cubicBezTo>
                    <a:pt x="3167" y="0"/>
                    <a:pt x="3068" y="9"/>
                    <a:pt x="2969" y="27"/>
                  </a:cubicBezTo>
                  <a:cubicBezTo>
                    <a:pt x="1135" y="361"/>
                    <a:pt x="1" y="2595"/>
                    <a:pt x="201" y="3796"/>
                  </a:cubicBezTo>
                  <a:cubicBezTo>
                    <a:pt x="414" y="4924"/>
                    <a:pt x="1824" y="6441"/>
                    <a:pt x="3465" y="6441"/>
                  </a:cubicBezTo>
                  <a:cubicBezTo>
                    <a:pt x="3620" y="6441"/>
                    <a:pt x="3778" y="6427"/>
                    <a:pt x="3937" y="6398"/>
                  </a:cubicBezTo>
                  <a:cubicBezTo>
                    <a:pt x="5771" y="6065"/>
                    <a:pt x="7306" y="4997"/>
                    <a:pt x="7106" y="3796"/>
                  </a:cubicBezTo>
                  <a:cubicBezTo>
                    <a:pt x="6885" y="2660"/>
                    <a:pt x="5021" y="0"/>
                    <a:pt x="326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9"/>
            <p:cNvSpPr/>
            <p:nvPr/>
          </p:nvSpPr>
          <p:spPr>
            <a:xfrm>
              <a:off x="2418825" y="1730712"/>
              <a:ext cx="159194" cy="142784"/>
            </a:xfrm>
            <a:custGeom>
              <a:avLst/>
              <a:gdLst/>
              <a:ahLst/>
              <a:cxnLst/>
              <a:rect l="l" t="t" r="r" b="b"/>
              <a:pathLst>
                <a:path w="7606" h="6822" extrusionOk="0">
                  <a:moveTo>
                    <a:pt x="3719" y="0"/>
                  </a:moveTo>
                  <a:cubicBezTo>
                    <a:pt x="3580" y="0"/>
                    <a:pt x="3441" y="13"/>
                    <a:pt x="3303" y="38"/>
                  </a:cubicBezTo>
                  <a:cubicBezTo>
                    <a:pt x="1468" y="372"/>
                    <a:pt x="0" y="2907"/>
                    <a:pt x="301" y="4641"/>
                  </a:cubicBezTo>
                  <a:cubicBezTo>
                    <a:pt x="582" y="6075"/>
                    <a:pt x="2023" y="6822"/>
                    <a:pt x="3568" y="6822"/>
                  </a:cubicBezTo>
                  <a:cubicBezTo>
                    <a:pt x="3856" y="6822"/>
                    <a:pt x="4148" y="6795"/>
                    <a:pt x="4437" y="6743"/>
                  </a:cubicBezTo>
                  <a:cubicBezTo>
                    <a:pt x="6238" y="6409"/>
                    <a:pt x="7606" y="5075"/>
                    <a:pt x="7306" y="3341"/>
                  </a:cubicBezTo>
                  <a:cubicBezTo>
                    <a:pt x="7029" y="1770"/>
                    <a:pt x="5387" y="0"/>
                    <a:pt x="371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2547993" y="1729478"/>
              <a:ext cx="150131" cy="170726"/>
            </a:xfrm>
            <a:custGeom>
              <a:avLst/>
              <a:gdLst/>
              <a:ahLst/>
              <a:cxnLst/>
              <a:rect l="l" t="t" r="r" b="b"/>
              <a:pathLst>
                <a:path w="7173" h="8157" extrusionOk="0">
                  <a:moveTo>
                    <a:pt x="4314" y="0"/>
                  </a:moveTo>
                  <a:cubicBezTo>
                    <a:pt x="4209" y="0"/>
                    <a:pt x="4105" y="10"/>
                    <a:pt x="4003" y="30"/>
                  </a:cubicBezTo>
                  <a:cubicBezTo>
                    <a:pt x="2669" y="264"/>
                    <a:pt x="1" y="2232"/>
                    <a:pt x="401" y="4400"/>
                  </a:cubicBezTo>
                  <a:cubicBezTo>
                    <a:pt x="778" y="6441"/>
                    <a:pt x="2336" y="8157"/>
                    <a:pt x="3631" y="8157"/>
                  </a:cubicBezTo>
                  <a:cubicBezTo>
                    <a:pt x="3712" y="8157"/>
                    <a:pt x="3792" y="8150"/>
                    <a:pt x="3870" y="8136"/>
                  </a:cubicBezTo>
                  <a:cubicBezTo>
                    <a:pt x="5204" y="7869"/>
                    <a:pt x="7172" y="6502"/>
                    <a:pt x="7139" y="3466"/>
                  </a:cubicBezTo>
                  <a:cubicBezTo>
                    <a:pt x="7108" y="1463"/>
                    <a:pt x="5596" y="0"/>
                    <a:pt x="431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79965" y="1744611"/>
              <a:ext cx="173154" cy="142533"/>
            </a:xfrm>
            <a:custGeom>
              <a:avLst/>
              <a:gdLst/>
              <a:ahLst/>
              <a:cxnLst/>
              <a:rect l="l" t="t" r="r" b="b"/>
              <a:pathLst>
                <a:path w="8273" h="6810" extrusionOk="0">
                  <a:moveTo>
                    <a:pt x="5282" y="0"/>
                  </a:moveTo>
                  <a:cubicBezTo>
                    <a:pt x="4326" y="0"/>
                    <a:pt x="3245" y="396"/>
                    <a:pt x="2302" y="1175"/>
                  </a:cubicBezTo>
                  <a:cubicBezTo>
                    <a:pt x="567" y="2610"/>
                    <a:pt x="0" y="4745"/>
                    <a:pt x="1001" y="5979"/>
                  </a:cubicBezTo>
                  <a:cubicBezTo>
                    <a:pt x="1469" y="6538"/>
                    <a:pt x="2176" y="6809"/>
                    <a:pt x="2971" y="6809"/>
                  </a:cubicBezTo>
                  <a:cubicBezTo>
                    <a:pt x="3932" y="6809"/>
                    <a:pt x="5022" y="6412"/>
                    <a:pt x="5971" y="5645"/>
                  </a:cubicBezTo>
                  <a:cubicBezTo>
                    <a:pt x="7706" y="4211"/>
                    <a:pt x="8273" y="2076"/>
                    <a:pt x="7272" y="842"/>
                  </a:cubicBezTo>
                  <a:cubicBezTo>
                    <a:pt x="6800" y="279"/>
                    <a:pt x="6085" y="0"/>
                    <a:pt x="5282"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160491" y="2309611"/>
              <a:ext cx="620679" cy="190630"/>
            </a:xfrm>
            <a:custGeom>
              <a:avLst/>
              <a:gdLst/>
              <a:ahLst/>
              <a:cxnLst/>
              <a:rect l="l" t="t" r="r" b="b"/>
              <a:pathLst>
                <a:path w="29655" h="9108" fill="none" extrusionOk="0">
                  <a:moveTo>
                    <a:pt x="0" y="1"/>
                  </a:moveTo>
                  <a:lnTo>
                    <a:pt x="5204" y="1102"/>
                  </a:lnTo>
                  <a:lnTo>
                    <a:pt x="16345" y="9007"/>
                  </a:lnTo>
                  <a:lnTo>
                    <a:pt x="29655" y="9107"/>
                  </a:lnTo>
                </a:path>
              </a:pathLst>
            </a:custGeom>
            <a:noFill/>
            <a:ln w="117575" cap="rnd" cmpd="sng">
              <a:solidFill>
                <a:srgbClr val="F0BC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208654" y="2276100"/>
              <a:ext cx="960017" cy="1221810"/>
            </a:xfrm>
            <a:custGeom>
              <a:avLst/>
              <a:gdLst/>
              <a:ahLst/>
              <a:cxnLst/>
              <a:rect l="l" t="t" r="r" b="b"/>
              <a:pathLst>
                <a:path w="45868" h="58376" extrusionOk="0">
                  <a:moveTo>
                    <a:pt x="3937" y="1"/>
                  </a:moveTo>
                  <a:lnTo>
                    <a:pt x="3937" y="1"/>
                  </a:lnTo>
                  <a:cubicBezTo>
                    <a:pt x="1" y="868"/>
                    <a:pt x="8207" y="8240"/>
                    <a:pt x="11076" y="11442"/>
                  </a:cubicBezTo>
                  <a:cubicBezTo>
                    <a:pt x="13978" y="14678"/>
                    <a:pt x="14345" y="13577"/>
                    <a:pt x="21350" y="14811"/>
                  </a:cubicBezTo>
                  <a:cubicBezTo>
                    <a:pt x="27554" y="15912"/>
                    <a:pt x="29189" y="19315"/>
                    <a:pt x="29489" y="20082"/>
                  </a:cubicBezTo>
                  <a:lnTo>
                    <a:pt x="29489" y="58376"/>
                  </a:lnTo>
                  <a:lnTo>
                    <a:pt x="45867" y="58376"/>
                  </a:lnTo>
                  <a:lnTo>
                    <a:pt x="45867" y="21750"/>
                  </a:lnTo>
                  <a:cubicBezTo>
                    <a:pt x="45867" y="17580"/>
                    <a:pt x="45000" y="13477"/>
                    <a:pt x="43299" y="9674"/>
                  </a:cubicBezTo>
                  <a:cubicBezTo>
                    <a:pt x="40866" y="2677"/>
                    <a:pt x="36071" y="797"/>
                    <a:pt x="31094" y="797"/>
                  </a:cubicBezTo>
                  <a:cubicBezTo>
                    <a:pt x="26106" y="797"/>
                    <a:pt x="20936" y="2685"/>
                    <a:pt x="17780" y="3203"/>
                  </a:cubicBezTo>
                  <a:cubicBezTo>
                    <a:pt x="17452" y="3256"/>
                    <a:pt x="17089" y="3280"/>
                    <a:pt x="16698" y="3280"/>
                  </a:cubicBezTo>
                  <a:cubicBezTo>
                    <a:pt x="12165" y="3280"/>
                    <a:pt x="3938" y="1"/>
                    <a:pt x="3937"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781189" y="2709694"/>
              <a:ext cx="430091" cy="354680"/>
            </a:xfrm>
            <a:custGeom>
              <a:avLst/>
              <a:gdLst/>
              <a:ahLst/>
              <a:cxnLst/>
              <a:rect l="l" t="t" r="r" b="b"/>
              <a:pathLst>
                <a:path w="20549" h="16946" extrusionOk="0">
                  <a:moveTo>
                    <a:pt x="1" y="1"/>
                  </a:moveTo>
                  <a:lnTo>
                    <a:pt x="1" y="16946"/>
                  </a:lnTo>
                  <a:lnTo>
                    <a:pt x="20549" y="16946"/>
                  </a:lnTo>
                  <a:lnTo>
                    <a:pt x="20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710671" y="3064397"/>
              <a:ext cx="569024" cy="444051"/>
            </a:xfrm>
            <a:custGeom>
              <a:avLst/>
              <a:gdLst/>
              <a:ahLst/>
              <a:cxnLst/>
              <a:rect l="l" t="t" r="r" b="b"/>
              <a:pathLst>
                <a:path w="27187" h="21216" extrusionOk="0">
                  <a:moveTo>
                    <a:pt x="4804" y="0"/>
                  </a:moveTo>
                  <a:cubicBezTo>
                    <a:pt x="2136" y="0"/>
                    <a:pt x="1" y="2168"/>
                    <a:pt x="1" y="4837"/>
                  </a:cubicBezTo>
                  <a:lnTo>
                    <a:pt x="1" y="21215"/>
                  </a:lnTo>
                  <a:lnTo>
                    <a:pt x="27187" y="21215"/>
                  </a:lnTo>
                  <a:lnTo>
                    <a:pt x="27187" y="4503"/>
                  </a:lnTo>
                  <a:cubicBezTo>
                    <a:pt x="27187" y="2035"/>
                    <a:pt x="25185" y="0"/>
                    <a:pt x="22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2291825" y="1943901"/>
              <a:ext cx="413291" cy="302983"/>
            </a:xfrm>
            <a:custGeom>
              <a:avLst/>
              <a:gdLst/>
              <a:ahLst/>
              <a:cxnLst/>
              <a:rect l="l" t="t" r="r" b="b"/>
              <a:pathLst>
                <a:path w="15879" h="11642" extrusionOk="0">
                  <a:moveTo>
                    <a:pt x="6305" y="3336"/>
                  </a:moveTo>
                  <a:lnTo>
                    <a:pt x="10608" y="5671"/>
                  </a:lnTo>
                  <a:lnTo>
                    <a:pt x="6305" y="7973"/>
                  </a:lnTo>
                  <a:lnTo>
                    <a:pt x="6305" y="3336"/>
                  </a:lnTo>
                  <a:close/>
                  <a:moveTo>
                    <a:pt x="7940" y="0"/>
                  </a:moveTo>
                  <a:cubicBezTo>
                    <a:pt x="7940" y="0"/>
                    <a:pt x="4604" y="0"/>
                    <a:pt x="2402" y="167"/>
                  </a:cubicBezTo>
                  <a:cubicBezTo>
                    <a:pt x="2069" y="234"/>
                    <a:pt x="1402" y="234"/>
                    <a:pt x="801" y="867"/>
                  </a:cubicBezTo>
                  <a:cubicBezTo>
                    <a:pt x="334" y="1368"/>
                    <a:pt x="167" y="2535"/>
                    <a:pt x="167" y="2535"/>
                  </a:cubicBezTo>
                  <a:cubicBezTo>
                    <a:pt x="167" y="2535"/>
                    <a:pt x="1" y="3870"/>
                    <a:pt x="1" y="5204"/>
                  </a:cubicBezTo>
                  <a:lnTo>
                    <a:pt x="1" y="6471"/>
                  </a:lnTo>
                  <a:cubicBezTo>
                    <a:pt x="1" y="7806"/>
                    <a:pt x="167" y="9140"/>
                    <a:pt x="167" y="9140"/>
                  </a:cubicBezTo>
                  <a:cubicBezTo>
                    <a:pt x="167" y="9140"/>
                    <a:pt x="334" y="10274"/>
                    <a:pt x="801" y="10775"/>
                  </a:cubicBezTo>
                  <a:cubicBezTo>
                    <a:pt x="1402" y="11442"/>
                    <a:pt x="2202" y="11408"/>
                    <a:pt x="2536" y="11475"/>
                  </a:cubicBezTo>
                  <a:cubicBezTo>
                    <a:pt x="3837" y="11608"/>
                    <a:pt x="7940" y="11642"/>
                    <a:pt x="7940" y="11642"/>
                  </a:cubicBezTo>
                  <a:cubicBezTo>
                    <a:pt x="7940" y="11642"/>
                    <a:pt x="11275" y="11642"/>
                    <a:pt x="13510" y="11475"/>
                  </a:cubicBezTo>
                  <a:cubicBezTo>
                    <a:pt x="13810" y="11442"/>
                    <a:pt x="14478" y="11442"/>
                    <a:pt x="15078" y="10775"/>
                  </a:cubicBezTo>
                  <a:cubicBezTo>
                    <a:pt x="15578" y="10274"/>
                    <a:pt x="15712" y="9140"/>
                    <a:pt x="15712" y="9140"/>
                  </a:cubicBezTo>
                  <a:cubicBezTo>
                    <a:pt x="15712" y="9140"/>
                    <a:pt x="15879" y="7806"/>
                    <a:pt x="15879" y="6438"/>
                  </a:cubicBezTo>
                  <a:lnTo>
                    <a:pt x="15879" y="5204"/>
                  </a:lnTo>
                  <a:cubicBezTo>
                    <a:pt x="15879" y="3870"/>
                    <a:pt x="15712" y="2535"/>
                    <a:pt x="15712" y="2535"/>
                  </a:cubicBezTo>
                  <a:cubicBezTo>
                    <a:pt x="15712" y="2535"/>
                    <a:pt x="15578" y="1401"/>
                    <a:pt x="15078" y="867"/>
                  </a:cubicBezTo>
                  <a:cubicBezTo>
                    <a:pt x="14478" y="234"/>
                    <a:pt x="13810" y="234"/>
                    <a:pt x="13510" y="167"/>
                  </a:cubicBezTo>
                  <a:cubicBezTo>
                    <a:pt x="11275" y="0"/>
                    <a:pt x="7940" y="0"/>
                    <a:pt x="7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5" name="Google Shape;1345;p29"/>
          <p:cNvCxnSpPr/>
          <p:nvPr/>
        </p:nvCxnSpPr>
        <p:spPr>
          <a:xfrm>
            <a:off x="374321" y="3012161"/>
            <a:ext cx="8012700" cy="0"/>
          </a:xfrm>
          <a:prstGeom prst="straightConnector1">
            <a:avLst/>
          </a:prstGeom>
          <a:noFill/>
          <a:ln w="28575" cap="flat" cmpd="sng">
            <a:solidFill>
              <a:srgbClr val="000000"/>
            </a:solidFill>
            <a:prstDash val="solid"/>
            <a:round/>
            <a:headEnd type="none" w="med" len="med"/>
            <a:tailEnd type="none" w="med" len="med"/>
          </a:ln>
        </p:spPr>
      </p:cxnSp>
      <p:sp>
        <p:nvSpPr>
          <p:cNvPr id="1346" name="Google Shape;1346;p29"/>
          <p:cNvSpPr txBox="1"/>
          <p:nvPr/>
        </p:nvSpPr>
        <p:spPr>
          <a:xfrm>
            <a:off x="303089" y="3192559"/>
            <a:ext cx="1254600" cy="744300"/>
          </a:xfrm>
          <a:prstGeom prst="rect">
            <a:avLst/>
          </a:prstGeom>
          <a:noFill/>
          <a:ln>
            <a:noFill/>
          </a:ln>
        </p:spPr>
        <p:txBody>
          <a:bodyPr spcFirstLastPara="1" wrap="square" lIns="91425" tIns="91425" rIns="91425" bIns="91425" anchor="t" anchorCtr="0">
            <a:noAutofit/>
          </a:bodyPr>
          <a:lstStyle/>
          <a:p>
            <a:pPr algn="ctr">
              <a:spcAft>
                <a:spcPts val="1600"/>
              </a:spcAft>
            </a:pPr>
            <a:r>
              <a:rPr lang="es-MX" sz="1200" dirty="0">
                <a:solidFill>
                  <a:srgbClr val="000000"/>
                </a:solidFill>
                <a:latin typeface="+mj-lt"/>
                <a:ea typeface="Roboto"/>
                <a:cs typeface="Roboto"/>
                <a:sym typeface="Roboto"/>
              </a:rPr>
              <a:t>Revisión bibliográfica</a:t>
            </a:r>
          </a:p>
          <a:p>
            <a:pPr marL="0" lvl="0" indent="0" algn="ctr" rtl="0">
              <a:lnSpc>
                <a:spcPct val="100000"/>
              </a:lnSpc>
              <a:spcBef>
                <a:spcPts val="0"/>
              </a:spcBef>
              <a:spcAft>
                <a:spcPts val="1600"/>
              </a:spcAft>
              <a:buNone/>
            </a:pPr>
            <a:endParaRPr sz="1200" dirty="0">
              <a:solidFill>
                <a:srgbClr val="000000"/>
              </a:solidFill>
              <a:latin typeface="Roboto"/>
              <a:ea typeface="Roboto"/>
              <a:cs typeface="Roboto"/>
              <a:sym typeface="Roboto"/>
            </a:endParaRPr>
          </a:p>
        </p:txBody>
      </p:sp>
      <p:sp>
        <p:nvSpPr>
          <p:cNvPr id="1347" name="Google Shape;1347;p29"/>
          <p:cNvSpPr txBox="1"/>
          <p:nvPr/>
        </p:nvSpPr>
        <p:spPr>
          <a:xfrm>
            <a:off x="2772315" y="3236410"/>
            <a:ext cx="1254600" cy="74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MX" sz="1200" dirty="0">
                <a:solidFill>
                  <a:srgbClr val="000000"/>
                </a:solidFill>
                <a:latin typeface="Roboto"/>
                <a:ea typeface="Roboto"/>
                <a:cs typeface="Roboto"/>
                <a:sym typeface="Roboto"/>
              </a:rPr>
              <a:t>Elaboración del marco teórico</a:t>
            </a:r>
            <a:endParaRPr sz="1200" dirty="0">
              <a:solidFill>
                <a:srgbClr val="000000"/>
              </a:solidFill>
              <a:latin typeface="Roboto"/>
              <a:ea typeface="Roboto"/>
              <a:cs typeface="Roboto"/>
              <a:sym typeface="Roboto"/>
            </a:endParaRPr>
          </a:p>
        </p:txBody>
      </p:sp>
      <p:sp>
        <p:nvSpPr>
          <p:cNvPr id="1348" name="Google Shape;1348;p29"/>
          <p:cNvSpPr txBox="1"/>
          <p:nvPr/>
        </p:nvSpPr>
        <p:spPr>
          <a:xfrm>
            <a:off x="1611321" y="3192559"/>
            <a:ext cx="1254600" cy="744300"/>
          </a:xfrm>
          <a:prstGeom prst="rect">
            <a:avLst/>
          </a:prstGeom>
          <a:noFill/>
          <a:ln>
            <a:noFill/>
          </a:ln>
        </p:spPr>
        <p:txBody>
          <a:bodyPr spcFirstLastPara="1" wrap="square" lIns="91425" tIns="91425" rIns="91425" bIns="91425" anchor="t" anchorCtr="0">
            <a:noAutofit/>
          </a:bodyPr>
          <a:lstStyle/>
          <a:p>
            <a:pPr algn="ctr">
              <a:spcAft>
                <a:spcPts val="1600"/>
              </a:spcAft>
            </a:pPr>
            <a:r>
              <a:rPr lang="es-MX" sz="1200" dirty="0">
                <a:latin typeface="+mj-lt"/>
                <a:ea typeface="Roboto"/>
                <a:cs typeface="Roboto"/>
                <a:sym typeface="Roboto"/>
              </a:rPr>
              <a:t>E</a:t>
            </a:r>
            <a:r>
              <a:rPr lang="es-MX" sz="1200" dirty="0">
                <a:solidFill>
                  <a:srgbClr val="000000"/>
                </a:solidFill>
                <a:latin typeface="+mj-lt"/>
                <a:ea typeface="Roboto"/>
                <a:cs typeface="Roboto"/>
                <a:sym typeface="Roboto"/>
              </a:rPr>
              <a:t>laboración del marco metodológico y selección de las técnicas</a:t>
            </a:r>
          </a:p>
          <a:p>
            <a:pPr marL="0" lvl="0" indent="0" algn="ctr" rtl="0">
              <a:lnSpc>
                <a:spcPct val="100000"/>
              </a:lnSpc>
              <a:spcBef>
                <a:spcPts val="0"/>
              </a:spcBef>
              <a:spcAft>
                <a:spcPts val="1600"/>
              </a:spcAft>
              <a:buNone/>
            </a:pPr>
            <a:endParaRPr sz="1200" dirty="0">
              <a:solidFill>
                <a:srgbClr val="000000"/>
              </a:solidFill>
              <a:latin typeface="Roboto"/>
              <a:ea typeface="Roboto"/>
              <a:cs typeface="Roboto"/>
              <a:sym typeface="Roboto"/>
            </a:endParaRPr>
          </a:p>
        </p:txBody>
      </p:sp>
      <p:sp>
        <p:nvSpPr>
          <p:cNvPr id="1349" name="Google Shape;1349;p29"/>
          <p:cNvSpPr txBox="1"/>
          <p:nvPr/>
        </p:nvSpPr>
        <p:spPr>
          <a:xfrm>
            <a:off x="4010589" y="3239009"/>
            <a:ext cx="992856" cy="744300"/>
          </a:xfrm>
          <a:prstGeom prst="rect">
            <a:avLst/>
          </a:prstGeom>
          <a:noFill/>
          <a:ln>
            <a:noFill/>
          </a:ln>
        </p:spPr>
        <p:txBody>
          <a:bodyPr spcFirstLastPara="1" wrap="square" lIns="91425" tIns="91425" rIns="91425" bIns="91425" anchor="t" anchorCtr="0">
            <a:noAutofit/>
          </a:bodyPr>
          <a:lstStyle/>
          <a:p>
            <a:pPr marL="0" lvl="0" indent="0" algn="ctr">
              <a:spcAft>
                <a:spcPts val="1600"/>
              </a:spcAft>
              <a:buFont typeface="Arial"/>
              <a:buNone/>
            </a:pPr>
            <a:r>
              <a:rPr lang="es-MX" sz="1200" dirty="0">
                <a:latin typeface="+mj-lt"/>
                <a:ea typeface="Roboto"/>
                <a:cs typeface="Roboto"/>
                <a:sym typeface="Roboto"/>
              </a:rPr>
              <a:t>Aplicación y análisis de los resultados</a:t>
            </a:r>
            <a:endParaRPr sz="1200" dirty="0">
              <a:latin typeface="+mj-lt"/>
              <a:ea typeface="Roboto"/>
              <a:cs typeface="Roboto"/>
              <a:sym typeface="Roboto"/>
            </a:endParaRPr>
          </a:p>
        </p:txBody>
      </p:sp>
      <p:sp>
        <p:nvSpPr>
          <p:cNvPr id="1350" name="Google Shape;1350;p29"/>
          <p:cNvSpPr txBox="1"/>
          <p:nvPr/>
        </p:nvSpPr>
        <p:spPr>
          <a:xfrm>
            <a:off x="5215573" y="3239009"/>
            <a:ext cx="1254600" cy="74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MX" sz="1200" dirty="0">
                <a:latin typeface="+mj-lt"/>
                <a:ea typeface="Roboto"/>
                <a:cs typeface="Roboto"/>
                <a:sym typeface="Roboto"/>
              </a:rPr>
              <a:t>Confec</a:t>
            </a:r>
            <a:r>
              <a:rPr lang="es-MX" sz="1200" dirty="0">
                <a:solidFill>
                  <a:srgbClr val="000000"/>
                </a:solidFill>
                <a:latin typeface="+mj-lt"/>
                <a:ea typeface="Roboto"/>
                <a:cs typeface="Roboto"/>
                <a:sym typeface="Roboto"/>
              </a:rPr>
              <a:t>ción de informes parciales en seminarios de maestría</a:t>
            </a:r>
            <a:endParaRPr sz="1200" dirty="0">
              <a:solidFill>
                <a:srgbClr val="000000"/>
              </a:solidFill>
              <a:latin typeface="+mj-lt"/>
              <a:ea typeface="Roboto"/>
              <a:cs typeface="Roboto"/>
              <a:sym typeface="Roboto"/>
            </a:endParaRPr>
          </a:p>
        </p:txBody>
      </p:sp>
      <p:sp>
        <p:nvSpPr>
          <p:cNvPr id="1351" name="Google Shape;1351;p29"/>
          <p:cNvSpPr/>
          <p:nvPr/>
        </p:nvSpPr>
        <p:spPr>
          <a:xfrm>
            <a:off x="708011" y="2834745"/>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000000"/>
                </a:solidFill>
                <a:latin typeface="Roboto"/>
                <a:ea typeface="Roboto"/>
                <a:cs typeface="Roboto"/>
                <a:sym typeface="Roboto"/>
              </a:rPr>
              <a:t>1</a:t>
            </a:r>
            <a:endParaRPr b="1" dirty="0">
              <a:solidFill>
                <a:srgbClr val="000000"/>
              </a:solidFill>
              <a:latin typeface="Roboto"/>
              <a:ea typeface="Roboto"/>
              <a:cs typeface="Roboto"/>
              <a:sym typeface="Roboto"/>
            </a:endParaRPr>
          </a:p>
        </p:txBody>
      </p:sp>
      <p:sp>
        <p:nvSpPr>
          <p:cNvPr id="1352" name="Google Shape;1352;p29"/>
          <p:cNvSpPr/>
          <p:nvPr/>
        </p:nvSpPr>
        <p:spPr>
          <a:xfrm>
            <a:off x="2120910" y="2834745"/>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2</a:t>
            </a:r>
            <a:endParaRPr b="1">
              <a:solidFill>
                <a:srgbClr val="000000"/>
              </a:solidFill>
              <a:latin typeface="Roboto"/>
              <a:ea typeface="Roboto"/>
              <a:cs typeface="Roboto"/>
              <a:sym typeface="Roboto"/>
            </a:endParaRPr>
          </a:p>
        </p:txBody>
      </p:sp>
      <p:sp>
        <p:nvSpPr>
          <p:cNvPr id="1353" name="Google Shape;1353;p29"/>
          <p:cNvSpPr/>
          <p:nvPr/>
        </p:nvSpPr>
        <p:spPr>
          <a:xfrm>
            <a:off x="3185730" y="2834745"/>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Roboto"/>
                <a:ea typeface="Roboto"/>
                <a:cs typeface="Roboto"/>
                <a:sym typeface="Roboto"/>
              </a:rPr>
              <a:t>3</a:t>
            </a:r>
            <a:endParaRPr b="1" dirty="0">
              <a:solidFill>
                <a:srgbClr val="000000"/>
              </a:solidFill>
              <a:latin typeface="Roboto"/>
              <a:ea typeface="Roboto"/>
              <a:cs typeface="Roboto"/>
              <a:sym typeface="Roboto"/>
            </a:endParaRPr>
          </a:p>
        </p:txBody>
      </p:sp>
      <p:sp>
        <p:nvSpPr>
          <p:cNvPr id="1354" name="Google Shape;1354;p29"/>
          <p:cNvSpPr/>
          <p:nvPr/>
        </p:nvSpPr>
        <p:spPr>
          <a:xfrm>
            <a:off x="4138704" y="2836226"/>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4</a:t>
            </a:r>
            <a:endParaRPr b="1">
              <a:solidFill>
                <a:srgbClr val="000000"/>
              </a:solidFill>
              <a:latin typeface="Roboto"/>
              <a:ea typeface="Roboto"/>
              <a:cs typeface="Roboto"/>
              <a:sym typeface="Roboto"/>
            </a:endParaRPr>
          </a:p>
        </p:txBody>
      </p:sp>
      <p:sp>
        <p:nvSpPr>
          <p:cNvPr id="1355" name="Google Shape;1355;p29"/>
          <p:cNvSpPr/>
          <p:nvPr/>
        </p:nvSpPr>
        <p:spPr>
          <a:xfrm>
            <a:off x="5628337" y="2834745"/>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5</a:t>
            </a:r>
            <a:endParaRPr b="1">
              <a:solidFill>
                <a:srgbClr val="000000"/>
              </a:solidFill>
              <a:latin typeface="Roboto"/>
              <a:ea typeface="Roboto"/>
              <a:cs typeface="Roboto"/>
              <a:sym typeface="Roboto"/>
            </a:endParaRPr>
          </a:p>
        </p:txBody>
      </p:sp>
      <p:sp>
        <p:nvSpPr>
          <p:cNvPr id="1361" name="Google Shape;1361;p29"/>
          <p:cNvSpPr txBox="1">
            <a:spLocks noGrp="1"/>
          </p:cNvSpPr>
          <p:nvPr>
            <p:ph type="title"/>
          </p:nvPr>
        </p:nvSpPr>
        <p:spPr>
          <a:xfrm>
            <a:off x="464476" y="294443"/>
            <a:ext cx="8273124"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sz="3200" dirty="0"/>
              <a:t>Procedimiento para la recogida, procesamiento y análisis de la información</a:t>
            </a:r>
            <a:endParaRPr dirty="0"/>
          </a:p>
        </p:txBody>
      </p:sp>
      <p:grpSp>
        <p:nvGrpSpPr>
          <p:cNvPr id="2" name="Google Shape;1301;p29">
            <a:extLst>
              <a:ext uri="{FF2B5EF4-FFF2-40B4-BE49-F238E27FC236}">
                <a16:creationId xmlns:a16="http://schemas.microsoft.com/office/drawing/2014/main" id="{F201CAC9-8216-BD74-977A-5FDC59025331}"/>
              </a:ext>
            </a:extLst>
          </p:cNvPr>
          <p:cNvGrpSpPr/>
          <p:nvPr/>
        </p:nvGrpSpPr>
        <p:grpSpPr>
          <a:xfrm>
            <a:off x="6716539" y="665024"/>
            <a:ext cx="974695" cy="2040176"/>
            <a:chOff x="751900" y="1468275"/>
            <a:chExt cx="974695" cy="2040176"/>
          </a:xfrm>
        </p:grpSpPr>
        <p:sp>
          <p:nvSpPr>
            <p:cNvPr id="3" name="Google Shape;1302;p29">
              <a:extLst>
                <a:ext uri="{FF2B5EF4-FFF2-40B4-BE49-F238E27FC236}">
                  <a16:creationId xmlns:a16="http://schemas.microsoft.com/office/drawing/2014/main" id="{08172EA7-1BB6-3207-BE48-6BF794DDA449}"/>
                </a:ext>
              </a:extLst>
            </p:cNvPr>
            <p:cNvSpPr/>
            <p:nvPr/>
          </p:nvSpPr>
          <p:spPr>
            <a:xfrm>
              <a:off x="1248329" y="2378036"/>
              <a:ext cx="383312" cy="1081495"/>
            </a:xfrm>
            <a:custGeom>
              <a:avLst/>
              <a:gdLst/>
              <a:ahLst/>
              <a:cxnLst/>
              <a:rect l="l" t="t" r="r" b="b"/>
              <a:pathLst>
                <a:path w="18314" h="51672" extrusionOk="0">
                  <a:moveTo>
                    <a:pt x="1" y="1"/>
                  </a:moveTo>
                  <a:lnTo>
                    <a:pt x="1" y="51671"/>
                  </a:lnTo>
                  <a:lnTo>
                    <a:pt x="18314" y="51671"/>
                  </a:lnTo>
                  <a:lnTo>
                    <a:pt x="18314"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03;p29">
              <a:extLst>
                <a:ext uri="{FF2B5EF4-FFF2-40B4-BE49-F238E27FC236}">
                  <a16:creationId xmlns:a16="http://schemas.microsoft.com/office/drawing/2014/main" id="{80BA64C4-0329-91B1-0451-0694EFC3386F}"/>
                </a:ext>
              </a:extLst>
            </p:cNvPr>
            <p:cNvSpPr/>
            <p:nvPr/>
          </p:nvSpPr>
          <p:spPr>
            <a:xfrm>
              <a:off x="848959" y="1468275"/>
              <a:ext cx="532020" cy="1073793"/>
            </a:xfrm>
            <a:custGeom>
              <a:avLst/>
              <a:gdLst/>
              <a:ahLst/>
              <a:cxnLst/>
              <a:rect l="l" t="t" r="r" b="b"/>
              <a:pathLst>
                <a:path w="25419" h="51304" extrusionOk="0">
                  <a:moveTo>
                    <a:pt x="4537" y="0"/>
                  </a:moveTo>
                  <a:cubicBezTo>
                    <a:pt x="2035" y="0"/>
                    <a:pt x="34" y="2002"/>
                    <a:pt x="34" y="4504"/>
                  </a:cubicBezTo>
                  <a:lnTo>
                    <a:pt x="0" y="46801"/>
                  </a:lnTo>
                  <a:cubicBezTo>
                    <a:pt x="0" y="49302"/>
                    <a:pt x="2035" y="51304"/>
                    <a:pt x="4504" y="51304"/>
                  </a:cubicBezTo>
                  <a:lnTo>
                    <a:pt x="20915" y="51304"/>
                  </a:lnTo>
                  <a:cubicBezTo>
                    <a:pt x="23384" y="51304"/>
                    <a:pt x="25419" y="49302"/>
                    <a:pt x="25419" y="46801"/>
                  </a:cubicBezTo>
                  <a:lnTo>
                    <a:pt x="25419" y="4504"/>
                  </a:lnTo>
                  <a:cubicBezTo>
                    <a:pt x="25419" y="2035"/>
                    <a:pt x="23417" y="0"/>
                    <a:pt x="20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04;p29">
              <a:extLst>
                <a:ext uri="{FF2B5EF4-FFF2-40B4-BE49-F238E27FC236}">
                  <a16:creationId xmlns:a16="http://schemas.microsoft.com/office/drawing/2014/main" id="{B000B3A8-FF0C-7658-CE35-68BC9FF355E7}"/>
                </a:ext>
              </a:extLst>
            </p:cNvPr>
            <p:cNvSpPr/>
            <p:nvPr/>
          </p:nvSpPr>
          <p:spPr>
            <a:xfrm>
              <a:off x="881067" y="1600938"/>
              <a:ext cx="465713" cy="818970"/>
            </a:xfrm>
            <a:custGeom>
              <a:avLst/>
              <a:gdLst/>
              <a:ahLst/>
              <a:cxnLst/>
              <a:rect l="l" t="t" r="r" b="b"/>
              <a:pathLst>
                <a:path w="22251" h="39129" extrusionOk="0">
                  <a:moveTo>
                    <a:pt x="1" y="0"/>
                  </a:moveTo>
                  <a:lnTo>
                    <a:pt x="1" y="39128"/>
                  </a:lnTo>
                  <a:lnTo>
                    <a:pt x="22250" y="39128"/>
                  </a:lnTo>
                  <a:lnTo>
                    <a:pt x="22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5;p29">
              <a:extLst>
                <a:ext uri="{FF2B5EF4-FFF2-40B4-BE49-F238E27FC236}">
                  <a16:creationId xmlns:a16="http://schemas.microsoft.com/office/drawing/2014/main" id="{1A1E6505-CADB-2CC8-45E8-DC1A5ABC326D}"/>
                </a:ext>
              </a:extLst>
            </p:cNvPr>
            <p:cNvSpPr/>
            <p:nvPr/>
          </p:nvSpPr>
          <p:spPr>
            <a:xfrm>
              <a:off x="881067" y="1600938"/>
              <a:ext cx="465713" cy="30725"/>
            </a:xfrm>
            <a:custGeom>
              <a:avLst/>
              <a:gdLst/>
              <a:ahLst/>
              <a:cxnLst/>
              <a:rect l="l" t="t" r="r" b="b"/>
              <a:pathLst>
                <a:path w="22251" h="1468" extrusionOk="0">
                  <a:moveTo>
                    <a:pt x="1" y="0"/>
                  </a:moveTo>
                  <a:lnTo>
                    <a:pt x="1" y="1468"/>
                  </a:lnTo>
                  <a:lnTo>
                    <a:pt x="22250" y="1468"/>
                  </a:lnTo>
                  <a:lnTo>
                    <a:pt x="22250"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06;p29">
              <a:extLst>
                <a:ext uri="{FF2B5EF4-FFF2-40B4-BE49-F238E27FC236}">
                  <a16:creationId xmlns:a16="http://schemas.microsoft.com/office/drawing/2014/main" id="{6A62FF83-E87C-701C-2987-EC90ECF171BD}"/>
                </a:ext>
              </a:extLst>
            </p:cNvPr>
            <p:cNvSpPr/>
            <p:nvPr/>
          </p:nvSpPr>
          <p:spPr>
            <a:xfrm>
              <a:off x="1077969" y="2438088"/>
              <a:ext cx="80308" cy="80308"/>
            </a:xfrm>
            <a:custGeom>
              <a:avLst/>
              <a:gdLst/>
              <a:ahLst/>
              <a:cxnLst/>
              <a:rect l="l" t="t" r="r" b="b"/>
              <a:pathLst>
                <a:path w="3837" h="3837" extrusionOk="0">
                  <a:moveTo>
                    <a:pt x="1902" y="1"/>
                  </a:moveTo>
                  <a:cubicBezTo>
                    <a:pt x="868" y="1"/>
                    <a:pt x="1" y="835"/>
                    <a:pt x="1" y="1902"/>
                  </a:cubicBezTo>
                  <a:cubicBezTo>
                    <a:pt x="1" y="2969"/>
                    <a:pt x="868" y="3837"/>
                    <a:pt x="1902" y="3837"/>
                  </a:cubicBezTo>
                  <a:cubicBezTo>
                    <a:pt x="2969" y="3837"/>
                    <a:pt x="3837" y="2969"/>
                    <a:pt x="3837" y="1902"/>
                  </a:cubicBezTo>
                  <a:cubicBezTo>
                    <a:pt x="3837" y="835"/>
                    <a:pt x="2969" y="1"/>
                    <a:pt x="19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7;p29">
              <a:extLst>
                <a:ext uri="{FF2B5EF4-FFF2-40B4-BE49-F238E27FC236}">
                  <a16:creationId xmlns:a16="http://schemas.microsoft.com/office/drawing/2014/main" id="{5366AB9F-FB55-31FA-597E-9BC08999A876}"/>
                </a:ext>
              </a:extLst>
            </p:cNvPr>
            <p:cNvSpPr/>
            <p:nvPr/>
          </p:nvSpPr>
          <p:spPr>
            <a:xfrm>
              <a:off x="751900" y="1817599"/>
              <a:ext cx="168989" cy="145422"/>
            </a:xfrm>
            <a:custGeom>
              <a:avLst/>
              <a:gdLst/>
              <a:ahLst/>
              <a:cxnLst/>
              <a:rect l="l" t="t" r="r" b="b"/>
              <a:pathLst>
                <a:path w="8074" h="6948" extrusionOk="0">
                  <a:moveTo>
                    <a:pt x="3812" y="1"/>
                  </a:moveTo>
                  <a:cubicBezTo>
                    <a:pt x="2573" y="1"/>
                    <a:pt x="642" y="1098"/>
                    <a:pt x="334" y="2792"/>
                  </a:cubicBezTo>
                  <a:cubicBezTo>
                    <a:pt x="1" y="4627"/>
                    <a:pt x="2903" y="6695"/>
                    <a:pt x="4104" y="6928"/>
                  </a:cubicBezTo>
                  <a:cubicBezTo>
                    <a:pt x="4181" y="6941"/>
                    <a:pt x="4264" y="6947"/>
                    <a:pt x="4352" y="6947"/>
                  </a:cubicBezTo>
                  <a:cubicBezTo>
                    <a:pt x="5643" y="6947"/>
                    <a:pt x="8042" y="5608"/>
                    <a:pt x="8073" y="3860"/>
                  </a:cubicBezTo>
                  <a:cubicBezTo>
                    <a:pt x="8073" y="757"/>
                    <a:pt x="5305" y="257"/>
                    <a:pt x="4104" y="23"/>
                  </a:cubicBezTo>
                  <a:cubicBezTo>
                    <a:pt x="4012" y="8"/>
                    <a:pt x="3914" y="1"/>
                    <a:pt x="3812"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8;p29">
              <a:extLst>
                <a:ext uri="{FF2B5EF4-FFF2-40B4-BE49-F238E27FC236}">
                  <a16:creationId xmlns:a16="http://schemas.microsoft.com/office/drawing/2014/main" id="{E77A7C7C-7BE7-36B8-96DD-ED896EAA8283}"/>
                </a:ext>
              </a:extLst>
            </p:cNvPr>
            <p:cNvSpPr/>
            <p:nvPr/>
          </p:nvSpPr>
          <p:spPr>
            <a:xfrm>
              <a:off x="758200" y="1952020"/>
              <a:ext cx="182238" cy="148436"/>
            </a:xfrm>
            <a:custGeom>
              <a:avLst/>
              <a:gdLst/>
              <a:ahLst/>
              <a:cxnLst/>
              <a:rect l="l" t="t" r="r" b="b"/>
              <a:pathLst>
                <a:path w="8707" h="7092" extrusionOk="0">
                  <a:moveTo>
                    <a:pt x="4437" y="0"/>
                  </a:moveTo>
                  <a:cubicBezTo>
                    <a:pt x="2773" y="0"/>
                    <a:pt x="638" y="1368"/>
                    <a:pt x="334" y="3042"/>
                  </a:cubicBezTo>
                  <a:cubicBezTo>
                    <a:pt x="0" y="4843"/>
                    <a:pt x="1935" y="6744"/>
                    <a:pt x="3636" y="7044"/>
                  </a:cubicBezTo>
                  <a:cubicBezTo>
                    <a:pt x="3815" y="7076"/>
                    <a:pt x="4005" y="7091"/>
                    <a:pt x="4203" y="7091"/>
                  </a:cubicBezTo>
                  <a:cubicBezTo>
                    <a:pt x="5880" y="7091"/>
                    <a:pt x="8074" y="5984"/>
                    <a:pt x="8373" y="4342"/>
                  </a:cubicBezTo>
                  <a:cubicBezTo>
                    <a:pt x="8706" y="2541"/>
                    <a:pt x="6638" y="373"/>
                    <a:pt x="4904" y="39"/>
                  </a:cubicBezTo>
                  <a:cubicBezTo>
                    <a:pt x="4754" y="13"/>
                    <a:pt x="4598" y="0"/>
                    <a:pt x="443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9;p29">
              <a:extLst>
                <a:ext uri="{FF2B5EF4-FFF2-40B4-BE49-F238E27FC236}">
                  <a16:creationId xmlns:a16="http://schemas.microsoft.com/office/drawing/2014/main" id="{51BABAD4-1A5D-A334-8D9F-9EE8C9585D09}"/>
                </a:ext>
              </a:extLst>
            </p:cNvPr>
            <p:cNvSpPr/>
            <p:nvPr/>
          </p:nvSpPr>
          <p:spPr>
            <a:xfrm>
              <a:off x="758200" y="2083260"/>
              <a:ext cx="180145" cy="141884"/>
            </a:xfrm>
            <a:custGeom>
              <a:avLst/>
              <a:gdLst/>
              <a:ahLst/>
              <a:cxnLst/>
              <a:rect l="l" t="t" r="r" b="b"/>
              <a:pathLst>
                <a:path w="8607" h="6779" extrusionOk="0">
                  <a:moveTo>
                    <a:pt x="4194" y="0"/>
                  </a:moveTo>
                  <a:cubicBezTo>
                    <a:pt x="2206" y="0"/>
                    <a:pt x="482" y="2400"/>
                    <a:pt x="234" y="3643"/>
                  </a:cubicBezTo>
                  <a:cubicBezTo>
                    <a:pt x="0" y="4977"/>
                    <a:pt x="1501" y="6779"/>
                    <a:pt x="3703" y="6779"/>
                  </a:cubicBezTo>
                  <a:cubicBezTo>
                    <a:pt x="3728" y="6779"/>
                    <a:pt x="3753" y="6779"/>
                    <a:pt x="3779" y="6779"/>
                  </a:cubicBezTo>
                  <a:cubicBezTo>
                    <a:pt x="6761" y="6779"/>
                    <a:pt x="8108" y="4833"/>
                    <a:pt x="8339" y="3510"/>
                  </a:cubicBezTo>
                  <a:cubicBezTo>
                    <a:pt x="8606" y="2175"/>
                    <a:pt x="6772" y="407"/>
                    <a:pt x="4637" y="41"/>
                  </a:cubicBezTo>
                  <a:cubicBezTo>
                    <a:pt x="4488" y="13"/>
                    <a:pt x="4340" y="0"/>
                    <a:pt x="419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10;p29">
              <a:extLst>
                <a:ext uri="{FF2B5EF4-FFF2-40B4-BE49-F238E27FC236}">
                  <a16:creationId xmlns:a16="http://schemas.microsoft.com/office/drawing/2014/main" id="{ED3876FD-5C2A-AC6A-573D-09FEDD65BBE3}"/>
                </a:ext>
              </a:extLst>
            </p:cNvPr>
            <p:cNvSpPr/>
            <p:nvPr/>
          </p:nvSpPr>
          <p:spPr>
            <a:xfrm>
              <a:off x="769357" y="2218309"/>
              <a:ext cx="159905" cy="151910"/>
            </a:xfrm>
            <a:custGeom>
              <a:avLst/>
              <a:gdLst/>
              <a:ahLst/>
              <a:cxnLst/>
              <a:rect l="l" t="t" r="r" b="b"/>
              <a:pathLst>
                <a:path w="7640" h="7258" extrusionOk="0">
                  <a:moveTo>
                    <a:pt x="4930" y="1"/>
                  </a:moveTo>
                  <a:cubicBezTo>
                    <a:pt x="3826" y="1"/>
                    <a:pt x="2558" y="638"/>
                    <a:pt x="1602" y="1794"/>
                  </a:cubicBezTo>
                  <a:cubicBezTo>
                    <a:pt x="168" y="3529"/>
                    <a:pt x="1" y="5731"/>
                    <a:pt x="1235" y="6765"/>
                  </a:cubicBezTo>
                  <a:cubicBezTo>
                    <a:pt x="1646" y="7098"/>
                    <a:pt x="2162" y="7258"/>
                    <a:pt x="2718" y="7258"/>
                  </a:cubicBezTo>
                  <a:cubicBezTo>
                    <a:pt x="3829" y="7258"/>
                    <a:pt x="5104" y="6620"/>
                    <a:pt x="6038" y="5464"/>
                  </a:cubicBezTo>
                  <a:cubicBezTo>
                    <a:pt x="7473" y="3729"/>
                    <a:pt x="7640" y="1528"/>
                    <a:pt x="6405" y="493"/>
                  </a:cubicBezTo>
                  <a:cubicBezTo>
                    <a:pt x="5994" y="160"/>
                    <a:pt x="5482" y="1"/>
                    <a:pt x="493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11;p29">
              <a:extLst>
                <a:ext uri="{FF2B5EF4-FFF2-40B4-BE49-F238E27FC236}">
                  <a16:creationId xmlns:a16="http://schemas.microsoft.com/office/drawing/2014/main" id="{29DF9149-7CD6-8DE2-95CA-1A20F9D27061}"/>
                </a:ext>
              </a:extLst>
            </p:cNvPr>
            <p:cNvSpPr/>
            <p:nvPr/>
          </p:nvSpPr>
          <p:spPr>
            <a:xfrm>
              <a:off x="1342583" y="1688201"/>
              <a:ext cx="190630" cy="620700"/>
            </a:xfrm>
            <a:custGeom>
              <a:avLst/>
              <a:gdLst/>
              <a:ahLst/>
              <a:cxnLst/>
              <a:rect l="l" t="t" r="r" b="b"/>
              <a:pathLst>
                <a:path w="9108" h="29656" fill="none" extrusionOk="0">
                  <a:moveTo>
                    <a:pt x="1" y="1"/>
                  </a:moveTo>
                  <a:lnTo>
                    <a:pt x="1135" y="5205"/>
                  </a:lnTo>
                  <a:lnTo>
                    <a:pt x="9041" y="16346"/>
                  </a:lnTo>
                  <a:lnTo>
                    <a:pt x="9107" y="29656"/>
                  </a:lnTo>
                </a:path>
              </a:pathLst>
            </a:custGeom>
            <a:noFill/>
            <a:ln w="117575" cap="rnd" cmpd="sng">
              <a:solidFill>
                <a:srgbClr val="F0BC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12;p29">
              <a:extLst>
                <a:ext uri="{FF2B5EF4-FFF2-40B4-BE49-F238E27FC236}">
                  <a16:creationId xmlns:a16="http://schemas.microsoft.com/office/drawing/2014/main" id="{589C9D7E-06C4-37B8-36BA-CAAB3D21787E}"/>
                </a:ext>
              </a:extLst>
            </p:cNvPr>
            <p:cNvSpPr/>
            <p:nvPr/>
          </p:nvSpPr>
          <p:spPr>
            <a:xfrm>
              <a:off x="1219004" y="1796835"/>
              <a:ext cx="458723" cy="899550"/>
            </a:xfrm>
            <a:custGeom>
              <a:avLst/>
              <a:gdLst/>
              <a:ahLst/>
              <a:cxnLst/>
              <a:rect l="l" t="t" r="r" b="b"/>
              <a:pathLst>
                <a:path w="21917" h="42979" extrusionOk="0">
                  <a:moveTo>
                    <a:pt x="5439" y="0"/>
                  </a:moveTo>
                  <a:cubicBezTo>
                    <a:pt x="4890" y="0"/>
                    <a:pt x="4500" y="311"/>
                    <a:pt x="4337" y="1049"/>
                  </a:cubicBezTo>
                  <a:cubicBezTo>
                    <a:pt x="4337" y="1049"/>
                    <a:pt x="8173" y="10756"/>
                    <a:pt x="7506" y="14892"/>
                  </a:cubicBezTo>
                  <a:cubicBezTo>
                    <a:pt x="6505" y="21197"/>
                    <a:pt x="1" y="35540"/>
                    <a:pt x="14011" y="40410"/>
                  </a:cubicBezTo>
                  <a:lnTo>
                    <a:pt x="19748" y="42979"/>
                  </a:lnTo>
                  <a:cubicBezTo>
                    <a:pt x="21916" y="35574"/>
                    <a:pt x="21850" y="27835"/>
                    <a:pt x="19615" y="20463"/>
                  </a:cubicBezTo>
                  <a:cubicBezTo>
                    <a:pt x="19448" y="19862"/>
                    <a:pt x="19281" y="19162"/>
                    <a:pt x="19148" y="18428"/>
                  </a:cubicBezTo>
                  <a:cubicBezTo>
                    <a:pt x="17914" y="11456"/>
                    <a:pt x="19014" y="11056"/>
                    <a:pt x="15779" y="8187"/>
                  </a:cubicBezTo>
                  <a:cubicBezTo>
                    <a:pt x="13176" y="5856"/>
                    <a:pt x="7820" y="0"/>
                    <a:pt x="543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13;p29">
              <a:extLst>
                <a:ext uri="{FF2B5EF4-FFF2-40B4-BE49-F238E27FC236}">
                  <a16:creationId xmlns:a16="http://schemas.microsoft.com/office/drawing/2014/main" id="{09053F29-F71D-51A6-F098-377297BED3ED}"/>
                </a:ext>
              </a:extLst>
            </p:cNvPr>
            <p:cNvSpPr/>
            <p:nvPr/>
          </p:nvSpPr>
          <p:spPr>
            <a:xfrm>
              <a:off x="944865" y="1783857"/>
              <a:ext cx="361670" cy="367259"/>
            </a:xfrm>
            <a:custGeom>
              <a:avLst/>
              <a:gdLst/>
              <a:ahLst/>
              <a:cxnLst/>
              <a:rect l="l" t="t" r="r" b="b"/>
              <a:pathLst>
                <a:path w="17280" h="17547" extrusionOk="0">
                  <a:moveTo>
                    <a:pt x="8173" y="234"/>
                  </a:moveTo>
                  <a:cubicBezTo>
                    <a:pt x="3603" y="468"/>
                    <a:pt x="0" y="4271"/>
                    <a:pt x="0" y="8841"/>
                  </a:cubicBezTo>
                  <a:cubicBezTo>
                    <a:pt x="34" y="10208"/>
                    <a:pt x="367" y="11543"/>
                    <a:pt x="934" y="12677"/>
                  </a:cubicBezTo>
                  <a:lnTo>
                    <a:pt x="34" y="17113"/>
                  </a:lnTo>
                  <a:cubicBezTo>
                    <a:pt x="0" y="17347"/>
                    <a:pt x="201" y="17547"/>
                    <a:pt x="434" y="17480"/>
                  </a:cubicBezTo>
                  <a:lnTo>
                    <a:pt x="4770" y="16479"/>
                  </a:lnTo>
                  <a:cubicBezTo>
                    <a:pt x="5871" y="17013"/>
                    <a:pt x="7139" y="17347"/>
                    <a:pt x="8440" y="17347"/>
                  </a:cubicBezTo>
                  <a:cubicBezTo>
                    <a:pt x="13110" y="17447"/>
                    <a:pt x="16979" y="13744"/>
                    <a:pt x="17146" y="9074"/>
                  </a:cubicBezTo>
                  <a:cubicBezTo>
                    <a:pt x="17279" y="4071"/>
                    <a:pt x="13176" y="1"/>
                    <a:pt x="8173" y="234"/>
                  </a:cubicBezTo>
                  <a:close/>
                  <a:moveTo>
                    <a:pt x="13310" y="13544"/>
                  </a:moveTo>
                  <a:cubicBezTo>
                    <a:pt x="12042" y="14812"/>
                    <a:pt x="10374" y="15512"/>
                    <a:pt x="8573" y="15512"/>
                  </a:cubicBezTo>
                  <a:cubicBezTo>
                    <a:pt x="7539" y="15512"/>
                    <a:pt x="6505" y="15279"/>
                    <a:pt x="5571" y="14812"/>
                  </a:cubicBezTo>
                  <a:lnTo>
                    <a:pt x="4971" y="14511"/>
                  </a:lnTo>
                  <a:lnTo>
                    <a:pt x="2335" y="15145"/>
                  </a:lnTo>
                  <a:lnTo>
                    <a:pt x="2902" y="12443"/>
                  </a:lnTo>
                  <a:lnTo>
                    <a:pt x="2602" y="11843"/>
                  </a:lnTo>
                  <a:cubicBezTo>
                    <a:pt x="2102" y="10909"/>
                    <a:pt x="1868" y="9875"/>
                    <a:pt x="1868" y="8807"/>
                  </a:cubicBezTo>
                  <a:cubicBezTo>
                    <a:pt x="1868" y="7006"/>
                    <a:pt x="2569" y="5338"/>
                    <a:pt x="3836" y="4071"/>
                  </a:cubicBezTo>
                  <a:cubicBezTo>
                    <a:pt x="5071" y="2803"/>
                    <a:pt x="6805" y="2102"/>
                    <a:pt x="8573" y="2102"/>
                  </a:cubicBezTo>
                  <a:cubicBezTo>
                    <a:pt x="10374" y="2102"/>
                    <a:pt x="12042" y="2803"/>
                    <a:pt x="13310" y="4071"/>
                  </a:cubicBezTo>
                  <a:cubicBezTo>
                    <a:pt x="14577" y="5338"/>
                    <a:pt x="15278" y="7006"/>
                    <a:pt x="15278" y="8807"/>
                  </a:cubicBezTo>
                  <a:cubicBezTo>
                    <a:pt x="15278" y="10575"/>
                    <a:pt x="14577" y="12276"/>
                    <a:pt x="13310" y="135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14;p29">
              <a:extLst>
                <a:ext uri="{FF2B5EF4-FFF2-40B4-BE49-F238E27FC236}">
                  <a16:creationId xmlns:a16="http://schemas.microsoft.com/office/drawing/2014/main" id="{8EF066C0-E6E6-332E-5037-86FBD65B8F3E}"/>
                </a:ext>
              </a:extLst>
            </p:cNvPr>
            <p:cNvSpPr/>
            <p:nvPr/>
          </p:nvSpPr>
          <p:spPr>
            <a:xfrm>
              <a:off x="1031437" y="1878823"/>
              <a:ext cx="192012" cy="180145"/>
            </a:xfrm>
            <a:custGeom>
              <a:avLst/>
              <a:gdLst/>
              <a:ahLst/>
              <a:cxnLst/>
              <a:rect l="l" t="t" r="r" b="b"/>
              <a:pathLst>
                <a:path w="9174" h="8607" extrusionOk="0">
                  <a:moveTo>
                    <a:pt x="8607" y="6138"/>
                  </a:moveTo>
                  <a:lnTo>
                    <a:pt x="6939" y="5638"/>
                  </a:lnTo>
                  <a:cubicBezTo>
                    <a:pt x="6705" y="5571"/>
                    <a:pt x="6472" y="5638"/>
                    <a:pt x="6305" y="5805"/>
                  </a:cubicBezTo>
                  <a:lnTo>
                    <a:pt x="5905" y="6205"/>
                  </a:lnTo>
                  <a:cubicBezTo>
                    <a:pt x="5738" y="6405"/>
                    <a:pt x="5471" y="6438"/>
                    <a:pt x="5271" y="6372"/>
                  </a:cubicBezTo>
                  <a:cubicBezTo>
                    <a:pt x="4471" y="6038"/>
                    <a:pt x="2836" y="4570"/>
                    <a:pt x="2402" y="3837"/>
                  </a:cubicBezTo>
                  <a:cubicBezTo>
                    <a:pt x="2269" y="3636"/>
                    <a:pt x="2302" y="3370"/>
                    <a:pt x="2436" y="3169"/>
                  </a:cubicBezTo>
                  <a:lnTo>
                    <a:pt x="2803" y="2702"/>
                  </a:lnTo>
                  <a:cubicBezTo>
                    <a:pt x="2936" y="2536"/>
                    <a:pt x="2969" y="2302"/>
                    <a:pt x="2869" y="2069"/>
                  </a:cubicBezTo>
                  <a:lnTo>
                    <a:pt x="2169" y="501"/>
                  </a:lnTo>
                  <a:cubicBezTo>
                    <a:pt x="2002" y="134"/>
                    <a:pt x="1535" y="1"/>
                    <a:pt x="1202" y="267"/>
                  </a:cubicBezTo>
                  <a:cubicBezTo>
                    <a:pt x="735" y="668"/>
                    <a:pt x="201" y="1268"/>
                    <a:pt x="134" y="1935"/>
                  </a:cubicBezTo>
                  <a:cubicBezTo>
                    <a:pt x="1" y="3103"/>
                    <a:pt x="501" y="4537"/>
                    <a:pt x="2402" y="6305"/>
                  </a:cubicBezTo>
                  <a:cubicBezTo>
                    <a:pt x="4571" y="8340"/>
                    <a:pt x="6305" y="8607"/>
                    <a:pt x="7473" y="8340"/>
                  </a:cubicBezTo>
                  <a:cubicBezTo>
                    <a:pt x="8106" y="8173"/>
                    <a:pt x="8607" y="7573"/>
                    <a:pt x="8940" y="7039"/>
                  </a:cubicBezTo>
                  <a:cubicBezTo>
                    <a:pt x="9174" y="6705"/>
                    <a:pt x="8974" y="6238"/>
                    <a:pt x="8607" y="613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5;p29">
              <a:extLst>
                <a:ext uri="{FF2B5EF4-FFF2-40B4-BE49-F238E27FC236}">
                  <a16:creationId xmlns:a16="http://schemas.microsoft.com/office/drawing/2014/main" id="{1756419E-837E-99F5-A6A0-E4FFA9513821}"/>
                </a:ext>
              </a:extLst>
            </p:cNvPr>
            <p:cNvSpPr/>
            <p:nvPr/>
          </p:nvSpPr>
          <p:spPr>
            <a:xfrm>
              <a:off x="1156859" y="2812341"/>
              <a:ext cx="569736" cy="304406"/>
            </a:xfrm>
            <a:custGeom>
              <a:avLst/>
              <a:gdLst/>
              <a:ahLst/>
              <a:cxnLst/>
              <a:rect l="l" t="t" r="r" b="b"/>
              <a:pathLst>
                <a:path w="27221" h="14544" extrusionOk="0">
                  <a:moveTo>
                    <a:pt x="1" y="0"/>
                  </a:moveTo>
                  <a:lnTo>
                    <a:pt x="4538" y="14544"/>
                  </a:lnTo>
                  <a:lnTo>
                    <a:pt x="22684" y="14544"/>
                  </a:lnTo>
                  <a:lnTo>
                    <a:pt x="27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6;p29">
              <a:extLst>
                <a:ext uri="{FF2B5EF4-FFF2-40B4-BE49-F238E27FC236}">
                  <a16:creationId xmlns:a16="http://schemas.microsoft.com/office/drawing/2014/main" id="{D7E2242B-B69B-9A66-C6F3-B5C49F13A389}"/>
                </a:ext>
              </a:extLst>
            </p:cNvPr>
            <p:cNvSpPr/>
            <p:nvPr/>
          </p:nvSpPr>
          <p:spPr>
            <a:xfrm>
              <a:off x="1163850" y="3116746"/>
              <a:ext cx="555064" cy="391705"/>
            </a:xfrm>
            <a:custGeom>
              <a:avLst/>
              <a:gdLst/>
              <a:ahLst/>
              <a:cxnLst/>
              <a:rect l="l" t="t" r="r" b="b"/>
              <a:pathLst>
                <a:path w="26520" h="18715" extrusionOk="0">
                  <a:moveTo>
                    <a:pt x="4070" y="1"/>
                  </a:moveTo>
                  <a:cubicBezTo>
                    <a:pt x="1802" y="1"/>
                    <a:pt x="1" y="1835"/>
                    <a:pt x="1" y="4070"/>
                  </a:cubicBezTo>
                  <a:lnTo>
                    <a:pt x="1" y="18714"/>
                  </a:lnTo>
                  <a:lnTo>
                    <a:pt x="26519" y="18714"/>
                  </a:lnTo>
                  <a:lnTo>
                    <a:pt x="26519" y="4070"/>
                  </a:lnTo>
                  <a:cubicBezTo>
                    <a:pt x="26519" y="1835"/>
                    <a:pt x="24718" y="1"/>
                    <a:pt x="2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355;p29">
            <a:extLst>
              <a:ext uri="{FF2B5EF4-FFF2-40B4-BE49-F238E27FC236}">
                <a16:creationId xmlns:a16="http://schemas.microsoft.com/office/drawing/2014/main" id="{179ABEE3-554F-7805-418D-0871A1995E4E}"/>
              </a:ext>
            </a:extLst>
          </p:cNvPr>
          <p:cNvSpPr/>
          <p:nvPr/>
        </p:nvSpPr>
        <p:spPr>
          <a:xfrm>
            <a:off x="7173484" y="2834745"/>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000000"/>
                </a:solidFill>
                <a:latin typeface="Roboto"/>
                <a:ea typeface="Roboto"/>
                <a:cs typeface="Roboto"/>
                <a:sym typeface="Roboto"/>
              </a:rPr>
              <a:t>6</a:t>
            </a:r>
            <a:endParaRPr b="1" dirty="0">
              <a:solidFill>
                <a:srgbClr val="000000"/>
              </a:solidFill>
              <a:latin typeface="Roboto"/>
              <a:ea typeface="Roboto"/>
              <a:cs typeface="Roboto"/>
              <a:sym typeface="Roboto"/>
            </a:endParaRPr>
          </a:p>
        </p:txBody>
      </p:sp>
      <p:sp>
        <p:nvSpPr>
          <p:cNvPr id="20" name="Google Shape;1350;p29">
            <a:extLst>
              <a:ext uri="{FF2B5EF4-FFF2-40B4-BE49-F238E27FC236}">
                <a16:creationId xmlns:a16="http://schemas.microsoft.com/office/drawing/2014/main" id="{27DEF8D9-19F5-D917-80E2-2514998A3D03}"/>
              </a:ext>
            </a:extLst>
          </p:cNvPr>
          <p:cNvSpPr txBox="1"/>
          <p:nvPr/>
        </p:nvSpPr>
        <p:spPr>
          <a:xfrm>
            <a:off x="6675720" y="3234874"/>
            <a:ext cx="1254600" cy="74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MX" sz="1200" dirty="0">
                <a:latin typeface="+mj-lt"/>
                <a:ea typeface="Roboto"/>
                <a:cs typeface="Roboto"/>
                <a:sym typeface="Roboto"/>
              </a:rPr>
              <a:t>Construc</a:t>
            </a:r>
            <a:r>
              <a:rPr lang="es-MX" sz="1200" dirty="0">
                <a:solidFill>
                  <a:srgbClr val="000000"/>
                </a:solidFill>
                <a:latin typeface="+mj-lt"/>
                <a:ea typeface="Roboto"/>
                <a:cs typeface="Roboto"/>
                <a:sym typeface="Roboto"/>
              </a:rPr>
              <a:t>ción del informe final</a:t>
            </a:r>
            <a:endParaRPr sz="1200" dirty="0">
              <a:solidFill>
                <a:srgbClr val="000000"/>
              </a:solidFill>
              <a:latin typeface="+mj-lt"/>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9EAAF-92FB-FA5A-C6B7-856AD893D5EC}"/>
              </a:ext>
            </a:extLst>
          </p:cNvPr>
          <p:cNvSpPr>
            <a:spLocks noGrp="1"/>
          </p:cNvSpPr>
          <p:nvPr>
            <p:ph type="title"/>
          </p:nvPr>
        </p:nvSpPr>
        <p:spPr/>
        <p:txBody>
          <a:bodyPr/>
          <a:lstStyle/>
          <a:p>
            <a:r>
              <a:rPr lang="es-MX" dirty="0"/>
              <a:t>Muchas gracias</a:t>
            </a:r>
          </a:p>
        </p:txBody>
      </p:sp>
    </p:spTree>
    <p:extLst>
      <p:ext uri="{BB962C8B-B14F-4D97-AF65-F5344CB8AC3E}">
        <p14:creationId xmlns:p14="http://schemas.microsoft.com/office/powerpoint/2010/main" val="146441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3"/>
        <p:cNvGrpSpPr/>
        <p:nvPr/>
      </p:nvGrpSpPr>
      <p:grpSpPr>
        <a:xfrm>
          <a:off x="0" y="0"/>
          <a:ext cx="0" cy="0"/>
          <a:chOff x="0" y="0"/>
          <a:chExt cx="0" cy="0"/>
        </a:xfrm>
      </p:grpSpPr>
      <p:sp>
        <p:nvSpPr>
          <p:cNvPr id="1434" name="Google Shape;1434;p31"/>
          <p:cNvSpPr txBox="1">
            <a:spLocks noGrp="1"/>
          </p:cNvSpPr>
          <p:nvPr>
            <p:ph type="title"/>
          </p:nvPr>
        </p:nvSpPr>
        <p:spPr>
          <a:xfrm>
            <a:off x="3684725" y="294450"/>
            <a:ext cx="50022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Índice</a:t>
            </a:r>
            <a:endParaRPr dirty="0"/>
          </a:p>
        </p:txBody>
      </p:sp>
      <p:grpSp>
        <p:nvGrpSpPr>
          <p:cNvPr id="1435" name="Google Shape;1435;p31"/>
          <p:cNvGrpSpPr/>
          <p:nvPr/>
        </p:nvGrpSpPr>
        <p:grpSpPr>
          <a:xfrm>
            <a:off x="780034" y="646244"/>
            <a:ext cx="1951614" cy="4011921"/>
            <a:chOff x="484575" y="419100"/>
            <a:chExt cx="2085280" cy="4286698"/>
          </a:xfrm>
        </p:grpSpPr>
        <p:sp>
          <p:nvSpPr>
            <p:cNvPr id="1436" name="Google Shape;1436;p31"/>
            <p:cNvSpPr/>
            <p:nvPr/>
          </p:nvSpPr>
          <p:spPr>
            <a:xfrm>
              <a:off x="484575" y="445109"/>
              <a:ext cx="2085280" cy="4260689"/>
            </a:xfrm>
            <a:custGeom>
              <a:avLst/>
              <a:gdLst/>
              <a:ahLst/>
              <a:cxnLst/>
              <a:rect l="l" t="t" r="r" b="b"/>
              <a:pathLst>
                <a:path w="85629" h="174959" extrusionOk="0">
                  <a:moveTo>
                    <a:pt x="8940" y="0"/>
                  </a:moveTo>
                  <a:cubicBezTo>
                    <a:pt x="4004" y="0"/>
                    <a:pt x="1" y="4003"/>
                    <a:pt x="1" y="8940"/>
                  </a:cubicBezTo>
                  <a:lnTo>
                    <a:pt x="1" y="165986"/>
                  </a:lnTo>
                  <a:cubicBezTo>
                    <a:pt x="1" y="170956"/>
                    <a:pt x="4004" y="174959"/>
                    <a:pt x="8940" y="174959"/>
                  </a:cubicBezTo>
                  <a:lnTo>
                    <a:pt x="76689" y="174959"/>
                  </a:lnTo>
                  <a:cubicBezTo>
                    <a:pt x="81626" y="174959"/>
                    <a:pt x="85628" y="170956"/>
                    <a:pt x="85628" y="165986"/>
                  </a:cubicBezTo>
                  <a:lnTo>
                    <a:pt x="85628" y="8940"/>
                  </a:lnTo>
                  <a:cubicBezTo>
                    <a:pt x="85628" y="4003"/>
                    <a:pt x="81626" y="0"/>
                    <a:pt x="76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484575" y="445109"/>
              <a:ext cx="2085280" cy="4260689"/>
            </a:xfrm>
            <a:custGeom>
              <a:avLst/>
              <a:gdLst/>
              <a:ahLst/>
              <a:cxnLst/>
              <a:rect l="l" t="t" r="r" b="b"/>
              <a:pathLst>
                <a:path w="85629" h="174959" fill="none" extrusionOk="0">
                  <a:moveTo>
                    <a:pt x="76689" y="174959"/>
                  </a:moveTo>
                  <a:lnTo>
                    <a:pt x="8940" y="174959"/>
                  </a:lnTo>
                  <a:cubicBezTo>
                    <a:pt x="4004" y="174959"/>
                    <a:pt x="1" y="170956"/>
                    <a:pt x="1" y="165986"/>
                  </a:cubicBezTo>
                  <a:lnTo>
                    <a:pt x="1" y="8940"/>
                  </a:lnTo>
                  <a:cubicBezTo>
                    <a:pt x="1" y="4003"/>
                    <a:pt x="4004" y="0"/>
                    <a:pt x="8940" y="0"/>
                  </a:cubicBezTo>
                  <a:lnTo>
                    <a:pt x="76689" y="0"/>
                  </a:lnTo>
                  <a:cubicBezTo>
                    <a:pt x="81626" y="0"/>
                    <a:pt x="85628" y="4003"/>
                    <a:pt x="85628" y="8940"/>
                  </a:cubicBezTo>
                  <a:lnTo>
                    <a:pt x="85628" y="165986"/>
                  </a:lnTo>
                  <a:cubicBezTo>
                    <a:pt x="85628" y="170956"/>
                    <a:pt x="81626" y="174959"/>
                    <a:pt x="76689" y="174959"/>
                  </a:cubicBezTo>
                  <a:close/>
                </a:path>
              </a:pathLst>
            </a:custGeom>
            <a:noFill/>
            <a:ln w="583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960604" y="419100"/>
              <a:ext cx="1133244" cy="166547"/>
            </a:xfrm>
            <a:custGeom>
              <a:avLst/>
              <a:gdLst/>
              <a:ahLst/>
              <a:cxnLst/>
              <a:rect l="l" t="t" r="r" b="b"/>
              <a:pathLst>
                <a:path w="46535" h="6839" extrusionOk="0">
                  <a:moveTo>
                    <a:pt x="1" y="1"/>
                  </a:moveTo>
                  <a:lnTo>
                    <a:pt x="1" y="2336"/>
                  </a:lnTo>
                  <a:cubicBezTo>
                    <a:pt x="1" y="4804"/>
                    <a:pt x="2036" y="6839"/>
                    <a:pt x="4538" y="6839"/>
                  </a:cubicBezTo>
                  <a:lnTo>
                    <a:pt x="41998" y="6839"/>
                  </a:lnTo>
                  <a:cubicBezTo>
                    <a:pt x="44499" y="6839"/>
                    <a:pt x="46534" y="4804"/>
                    <a:pt x="46501" y="2336"/>
                  </a:cubicBezTo>
                  <a:lnTo>
                    <a:pt x="465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1175884" y="1393930"/>
              <a:ext cx="1035736" cy="141366"/>
            </a:xfrm>
            <a:custGeom>
              <a:avLst/>
              <a:gdLst/>
              <a:ahLst/>
              <a:cxnLst/>
              <a:rect l="l" t="t" r="r" b="b"/>
              <a:pathLst>
                <a:path w="42531" h="5805" extrusionOk="0">
                  <a:moveTo>
                    <a:pt x="468" y="0"/>
                  </a:moveTo>
                  <a:cubicBezTo>
                    <a:pt x="201" y="0"/>
                    <a:pt x="1" y="200"/>
                    <a:pt x="1" y="467"/>
                  </a:cubicBezTo>
                  <a:lnTo>
                    <a:pt x="1" y="5337"/>
                  </a:lnTo>
                  <a:cubicBezTo>
                    <a:pt x="1" y="5604"/>
                    <a:pt x="201" y="5804"/>
                    <a:pt x="468" y="5804"/>
                  </a:cubicBezTo>
                  <a:lnTo>
                    <a:pt x="42064" y="5804"/>
                  </a:lnTo>
                  <a:cubicBezTo>
                    <a:pt x="42331" y="5804"/>
                    <a:pt x="42531" y="5604"/>
                    <a:pt x="42531" y="5337"/>
                  </a:cubicBezTo>
                  <a:lnTo>
                    <a:pt x="42531" y="467"/>
                  </a:lnTo>
                  <a:cubicBezTo>
                    <a:pt x="42531" y="200"/>
                    <a:pt x="42331" y="0"/>
                    <a:pt x="42064"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1613752" y="1436986"/>
              <a:ext cx="25205" cy="45515"/>
            </a:xfrm>
            <a:custGeom>
              <a:avLst/>
              <a:gdLst/>
              <a:ahLst/>
              <a:cxnLst/>
              <a:rect l="l" t="t" r="r" b="b"/>
              <a:pathLst>
                <a:path w="1035" h="1869" extrusionOk="0">
                  <a:moveTo>
                    <a:pt x="0" y="0"/>
                  </a:moveTo>
                  <a:lnTo>
                    <a:pt x="0" y="1868"/>
                  </a:lnTo>
                  <a:lnTo>
                    <a:pt x="234" y="1868"/>
                  </a:lnTo>
                  <a:lnTo>
                    <a:pt x="234" y="968"/>
                  </a:lnTo>
                  <a:lnTo>
                    <a:pt x="967" y="968"/>
                  </a:lnTo>
                  <a:lnTo>
                    <a:pt x="967" y="767"/>
                  </a:lnTo>
                  <a:lnTo>
                    <a:pt x="234" y="767"/>
                  </a:lnTo>
                  <a:lnTo>
                    <a:pt x="234" y="234"/>
                  </a:lnTo>
                  <a:lnTo>
                    <a:pt x="1034" y="234"/>
                  </a:lnTo>
                  <a:lnTo>
                    <a:pt x="10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1643803" y="1447531"/>
              <a:ext cx="30879" cy="35774"/>
            </a:xfrm>
            <a:custGeom>
              <a:avLst/>
              <a:gdLst/>
              <a:ahLst/>
              <a:cxnLst/>
              <a:rect l="l" t="t" r="r" b="b"/>
              <a:pathLst>
                <a:path w="1268" h="1469" extrusionOk="0">
                  <a:moveTo>
                    <a:pt x="634" y="201"/>
                  </a:moveTo>
                  <a:cubicBezTo>
                    <a:pt x="768" y="201"/>
                    <a:pt x="868" y="234"/>
                    <a:pt x="934" y="334"/>
                  </a:cubicBezTo>
                  <a:cubicBezTo>
                    <a:pt x="1001" y="435"/>
                    <a:pt x="1034" y="568"/>
                    <a:pt x="1034" y="735"/>
                  </a:cubicBezTo>
                  <a:cubicBezTo>
                    <a:pt x="1034" y="902"/>
                    <a:pt x="1001" y="1035"/>
                    <a:pt x="934" y="1135"/>
                  </a:cubicBezTo>
                  <a:cubicBezTo>
                    <a:pt x="868" y="1202"/>
                    <a:pt x="768" y="1268"/>
                    <a:pt x="634" y="1268"/>
                  </a:cubicBezTo>
                  <a:cubicBezTo>
                    <a:pt x="534" y="1268"/>
                    <a:pt x="434" y="1202"/>
                    <a:pt x="367" y="1135"/>
                  </a:cubicBezTo>
                  <a:cubicBezTo>
                    <a:pt x="267" y="1035"/>
                    <a:pt x="234" y="902"/>
                    <a:pt x="234" y="735"/>
                  </a:cubicBezTo>
                  <a:cubicBezTo>
                    <a:pt x="234" y="568"/>
                    <a:pt x="301" y="435"/>
                    <a:pt x="367" y="334"/>
                  </a:cubicBezTo>
                  <a:cubicBezTo>
                    <a:pt x="434" y="234"/>
                    <a:pt x="534" y="201"/>
                    <a:pt x="634" y="201"/>
                  </a:cubicBezTo>
                  <a:close/>
                  <a:moveTo>
                    <a:pt x="634" y="1"/>
                  </a:moveTo>
                  <a:cubicBezTo>
                    <a:pt x="434" y="1"/>
                    <a:pt x="301" y="68"/>
                    <a:pt x="167" y="201"/>
                  </a:cubicBezTo>
                  <a:cubicBezTo>
                    <a:pt x="67" y="334"/>
                    <a:pt x="0" y="501"/>
                    <a:pt x="0" y="735"/>
                  </a:cubicBezTo>
                  <a:cubicBezTo>
                    <a:pt x="0" y="968"/>
                    <a:pt x="67" y="1135"/>
                    <a:pt x="167" y="1268"/>
                  </a:cubicBezTo>
                  <a:cubicBezTo>
                    <a:pt x="301" y="1402"/>
                    <a:pt x="434" y="1469"/>
                    <a:pt x="634" y="1469"/>
                  </a:cubicBezTo>
                  <a:cubicBezTo>
                    <a:pt x="834" y="1469"/>
                    <a:pt x="1001" y="1402"/>
                    <a:pt x="1101" y="1268"/>
                  </a:cubicBezTo>
                  <a:cubicBezTo>
                    <a:pt x="1235" y="1135"/>
                    <a:pt x="1268" y="968"/>
                    <a:pt x="1268" y="735"/>
                  </a:cubicBezTo>
                  <a:cubicBezTo>
                    <a:pt x="1268" y="501"/>
                    <a:pt x="1235" y="334"/>
                    <a:pt x="1101" y="201"/>
                  </a:cubicBezTo>
                  <a:cubicBezTo>
                    <a:pt x="1001" y="68"/>
                    <a:pt x="834" y="1"/>
                    <a:pt x="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1683596" y="1435354"/>
              <a:ext cx="5723" cy="47146"/>
            </a:xfrm>
            <a:custGeom>
              <a:avLst/>
              <a:gdLst/>
              <a:ahLst/>
              <a:cxnLst/>
              <a:rect l="l" t="t" r="r" b="b"/>
              <a:pathLst>
                <a:path w="235" h="1936" extrusionOk="0">
                  <a:moveTo>
                    <a:pt x="1" y="1"/>
                  </a:moveTo>
                  <a:lnTo>
                    <a:pt x="1" y="1935"/>
                  </a:lnTo>
                  <a:lnTo>
                    <a:pt x="234" y="1935"/>
                  </a:ln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1700668" y="1435354"/>
              <a:ext cx="5698" cy="47146"/>
            </a:xfrm>
            <a:custGeom>
              <a:avLst/>
              <a:gdLst/>
              <a:ahLst/>
              <a:cxnLst/>
              <a:rect l="l" t="t" r="r" b="b"/>
              <a:pathLst>
                <a:path w="234" h="1936" extrusionOk="0">
                  <a:moveTo>
                    <a:pt x="0" y="1"/>
                  </a:moveTo>
                  <a:lnTo>
                    <a:pt x="0" y="1935"/>
                  </a:lnTo>
                  <a:lnTo>
                    <a:pt x="234" y="1935"/>
                  </a:ln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1715279" y="1447531"/>
              <a:ext cx="30903" cy="35774"/>
            </a:xfrm>
            <a:custGeom>
              <a:avLst/>
              <a:gdLst/>
              <a:ahLst/>
              <a:cxnLst/>
              <a:rect l="l" t="t" r="r" b="b"/>
              <a:pathLst>
                <a:path w="1269" h="1469" extrusionOk="0">
                  <a:moveTo>
                    <a:pt x="635" y="201"/>
                  </a:moveTo>
                  <a:cubicBezTo>
                    <a:pt x="768" y="201"/>
                    <a:pt x="868" y="234"/>
                    <a:pt x="935" y="334"/>
                  </a:cubicBezTo>
                  <a:cubicBezTo>
                    <a:pt x="1001" y="435"/>
                    <a:pt x="1035" y="568"/>
                    <a:pt x="1035" y="735"/>
                  </a:cubicBezTo>
                  <a:cubicBezTo>
                    <a:pt x="1035" y="902"/>
                    <a:pt x="1001" y="1035"/>
                    <a:pt x="935" y="1135"/>
                  </a:cubicBezTo>
                  <a:cubicBezTo>
                    <a:pt x="868" y="1202"/>
                    <a:pt x="768" y="1268"/>
                    <a:pt x="635" y="1268"/>
                  </a:cubicBezTo>
                  <a:cubicBezTo>
                    <a:pt x="534" y="1268"/>
                    <a:pt x="434" y="1202"/>
                    <a:pt x="368" y="1135"/>
                  </a:cubicBezTo>
                  <a:cubicBezTo>
                    <a:pt x="301" y="1035"/>
                    <a:pt x="268" y="902"/>
                    <a:pt x="268" y="735"/>
                  </a:cubicBezTo>
                  <a:cubicBezTo>
                    <a:pt x="268" y="568"/>
                    <a:pt x="301" y="435"/>
                    <a:pt x="368" y="334"/>
                  </a:cubicBezTo>
                  <a:cubicBezTo>
                    <a:pt x="434" y="234"/>
                    <a:pt x="534" y="201"/>
                    <a:pt x="635" y="201"/>
                  </a:cubicBezTo>
                  <a:close/>
                  <a:moveTo>
                    <a:pt x="635" y="1"/>
                  </a:moveTo>
                  <a:cubicBezTo>
                    <a:pt x="434" y="1"/>
                    <a:pt x="301" y="68"/>
                    <a:pt x="168" y="201"/>
                  </a:cubicBezTo>
                  <a:cubicBezTo>
                    <a:pt x="67" y="334"/>
                    <a:pt x="1" y="501"/>
                    <a:pt x="1" y="735"/>
                  </a:cubicBezTo>
                  <a:cubicBezTo>
                    <a:pt x="1" y="968"/>
                    <a:pt x="67" y="1135"/>
                    <a:pt x="168" y="1268"/>
                  </a:cubicBezTo>
                  <a:cubicBezTo>
                    <a:pt x="301" y="1402"/>
                    <a:pt x="434" y="1469"/>
                    <a:pt x="635" y="1469"/>
                  </a:cubicBezTo>
                  <a:cubicBezTo>
                    <a:pt x="835" y="1469"/>
                    <a:pt x="1001" y="1402"/>
                    <a:pt x="1102" y="1268"/>
                  </a:cubicBezTo>
                  <a:cubicBezTo>
                    <a:pt x="1235" y="1135"/>
                    <a:pt x="1268" y="968"/>
                    <a:pt x="1268" y="735"/>
                  </a:cubicBezTo>
                  <a:cubicBezTo>
                    <a:pt x="1268" y="501"/>
                    <a:pt x="1235" y="334"/>
                    <a:pt x="1102" y="201"/>
                  </a:cubicBezTo>
                  <a:cubicBezTo>
                    <a:pt x="1001" y="68"/>
                    <a:pt x="835" y="1"/>
                    <a:pt x="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1752661" y="1448359"/>
              <a:ext cx="44687" cy="34142"/>
            </a:xfrm>
            <a:custGeom>
              <a:avLst/>
              <a:gdLst/>
              <a:ahLst/>
              <a:cxnLst/>
              <a:rect l="l" t="t" r="r" b="b"/>
              <a:pathLst>
                <a:path w="1835" h="1402" extrusionOk="0">
                  <a:moveTo>
                    <a:pt x="0" y="0"/>
                  </a:moveTo>
                  <a:lnTo>
                    <a:pt x="334" y="1401"/>
                  </a:lnTo>
                  <a:lnTo>
                    <a:pt x="601" y="1401"/>
                  </a:lnTo>
                  <a:lnTo>
                    <a:pt x="901" y="267"/>
                  </a:lnTo>
                  <a:lnTo>
                    <a:pt x="1201" y="1401"/>
                  </a:lnTo>
                  <a:lnTo>
                    <a:pt x="1468" y="1401"/>
                  </a:lnTo>
                  <a:lnTo>
                    <a:pt x="1835" y="0"/>
                  </a:lnTo>
                  <a:lnTo>
                    <a:pt x="1601" y="0"/>
                  </a:lnTo>
                  <a:lnTo>
                    <a:pt x="1334" y="1068"/>
                  </a:lnTo>
                  <a:lnTo>
                    <a:pt x="1034" y="0"/>
                  </a:lnTo>
                  <a:lnTo>
                    <a:pt x="767" y="0"/>
                  </a:lnTo>
                  <a:lnTo>
                    <a:pt x="501" y="1068"/>
                  </a:lnTo>
                  <a:lnTo>
                    <a:pt x="2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2232757" y="1393930"/>
              <a:ext cx="158413" cy="141366"/>
            </a:xfrm>
            <a:custGeom>
              <a:avLst/>
              <a:gdLst/>
              <a:ahLst/>
              <a:cxnLst/>
              <a:rect l="l" t="t" r="r" b="b"/>
              <a:pathLst>
                <a:path w="6505" h="5805" extrusionOk="0">
                  <a:moveTo>
                    <a:pt x="467" y="0"/>
                  </a:moveTo>
                  <a:cubicBezTo>
                    <a:pt x="200" y="0"/>
                    <a:pt x="0" y="200"/>
                    <a:pt x="0" y="467"/>
                  </a:cubicBezTo>
                  <a:lnTo>
                    <a:pt x="0" y="5337"/>
                  </a:lnTo>
                  <a:cubicBezTo>
                    <a:pt x="0" y="5604"/>
                    <a:pt x="200" y="5804"/>
                    <a:pt x="467" y="5804"/>
                  </a:cubicBezTo>
                  <a:lnTo>
                    <a:pt x="6038" y="5804"/>
                  </a:lnTo>
                  <a:cubicBezTo>
                    <a:pt x="6305" y="5804"/>
                    <a:pt x="6505" y="5604"/>
                    <a:pt x="6505" y="5337"/>
                  </a:cubicBezTo>
                  <a:lnTo>
                    <a:pt x="6505" y="467"/>
                  </a:lnTo>
                  <a:cubicBezTo>
                    <a:pt x="6505" y="200"/>
                    <a:pt x="6305" y="0"/>
                    <a:pt x="6038"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2292860" y="1452426"/>
              <a:ext cx="37405" cy="24377"/>
            </a:xfrm>
            <a:custGeom>
              <a:avLst/>
              <a:gdLst/>
              <a:ahLst/>
              <a:cxnLst/>
              <a:rect l="l" t="t" r="r" b="b"/>
              <a:pathLst>
                <a:path w="1536" h="1001" extrusionOk="0">
                  <a:moveTo>
                    <a:pt x="1" y="0"/>
                  </a:moveTo>
                  <a:lnTo>
                    <a:pt x="768" y="1001"/>
                  </a:lnTo>
                  <a:lnTo>
                    <a:pt x="1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668976" y="1155489"/>
              <a:ext cx="444384" cy="404787"/>
            </a:xfrm>
            <a:custGeom>
              <a:avLst/>
              <a:gdLst/>
              <a:ahLst/>
              <a:cxnLst/>
              <a:rect l="l" t="t" r="r" b="b"/>
              <a:pathLst>
                <a:path w="18248" h="16622" extrusionOk="0">
                  <a:moveTo>
                    <a:pt x="9120" y="1"/>
                  </a:moveTo>
                  <a:cubicBezTo>
                    <a:pt x="6997" y="1"/>
                    <a:pt x="4871" y="818"/>
                    <a:pt x="3236" y="2453"/>
                  </a:cubicBezTo>
                  <a:cubicBezTo>
                    <a:pt x="1" y="5688"/>
                    <a:pt x="1" y="10925"/>
                    <a:pt x="3236" y="14194"/>
                  </a:cubicBezTo>
                  <a:cubicBezTo>
                    <a:pt x="4871" y="15812"/>
                    <a:pt x="6997" y="16621"/>
                    <a:pt x="9120" y="16621"/>
                  </a:cubicBezTo>
                  <a:cubicBezTo>
                    <a:pt x="11242" y="16621"/>
                    <a:pt x="13360" y="15812"/>
                    <a:pt x="14978" y="14194"/>
                  </a:cubicBezTo>
                  <a:cubicBezTo>
                    <a:pt x="18247" y="10925"/>
                    <a:pt x="18247" y="5688"/>
                    <a:pt x="14978" y="2453"/>
                  </a:cubicBezTo>
                  <a:cubicBezTo>
                    <a:pt x="13360" y="818"/>
                    <a:pt x="11242" y="1"/>
                    <a:pt x="912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655996" y="1122612"/>
              <a:ext cx="471172" cy="471172"/>
            </a:xfrm>
            <a:custGeom>
              <a:avLst/>
              <a:gdLst/>
              <a:ahLst/>
              <a:cxnLst/>
              <a:rect l="l" t="t" r="r" b="b"/>
              <a:pathLst>
                <a:path w="19348" h="19348" extrusionOk="0">
                  <a:moveTo>
                    <a:pt x="9674" y="567"/>
                  </a:moveTo>
                  <a:cubicBezTo>
                    <a:pt x="14677" y="567"/>
                    <a:pt x="18780" y="4670"/>
                    <a:pt x="18780" y="9674"/>
                  </a:cubicBezTo>
                  <a:cubicBezTo>
                    <a:pt x="18780" y="14677"/>
                    <a:pt x="14677" y="18780"/>
                    <a:pt x="9674" y="18780"/>
                  </a:cubicBezTo>
                  <a:cubicBezTo>
                    <a:pt x="4637" y="18780"/>
                    <a:pt x="567" y="14677"/>
                    <a:pt x="567" y="9674"/>
                  </a:cubicBezTo>
                  <a:cubicBezTo>
                    <a:pt x="567" y="4670"/>
                    <a:pt x="4670" y="567"/>
                    <a:pt x="9674" y="567"/>
                  </a:cubicBezTo>
                  <a:close/>
                  <a:moveTo>
                    <a:pt x="9674" y="0"/>
                  </a:moveTo>
                  <a:cubicBezTo>
                    <a:pt x="4336" y="0"/>
                    <a:pt x="0" y="4336"/>
                    <a:pt x="0" y="9674"/>
                  </a:cubicBezTo>
                  <a:cubicBezTo>
                    <a:pt x="0" y="15011"/>
                    <a:pt x="4336" y="19347"/>
                    <a:pt x="9674" y="19347"/>
                  </a:cubicBezTo>
                  <a:cubicBezTo>
                    <a:pt x="15011" y="19347"/>
                    <a:pt x="19347" y="15011"/>
                    <a:pt x="19347" y="9674"/>
                  </a:cubicBezTo>
                  <a:cubicBezTo>
                    <a:pt x="19347" y="4336"/>
                    <a:pt x="15011" y="0"/>
                    <a:pt x="967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31"/>
            <p:cNvGrpSpPr/>
            <p:nvPr/>
          </p:nvGrpSpPr>
          <p:grpSpPr>
            <a:xfrm>
              <a:off x="1247385" y="921942"/>
              <a:ext cx="1076379" cy="420017"/>
              <a:chOff x="1247385" y="921942"/>
              <a:chExt cx="1076379" cy="420017"/>
            </a:xfrm>
          </p:grpSpPr>
          <p:sp>
            <p:nvSpPr>
              <p:cNvPr id="1451" name="Google Shape;1451;p31"/>
              <p:cNvSpPr/>
              <p:nvPr/>
            </p:nvSpPr>
            <p:spPr>
              <a:xfrm>
                <a:off x="1300182" y="1198959"/>
                <a:ext cx="33314" cy="56084"/>
              </a:xfrm>
              <a:custGeom>
                <a:avLst/>
                <a:gdLst/>
                <a:ahLst/>
                <a:cxnLst/>
                <a:rect l="l" t="t" r="r" b="b"/>
                <a:pathLst>
                  <a:path w="1368" h="2303" extrusionOk="0">
                    <a:moveTo>
                      <a:pt x="534" y="1"/>
                    </a:moveTo>
                    <a:lnTo>
                      <a:pt x="0" y="101"/>
                    </a:lnTo>
                    <a:lnTo>
                      <a:pt x="0" y="401"/>
                    </a:lnTo>
                    <a:lnTo>
                      <a:pt x="534" y="267"/>
                    </a:lnTo>
                    <a:lnTo>
                      <a:pt x="534" y="2035"/>
                    </a:lnTo>
                    <a:lnTo>
                      <a:pt x="34" y="2035"/>
                    </a:lnTo>
                    <a:lnTo>
                      <a:pt x="34" y="2302"/>
                    </a:lnTo>
                    <a:lnTo>
                      <a:pt x="1368" y="2302"/>
                    </a:lnTo>
                    <a:lnTo>
                      <a:pt x="1368" y="2035"/>
                    </a:lnTo>
                    <a:lnTo>
                      <a:pt x="868" y="2035"/>
                    </a:lnTo>
                    <a:lnTo>
                      <a:pt x="8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1348912" y="1245254"/>
                <a:ext cx="8158" cy="9790"/>
              </a:xfrm>
              <a:custGeom>
                <a:avLst/>
                <a:gdLst/>
                <a:ahLst/>
                <a:cxnLst/>
                <a:rect l="l" t="t" r="r" b="b"/>
                <a:pathLst>
                  <a:path w="335" h="402" extrusionOk="0">
                    <a:moveTo>
                      <a:pt x="1" y="1"/>
                    </a:moveTo>
                    <a:lnTo>
                      <a:pt x="1" y="401"/>
                    </a:lnTo>
                    <a:lnTo>
                      <a:pt x="334" y="401"/>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1370855" y="1198959"/>
                <a:ext cx="36577" cy="56887"/>
              </a:xfrm>
              <a:custGeom>
                <a:avLst/>
                <a:gdLst/>
                <a:ahLst/>
                <a:cxnLst/>
                <a:rect l="l" t="t" r="r" b="b"/>
                <a:pathLst>
                  <a:path w="1502" h="2336" extrusionOk="0">
                    <a:moveTo>
                      <a:pt x="100" y="1"/>
                    </a:moveTo>
                    <a:lnTo>
                      <a:pt x="100" y="1168"/>
                    </a:lnTo>
                    <a:cubicBezTo>
                      <a:pt x="200" y="1101"/>
                      <a:pt x="267" y="1101"/>
                      <a:pt x="367" y="1068"/>
                    </a:cubicBezTo>
                    <a:cubicBezTo>
                      <a:pt x="434" y="1035"/>
                      <a:pt x="534" y="1035"/>
                      <a:pt x="601" y="1035"/>
                    </a:cubicBezTo>
                    <a:cubicBezTo>
                      <a:pt x="768" y="1035"/>
                      <a:pt x="934" y="1101"/>
                      <a:pt x="1034" y="1168"/>
                    </a:cubicBezTo>
                    <a:cubicBezTo>
                      <a:pt x="1134" y="1268"/>
                      <a:pt x="1201" y="1402"/>
                      <a:pt x="1201" y="1568"/>
                    </a:cubicBezTo>
                    <a:cubicBezTo>
                      <a:pt x="1201" y="1735"/>
                      <a:pt x="1134" y="1835"/>
                      <a:pt x="1034" y="1935"/>
                    </a:cubicBezTo>
                    <a:cubicBezTo>
                      <a:pt x="934" y="2035"/>
                      <a:pt x="768" y="2069"/>
                      <a:pt x="601" y="2069"/>
                    </a:cubicBezTo>
                    <a:cubicBezTo>
                      <a:pt x="501" y="2069"/>
                      <a:pt x="401" y="2069"/>
                      <a:pt x="301" y="2035"/>
                    </a:cubicBezTo>
                    <a:cubicBezTo>
                      <a:pt x="200" y="2035"/>
                      <a:pt x="100" y="1969"/>
                      <a:pt x="0" y="1935"/>
                    </a:cubicBezTo>
                    <a:lnTo>
                      <a:pt x="0" y="2236"/>
                    </a:lnTo>
                    <a:cubicBezTo>
                      <a:pt x="100" y="2269"/>
                      <a:pt x="200" y="2302"/>
                      <a:pt x="301" y="2336"/>
                    </a:cubicBezTo>
                    <a:lnTo>
                      <a:pt x="601" y="2336"/>
                    </a:lnTo>
                    <a:cubicBezTo>
                      <a:pt x="901" y="2336"/>
                      <a:pt x="1101" y="2269"/>
                      <a:pt x="1268" y="2135"/>
                    </a:cubicBezTo>
                    <a:cubicBezTo>
                      <a:pt x="1435" y="2002"/>
                      <a:pt x="1501" y="1802"/>
                      <a:pt x="1501" y="1568"/>
                    </a:cubicBezTo>
                    <a:cubicBezTo>
                      <a:pt x="1501" y="1335"/>
                      <a:pt x="1435" y="1135"/>
                      <a:pt x="1268" y="1001"/>
                    </a:cubicBezTo>
                    <a:cubicBezTo>
                      <a:pt x="1134" y="835"/>
                      <a:pt x="901" y="768"/>
                      <a:pt x="667" y="768"/>
                    </a:cubicBezTo>
                    <a:cubicBezTo>
                      <a:pt x="601" y="768"/>
                      <a:pt x="567" y="768"/>
                      <a:pt x="534" y="801"/>
                    </a:cubicBezTo>
                    <a:cubicBezTo>
                      <a:pt x="467" y="801"/>
                      <a:pt x="434" y="801"/>
                      <a:pt x="401" y="835"/>
                    </a:cubicBezTo>
                    <a:lnTo>
                      <a:pt x="401" y="267"/>
                    </a:lnTo>
                    <a:lnTo>
                      <a:pt x="1335" y="267"/>
                    </a:lnTo>
                    <a:lnTo>
                      <a:pt x="13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418781" y="1198155"/>
                <a:ext cx="39013" cy="57691"/>
              </a:xfrm>
              <a:custGeom>
                <a:avLst/>
                <a:gdLst/>
                <a:ahLst/>
                <a:cxnLst/>
                <a:rect l="l" t="t" r="r" b="b"/>
                <a:pathLst>
                  <a:path w="1602" h="2369" extrusionOk="0">
                    <a:moveTo>
                      <a:pt x="801" y="234"/>
                    </a:moveTo>
                    <a:cubicBezTo>
                      <a:pt x="968" y="234"/>
                      <a:pt x="1101" y="300"/>
                      <a:pt x="1168" y="467"/>
                    </a:cubicBezTo>
                    <a:cubicBezTo>
                      <a:pt x="1268" y="634"/>
                      <a:pt x="1301" y="868"/>
                      <a:pt x="1301" y="1168"/>
                    </a:cubicBezTo>
                    <a:cubicBezTo>
                      <a:pt x="1301" y="1501"/>
                      <a:pt x="1268" y="1735"/>
                      <a:pt x="1168" y="1902"/>
                    </a:cubicBezTo>
                    <a:cubicBezTo>
                      <a:pt x="1101" y="2068"/>
                      <a:pt x="968" y="2135"/>
                      <a:pt x="801" y="2135"/>
                    </a:cubicBezTo>
                    <a:cubicBezTo>
                      <a:pt x="668" y="2135"/>
                      <a:pt x="534" y="2068"/>
                      <a:pt x="434" y="1902"/>
                    </a:cubicBezTo>
                    <a:cubicBezTo>
                      <a:pt x="367" y="1735"/>
                      <a:pt x="334" y="1501"/>
                      <a:pt x="334" y="1168"/>
                    </a:cubicBezTo>
                    <a:cubicBezTo>
                      <a:pt x="334" y="868"/>
                      <a:pt x="367" y="634"/>
                      <a:pt x="434" y="467"/>
                    </a:cubicBezTo>
                    <a:cubicBezTo>
                      <a:pt x="534" y="300"/>
                      <a:pt x="668" y="234"/>
                      <a:pt x="801" y="234"/>
                    </a:cubicBezTo>
                    <a:close/>
                    <a:moveTo>
                      <a:pt x="801" y="0"/>
                    </a:moveTo>
                    <a:cubicBezTo>
                      <a:pt x="567" y="0"/>
                      <a:pt x="367" y="100"/>
                      <a:pt x="234" y="300"/>
                    </a:cubicBezTo>
                    <a:cubicBezTo>
                      <a:pt x="100" y="501"/>
                      <a:pt x="0" y="801"/>
                      <a:pt x="0" y="1168"/>
                    </a:cubicBezTo>
                    <a:cubicBezTo>
                      <a:pt x="0" y="1568"/>
                      <a:pt x="100" y="1868"/>
                      <a:pt x="234" y="2068"/>
                    </a:cubicBezTo>
                    <a:cubicBezTo>
                      <a:pt x="367" y="2269"/>
                      <a:pt x="567" y="2369"/>
                      <a:pt x="801" y="2369"/>
                    </a:cubicBezTo>
                    <a:cubicBezTo>
                      <a:pt x="1068" y="2369"/>
                      <a:pt x="1268" y="2269"/>
                      <a:pt x="1401" y="2068"/>
                    </a:cubicBezTo>
                    <a:cubicBezTo>
                      <a:pt x="1535" y="1868"/>
                      <a:pt x="1602" y="1568"/>
                      <a:pt x="1602" y="1168"/>
                    </a:cubicBezTo>
                    <a:cubicBezTo>
                      <a:pt x="1602" y="801"/>
                      <a:pt x="1535" y="501"/>
                      <a:pt x="1401" y="300"/>
                    </a:cubicBezTo>
                    <a:cubicBezTo>
                      <a:pt x="1268" y="100"/>
                      <a:pt x="1068" y="0"/>
                      <a:pt x="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1468340" y="1198155"/>
                <a:ext cx="39013" cy="57691"/>
              </a:xfrm>
              <a:custGeom>
                <a:avLst/>
                <a:gdLst/>
                <a:ahLst/>
                <a:cxnLst/>
                <a:rect l="l" t="t" r="r" b="b"/>
                <a:pathLst>
                  <a:path w="1602" h="2369" extrusionOk="0">
                    <a:moveTo>
                      <a:pt x="801" y="234"/>
                    </a:moveTo>
                    <a:cubicBezTo>
                      <a:pt x="968" y="234"/>
                      <a:pt x="1068" y="300"/>
                      <a:pt x="1168" y="467"/>
                    </a:cubicBezTo>
                    <a:cubicBezTo>
                      <a:pt x="1234" y="634"/>
                      <a:pt x="1268" y="868"/>
                      <a:pt x="1268" y="1168"/>
                    </a:cubicBezTo>
                    <a:cubicBezTo>
                      <a:pt x="1268" y="1501"/>
                      <a:pt x="1234" y="1735"/>
                      <a:pt x="1168" y="1902"/>
                    </a:cubicBezTo>
                    <a:cubicBezTo>
                      <a:pt x="1068" y="2068"/>
                      <a:pt x="968" y="2135"/>
                      <a:pt x="801" y="2135"/>
                    </a:cubicBezTo>
                    <a:cubicBezTo>
                      <a:pt x="634" y="2135"/>
                      <a:pt x="501" y="2068"/>
                      <a:pt x="434" y="1902"/>
                    </a:cubicBezTo>
                    <a:cubicBezTo>
                      <a:pt x="334" y="1735"/>
                      <a:pt x="300" y="1501"/>
                      <a:pt x="300" y="1168"/>
                    </a:cubicBezTo>
                    <a:cubicBezTo>
                      <a:pt x="300" y="868"/>
                      <a:pt x="334" y="634"/>
                      <a:pt x="434" y="467"/>
                    </a:cubicBezTo>
                    <a:cubicBezTo>
                      <a:pt x="501" y="300"/>
                      <a:pt x="634" y="234"/>
                      <a:pt x="801" y="234"/>
                    </a:cubicBezTo>
                    <a:close/>
                    <a:moveTo>
                      <a:pt x="801" y="0"/>
                    </a:moveTo>
                    <a:cubicBezTo>
                      <a:pt x="534" y="0"/>
                      <a:pt x="334" y="100"/>
                      <a:pt x="200" y="300"/>
                    </a:cubicBezTo>
                    <a:cubicBezTo>
                      <a:pt x="67" y="501"/>
                      <a:pt x="0" y="801"/>
                      <a:pt x="0" y="1168"/>
                    </a:cubicBezTo>
                    <a:cubicBezTo>
                      <a:pt x="0" y="1568"/>
                      <a:pt x="67" y="1868"/>
                      <a:pt x="200" y="2068"/>
                    </a:cubicBezTo>
                    <a:cubicBezTo>
                      <a:pt x="334" y="2269"/>
                      <a:pt x="534" y="2369"/>
                      <a:pt x="801" y="2369"/>
                    </a:cubicBezTo>
                    <a:cubicBezTo>
                      <a:pt x="1068" y="2369"/>
                      <a:pt x="1234" y="2269"/>
                      <a:pt x="1401" y="2068"/>
                    </a:cubicBezTo>
                    <a:cubicBezTo>
                      <a:pt x="1535" y="1868"/>
                      <a:pt x="1601" y="1568"/>
                      <a:pt x="1601" y="1168"/>
                    </a:cubicBezTo>
                    <a:cubicBezTo>
                      <a:pt x="1601" y="801"/>
                      <a:pt x="1535" y="501"/>
                      <a:pt x="1401" y="300"/>
                    </a:cubicBezTo>
                    <a:cubicBezTo>
                      <a:pt x="1234" y="100"/>
                      <a:pt x="1068" y="0"/>
                      <a:pt x="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1325363" y="1299683"/>
                <a:ext cx="26836" cy="42276"/>
              </a:xfrm>
              <a:custGeom>
                <a:avLst/>
                <a:gdLst/>
                <a:ahLst/>
                <a:cxnLst/>
                <a:rect l="l" t="t" r="r" b="b"/>
                <a:pathLst>
                  <a:path w="1102" h="1736" extrusionOk="0">
                    <a:moveTo>
                      <a:pt x="567" y="168"/>
                    </a:moveTo>
                    <a:cubicBezTo>
                      <a:pt x="667" y="168"/>
                      <a:pt x="734" y="201"/>
                      <a:pt x="801" y="268"/>
                    </a:cubicBezTo>
                    <a:cubicBezTo>
                      <a:pt x="868" y="368"/>
                      <a:pt x="901" y="501"/>
                      <a:pt x="901" y="635"/>
                    </a:cubicBezTo>
                    <a:cubicBezTo>
                      <a:pt x="901" y="768"/>
                      <a:pt x="868" y="902"/>
                      <a:pt x="801" y="1002"/>
                    </a:cubicBezTo>
                    <a:cubicBezTo>
                      <a:pt x="734" y="1068"/>
                      <a:pt x="667" y="1102"/>
                      <a:pt x="567" y="1102"/>
                    </a:cubicBezTo>
                    <a:cubicBezTo>
                      <a:pt x="434" y="1102"/>
                      <a:pt x="367" y="1068"/>
                      <a:pt x="301" y="1002"/>
                    </a:cubicBezTo>
                    <a:cubicBezTo>
                      <a:pt x="234" y="902"/>
                      <a:pt x="200" y="768"/>
                      <a:pt x="200" y="635"/>
                    </a:cubicBezTo>
                    <a:cubicBezTo>
                      <a:pt x="200" y="501"/>
                      <a:pt x="234" y="368"/>
                      <a:pt x="301" y="268"/>
                    </a:cubicBezTo>
                    <a:cubicBezTo>
                      <a:pt x="367" y="201"/>
                      <a:pt x="434" y="168"/>
                      <a:pt x="567" y="168"/>
                    </a:cubicBezTo>
                    <a:close/>
                    <a:moveTo>
                      <a:pt x="0" y="1"/>
                    </a:moveTo>
                    <a:lnTo>
                      <a:pt x="0" y="1735"/>
                    </a:lnTo>
                    <a:lnTo>
                      <a:pt x="200" y="1735"/>
                    </a:lnTo>
                    <a:lnTo>
                      <a:pt x="200" y="1068"/>
                    </a:lnTo>
                    <a:cubicBezTo>
                      <a:pt x="267" y="1135"/>
                      <a:pt x="301" y="1202"/>
                      <a:pt x="367" y="1235"/>
                    </a:cubicBezTo>
                    <a:cubicBezTo>
                      <a:pt x="434" y="1268"/>
                      <a:pt x="501" y="1268"/>
                      <a:pt x="601" y="1268"/>
                    </a:cubicBezTo>
                    <a:cubicBezTo>
                      <a:pt x="768" y="1268"/>
                      <a:pt x="868" y="1235"/>
                      <a:pt x="968" y="1102"/>
                    </a:cubicBezTo>
                    <a:cubicBezTo>
                      <a:pt x="1068" y="1002"/>
                      <a:pt x="1101" y="835"/>
                      <a:pt x="1101" y="635"/>
                    </a:cubicBezTo>
                    <a:cubicBezTo>
                      <a:pt x="1101" y="435"/>
                      <a:pt x="1068" y="268"/>
                      <a:pt x="968" y="168"/>
                    </a:cubicBezTo>
                    <a:cubicBezTo>
                      <a:pt x="868" y="34"/>
                      <a:pt x="768" y="1"/>
                      <a:pt x="601" y="1"/>
                    </a:cubicBezTo>
                    <a:cubicBezTo>
                      <a:pt x="501" y="1"/>
                      <a:pt x="434" y="1"/>
                      <a:pt x="367" y="34"/>
                    </a:cubicBezTo>
                    <a:cubicBezTo>
                      <a:pt x="301" y="68"/>
                      <a:pt x="267" y="134"/>
                      <a:pt x="200" y="201"/>
                    </a:cubicBezTo>
                    <a:lnTo>
                      <a:pt x="2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1358654" y="1299683"/>
                <a:ext cx="27664" cy="30903"/>
              </a:xfrm>
              <a:custGeom>
                <a:avLst/>
                <a:gdLst/>
                <a:ahLst/>
                <a:cxnLst/>
                <a:rect l="l" t="t" r="r" b="b"/>
                <a:pathLst>
                  <a:path w="1136" h="1269" extrusionOk="0">
                    <a:moveTo>
                      <a:pt x="568" y="168"/>
                    </a:moveTo>
                    <a:cubicBezTo>
                      <a:pt x="668" y="168"/>
                      <a:pt x="768" y="201"/>
                      <a:pt x="802" y="301"/>
                    </a:cubicBezTo>
                    <a:cubicBezTo>
                      <a:pt x="868" y="368"/>
                      <a:pt x="902" y="501"/>
                      <a:pt x="902" y="635"/>
                    </a:cubicBezTo>
                    <a:cubicBezTo>
                      <a:pt x="902" y="768"/>
                      <a:pt x="868" y="902"/>
                      <a:pt x="802" y="968"/>
                    </a:cubicBezTo>
                    <a:cubicBezTo>
                      <a:pt x="768" y="1068"/>
                      <a:pt x="668" y="1102"/>
                      <a:pt x="568" y="1102"/>
                    </a:cubicBezTo>
                    <a:cubicBezTo>
                      <a:pt x="435" y="1102"/>
                      <a:pt x="368" y="1068"/>
                      <a:pt x="301" y="1002"/>
                    </a:cubicBezTo>
                    <a:cubicBezTo>
                      <a:pt x="234" y="902"/>
                      <a:pt x="201" y="768"/>
                      <a:pt x="201" y="635"/>
                    </a:cubicBezTo>
                    <a:cubicBezTo>
                      <a:pt x="201" y="501"/>
                      <a:pt x="234" y="368"/>
                      <a:pt x="301" y="301"/>
                    </a:cubicBezTo>
                    <a:cubicBezTo>
                      <a:pt x="368" y="201"/>
                      <a:pt x="435" y="168"/>
                      <a:pt x="568" y="168"/>
                    </a:cubicBezTo>
                    <a:close/>
                    <a:moveTo>
                      <a:pt x="568" y="1"/>
                    </a:moveTo>
                    <a:cubicBezTo>
                      <a:pt x="368" y="1"/>
                      <a:pt x="234" y="34"/>
                      <a:pt x="134" y="168"/>
                    </a:cubicBezTo>
                    <a:cubicBezTo>
                      <a:pt x="34" y="268"/>
                      <a:pt x="1" y="435"/>
                      <a:pt x="1" y="635"/>
                    </a:cubicBezTo>
                    <a:cubicBezTo>
                      <a:pt x="1" y="835"/>
                      <a:pt x="34" y="1002"/>
                      <a:pt x="134" y="1102"/>
                    </a:cubicBezTo>
                    <a:cubicBezTo>
                      <a:pt x="234" y="1235"/>
                      <a:pt x="368" y="1268"/>
                      <a:pt x="568" y="1268"/>
                    </a:cubicBezTo>
                    <a:cubicBezTo>
                      <a:pt x="735" y="1268"/>
                      <a:pt x="868" y="1235"/>
                      <a:pt x="968" y="1102"/>
                    </a:cubicBezTo>
                    <a:cubicBezTo>
                      <a:pt x="1068" y="1002"/>
                      <a:pt x="1135" y="835"/>
                      <a:pt x="1135" y="635"/>
                    </a:cubicBezTo>
                    <a:cubicBezTo>
                      <a:pt x="1135" y="435"/>
                      <a:pt x="1068" y="268"/>
                      <a:pt x="968" y="168"/>
                    </a:cubicBezTo>
                    <a:cubicBezTo>
                      <a:pt x="868" y="34"/>
                      <a:pt x="73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391969" y="1299683"/>
                <a:ext cx="22770" cy="30903"/>
              </a:xfrm>
              <a:custGeom>
                <a:avLst/>
                <a:gdLst/>
                <a:ahLst/>
                <a:cxnLst/>
                <a:rect l="l" t="t" r="r" b="b"/>
                <a:pathLst>
                  <a:path w="935" h="1269" extrusionOk="0">
                    <a:moveTo>
                      <a:pt x="501" y="1"/>
                    </a:moveTo>
                    <a:cubicBezTo>
                      <a:pt x="334" y="1"/>
                      <a:pt x="234" y="34"/>
                      <a:pt x="134" y="68"/>
                    </a:cubicBezTo>
                    <a:cubicBezTo>
                      <a:pt x="67" y="134"/>
                      <a:pt x="1" y="234"/>
                      <a:pt x="1" y="334"/>
                    </a:cubicBezTo>
                    <a:cubicBezTo>
                      <a:pt x="1" y="435"/>
                      <a:pt x="34" y="535"/>
                      <a:pt x="101" y="568"/>
                    </a:cubicBezTo>
                    <a:cubicBezTo>
                      <a:pt x="167" y="635"/>
                      <a:pt x="234" y="668"/>
                      <a:pt x="368" y="701"/>
                    </a:cubicBezTo>
                    <a:lnTo>
                      <a:pt x="434" y="701"/>
                    </a:lnTo>
                    <a:cubicBezTo>
                      <a:pt x="568" y="735"/>
                      <a:pt x="634" y="768"/>
                      <a:pt x="668" y="801"/>
                    </a:cubicBezTo>
                    <a:cubicBezTo>
                      <a:pt x="734" y="835"/>
                      <a:pt x="734" y="868"/>
                      <a:pt x="734" y="935"/>
                    </a:cubicBezTo>
                    <a:cubicBezTo>
                      <a:pt x="734" y="1002"/>
                      <a:pt x="701" y="1035"/>
                      <a:pt x="668" y="1068"/>
                    </a:cubicBezTo>
                    <a:cubicBezTo>
                      <a:pt x="601" y="1102"/>
                      <a:pt x="534" y="1102"/>
                      <a:pt x="434" y="1102"/>
                    </a:cubicBezTo>
                    <a:lnTo>
                      <a:pt x="234" y="1102"/>
                    </a:lnTo>
                    <a:cubicBezTo>
                      <a:pt x="167" y="1068"/>
                      <a:pt x="67" y="1035"/>
                      <a:pt x="1" y="1002"/>
                    </a:cubicBezTo>
                    <a:lnTo>
                      <a:pt x="1" y="1202"/>
                    </a:lnTo>
                    <a:cubicBezTo>
                      <a:pt x="67" y="1235"/>
                      <a:pt x="167" y="1268"/>
                      <a:pt x="234" y="1268"/>
                    </a:cubicBezTo>
                    <a:lnTo>
                      <a:pt x="434" y="1268"/>
                    </a:lnTo>
                    <a:cubicBezTo>
                      <a:pt x="601" y="1268"/>
                      <a:pt x="734" y="1235"/>
                      <a:pt x="801" y="1168"/>
                    </a:cubicBezTo>
                    <a:cubicBezTo>
                      <a:pt x="901" y="1102"/>
                      <a:pt x="935" y="1035"/>
                      <a:pt x="935" y="902"/>
                    </a:cubicBezTo>
                    <a:cubicBezTo>
                      <a:pt x="935" y="801"/>
                      <a:pt x="935" y="735"/>
                      <a:pt x="868" y="668"/>
                    </a:cubicBezTo>
                    <a:cubicBezTo>
                      <a:pt x="801" y="635"/>
                      <a:pt x="701" y="568"/>
                      <a:pt x="534" y="535"/>
                    </a:cubicBezTo>
                    <a:lnTo>
                      <a:pt x="468" y="535"/>
                    </a:lnTo>
                    <a:cubicBezTo>
                      <a:pt x="368" y="501"/>
                      <a:pt x="301" y="468"/>
                      <a:pt x="267" y="468"/>
                    </a:cubicBezTo>
                    <a:cubicBezTo>
                      <a:pt x="234" y="435"/>
                      <a:pt x="201" y="401"/>
                      <a:pt x="201" y="334"/>
                    </a:cubicBezTo>
                    <a:cubicBezTo>
                      <a:pt x="201" y="268"/>
                      <a:pt x="234" y="234"/>
                      <a:pt x="301" y="201"/>
                    </a:cubicBezTo>
                    <a:cubicBezTo>
                      <a:pt x="334" y="168"/>
                      <a:pt x="401" y="168"/>
                      <a:pt x="501" y="168"/>
                    </a:cubicBezTo>
                    <a:lnTo>
                      <a:pt x="701" y="168"/>
                    </a:lnTo>
                    <a:cubicBezTo>
                      <a:pt x="768" y="201"/>
                      <a:pt x="835" y="201"/>
                      <a:pt x="868" y="234"/>
                    </a:cubicBezTo>
                    <a:lnTo>
                      <a:pt x="868" y="68"/>
                    </a:lnTo>
                    <a:cubicBezTo>
                      <a:pt x="835" y="34"/>
                      <a:pt x="768" y="1"/>
                      <a:pt x="7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1419585" y="1291574"/>
                <a:ext cx="18703" cy="39013"/>
              </a:xfrm>
              <a:custGeom>
                <a:avLst/>
                <a:gdLst/>
                <a:ahLst/>
                <a:cxnLst/>
                <a:rect l="l" t="t" r="r" b="b"/>
                <a:pathLst>
                  <a:path w="768" h="1602" extrusionOk="0">
                    <a:moveTo>
                      <a:pt x="134" y="0"/>
                    </a:moveTo>
                    <a:lnTo>
                      <a:pt x="134" y="334"/>
                    </a:lnTo>
                    <a:lnTo>
                      <a:pt x="1" y="334"/>
                    </a:lnTo>
                    <a:lnTo>
                      <a:pt x="1" y="501"/>
                    </a:lnTo>
                    <a:lnTo>
                      <a:pt x="134" y="501"/>
                    </a:lnTo>
                    <a:lnTo>
                      <a:pt x="134" y="1168"/>
                    </a:lnTo>
                    <a:cubicBezTo>
                      <a:pt x="134" y="1335"/>
                      <a:pt x="168" y="1435"/>
                      <a:pt x="234" y="1501"/>
                    </a:cubicBezTo>
                    <a:cubicBezTo>
                      <a:pt x="301" y="1568"/>
                      <a:pt x="401" y="1601"/>
                      <a:pt x="534" y="1601"/>
                    </a:cubicBezTo>
                    <a:lnTo>
                      <a:pt x="768" y="1601"/>
                    </a:lnTo>
                    <a:lnTo>
                      <a:pt x="768" y="1401"/>
                    </a:lnTo>
                    <a:lnTo>
                      <a:pt x="534" y="1401"/>
                    </a:lnTo>
                    <a:cubicBezTo>
                      <a:pt x="468" y="1401"/>
                      <a:pt x="401" y="1401"/>
                      <a:pt x="368" y="1368"/>
                    </a:cubicBezTo>
                    <a:cubicBezTo>
                      <a:pt x="368" y="1335"/>
                      <a:pt x="334" y="1268"/>
                      <a:pt x="334" y="1168"/>
                    </a:cubicBezTo>
                    <a:lnTo>
                      <a:pt x="334" y="501"/>
                    </a:lnTo>
                    <a:lnTo>
                      <a:pt x="768" y="501"/>
                    </a:lnTo>
                    <a:lnTo>
                      <a:pt x="768" y="334"/>
                    </a:lnTo>
                    <a:lnTo>
                      <a:pt x="334" y="334"/>
                    </a:lnTo>
                    <a:lnTo>
                      <a:pt x="3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1442331" y="1299683"/>
                <a:ext cx="22770" cy="30903"/>
              </a:xfrm>
              <a:custGeom>
                <a:avLst/>
                <a:gdLst/>
                <a:ahLst/>
                <a:cxnLst/>
                <a:rect l="l" t="t" r="r" b="b"/>
                <a:pathLst>
                  <a:path w="935" h="1269" extrusionOk="0">
                    <a:moveTo>
                      <a:pt x="501" y="1"/>
                    </a:moveTo>
                    <a:cubicBezTo>
                      <a:pt x="334" y="1"/>
                      <a:pt x="201" y="34"/>
                      <a:pt x="134" y="68"/>
                    </a:cubicBezTo>
                    <a:cubicBezTo>
                      <a:pt x="67" y="134"/>
                      <a:pt x="1" y="234"/>
                      <a:pt x="1" y="334"/>
                    </a:cubicBezTo>
                    <a:cubicBezTo>
                      <a:pt x="1" y="435"/>
                      <a:pt x="34" y="535"/>
                      <a:pt x="101" y="568"/>
                    </a:cubicBezTo>
                    <a:cubicBezTo>
                      <a:pt x="168" y="635"/>
                      <a:pt x="234" y="668"/>
                      <a:pt x="368" y="701"/>
                    </a:cubicBezTo>
                    <a:lnTo>
                      <a:pt x="434" y="701"/>
                    </a:lnTo>
                    <a:cubicBezTo>
                      <a:pt x="568" y="735"/>
                      <a:pt x="635" y="768"/>
                      <a:pt x="668" y="801"/>
                    </a:cubicBezTo>
                    <a:cubicBezTo>
                      <a:pt x="735" y="835"/>
                      <a:pt x="735" y="868"/>
                      <a:pt x="735" y="935"/>
                    </a:cubicBezTo>
                    <a:cubicBezTo>
                      <a:pt x="735" y="1002"/>
                      <a:pt x="701" y="1035"/>
                      <a:pt x="668" y="1068"/>
                    </a:cubicBezTo>
                    <a:cubicBezTo>
                      <a:pt x="601" y="1102"/>
                      <a:pt x="534" y="1102"/>
                      <a:pt x="434" y="1102"/>
                    </a:cubicBezTo>
                    <a:lnTo>
                      <a:pt x="234" y="1102"/>
                    </a:lnTo>
                    <a:cubicBezTo>
                      <a:pt x="168" y="1068"/>
                      <a:pt x="67" y="1035"/>
                      <a:pt x="1" y="1002"/>
                    </a:cubicBezTo>
                    <a:lnTo>
                      <a:pt x="1" y="1202"/>
                    </a:lnTo>
                    <a:cubicBezTo>
                      <a:pt x="67" y="1235"/>
                      <a:pt x="168" y="1268"/>
                      <a:pt x="234" y="1268"/>
                    </a:cubicBezTo>
                    <a:lnTo>
                      <a:pt x="434" y="1268"/>
                    </a:lnTo>
                    <a:cubicBezTo>
                      <a:pt x="601" y="1268"/>
                      <a:pt x="735" y="1235"/>
                      <a:pt x="801" y="1168"/>
                    </a:cubicBezTo>
                    <a:cubicBezTo>
                      <a:pt x="901" y="1102"/>
                      <a:pt x="935" y="1035"/>
                      <a:pt x="935" y="902"/>
                    </a:cubicBezTo>
                    <a:cubicBezTo>
                      <a:pt x="935" y="801"/>
                      <a:pt x="901" y="735"/>
                      <a:pt x="868" y="668"/>
                    </a:cubicBezTo>
                    <a:cubicBezTo>
                      <a:pt x="801" y="635"/>
                      <a:pt x="701" y="568"/>
                      <a:pt x="534" y="535"/>
                    </a:cubicBezTo>
                    <a:lnTo>
                      <a:pt x="468" y="535"/>
                    </a:lnTo>
                    <a:cubicBezTo>
                      <a:pt x="368" y="501"/>
                      <a:pt x="301" y="468"/>
                      <a:pt x="268" y="468"/>
                    </a:cubicBezTo>
                    <a:cubicBezTo>
                      <a:pt x="234" y="435"/>
                      <a:pt x="201" y="401"/>
                      <a:pt x="201" y="334"/>
                    </a:cubicBezTo>
                    <a:cubicBezTo>
                      <a:pt x="201" y="268"/>
                      <a:pt x="234" y="234"/>
                      <a:pt x="268" y="201"/>
                    </a:cubicBezTo>
                    <a:cubicBezTo>
                      <a:pt x="334" y="168"/>
                      <a:pt x="401" y="168"/>
                      <a:pt x="501" y="168"/>
                    </a:cubicBezTo>
                    <a:lnTo>
                      <a:pt x="701" y="168"/>
                    </a:lnTo>
                    <a:cubicBezTo>
                      <a:pt x="768" y="201"/>
                      <a:pt x="835" y="201"/>
                      <a:pt x="868" y="234"/>
                    </a:cubicBezTo>
                    <a:lnTo>
                      <a:pt x="868" y="68"/>
                    </a:lnTo>
                    <a:cubicBezTo>
                      <a:pt x="835" y="34"/>
                      <a:pt x="768" y="1"/>
                      <a:pt x="7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1667353" y="1288310"/>
                <a:ext cx="19531" cy="42276"/>
              </a:xfrm>
              <a:custGeom>
                <a:avLst/>
                <a:gdLst/>
                <a:ahLst/>
                <a:cxnLst/>
                <a:rect l="l" t="t" r="r" b="b"/>
                <a:pathLst>
                  <a:path w="802" h="1736" extrusionOk="0">
                    <a:moveTo>
                      <a:pt x="601" y="1"/>
                    </a:moveTo>
                    <a:cubicBezTo>
                      <a:pt x="468" y="1"/>
                      <a:pt x="368" y="34"/>
                      <a:pt x="301" y="101"/>
                    </a:cubicBezTo>
                    <a:cubicBezTo>
                      <a:pt x="234" y="168"/>
                      <a:pt x="201" y="268"/>
                      <a:pt x="201" y="401"/>
                    </a:cubicBezTo>
                    <a:lnTo>
                      <a:pt x="201" y="468"/>
                    </a:lnTo>
                    <a:lnTo>
                      <a:pt x="1" y="468"/>
                    </a:lnTo>
                    <a:lnTo>
                      <a:pt x="1" y="635"/>
                    </a:lnTo>
                    <a:lnTo>
                      <a:pt x="201" y="635"/>
                    </a:lnTo>
                    <a:lnTo>
                      <a:pt x="201" y="1735"/>
                    </a:lnTo>
                    <a:lnTo>
                      <a:pt x="401" y="1735"/>
                    </a:lnTo>
                    <a:lnTo>
                      <a:pt x="401" y="635"/>
                    </a:lnTo>
                    <a:lnTo>
                      <a:pt x="735" y="635"/>
                    </a:lnTo>
                    <a:lnTo>
                      <a:pt x="735" y="468"/>
                    </a:lnTo>
                    <a:lnTo>
                      <a:pt x="401" y="468"/>
                    </a:lnTo>
                    <a:lnTo>
                      <a:pt x="401" y="368"/>
                    </a:lnTo>
                    <a:cubicBezTo>
                      <a:pt x="401" y="301"/>
                      <a:pt x="401" y="234"/>
                      <a:pt x="434" y="201"/>
                    </a:cubicBezTo>
                    <a:cubicBezTo>
                      <a:pt x="468" y="201"/>
                      <a:pt x="534" y="168"/>
                      <a:pt x="601" y="168"/>
                    </a:cubicBezTo>
                    <a:lnTo>
                      <a:pt x="801" y="168"/>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1688467" y="1299683"/>
                <a:ext cx="27664" cy="30903"/>
              </a:xfrm>
              <a:custGeom>
                <a:avLst/>
                <a:gdLst/>
                <a:ahLst/>
                <a:cxnLst/>
                <a:rect l="l" t="t" r="r" b="b"/>
                <a:pathLst>
                  <a:path w="1136" h="1269" extrusionOk="0">
                    <a:moveTo>
                      <a:pt x="568" y="168"/>
                    </a:moveTo>
                    <a:cubicBezTo>
                      <a:pt x="668" y="168"/>
                      <a:pt x="768" y="201"/>
                      <a:pt x="835" y="301"/>
                    </a:cubicBezTo>
                    <a:cubicBezTo>
                      <a:pt x="902" y="368"/>
                      <a:pt x="935" y="501"/>
                      <a:pt x="935" y="635"/>
                    </a:cubicBezTo>
                    <a:cubicBezTo>
                      <a:pt x="935" y="768"/>
                      <a:pt x="902" y="902"/>
                      <a:pt x="835" y="968"/>
                    </a:cubicBezTo>
                    <a:cubicBezTo>
                      <a:pt x="768" y="1068"/>
                      <a:pt x="668" y="1102"/>
                      <a:pt x="568" y="1102"/>
                    </a:cubicBezTo>
                    <a:cubicBezTo>
                      <a:pt x="468" y="1102"/>
                      <a:pt x="368" y="1068"/>
                      <a:pt x="301" y="1002"/>
                    </a:cubicBezTo>
                    <a:cubicBezTo>
                      <a:pt x="234" y="902"/>
                      <a:pt x="201" y="768"/>
                      <a:pt x="201" y="635"/>
                    </a:cubicBezTo>
                    <a:cubicBezTo>
                      <a:pt x="201" y="501"/>
                      <a:pt x="234" y="368"/>
                      <a:pt x="301" y="301"/>
                    </a:cubicBezTo>
                    <a:cubicBezTo>
                      <a:pt x="368" y="201"/>
                      <a:pt x="468" y="168"/>
                      <a:pt x="568" y="168"/>
                    </a:cubicBezTo>
                    <a:close/>
                    <a:moveTo>
                      <a:pt x="568" y="1"/>
                    </a:moveTo>
                    <a:cubicBezTo>
                      <a:pt x="401" y="1"/>
                      <a:pt x="268" y="34"/>
                      <a:pt x="168" y="168"/>
                    </a:cubicBezTo>
                    <a:cubicBezTo>
                      <a:pt x="68" y="268"/>
                      <a:pt x="1" y="435"/>
                      <a:pt x="1" y="635"/>
                    </a:cubicBezTo>
                    <a:cubicBezTo>
                      <a:pt x="1" y="835"/>
                      <a:pt x="68" y="1002"/>
                      <a:pt x="168" y="1102"/>
                    </a:cubicBezTo>
                    <a:cubicBezTo>
                      <a:pt x="268" y="1235"/>
                      <a:pt x="401" y="1268"/>
                      <a:pt x="568" y="1268"/>
                    </a:cubicBezTo>
                    <a:cubicBezTo>
                      <a:pt x="735" y="1268"/>
                      <a:pt x="902" y="1235"/>
                      <a:pt x="1002" y="1102"/>
                    </a:cubicBezTo>
                    <a:cubicBezTo>
                      <a:pt x="1102" y="1002"/>
                      <a:pt x="1135" y="835"/>
                      <a:pt x="1135" y="635"/>
                    </a:cubicBezTo>
                    <a:cubicBezTo>
                      <a:pt x="1135" y="435"/>
                      <a:pt x="1102" y="268"/>
                      <a:pt x="1002" y="168"/>
                    </a:cubicBezTo>
                    <a:cubicBezTo>
                      <a:pt x="902" y="34"/>
                      <a:pt x="73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1724217" y="1288310"/>
                <a:ext cx="4895" cy="42276"/>
              </a:xfrm>
              <a:custGeom>
                <a:avLst/>
                <a:gdLst/>
                <a:ahLst/>
                <a:cxnLst/>
                <a:rect l="l" t="t" r="r" b="b"/>
                <a:pathLst>
                  <a:path w="201" h="1736" extrusionOk="0">
                    <a:moveTo>
                      <a:pt x="1" y="1"/>
                    </a:moveTo>
                    <a:lnTo>
                      <a:pt x="1" y="1735"/>
                    </a:lnTo>
                    <a:lnTo>
                      <a:pt x="201" y="1735"/>
                    </a:ln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739657" y="1288310"/>
                <a:ext cx="4895" cy="42276"/>
              </a:xfrm>
              <a:custGeom>
                <a:avLst/>
                <a:gdLst/>
                <a:ahLst/>
                <a:cxnLst/>
                <a:rect l="l" t="t" r="r" b="b"/>
                <a:pathLst>
                  <a:path w="201" h="1736" extrusionOk="0">
                    <a:moveTo>
                      <a:pt x="0" y="1"/>
                    </a:moveTo>
                    <a:lnTo>
                      <a:pt x="0" y="1735"/>
                    </a:lnTo>
                    <a:lnTo>
                      <a:pt x="201" y="1735"/>
                    </a:ln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752661" y="1299683"/>
                <a:ext cx="27640" cy="30903"/>
              </a:xfrm>
              <a:custGeom>
                <a:avLst/>
                <a:gdLst/>
                <a:ahLst/>
                <a:cxnLst/>
                <a:rect l="l" t="t" r="r" b="b"/>
                <a:pathLst>
                  <a:path w="1135" h="1269" extrusionOk="0">
                    <a:moveTo>
                      <a:pt x="567" y="168"/>
                    </a:moveTo>
                    <a:cubicBezTo>
                      <a:pt x="667" y="168"/>
                      <a:pt x="767" y="201"/>
                      <a:pt x="834" y="301"/>
                    </a:cubicBezTo>
                    <a:cubicBezTo>
                      <a:pt x="901" y="368"/>
                      <a:pt x="934" y="501"/>
                      <a:pt x="934" y="635"/>
                    </a:cubicBezTo>
                    <a:cubicBezTo>
                      <a:pt x="934" y="768"/>
                      <a:pt x="901" y="902"/>
                      <a:pt x="834" y="968"/>
                    </a:cubicBezTo>
                    <a:cubicBezTo>
                      <a:pt x="767" y="1068"/>
                      <a:pt x="667" y="1102"/>
                      <a:pt x="567" y="1102"/>
                    </a:cubicBezTo>
                    <a:cubicBezTo>
                      <a:pt x="467" y="1102"/>
                      <a:pt x="367" y="1068"/>
                      <a:pt x="300" y="1002"/>
                    </a:cubicBezTo>
                    <a:cubicBezTo>
                      <a:pt x="234" y="902"/>
                      <a:pt x="200" y="768"/>
                      <a:pt x="200" y="635"/>
                    </a:cubicBezTo>
                    <a:cubicBezTo>
                      <a:pt x="200" y="501"/>
                      <a:pt x="234" y="368"/>
                      <a:pt x="300" y="301"/>
                    </a:cubicBezTo>
                    <a:cubicBezTo>
                      <a:pt x="367" y="201"/>
                      <a:pt x="467" y="168"/>
                      <a:pt x="567" y="168"/>
                    </a:cubicBezTo>
                    <a:close/>
                    <a:moveTo>
                      <a:pt x="567" y="1"/>
                    </a:moveTo>
                    <a:cubicBezTo>
                      <a:pt x="400" y="1"/>
                      <a:pt x="267" y="34"/>
                      <a:pt x="167" y="168"/>
                    </a:cubicBezTo>
                    <a:cubicBezTo>
                      <a:pt x="67" y="268"/>
                      <a:pt x="0" y="435"/>
                      <a:pt x="0" y="635"/>
                    </a:cubicBezTo>
                    <a:cubicBezTo>
                      <a:pt x="0" y="835"/>
                      <a:pt x="67" y="1002"/>
                      <a:pt x="167" y="1102"/>
                    </a:cubicBezTo>
                    <a:cubicBezTo>
                      <a:pt x="267" y="1235"/>
                      <a:pt x="400" y="1268"/>
                      <a:pt x="567" y="1268"/>
                    </a:cubicBezTo>
                    <a:cubicBezTo>
                      <a:pt x="734" y="1268"/>
                      <a:pt x="901" y="1235"/>
                      <a:pt x="1001" y="1102"/>
                    </a:cubicBezTo>
                    <a:cubicBezTo>
                      <a:pt x="1101" y="1002"/>
                      <a:pt x="1134" y="835"/>
                      <a:pt x="1134" y="635"/>
                    </a:cubicBezTo>
                    <a:cubicBezTo>
                      <a:pt x="1134" y="435"/>
                      <a:pt x="1101" y="268"/>
                      <a:pt x="1001" y="168"/>
                    </a:cubicBezTo>
                    <a:cubicBezTo>
                      <a:pt x="901" y="34"/>
                      <a:pt x="734" y="1"/>
                      <a:pt x="5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1785952" y="1299683"/>
                <a:ext cx="39841" cy="30903"/>
              </a:xfrm>
              <a:custGeom>
                <a:avLst/>
                <a:gdLst/>
                <a:ahLst/>
                <a:cxnLst/>
                <a:rect l="l" t="t" r="r" b="b"/>
                <a:pathLst>
                  <a:path w="1636" h="1269" extrusionOk="0">
                    <a:moveTo>
                      <a:pt x="1" y="1"/>
                    </a:moveTo>
                    <a:lnTo>
                      <a:pt x="301" y="1268"/>
                    </a:lnTo>
                    <a:lnTo>
                      <a:pt x="535" y="1268"/>
                    </a:lnTo>
                    <a:lnTo>
                      <a:pt x="801" y="234"/>
                    </a:lnTo>
                    <a:lnTo>
                      <a:pt x="1068" y="1268"/>
                    </a:lnTo>
                    <a:lnTo>
                      <a:pt x="1335" y="1268"/>
                    </a:lnTo>
                    <a:lnTo>
                      <a:pt x="1635" y="1"/>
                    </a:lnTo>
                    <a:lnTo>
                      <a:pt x="1435" y="1"/>
                    </a:lnTo>
                    <a:lnTo>
                      <a:pt x="1202" y="968"/>
                    </a:lnTo>
                    <a:lnTo>
                      <a:pt x="935" y="1"/>
                    </a:lnTo>
                    <a:lnTo>
                      <a:pt x="701" y="1"/>
                    </a:lnTo>
                    <a:lnTo>
                      <a:pt x="434" y="968"/>
                    </a:ln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831443" y="1299683"/>
                <a:ext cx="27640" cy="30903"/>
              </a:xfrm>
              <a:custGeom>
                <a:avLst/>
                <a:gdLst/>
                <a:ahLst/>
                <a:cxnLst/>
                <a:rect l="l" t="t" r="r" b="b"/>
                <a:pathLst>
                  <a:path w="1135" h="1269" extrusionOk="0">
                    <a:moveTo>
                      <a:pt x="601" y="168"/>
                    </a:moveTo>
                    <a:cubicBezTo>
                      <a:pt x="701" y="168"/>
                      <a:pt x="801" y="201"/>
                      <a:pt x="835" y="268"/>
                    </a:cubicBezTo>
                    <a:cubicBezTo>
                      <a:pt x="901" y="334"/>
                      <a:pt x="935" y="401"/>
                      <a:pt x="935" y="535"/>
                    </a:cubicBezTo>
                    <a:lnTo>
                      <a:pt x="234" y="535"/>
                    </a:lnTo>
                    <a:cubicBezTo>
                      <a:pt x="234" y="401"/>
                      <a:pt x="268" y="334"/>
                      <a:pt x="334" y="268"/>
                    </a:cubicBezTo>
                    <a:cubicBezTo>
                      <a:pt x="401" y="201"/>
                      <a:pt x="501" y="168"/>
                      <a:pt x="601" y="168"/>
                    </a:cubicBezTo>
                    <a:close/>
                    <a:moveTo>
                      <a:pt x="601" y="1"/>
                    </a:moveTo>
                    <a:cubicBezTo>
                      <a:pt x="434" y="1"/>
                      <a:pt x="268" y="34"/>
                      <a:pt x="168" y="168"/>
                    </a:cubicBezTo>
                    <a:cubicBezTo>
                      <a:pt x="68" y="268"/>
                      <a:pt x="1" y="435"/>
                      <a:pt x="1" y="635"/>
                    </a:cubicBezTo>
                    <a:cubicBezTo>
                      <a:pt x="1" y="835"/>
                      <a:pt x="68" y="1002"/>
                      <a:pt x="168" y="1102"/>
                    </a:cubicBezTo>
                    <a:cubicBezTo>
                      <a:pt x="301" y="1235"/>
                      <a:pt x="434" y="1268"/>
                      <a:pt x="635" y="1268"/>
                    </a:cubicBezTo>
                    <a:lnTo>
                      <a:pt x="868" y="1268"/>
                    </a:lnTo>
                    <a:cubicBezTo>
                      <a:pt x="935" y="1235"/>
                      <a:pt x="1035" y="1235"/>
                      <a:pt x="1102" y="1202"/>
                    </a:cubicBezTo>
                    <a:lnTo>
                      <a:pt x="1102" y="1002"/>
                    </a:lnTo>
                    <a:cubicBezTo>
                      <a:pt x="1035" y="1035"/>
                      <a:pt x="968" y="1068"/>
                      <a:pt x="868" y="1068"/>
                    </a:cubicBezTo>
                    <a:cubicBezTo>
                      <a:pt x="801" y="1102"/>
                      <a:pt x="735" y="1102"/>
                      <a:pt x="668" y="1102"/>
                    </a:cubicBezTo>
                    <a:cubicBezTo>
                      <a:pt x="535" y="1102"/>
                      <a:pt x="401" y="1068"/>
                      <a:pt x="334" y="1002"/>
                    </a:cubicBezTo>
                    <a:cubicBezTo>
                      <a:pt x="268" y="935"/>
                      <a:pt x="234" y="835"/>
                      <a:pt x="201" y="668"/>
                    </a:cubicBezTo>
                    <a:lnTo>
                      <a:pt x="1135" y="668"/>
                    </a:lnTo>
                    <a:lnTo>
                      <a:pt x="1135" y="568"/>
                    </a:lnTo>
                    <a:cubicBezTo>
                      <a:pt x="1135" y="401"/>
                      <a:pt x="1102" y="268"/>
                      <a:pt x="1002" y="134"/>
                    </a:cubicBezTo>
                    <a:cubicBezTo>
                      <a:pt x="901" y="34"/>
                      <a:pt x="768"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1867194" y="1299683"/>
                <a:ext cx="17899" cy="30903"/>
              </a:xfrm>
              <a:custGeom>
                <a:avLst/>
                <a:gdLst/>
                <a:ahLst/>
                <a:cxnLst/>
                <a:rect l="l" t="t" r="r" b="b"/>
                <a:pathLst>
                  <a:path w="735" h="1269" extrusionOk="0">
                    <a:moveTo>
                      <a:pt x="1" y="1"/>
                    </a:moveTo>
                    <a:lnTo>
                      <a:pt x="1" y="1268"/>
                    </a:lnTo>
                    <a:lnTo>
                      <a:pt x="201" y="1268"/>
                    </a:lnTo>
                    <a:lnTo>
                      <a:pt x="201" y="601"/>
                    </a:lnTo>
                    <a:cubicBezTo>
                      <a:pt x="201" y="468"/>
                      <a:pt x="234" y="368"/>
                      <a:pt x="301" y="268"/>
                    </a:cubicBezTo>
                    <a:cubicBezTo>
                      <a:pt x="367" y="201"/>
                      <a:pt x="434" y="168"/>
                      <a:pt x="568" y="168"/>
                    </a:cubicBezTo>
                    <a:lnTo>
                      <a:pt x="668" y="168"/>
                    </a:lnTo>
                    <a:cubicBezTo>
                      <a:pt x="668" y="168"/>
                      <a:pt x="701" y="201"/>
                      <a:pt x="734" y="201"/>
                    </a:cubicBezTo>
                    <a:lnTo>
                      <a:pt x="734" y="1"/>
                    </a:lnTo>
                    <a:lnTo>
                      <a:pt x="634" y="1"/>
                    </a:lnTo>
                    <a:cubicBezTo>
                      <a:pt x="534" y="1"/>
                      <a:pt x="434" y="1"/>
                      <a:pt x="367" y="34"/>
                    </a:cubicBezTo>
                    <a:cubicBezTo>
                      <a:pt x="301" y="68"/>
                      <a:pt x="234" y="134"/>
                      <a:pt x="201" y="201"/>
                    </a:cubicBez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888308" y="1299683"/>
                <a:ext cx="22770" cy="30903"/>
              </a:xfrm>
              <a:custGeom>
                <a:avLst/>
                <a:gdLst/>
                <a:ahLst/>
                <a:cxnLst/>
                <a:rect l="l" t="t" r="r" b="b"/>
                <a:pathLst>
                  <a:path w="935" h="1269" extrusionOk="0">
                    <a:moveTo>
                      <a:pt x="468" y="1"/>
                    </a:moveTo>
                    <a:cubicBezTo>
                      <a:pt x="301" y="1"/>
                      <a:pt x="201" y="34"/>
                      <a:pt x="101" y="68"/>
                    </a:cubicBezTo>
                    <a:cubicBezTo>
                      <a:pt x="34" y="134"/>
                      <a:pt x="1" y="234"/>
                      <a:pt x="1" y="334"/>
                    </a:cubicBezTo>
                    <a:cubicBezTo>
                      <a:pt x="1" y="435"/>
                      <a:pt x="34" y="535"/>
                      <a:pt x="68" y="568"/>
                    </a:cubicBezTo>
                    <a:cubicBezTo>
                      <a:pt x="134" y="635"/>
                      <a:pt x="234" y="668"/>
                      <a:pt x="334" y="701"/>
                    </a:cubicBezTo>
                    <a:lnTo>
                      <a:pt x="434" y="701"/>
                    </a:lnTo>
                    <a:cubicBezTo>
                      <a:pt x="535" y="735"/>
                      <a:pt x="635" y="768"/>
                      <a:pt x="668" y="801"/>
                    </a:cubicBezTo>
                    <a:cubicBezTo>
                      <a:pt x="701" y="835"/>
                      <a:pt x="735" y="868"/>
                      <a:pt x="735" y="935"/>
                    </a:cubicBezTo>
                    <a:cubicBezTo>
                      <a:pt x="735" y="1002"/>
                      <a:pt x="701" y="1035"/>
                      <a:pt x="635" y="1068"/>
                    </a:cubicBezTo>
                    <a:cubicBezTo>
                      <a:pt x="601" y="1102"/>
                      <a:pt x="535" y="1102"/>
                      <a:pt x="434" y="1102"/>
                    </a:cubicBezTo>
                    <a:lnTo>
                      <a:pt x="201" y="1102"/>
                    </a:lnTo>
                    <a:cubicBezTo>
                      <a:pt x="134" y="1068"/>
                      <a:pt x="68" y="1035"/>
                      <a:pt x="1" y="1002"/>
                    </a:cubicBezTo>
                    <a:lnTo>
                      <a:pt x="1" y="1202"/>
                    </a:lnTo>
                    <a:cubicBezTo>
                      <a:pt x="68" y="1235"/>
                      <a:pt x="134" y="1268"/>
                      <a:pt x="201" y="1268"/>
                    </a:cubicBezTo>
                    <a:lnTo>
                      <a:pt x="434" y="1268"/>
                    </a:lnTo>
                    <a:cubicBezTo>
                      <a:pt x="568" y="1268"/>
                      <a:pt x="701" y="1235"/>
                      <a:pt x="801" y="1168"/>
                    </a:cubicBezTo>
                    <a:cubicBezTo>
                      <a:pt x="868" y="1102"/>
                      <a:pt x="935" y="1035"/>
                      <a:pt x="935" y="902"/>
                    </a:cubicBezTo>
                    <a:cubicBezTo>
                      <a:pt x="935" y="801"/>
                      <a:pt x="901" y="735"/>
                      <a:pt x="835" y="668"/>
                    </a:cubicBezTo>
                    <a:cubicBezTo>
                      <a:pt x="768" y="635"/>
                      <a:pt x="668" y="568"/>
                      <a:pt x="535" y="535"/>
                    </a:cubicBezTo>
                    <a:lnTo>
                      <a:pt x="468" y="535"/>
                    </a:lnTo>
                    <a:cubicBezTo>
                      <a:pt x="368" y="501"/>
                      <a:pt x="268" y="468"/>
                      <a:pt x="234" y="468"/>
                    </a:cubicBezTo>
                    <a:cubicBezTo>
                      <a:pt x="201" y="435"/>
                      <a:pt x="201" y="401"/>
                      <a:pt x="201" y="334"/>
                    </a:cubicBezTo>
                    <a:cubicBezTo>
                      <a:pt x="201" y="268"/>
                      <a:pt x="201" y="234"/>
                      <a:pt x="268" y="201"/>
                    </a:cubicBezTo>
                    <a:cubicBezTo>
                      <a:pt x="301" y="168"/>
                      <a:pt x="401" y="168"/>
                      <a:pt x="501" y="168"/>
                    </a:cubicBezTo>
                    <a:lnTo>
                      <a:pt x="668" y="168"/>
                    </a:lnTo>
                    <a:cubicBezTo>
                      <a:pt x="735" y="201"/>
                      <a:pt x="801" y="201"/>
                      <a:pt x="868" y="234"/>
                    </a:cubicBezTo>
                    <a:lnTo>
                      <a:pt x="868" y="68"/>
                    </a:lnTo>
                    <a:cubicBezTo>
                      <a:pt x="801" y="34"/>
                      <a:pt x="735" y="1"/>
                      <a:pt x="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2082474" y="1288310"/>
                <a:ext cx="19506" cy="42276"/>
              </a:xfrm>
              <a:custGeom>
                <a:avLst/>
                <a:gdLst/>
                <a:ahLst/>
                <a:cxnLst/>
                <a:rect l="l" t="t" r="r" b="b"/>
                <a:pathLst>
                  <a:path w="801" h="1736" extrusionOk="0">
                    <a:moveTo>
                      <a:pt x="601" y="1"/>
                    </a:moveTo>
                    <a:cubicBezTo>
                      <a:pt x="467" y="1"/>
                      <a:pt x="367" y="34"/>
                      <a:pt x="300" y="101"/>
                    </a:cubicBezTo>
                    <a:cubicBezTo>
                      <a:pt x="234" y="168"/>
                      <a:pt x="200" y="268"/>
                      <a:pt x="200" y="401"/>
                    </a:cubicBezTo>
                    <a:lnTo>
                      <a:pt x="200" y="468"/>
                    </a:lnTo>
                    <a:lnTo>
                      <a:pt x="0" y="468"/>
                    </a:lnTo>
                    <a:lnTo>
                      <a:pt x="0" y="635"/>
                    </a:lnTo>
                    <a:lnTo>
                      <a:pt x="200" y="635"/>
                    </a:lnTo>
                    <a:lnTo>
                      <a:pt x="200" y="1735"/>
                    </a:lnTo>
                    <a:lnTo>
                      <a:pt x="400" y="1735"/>
                    </a:lnTo>
                    <a:lnTo>
                      <a:pt x="400" y="635"/>
                    </a:lnTo>
                    <a:lnTo>
                      <a:pt x="734" y="635"/>
                    </a:lnTo>
                    <a:lnTo>
                      <a:pt x="734" y="468"/>
                    </a:lnTo>
                    <a:lnTo>
                      <a:pt x="400" y="468"/>
                    </a:lnTo>
                    <a:lnTo>
                      <a:pt x="400" y="368"/>
                    </a:lnTo>
                    <a:cubicBezTo>
                      <a:pt x="400" y="301"/>
                      <a:pt x="434" y="234"/>
                      <a:pt x="434" y="201"/>
                    </a:cubicBezTo>
                    <a:cubicBezTo>
                      <a:pt x="467" y="201"/>
                      <a:pt x="534" y="168"/>
                      <a:pt x="601" y="168"/>
                    </a:cubicBezTo>
                    <a:lnTo>
                      <a:pt x="801" y="168"/>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2103588" y="1299683"/>
                <a:ext cx="27640" cy="30903"/>
              </a:xfrm>
              <a:custGeom>
                <a:avLst/>
                <a:gdLst/>
                <a:ahLst/>
                <a:cxnLst/>
                <a:rect l="l" t="t" r="r" b="b"/>
                <a:pathLst>
                  <a:path w="1135" h="1269" extrusionOk="0">
                    <a:moveTo>
                      <a:pt x="568" y="168"/>
                    </a:moveTo>
                    <a:cubicBezTo>
                      <a:pt x="668" y="168"/>
                      <a:pt x="768" y="201"/>
                      <a:pt x="834" y="301"/>
                    </a:cubicBezTo>
                    <a:cubicBezTo>
                      <a:pt x="901" y="368"/>
                      <a:pt x="934" y="501"/>
                      <a:pt x="934" y="635"/>
                    </a:cubicBezTo>
                    <a:cubicBezTo>
                      <a:pt x="934" y="768"/>
                      <a:pt x="901" y="902"/>
                      <a:pt x="834" y="968"/>
                    </a:cubicBezTo>
                    <a:cubicBezTo>
                      <a:pt x="768" y="1068"/>
                      <a:pt x="668" y="1102"/>
                      <a:pt x="568" y="1102"/>
                    </a:cubicBezTo>
                    <a:cubicBezTo>
                      <a:pt x="467" y="1102"/>
                      <a:pt x="367" y="1068"/>
                      <a:pt x="301" y="1002"/>
                    </a:cubicBezTo>
                    <a:cubicBezTo>
                      <a:pt x="267" y="902"/>
                      <a:pt x="234" y="768"/>
                      <a:pt x="234" y="635"/>
                    </a:cubicBezTo>
                    <a:cubicBezTo>
                      <a:pt x="234" y="501"/>
                      <a:pt x="267" y="368"/>
                      <a:pt x="301" y="301"/>
                    </a:cubicBezTo>
                    <a:cubicBezTo>
                      <a:pt x="367" y="201"/>
                      <a:pt x="467" y="168"/>
                      <a:pt x="568" y="168"/>
                    </a:cubicBezTo>
                    <a:close/>
                    <a:moveTo>
                      <a:pt x="568" y="1"/>
                    </a:moveTo>
                    <a:cubicBezTo>
                      <a:pt x="401" y="1"/>
                      <a:pt x="267" y="34"/>
                      <a:pt x="167" y="168"/>
                    </a:cubicBezTo>
                    <a:cubicBezTo>
                      <a:pt x="67" y="268"/>
                      <a:pt x="0" y="435"/>
                      <a:pt x="0" y="635"/>
                    </a:cubicBezTo>
                    <a:cubicBezTo>
                      <a:pt x="0" y="835"/>
                      <a:pt x="67" y="1002"/>
                      <a:pt x="167" y="1102"/>
                    </a:cubicBezTo>
                    <a:cubicBezTo>
                      <a:pt x="267" y="1235"/>
                      <a:pt x="401" y="1268"/>
                      <a:pt x="568" y="1268"/>
                    </a:cubicBezTo>
                    <a:cubicBezTo>
                      <a:pt x="768" y="1268"/>
                      <a:pt x="901" y="1235"/>
                      <a:pt x="1001" y="1102"/>
                    </a:cubicBezTo>
                    <a:cubicBezTo>
                      <a:pt x="1101" y="1002"/>
                      <a:pt x="1135" y="835"/>
                      <a:pt x="1135" y="635"/>
                    </a:cubicBezTo>
                    <a:cubicBezTo>
                      <a:pt x="1135" y="435"/>
                      <a:pt x="1101" y="268"/>
                      <a:pt x="1001" y="168"/>
                    </a:cubicBezTo>
                    <a:cubicBezTo>
                      <a:pt x="901" y="34"/>
                      <a:pt x="768"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2139339" y="1288310"/>
                <a:ext cx="4895" cy="42276"/>
              </a:xfrm>
              <a:custGeom>
                <a:avLst/>
                <a:gdLst/>
                <a:ahLst/>
                <a:cxnLst/>
                <a:rect l="l" t="t" r="r" b="b"/>
                <a:pathLst>
                  <a:path w="201" h="1736" extrusionOk="0">
                    <a:moveTo>
                      <a:pt x="0" y="1"/>
                    </a:moveTo>
                    <a:lnTo>
                      <a:pt x="0" y="1735"/>
                    </a:lnTo>
                    <a:lnTo>
                      <a:pt x="200" y="1735"/>
                    </a:lnTo>
                    <a:lnTo>
                      <a:pt x="2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2154754" y="1288310"/>
                <a:ext cx="4919" cy="42276"/>
              </a:xfrm>
              <a:custGeom>
                <a:avLst/>
                <a:gdLst/>
                <a:ahLst/>
                <a:cxnLst/>
                <a:rect l="l" t="t" r="r" b="b"/>
                <a:pathLst>
                  <a:path w="202" h="1736" extrusionOk="0">
                    <a:moveTo>
                      <a:pt x="1" y="1"/>
                    </a:moveTo>
                    <a:lnTo>
                      <a:pt x="1" y="1735"/>
                    </a:lnTo>
                    <a:lnTo>
                      <a:pt x="201" y="1735"/>
                    </a:ln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2167759" y="1299683"/>
                <a:ext cx="27640" cy="30903"/>
              </a:xfrm>
              <a:custGeom>
                <a:avLst/>
                <a:gdLst/>
                <a:ahLst/>
                <a:cxnLst/>
                <a:rect l="l" t="t" r="r" b="b"/>
                <a:pathLst>
                  <a:path w="1135" h="1269" extrusionOk="0">
                    <a:moveTo>
                      <a:pt x="568" y="168"/>
                    </a:moveTo>
                    <a:cubicBezTo>
                      <a:pt x="668" y="168"/>
                      <a:pt x="768" y="201"/>
                      <a:pt x="835" y="301"/>
                    </a:cubicBezTo>
                    <a:cubicBezTo>
                      <a:pt x="901" y="368"/>
                      <a:pt x="935" y="501"/>
                      <a:pt x="935" y="635"/>
                    </a:cubicBezTo>
                    <a:cubicBezTo>
                      <a:pt x="935" y="768"/>
                      <a:pt x="901" y="902"/>
                      <a:pt x="835" y="968"/>
                    </a:cubicBezTo>
                    <a:cubicBezTo>
                      <a:pt x="768" y="1068"/>
                      <a:pt x="668" y="1102"/>
                      <a:pt x="568" y="1102"/>
                    </a:cubicBezTo>
                    <a:cubicBezTo>
                      <a:pt x="468" y="1102"/>
                      <a:pt x="368" y="1068"/>
                      <a:pt x="301" y="1002"/>
                    </a:cubicBezTo>
                    <a:cubicBezTo>
                      <a:pt x="268" y="902"/>
                      <a:pt x="234" y="768"/>
                      <a:pt x="234" y="635"/>
                    </a:cubicBezTo>
                    <a:cubicBezTo>
                      <a:pt x="234" y="501"/>
                      <a:pt x="268" y="368"/>
                      <a:pt x="301" y="301"/>
                    </a:cubicBezTo>
                    <a:cubicBezTo>
                      <a:pt x="368" y="201"/>
                      <a:pt x="468" y="168"/>
                      <a:pt x="568" y="168"/>
                    </a:cubicBezTo>
                    <a:close/>
                    <a:moveTo>
                      <a:pt x="568" y="1"/>
                    </a:moveTo>
                    <a:cubicBezTo>
                      <a:pt x="401" y="1"/>
                      <a:pt x="268" y="34"/>
                      <a:pt x="167" y="168"/>
                    </a:cubicBezTo>
                    <a:cubicBezTo>
                      <a:pt x="67" y="268"/>
                      <a:pt x="1" y="435"/>
                      <a:pt x="1" y="635"/>
                    </a:cubicBezTo>
                    <a:cubicBezTo>
                      <a:pt x="1" y="835"/>
                      <a:pt x="67" y="1002"/>
                      <a:pt x="167" y="1102"/>
                    </a:cubicBezTo>
                    <a:cubicBezTo>
                      <a:pt x="268" y="1235"/>
                      <a:pt x="401" y="1268"/>
                      <a:pt x="568" y="1268"/>
                    </a:cubicBezTo>
                    <a:cubicBezTo>
                      <a:pt x="768" y="1268"/>
                      <a:pt x="901" y="1235"/>
                      <a:pt x="1001" y="1102"/>
                    </a:cubicBezTo>
                    <a:cubicBezTo>
                      <a:pt x="1101" y="1002"/>
                      <a:pt x="1135" y="835"/>
                      <a:pt x="1135" y="635"/>
                    </a:cubicBezTo>
                    <a:cubicBezTo>
                      <a:pt x="1135" y="435"/>
                      <a:pt x="1101" y="268"/>
                      <a:pt x="1001" y="168"/>
                    </a:cubicBezTo>
                    <a:cubicBezTo>
                      <a:pt x="901" y="34"/>
                      <a:pt x="768"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a:off x="2201073" y="1299683"/>
                <a:ext cx="39816" cy="30903"/>
              </a:xfrm>
              <a:custGeom>
                <a:avLst/>
                <a:gdLst/>
                <a:ahLst/>
                <a:cxnLst/>
                <a:rect l="l" t="t" r="r" b="b"/>
                <a:pathLst>
                  <a:path w="1635" h="1269" extrusionOk="0">
                    <a:moveTo>
                      <a:pt x="0" y="1"/>
                    </a:moveTo>
                    <a:lnTo>
                      <a:pt x="301" y="1268"/>
                    </a:lnTo>
                    <a:lnTo>
                      <a:pt x="567" y="1268"/>
                    </a:lnTo>
                    <a:lnTo>
                      <a:pt x="834" y="234"/>
                    </a:lnTo>
                    <a:lnTo>
                      <a:pt x="1101" y="1268"/>
                    </a:lnTo>
                    <a:lnTo>
                      <a:pt x="1335" y="1268"/>
                    </a:lnTo>
                    <a:lnTo>
                      <a:pt x="1635" y="1"/>
                    </a:lnTo>
                    <a:lnTo>
                      <a:pt x="1435" y="1"/>
                    </a:lnTo>
                    <a:lnTo>
                      <a:pt x="1201" y="968"/>
                    </a:lnTo>
                    <a:lnTo>
                      <a:pt x="934" y="1"/>
                    </a:lnTo>
                    <a:lnTo>
                      <a:pt x="701" y="1"/>
                    </a:lnTo>
                    <a:lnTo>
                      <a:pt x="434" y="968"/>
                    </a:lnTo>
                    <a:lnTo>
                      <a:pt x="2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2249000" y="1288310"/>
                <a:ext cx="4895" cy="42276"/>
              </a:xfrm>
              <a:custGeom>
                <a:avLst/>
                <a:gdLst/>
                <a:ahLst/>
                <a:cxnLst/>
                <a:rect l="l" t="t" r="r" b="b"/>
                <a:pathLst>
                  <a:path w="201" h="1736" extrusionOk="0">
                    <a:moveTo>
                      <a:pt x="0" y="1"/>
                    </a:moveTo>
                    <a:lnTo>
                      <a:pt x="0" y="268"/>
                    </a:lnTo>
                    <a:lnTo>
                      <a:pt x="201" y="268"/>
                    </a:lnTo>
                    <a:lnTo>
                      <a:pt x="201" y="1"/>
                    </a:lnTo>
                    <a:close/>
                    <a:moveTo>
                      <a:pt x="0" y="468"/>
                    </a:moveTo>
                    <a:lnTo>
                      <a:pt x="0" y="1735"/>
                    </a:lnTo>
                    <a:lnTo>
                      <a:pt x="201" y="1735"/>
                    </a:lnTo>
                    <a:lnTo>
                      <a:pt x="201" y="46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3612" y="1299683"/>
                <a:ext cx="25205" cy="30903"/>
              </a:xfrm>
              <a:custGeom>
                <a:avLst/>
                <a:gdLst/>
                <a:ahLst/>
                <a:cxnLst/>
                <a:rect l="l" t="t" r="r" b="b"/>
                <a:pathLst>
                  <a:path w="1035" h="1269" extrusionOk="0">
                    <a:moveTo>
                      <a:pt x="1" y="1"/>
                    </a:moveTo>
                    <a:lnTo>
                      <a:pt x="1" y="1268"/>
                    </a:lnTo>
                    <a:lnTo>
                      <a:pt x="201" y="1268"/>
                    </a:lnTo>
                    <a:lnTo>
                      <a:pt x="201" y="568"/>
                    </a:lnTo>
                    <a:cubicBezTo>
                      <a:pt x="201" y="435"/>
                      <a:pt x="234" y="334"/>
                      <a:pt x="301" y="268"/>
                    </a:cubicBezTo>
                    <a:cubicBezTo>
                      <a:pt x="368" y="201"/>
                      <a:pt x="468" y="168"/>
                      <a:pt x="568" y="168"/>
                    </a:cubicBezTo>
                    <a:cubicBezTo>
                      <a:pt x="668" y="168"/>
                      <a:pt x="735" y="201"/>
                      <a:pt x="768" y="234"/>
                    </a:cubicBezTo>
                    <a:cubicBezTo>
                      <a:pt x="835" y="301"/>
                      <a:pt x="835" y="401"/>
                      <a:pt x="835" y="501"/>
                    </a:cubicBezTo>
                    <a:lnTo>
                      <a:pt x="835" y="1268"/>
                    </a:lnTo>
                    <a:lnTo>
                      <a:pt x="1035" y="1268"/>
                    </a:lnTo>
                    <a:lnTo>
                      <a:pt x="1035" y="501"/>
                    </a:lnTo>
                    <a:cubicBezTo>
                      <a:pt x="1035" y="334"/>
                      <a:pt x="1002" y="201"/>
                      <a:pt x="935" y="134"/>
                    </a:cubicBezTo>
                    <a:cubicBezTo>
                      <a:pt x="868" y="34"/>
                      <a:pt x="768" y="1"/>
                      <a:pt x="601" y="1"/>
                    </a:cubicBezTo>
                    <a:cubicBezTo>
                      <a:pt x="535" y="1"/>
                      <a:pt x="468" y="1"/>
                      <a:pt x="401" y="34"/>
                    </a:cubicBezTo>
                    <a:cubicBezTo>
                      <a:pt x="334" y="68"/>
                      <a:pt x="268" y="134"/>
                      <a:pt x="201" y="201"/>
                    </a:cubicBez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296927" y="1299683"/>
                <a:ext cx="26836" cy="42276"/>
              </a:xfrm>
              <a:custGeom>
                <a:avLst/>
                <a:gdLst/>
                <a:ahLst/>
                <a:cxnLst/>
                <a:rect l="l" t="t" r="r" b="b"/>
                <a:pathLst>
                  <a:path w="1102" h="1736" extrusionOk="0">
                    <a:moveTo>
                      <a:pt x="568" y="168"/>
                    </a:moveTo>
                    <a:cubicBezTo>
                      <a:pt x="668" y="168"/>
                      <a:pt x="734" y="201"/>
                      <a:pt x="801" y="268"/>
                    </a:cubicBezTo>
                    <a:cubicBezTo>
                      <a:pt x="868" y="368"/>
                      <a:pt x="901" y="468"/>
                      <a:pt x="901" y="635"/>
                    </a:cubicBezTo>
                    <a:cubicBezTo>
                      <a:pt x="901" y="768"/>
                      <a:pt x="868" y="868"/>
                      <a:pt x="801" y="968"/>
                    </a:cubicBezTo>
                    <a:cubicBezTo>
                      <a:pt x="734" y="1035"/>
                      <a:pt x="668" y="1068"/>
                      <a:pt x="568" y="1068"/>
                    </a:cubicBezTo>
                    <a:cubicBezTo>
                      <a:pt x="434" y="1068"/>
                      <a:pt x="367" y="1035"/>
                      <a:pt x="301" y="968"/>
                    </a:cubicBezTo>
                    <a:cubicBezTo>
                      <a:pt x="234" y="868"/>
                      <a:pt x="201" y="768"/>
                      <a:pt x="201" y="635"/>
                    </a:cubicBezTo>
                    <a:cubicBezTo>
                      <a:pt x="201" y="468"/>
                      <a:pt x="234" y="368"/>
                      <a:pt x="301" y="268"/>
                    </a:cubicBezTo>
                    <a:cubicBezTo>
                      <a:pt x="367" y="201"/>
                      <a:pt x="434" y="168"/>
                      <a:pt x="568" y="168"/>
                    </a:cubicBezTo>
                    <a:close/>
                    <a:moveTo>
                      <a:pt x="501" y="1"/>
                    </a:moveTo>
                    <a:cubicBezTo>
                      <a:pt x="367" y="1"/>
                      <a:pt x="234" y="34"/>
                      <a:pt x="134" y="168"/>
                    </a:cubicBezTo>
                    <a:cubicBezTo>
                      <a:pt x="34" y="268"/>
                      <a:pt x="0" y="435"/>
                      <a:pt x="0" y="635"/>
                    </a:cubicBezTo>
                    <a:cubicBezTo>
                      <a:pt x="0" y="801"/>
                      <a:pt x="34" y="968"/>
                      <a:pt x="134" y="1068"/>
                    </a:cubicBezTo>
                    <a:cubicBezTo>
                      <a:pt x="234" y="1202"/>
                      <a:pt x="367" y="1268"/>
                      <a:pt x="501" y="1268"/>
                    </a:cubicBezTo>
                    <a:cubicBezTo>
                      <a:pt x="601" y="1268"/>
                      <a:pt x="668" y="1235"/>
                      <a:pt x="734" y="1202"/>
                    </a:cubicBezTo>
                    <a:cubicBezTo>
                      <a:pt x="801" y="1168"/>
                      <a:pt x="868" y="1102"/>
                      <a:pt x="901" y="1035"/>
                    </a:cubicBezTo>
                    <a:lnTo>
                      <a:pt x="901" y="1135"/>
                    </a:lnTo>
                    <a:cubicBezTo>
                      <a:pt x="901" y="1268"/>
                      <a:pt x="868" y="1369"/>
                      <a:pt x="801" y="1435"/>
                    </a:cubicBezTo>
                    <a:cubicBezTo>
                      <a:pt x="734" y="1535"/>
                      <a:pt x="634" y="1569"/>
                      <a:pt x="501" y="1569"/>
                    </a:cubicBezTo>
                    <a:cubicBezTo>
                      <a:pt x="434" y="1569"/>
                      <a:pt x="367" y="1535"/>
                      <a:pt x="334" y="1535"/>
                    </a:cubicBezTo>
                    <a:cubicBezTo>
                      <a:pt x="267" y="1502"/>
                      <a:pt x="201" y="1502"/>
                      <a:pt x="134" y="1469"/>
                    </a:cubicBezTo>
                    <a:lnTo>
                      <a:pt x="134" y="1669"/>
                    </a:lnTo>
                    <a:cubicBezTo>
                      <a:pt x="201" y="1669"/>
                      <a:pt x="267" y="1702"/>
                      <a:pt x="334" y="1702"/>
                    </a:cubicBezTo>
                    <a:cubicBezTo>
                      <a:pt x="401" y="1702"/>
                      <a:pt x="467" y="1735"/>
                      <a:pt x="534" y="1735"/>
                    </a:cubicBezTo>
                    <a:cubicBezTo>
                      <a:pt x="734" y="1735"/>
                      <a:pt x="868" y="1669"/>
                      <a:pt x="968" y="1569"/>
                    </a:cubicBezTo>
                    <a:cubicBezTo>
                      <a:pt x="1068" y="1469"/>
                      <a:pt x="1101" y="1302"/>
                      <a:pt x="1101" y="1102"/>
                    </a:cubicBezTo>
                    <a:lnTo>
                      <a:pt x="1101" y="1"/>
                    </a:lnTo>
                    <a:lnTo>
                      <a:pt x="901" y="1"/>
                    </a:lnTo>
                    <a:lnTo>
                      <a:pt x="901" y="201"/>
                    </a:lnTo>
                    <a:cubicBezTo>
                      <a:pt x="868" y="134"/>
                      <a:pt x="801" y="68"/>
                      <a:pt x="734" y="34"/>
                    </a:cubicBezTo>
                    <a:cubicBezTo>
                      <a:pt x="668" y="1"/>
                      <a:pt x="601" y="1"/>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1697404" y="1198155"/>
                <a:ext cx="35774" cy="56887"/>
              </a:xfrm>
              <a:custGeom>
                <a:avLst/>
                <a:gdLst/>
                <a:ahLst/>
                <a:cxnLst/>
                <a:rect l="l" t="t" r="r" b="b"/>
                <a:pathLst>
                  <a:path w="1469" h="2336" extrusionOk="0">
                    <a:moveTo>
                      <a:pt x="668" y="0"/>
                    </a:moveTo>
                    <a:cubicBezTo>
                      <a:pt x="568" y="0"/>
                      <a:pt x="468" y="0"/>
                      <a:pt x="368" y="34"/>
                    </a:cubicBezTo>
                    <a:cubicBezTo>
                      <a:pt x="268" y="67"/>
                      <a:pt x="134" y="100"/>
                      <a:pt x="1" y="134"/>
                    </a:cubicBezTo>
                    <a:lnTo>
                      <a:pt x="1" y="467"/>
                    </a:lnTo>
                    <a:cubicBezTo>
                      <a:pt x="134" y="401"/>
                      <a:pt x="234" y="334"/>
                      <a:pt x="368" y="300"/>
                    </a:cubicBezTo>
                    <a:cubicBezTo>
                      <a:pt x="468" y="267"/>
                      <a:pt x="568" y="234"/>
                      <a:pt x="668" y="234"/>
                    </a:cubicBezTo>
                    <a:cubicBezTo>
                      <a:pt x="801" y="234"/>
                      <a:pt x="902" y="300"/>
                      <a:pt x="1002" y="367"/>
                    </a:cubicBezTo>
                    <a:cubicBezTo>
                      <a:pt x="1102" y="434"/>
                      <a:pt x="1135" y="534"/>
                      <a:pt x="1135" y="667"/>
                    </a:cubicBezTo>
                    <a:cubicBezTo>
                      <a:pt x="1135" y="734"/>
                      <a:pt x="1102" y="801"/>
                      <a:pt x="1068" y="901"/>
                    </a:cubicBezTo>
                    <a:cubicBezTo>
                      <a:pt x="1035" y="968"/>
                      <a:pt x="968" y="1068"/>
                      <a:pt x="868" y="1168"/>
                    </a:cubicBezTo>
                    <a:cubicBezTo>
                      <a:pt x="801" y="1234"/>
                      <a:pt x="668" y="1368"/>
                      <a:pt x="468" y="1568"/>
                    </a:cubicBezTo>
                    <a:cubicBezTo>
                      <a:pt x="268" y="1802"/>
                      <a:pt x="101" y="1935"/>
                      <a:pt x="1" y="2068"/>
                    </a:cubicBezTo>
                    <a:lnTo>
                      <a:pt x="1" y="2335"/>
                    </a:lnTo>
                    <a:lnTo>
                      <a:pt x="1469" y="2335"/>
                    </a:lnTo>
                    <a:lnTo>
                      <a:pt x="1469" y="2068"/>
                    </a:lnTo>
                    <a:lnTo>
                      <a:pt x="368" y="2068"/>
                    </a:lnTo>
                    <a:cubicBezTo>
                      <a:pt x="635" y="1802"/>
                      <a:pt x="801" y="1601"/>
                      <a:pt x="968" y="1468"/>
                    </a:cubicBezTo>
                    <a:cubicBezTo>
                      <a:pt x="1102" y="1335"/>
                      <a:pt x="1168" y="1234"/>
                      <a:pt x="1202" y="1201"/>
                    </a:cubicBezTo>
                    <a:cubicBezTo>
                      <a:pt x="1302" y="1101"/>
                      <a:pt x="1369" y="1001"/>
                      <a:pt x="1402" y="901"/>
                    </a:cubicBezTo>
                    <a:cubicBezTo>
                      <a:pt x="1435" y="834"/>
                      <a:pt x="1435" y="734"/>
                      <a:pt x="1435" y="634"/>
                    </a:cubicBezTo>
                    <a:cubicBezTo>
                      <a:pt x="1435" y="434"/>
                      <a:pt x="1369" y="300"/>
                      <a:pt x="1235" y="167"/>
                    </a:cubicBezTo>
                    <a:cubicBezTo>
                      <a:pt x="1102" y="34"/>
                      <a:pt x="902" y="0"/>
                      <a:pt x="6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1748594" y="1245254"/>
                <a:ext cx="8134" cy="9790"/>
              </a:xfrm>
              <a:custGeom>
                <a:avLst/>
                <a:gdLst/>
                <a:ahLst/>
                <a:cxnLst/>
                <a:rect l="l" t="t" r="r" b="b"/>
                <a:pathLst>
                  <a:path w="334" h="402" extrusionOk="0">
                    <a:moveTo>
                      <a:pt x="0" y="1"/>
                    </a:moveTo>
                    <a:lnTo>
                      <a:pt x="0" y="401"/>
                    </a:lnTo>
                    <a:lnTo>
                      <a:pt x="334" y="401"/>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1771340" y="1198959"/>
                <a:ext cx="35774" cy="56887"/>
              </a:xfrm>
              <a:custGeom>
                <a:avLst/>
                <a:gdLst/>
                <a:ahLst/>
                <a:cxnLst/>
                <a:rect l="l" t="t" r="r" b="b"/>
                <a:pathLst>
                  <a:path w="1469" h="2336" extrusionOk="0">
                    <a:moveTo>
                      <a:pt x="100" y="1"/>
                    </a:moveTo>
                    <a:lnTo>
                      <a:pt x="100" y="1168"/>
                    </a:lnTo>
                    <a:cubicBezTo>
                      <a:pt x="167" y="1101"/>
                      <a:pt x="267" y="1101"/>
                      <a:pt x="334" y="1068"/>
                    </a:cubicBezTo>
                    <a:cubicBezTo>
                      <a:pt x="434" y="1035"/>
                      <a:pt x="501" y="1035"/>
                      <a:pt x="601" y="1035"/>
                    </a:cubicBezTo>
                    <a:cubicBezTo>
                      <a:pt x="768" y="1035"/>
                      <a:pt x="901" y="1101"/>
                      <a:pt x="1001" y="1168"/>
                    </a:cubicBezTo>
                    <a:cubicBezTo>
                      <a:pt x="1135" y="1268"/>
                      <a:pt x="1168" y="1402"/>
                      <a:pt x="1168" y="1568"/>
                    </a:cubicBezTo>
                    <a:cubicBezTo>
                      <a:pt x="1168" y="1735"/>
                      <a:pt x="1135" y="1835"/>
                      <a:pt x="1001" y="1935"/>
                    </a:cubicBezTo>
                    <a:cubicBezTo>
                      <a:pt x="901" y="2035"/>
                      <a:pt x="768" y="2069"/>
                      <a:pt x="601" y="2069"/>
                    </a:cubicBezTo>
                    <a:cubicBezTo>
                      <a:pt x="467" y="2069"/>
                      <a:pt x="367" y="2069"/>
                      <a:pt x="267" y="2035"/>
                    </a:cubicBezTo>
                    <a:cubicBezTo>
                      <a:pt x="167" y="2035"/>
                      <a:pt x="100" y="1969"/>
                      <a:pt x="0" y="1935"/>
                    </a:cubicBezTo>
                    <a:lnTo>
                      <a:pt x="0" y="2236"/>
                    </a:lnTo>
                    <a:cubicBezTo>
                      <a:pt x="100" y="2269"/>
                      <a:pt x="201" y="2302"/>
                      <a:pt x="301" y="2336"/>
                    </a:cubicBezTo>
                    <a:lnTo>
                      <a:pt x="601" y="2336"/>
                    </a:lnTo>
                    <a:cubicBezTo>
                      <a:pt x="868" y="2336"/>
                      <a:pt x="1101" y="2269"/>
                      <a:pt x="1268" y="2135"/>
                    </a:cubicBezTo>
                    <a:cubicBezTo>
                      <a:pt x="1401" y="2002"/>
                      <a:pt x="1468" y="1802"/>
                      <a:pt x="1468" y="1568"/>
                    </a:cubicBezTo>
                    <a:cubicBezTo>
                      <a:pt x="1468" y="1335"/>
                      <a:pt x="1401" y="1135"/>
                      <a:pt x="1268" y="1001"/>
                    </a:cubicBezTo>
                    <a:cubicBezTo>
                      <a:pt x="1101" y="835"/>
                      <a:pt x="901" y="768"/>
                      <a:pt x="634" y="768"/>
                    </a:cubicBezTo>
                    <a:cubicBezTo>
                      <a:pt x="601" y="768"/>
                      <a:pt x="567" y="768"/>
                      <a:pt x="501" y="801"/>
                    </a:cubicBezTo>
                    <a:cubicBezTo>
                      <a:pt x="467" y="801"/>
                      <a:pt x="434" y="801"/>
                      <a:pt x="367" y="835"/>
                    </a:cubicBezTo>
                    <a:lnTo>
                      <a:pt x="367" y="267"/>
                    </a:lnTo>
                    <a:lnTo>
                      <a:pt x="1301" y="267"/>
                    </a:lnTo>
                    <a:lnTo>
                      <a:pt x="13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1819267" y="1198155"/>
                <a:ext cx="39013" cy="57691"/>
              </a:xfrm>
              <a:custGeom>
                <a:avLst/>
                <a:gdLst/>
                <a:ahLst/>
                <a:cxnLst/>
                <a:rect l="l" t="t" r="r" b="b"/>
                <a:pathLst>
                  <a:path w="1602" h="2369" extrusionOk="0">
                    <a:moveTo>
                      <a:pt x="801" y="234"/>
                    </a:moveTo>
                    <a:cubicBezTo>
                      <a:pt x="968" y="234"/>
                      <a:pt x="1068" y="300"/>
                      <a:pt x="1168" y="467"/>
                    </a:cubicBezTo>
                    <a:cubicBezTo>
                      <a:pt x="1235" y="634"/>
                      <a:pt x="1301" y="868"/>
                      <a:pt x="1301" y="1168"/>
                    </a:cubicBezTo>
                    <a:cubicBezTo>
                      <a:pt x="1301" y="1501"/>
                      <a:pt x="1235" y="1735"/>
                      <a:pt x="1168" y="1902"/>
                    </a:cubicBezTo>
                    <a:cubicBezTo>
                      <a:pt x="1068" y="2068"/>
                      <a:pt x="968" y="2135"/>
                      <a:pt x="801" y="2135"/>
                    </a:cubicBezTo>
                    <a:cubicBezTo>
                      <a:pt x="634" y="2135"/>
                      <a:pt x="534" y="2068"/>
                      <a:pt x="434" y="1902"/>
                    </a:cubicBezTo>
                    <a:cubicBezTo>
                      <a:pt x="367" y="1735"/>
                      <a:pt x="301" y="1501"/>
                      <a:pt x="301" y="1168"/>
                    </a:cubicBezTo>
                    <a:cubicBezTo>
                      <a:pt x="301" y="868"/>
                      <a:pt x="367" y="634"/>
                      <a:pt x="434" y="467"/>
                    </a:cubicBezTo>
                    <a:cubicBezTo>
                      <a:pt x="534" y="300"/>
                      <a:pt x="634" y="234"/>
                      <a:pt x="801" y="234"/>
                    </a:cubicBezTo>
                    <a:close/>
                    <a:moveTo>
                      <a:pt x="801" y="0"/>
                    </a:moveTo>
                    <a:cubicBezTo>
                      <a:pt x="534" y="0"/>
                      <a:pt x="334" y="100"/>
                      <a:pt x="201" y="300"/>
                    </a:cubicBezTo>
                    <a:cubicBezTo>
                      <a:pt x="67" y="501"/>
                      <a:pt x="0" y="801"/>
                      <a:pt x="0" y="1168"/>
                    </a:cubicBezTo>
                    <a:cubicBezTo>
                      <a:pt x="0" y="1568"/>
                      <a:pt x="67" y="1868"/>
                      <a:pt x="201" y="2068"/>
                    </a:cubicBezTo>
                    <a:cubicBezTo>
                      <a:pt x="334" y="2269"/>
                      <a:pt x="534" y="2369"/>
                      <a:pt x="801" y="2369"/>
                    </a:cubicBezTo>
                    <a:cubicBezTo>
                      <a:pt x="1068" y="2369"/>
                      <a:pt x="1268" y="2269"/>
                      <a:pt x="1401" y="2068"/>
                    </a:cubicBezTo>
                    <a:cubicBezTo>
                      <a:pt x="1535" y="1868"/>
                      <a:pt x="1602" y="1568"/>
                      <a:pt x="1602" y="1168"/>
                    </a:cubicBezTo>
                    <a:cubicBezTo>
                      <a:pt x="1602" y="801"/>
                      <a:pt x="1535" y="501"/>
                      <a:pt x="1401" y="300"/>
                    </a:cubicBezTo>
                    <a:cubicBezTo>
                      <a:pt x="1268" y="100"/>
                      <a:pt x="1068" y="0"/>
                      <a:pt x="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1867997" y="1198155"/>
                <a:ext cx="39037" cy="57691"/>
              </a:xfrm>
              <a:custGeom>
                <a:avLst/>
                <a:gdLst/>
                <a:ahLst/>
                <a:cxnLst/>
                <a:rect l="l" t="t" r="r" b="b"/>
                <a:pathLst>
                  <a:path w="1603" h="2369" extrusionOk="0">
                    <a:moveTo>
                      <a:pt x="801" y="234"/>
                    </a:moveTo>
                    <a:cubicBezTo>
                      <a:pt x="968" y="234"/>
                      <a:pt x="1102" y="300"/>
                      <a:pt x="1168" y="467"/>
                    </a:cubicBezTo>
                    <a:cubicBezTo>
                      <a:pt x="1268" y="634"/>
                      <a:pt x="1302" y="868"/>
                      <a:pt x="1302" y="1168"/>
                    </a:cubicBezTo>
                    <a:cubicBezTo>
                      <a:pt x="1302" y="1501"/>
                      <a:pt x="1268" y="1735"/>
                      <a:pt x="1168" y="1902"/>
                    </a:cubicBezTo>
                    <a:cubicBezTo>
                      <a:pt x="1102" y="2068"/>
                      <a:pt x="968" y="2135"/>
                      <a:pt x="801" y="2135"/>
                    </a:cubicBezTo>
                    <a:cubicBezTo>
                      <a:pt x="668" y="2135"/>
                      <a:pt x="535" y="2068"/>
                      <a:pt x="468" y="1902"/>
                    </a:cubicBezTo>
                    <a:cubicBezTo>
                      <a:pt x="368" y="1735"/>
                      <a:pt x="334" y="1501"/>
                      <a:pt x="334" y="1168"/>
                    </a:cubicBezTo>
                    <a:cubicBezTo>
                      <a:pt x="334" y="868"/>
                      <a:pt x="368" y="634"/>
                      <a:pt x="468" y="467"/>
                    </a:cubicBezTo>
                    <a:cubicBezTo>
                      <a:pt x="535" y="300"/>
                      <a:pt x="668" y="234"/>
                      <a:pt x="801" y="234"/>
                    </a:cubicBezTo>
                    <a:close/>
                    <a:moveTo>
                      <a:pt x="801" y="0"/>
                    </a:moveTo>
                    <a:cubicBezTo>
                      <a:pt x="568" y="0"/>
                      <a:pt x="368" y="100"/>
                      <a:pt x="234" y="300"/>
                    </a:cubicBezTo>
                    <a:cubicBezTo>
                      <a:pt x="101" y="501"/>
                      <a:pt x="1" y="801"/>
                      <a:pt x="1" y="1168"/>
                    </a:cubicBezTo>
                    <a:cubicBezTo>
                      <a:pt x="1" y="1568"/>
                      <a:pt x="101" y="1868"/>
                      <a:pt x="234" y="2068"/>
                    </a:cubicBezTo>
                    <a:cubicBezTo>
                      <a:pt x="368" y="2269"/>
                      <a:pt x="568" y="2369"/>
                      <a:pt x="801" y="2369"/>
                    </a:cubicBezTo>
                    <a:cubicBezTo>
                      <a:pt x="1068" y="2369"/>
                      <a:pt x="1268" y="2269"/>
                      <a:pt x="1402" y="2068"/>
                    </a:cubicBezTo>
                    <a:cubicBezTo>
                      <a:pt x="1535" y="1868"/>
                      <a:pt x="1602" y="1568"/>
                      <a:pt x="1602" y="1168"/>
                    </a:cubicBezTo>
                    <a:cubicBezTo>
                      <a:pt x="1602" y="801"/>
                      <a:pt x="1535" y="501"/>
                      <a:pt x="1402" y="300"/>
                    </a:cubicBezTo>
                    <a:cubicBezTo>
                      <a:pt x="1268" y="100"/>
                      <a:pt x="1068" y="0"/>
                      <a:pt x="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2132836" y="1198959"/>
                <a:ext cx="36577" cy="56887"/>
              </a:xfrm>
              <a:custGeom>
                <a:avLst/>
                <a:gdLst/>
                <a:ahLst/>
                <a:cxnLst/>
                <a:rect l="l" t="t" r="r" b="b"/>
                <a:pathLst>
                  <a:path w="1502" h="2336" extrusionOk="0">
                    <a:moveTo>
                      <a:pt x="100" y="1"/>
                    </a:moveTo>
                    <a:lnTo>
                      <a:pt x="100" y="1168"/>
                    </a:lnTo>
                    <a:cubicBezTo>
                      <a:pt x="200" y="1101"/>
                      <a:pt x="267" y="1101"/>
                      <a:pt x="367" y="1068"/>
                    </a:cubicBezTo>
                    <a:cubicBezTo>
                      <a:pt x="434" y="1035"/>
                      <a:pt x="534" y="1035"/>
                      <a:pt x="601" y="1035"/>
                    </a:cubicBezTo>
                    <a:cubicBezTo>
                      <a:pt x="768" y="1035"/>
                      <a:pt x="934" y="1101"/>
                      <a:pt x="1034" y="1168"/>
                    </a:cubicBezTo>
                    <a:cubicBezTo>
                      <a:pt x="1134" y="1268"/>
                      <a:pt x="1168" y="1402"/>
                      <a:pt x="1168" y="1568"/>
                    </a:cubicBezTo>
                    <a:cubicBezTo>
                      <a:pt x="1168" y="1735"/>
                      <a:pt x="1134" y="1835"/>
                      <a:pt x="1034" y="1935"/>
                    </a:cubicBezTo>
                    <a:cubicBezTo>
                      <a:pt x="934" y="2035"/>
                      <a:pt x="768" y="2069"/>
                      <a:pt x="601" y="2069"/>
                    </a:cubicBezTo>
                    <a:cubicBezTo>
                      <a:pt x="501" y="2069"/>
                      <a:pt x="401" y="2069"/>
                      <a:pt x="301" y="2035"/>
                    </a:cubicBezTo>
                    <a:cubicBezTo>
                      <a:pt x="200" y="2035"/>
                      <a:pt x="100" y="1969"/>
                      <a:pt x="0" y="1935"/>
                    </a:cubicBezTo>
                    <a:lnTo>
                      <a:pt x="0" y="2236"/>
                    </a:lnTo>
                    <a:cubicBezTo>
                      <a:pt x="100" y="2269"/>
                      <a:pt x="200" y="2302"/>
                      <a:pt x="301" y="2336"/>
                    </a:cubicBezTo>
                    <a:lnTo>
                      <a:pt x="601" y="2336"/>
                    </a:lnTo>
                    <a:cubicBezTo>
                      <a:pt x="901" y="2336"/>
                      <a:pt x="1101" y="2269"/>
                      <a:pt x="1268" y="2135"/>
                    </a:cubicBezTo>
                    <a:cubicBezTo>
                      <a:pt x="1435" y="2002"/>
                      <a:pt x="1501" y="1802"/>
                      <a:pt x="1501" y="1568"/>
                    </a:cubicBezTo>
                    <a:cubicBezTo>
                      <a:pt x="1501" y="1335"/>
                      <a:pt x="1435" y="1135"/>
                      <a:pt x="1268" y="1001"/>
                    </a:cubicBezTo>
                    <a:cubicBezTo>
                      <a:pt x="1134" y="835"/>
                      <a:pt x="901" y="768"/>
                      <a:pt x="667" y="768"/>
                    </a:cubicBezTo>
                    <a:cubicBezTo>
                      <a:pt x="601" y="768"/>
                      <a:pt x="567" y="768"/>
                      <a:pt x="534" y="801"/>
                    </a:cubicBezTo>
                    <a:cubicBezTo>
                      <a:pt x="467" y="801"/>
                      <a:pt x="434" y="801"/>
                      <a:pt x="401" y="835"/>
                    </a:cubicBezTo>
                    <a:lnTo>
                      <a:pt x="401" y="267"/>
                    </a:lnTo>
                    <a:lnTo>
                      <a:pt x="1335" y="267"/>
                    </a:lnTo>
                    <a:lnTo>
                      <a:pt x="13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2180763" y="1198155"/>
                <a:ext cx="39013" cy="57691"/>
              </a:xfrm>
              <a:custGeom>
                <a:avLst/>
                <a:gdLst/>
                <a:ahLst/>
                <a:cxnLst/>
                <a:rect l="l" t="t" r="r" b="b"/>
                <a:pathLst>
                  <a:path w="1602" h="2369" extrusionOk="0">
                    <a:moveTo>
                      <a:pt x="801" y="234"/>
                    </a:moveTo>
                    <a:cubicBezTo>
                      <a:pt x="968" y="234"/>
                      <a:pt x="1101" y="300"/>
                      <a:pt x="1168" y="467"/>
                    </a:cubicBezTo>
                    <a:cubicBezTo>
                      <a:pt x="1268" y="634"/>
                      <a:pt x="1301" y="868"/>
                      <a:pt x="1301" y="1168"/>
                    </a:cubicBezTo>
                    <a:cubicBezTo>
                      <a:pt x="1301" y="1501"/>
                      <a:pt x="1268" y="1735"/>
                      <a:pt x="1168" y="1902"/>
                    </a:cubicBezTo>
                    <a:cubicBezTo>
                      <a:pt x="1101" y="2068"/>
                      <a:pt x="968" y="2135"/>
                      <a:pt x="801" y="2135"/>
                    </a:cubicBezTo>
                    <a:cubicBezTo>
                      <a:pt x="668" y="2135"/>
                      <a:pt x="534" y="2068"/>
                      <a:pt x="434" y="1902"/>
                    </a:cubicBezTo>
                    <a:cubicBezTo>
                      <a:pt x="367" y="1735"/>
                      <a:pt x="334" y="1501"/>
                      <a:pt x="334" y="1168"/>
                    </a:cubicBezTo>
                    <a:cubicBezTo>
                      <a:pt x="334" y="868"/>
                      <a:pt x="367" y="634"/>
                      <a:pt x="434" y="467"/>
                    </a:cubicBezTo>
                    <a:cubicBezTo>
                      <a:pt x="534" y="300"/>
                      <a:pt x="668" y="234"/>
                      <a:pt x="801" y="234"/>
                    </a:cubicBezTo>
                    <a:close/>
                    <a:moveTo>
                      <a:pt x="801" y="0"/>
                    </a:moveTo>
                    <a:cubicBezTo>
                      <a:pt x="567" y="0"/>
                      <a:pt x="367" y="100"/>
                      <a:pt x="234" y="300"/>
                    </a:cubicBezTo>
                    <a:cubicBezTo>
                      <a:pt x="67" y="501"/>
                      <a:pt x="0" y="801"/>
                      <a:pt x="0" y="1168"/>
                    </a:cubicBezTo>
                    <a:cubicBezTo>
                      <a:pt x="0" y="1568"/>
                      <a:pt x="67" y="1868"/>
                      <a:pt x="234" y="2068"/>
                    </a:cubicBezTo>
                    <a:cubicBezTo>
                      <a:pt x="367" y="2269"/>
                      <a:pt x="567" y="2369"/>
                      <a:pt x="801" y="2369"/>
                    </a:cubicBezTo>
                    <a:cubicBezTo>
                      <a:pt x="1068" y="2369"/>
                      <a:pt x="1268" y="2269"/>
                      <a:pt x="1401" y="2068"/>
                    </a:cubicBezTo>
                    <a:cubicBezTo>
                      <a:pt x="1535" y="1868"/>
                      <a:pt x="1602" y="1568"/>
                      <a:pt x="1602" y="1168"/>
                    </a:cubicBezTo>
                    <a:cubicBezTo>
                      <a:pt x="1602" y="801"/>
                      <a:pt x="1535" y="501"/>
                      <a:pt x="1401" y="300"/>
                    </a:cubicBezTo>
                    <a:cubicBezTo>
                      <a:pt x="1268" y="100"/>
                      <a:pt x="1068" y="0"/>
                      <a:pt x="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2230321" y="1198155"/>
                <a:ext cx="39013" cy="57691"/>
              </a:xfrm>
              <a:custGeom>
                <a:avLst/>
                <a:gdLst/>
                <a:ahLst/>
                <a:cxnLst/>
                <a:rect l="l" t="t" r="r" b="b"/>
                <a:pathLst>
                  <a:path w="1602" h="2369" extrusionOk="0">
                    <a:moveTo>
                      <a:pt x="801" y="234"/>
                    </a:moveTo>
                    <a:cubicBezTo>
                      <a:pt x="968" y="234"/>
                      <a:pt x="1068" y="300"/>
                      <a:pt x="1168" y="467"/>
                    </a:cubicBezTo>
                    <a:cubicBezTo>
                      <a:pt x="1234" y="634"/>
                      <a:pt x="1268" y="868"/>
                      <a:pt x="1268" y="1168"/>
                    </a:cubicBezTo>
                    <a:cubicBezTo>
                      <a:pt x="1268" y="1501"/>
                      <a:pt x="1234" y="1735"/>
                      <a:pt x="1168" y="1902"/>
                    </a:cubicBezTo>
                    <a:cubicBezTo>
                      <a:pt x="1068" y="2068"/>
                      <a:pt x="968" y="2135"/>
                      <a:pt x="801" y="2135"/>
                    </a:cubicBezTo>
                    <a:cubicBezTo>
                      <a:pt x="634" y="2135"/>
                      <a:pt x="501" y="2068"/>
                      <a:pt x="434" y="1902"/>
                    </a:cubicBezTo>
                    <a:cubicBezTo>
                      <a:pt x="334" y="1735"/>
                      <a:pt x="300" y="1501"/>
                      <a:pt x="300" y="1168"/>
                    </a:cubicBezTo>
                    <a:cubicBezTo>
                      <a:pt x="300" y="868"/>
                      <a:pt x="334" y="634"/>
                      <a:pt x="434" y="467"/>
                    </a:cubicBezTo>
                    <a:cubicBezTo>
                      <a:pt x="501" y="300"/>
                      <a:pt x="634" y="234"/>
                      <a:pt x="801" y="234"/>
                    </a:cubicBezTo>
                    <a:close/>
                    <a:moveTo>
                      <a:pt x="801" y="0"/>
                    </a:moveTo>
                    <a:cubicBezTo>
                      <a:pt x="534" y="0"/>
                      <a:pt x="334" y="100"/>
                      <a:pt x="200" y="300"/>
                    </a:cubicBezTo>
                    <a:cubicBezTo>
                      <a:pt x="67" y="501"/>
                      <a:pt x="0" y="801"/>
                      <a:pt x="0" y="1168"/>
                    </a:cubicBezTo>
                    <a:cubicBezTo>
                      <a:pt x="0" y="1568"/>
                      <a:pt x="67" y="1868"/>
                      <a:pt x="200" y="2068"/>
                    </a:cubicBezTo>
                    <a:cubicBezTo>
                      <a:pt x="334" y="2269"/>
                      <a:pt x="534" y="2369"/>
                      <a:pt x="801" y="2369"/>
                    </a:cubicBezTo>
                    <a:cubicBezTo>
                      <a:pt x="1034" y="2369"/>
                      <a:pt x="1234" y="2269"/>
                      <a:pt x="1368" y="2068"/>
                    </a:cubicBezTo>
                    <a:cubicBezTo>
                      <a:pt x="1535" y="1868"/>
                      <a:pt x="1601" y="1568"/>
                      <a:pt x="1601" y="1168"/>
                    </a:cubicBezTo>
                    <a:cubicBezTo>
                      <a:pt x="1601" y="801"/>
                      <a:pt x="1535" y="501"/>
                      <a:pt x="1368" y="300"/>
                    </a:cubicBezTo>
                    <a:cubicBezTo>
                      <a:pt x="1234" y="100"/>
                      <a:pt x="1034" y="0"/>
                      <a:pt x="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247385" y="925206"/>
                <a:ext cx="56887" cy="67432"/>
              </a:xfrm>
              <a:custGeom>
                <a:avLst/>
                <a:gdLst/>
                <a:ahLst/>
                <a:cxnLst/>
                <a:rect l="l" t="t" r="r" b="b"/>
                <a:pathLst>
                  <a:path w="2336" h="2769" extrusionOk="0">
                    <a:moveTo>
                      <a:pt x="0" y="0"/>
                    </a:moveTo>
                    <a:lnTo>
                      <a:pt x="967" y="1435"/>
                    </a:lnTo>
                    <a:lnTo>
                      <a:pt x="967" y="2769"/>
                    </a:lnTo>
                    <a:lnTo>
                      <a:pt x="1368" y="2769"/>
                    </a:lnTo>
                    <a:lnTo>
                      <a:pt x="1368" y="1435"/>
                    </a:lnTo>
                    <a:lnTo>
                      <a:pt x="2335" y="0"/>
                    </a:lnTo>
                    <a:lnTo>
                      <a:pt x="1935" y="0"/>
                    </a:lnTo>
                    <a:lnTo>
                      <a:pt x="1168" y="1134"/>
                    </a:lnTo>
                    <a:lnTo>
                      <a:pt x="4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296919" y="940621"/>
                <a:ext cx="46343" cy="52845"/>
              </a:xfrm>
              <a:custGeom>
                <a:avLst/>
                <a:gdLst/>
                <a:ahLst/>
                <a:cxnLst/>
                <a:rect l="l" t="t" r="r" b="b"/>
                <a:pathLst>
                  <a:path w="1903" h="2170" extrusionOk="0">
                    <a:moveTo>
                      <a:pt x="968" y="301"/>
                    </a:moveTo>
                    <a:cubicBezTo>
                      <a:pt x="1135" y="301"/>
                      <a:pt x="1268" y="368"/>
                      <a:pt x="1402" y="501"/>
                    </a:cubicBezTo>
                    <a:cubicBezTo>
                      <a:pt x="1502" y="635"/>
                      <a:pt x="1535" y="835"/>
                      <a:pt x="1535" y="1102"/>
                    </a:cubicBezTo>
                    <a:cubicBezTo>
                      <a:pt x="1535" y="1335"/>
                      <a:pt x="1502" y="1535"/>
                      <a:pt x="1402" y="1669"/>
                    </a:cubicBezTo>
                    <a:cubicBezTo>
                      <a:pt x="1268" y="1836"/>
                      <a:pt x="1135" y="1902"/>
                      <a:pt x="968" y="1902"/>
                    </a:cubicBezTo>
                    <a:cubicBezTo>
                      <a:pt x="768" y="1902"/>
                      <a:pt x="635" y="1836"/>
                      <a:pt x="535" y="1669"/>
                    </a:cubicBezTo>
                    <a:cubicBezTo>
                      <a:pt x="401" y="1535"/>
                      <a:pt x="368" y="1335"/>
                      <a:pt x="368" y="1102"/>
                    </a:cubicBezTo>
                    <a:cubicBezTo>
                      <a:pt x="368" y="835"/>
                      <a:pt x="401" y="635"/>
                      <a:pt x="535" y="501"/>
                    </a:cubicBezTo>
                    <a:cubicBezTo>
                      <a:pt x="635" y="368"/>
                      <a:pt x="768" y="301"/>
                      <a:pt x="968" y="301"/>
                    </a:cubicBezTo>
                    <a:close/>
                    <a:moveTo>
                      <a:pt x="968" y="1"/>
                    </a:moveTo>
                    <a:cubicBezTo>
                      <a:pt x="668" y="1"/>
                      <a:pt x="434" y="101"/>
                      <a:pt x="268" y="301"/>
                    </a:cubicBezTo>
                    <a:cubicBezTo>
                      <a:pt x="68" y="468"/>
                      <a:pt x="1" y="735"/>
                      <a:pt x="1" y="1102"/>
                    </a:cubicBezTo>
                    <a:cubicBezTo>
                      <a:pt x="1" y="1435"/>
                      <a:pt x="68" y="1702"/>
                      <a:pt x="268" y="1902"/>
                    </a:cubicBezTo>
                    <a:cubicBezTo>
                      <a:pt x="434" y="2069"/>
                      <a:pt x="668" y="2169"/>
                      <a:pt x="968" y="2169"/>
                    </a:cubicBezTo>
                    <a:cubicBezTo>
                      <a:pt x="1268" y="2169"/>
                      <a:pt x="1502" y="2069"/>
                      <a:pt x="1669" y="1902"/>
                    </a:cubicBezTo>
                    <a:cubicBezTo>
                      <a:pt x="1835" y="1702"/>
                      <a:pt x="1902" y="1435"/>
                      <a:pt x="1902" y="1102"/>
                    </a:cubicBezTo>
                    <a:cubicBezTo>
                      <a:pt x="1902" y="735"/>
                      <a:pt x="1835" y="468"/>
                      <a:pt x="1669" y="301"/>
                    </a:cubicBezTo>
                    <a:cubicBezTo>
                      <a:pt x="1502" y="101"/>
                      <a:pt x="1268" y="1"/>
                      <a:pt x="9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1356218" y="941449"/>
                <a:ext cx="42276" cy="52017"/>
              </a:xfrm>
              <a:custGeom>
                <a:avLst/>
                <a:gdLst/>
                <a:ahLst/>
                <a:cxnLst/>
                <a:rect l="l" t="t" r="r" b="b"/>
                <a:pathLst>
                  <a:path w="1736" h="2136" extrusionOk="0">
                    <a:moveTo>
                      <a:pt x="1" y="0"/>
                    </a:moveTo>
                    <a:lnTo>
                      <a:pt x="1" y="1268"/>
                    </a:lnTo>
                    <a:cubicBezTo>
                      <a:pt x="1" y="1568"/>
                      <a:pt x="68" y="1768"/>
                      <a:pt x="201" y="1935"/>
                    </a:cubicBezTo>
                    <a:cubicBezTo>
                      <a:pt x="301" y="2069"/>
                      <a:pt x="501" y="2135"/>
                      <a:pt x="735" y="2135"/>
                    </a:cubicBezTo>
                    <a:cubicBezTo>
                      <a:pt x="868" y="2135"/>
                      <a:pt x="1002" y="2102"/>
                      <a:pt x="1102" y="2069"/>
                    </a:cubicBezTo>
                    <a:cubicBezTo>
                      <a:pt x="1235" y="2002"/>
                      <a:pt x="1335" y="1902"/>
                      <a:pt x="1402" y="1768"/>
                    </a:cubicBezTo>
                    <a:lnTo>
                      <a:pt x="1402" y="2102"/>
                    </a:lnTo>
                    <a:lnTo>
                      <a:pt x="1735" y="2102"/>
                    </a:lnTo>
                    <a:lnTo>
                      <a:pt x="1735" y="0"/>
                    </a:lnTo>
                    <a:lnTo>
                      <a:pt x="1402" y="0"/>
                    </a:lnTo>
                    <a:lnTo>
                      <a:pt x="1402" y="1201"/>
                    </a:lnTo>
                    <a:cubicBezTo>
                      <a:pt x="1402" y="1401"/>
                      <a:pt x="1335" y="1568"/>
                      <a:pt x="1235" y="1668"/>
                    </a:cubicBezTo>
                    <a:cubicBezTo>
                      <a:pt x="1135" y="1802"/>
                      <a:pt x="1002" y="1835"/>
                      <a:pt x="801" y="1835"/>
                    </a:cubicBezTo>
                    <a:cubicBezTo>
                      <a:pt x="668" y="1835"/>
                      <a:pt x="535" y="1802"/>
                      <a:pt x="468" y="1702"/>
                    </a:cubicBezTo>
                    <a:cubicBezTo>
                      <a:pt x="368" y="1602"/>
                      <a:pt x="334" y="1468"/>
                      <a:pt x="334" y="1268"/>
                    </a:cubicBezTo>
                    <a:lnTo>
                      <a:pt x="3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1415518" y="940621"/>
                <a:ext cx="30100" cy="52017"/>
              </a:xfrm>
              <a:custGeom>
                <a:avLst/>
                <a:gdLst/>
                <a:ahLst/>
                <a:cxnLst/>
                <a:rect l="l" t="t" r="r" b="b"/>
                <a:pathLst>
                  <a:path w="1236" h="2136" extrusionOk="0">
                    <a:moveTo>
                      <a:pt x="1035" y="1"/>
                    </a:moveTo>
                    <a:cubicBezTo>
                      <a:pt x="902" y="1"/>
                      <a:pt x="735" y="34"/>
                      <a:pt x="635" y="101"/>
                    </a:cubicBezTo>
                    <a:cubicBezTo>
                      <a:pt x="501" y="134"/>
                      <a:pt x="435" y="234"/>
                      <a:pt x="335" y="368"/>
                    </a:cubicBezTo>
                    <a:lnTo>
                      <a:pt x="335" y="34"/>
                    </a:lnTo>
                    <a:lnTo>
                      <a:pt x="1" y="34"/>
                    </a:lnTo>
                    <a:lnTo>
                      <a:pt x="1" y="2136"/>
                    </a:lnTo>
                    <a:lnTo>
                      <a:pt x="335" y="2136"/>
                    </a:lnTo>
                    <a:lnTo>
                      <a:pt x="335" y="1035"/>
                    </a:lnTo>
                    <a:cubicBezTo>
                      <a:pt x="335" y="802"/>
                      <a:pt x="401" y="601"/>
                      <a:pt x="501" y="501"/>
                    </a:cubicBezTo>
                    <a:cubicBezTo>
                      <a:pt x="601" y="368"/>
                      <a:pt x="768" y="301"/>
                      <a:pt x="935" y="301"/>
                    </a:cubicBezTo>
                    <a:lnTo>
                      <a:pt x="1102" y="301"/>
                    </a:lnTo>
                    <a:cubicBezTo>
                      <a:pt x="1135" y="335"/>
                      <a:pt x="1202" y="335"/>
                      <a:pt x="1235" y="368"/>
                    </a:cubicBezTo>
                    <a:lnTo>
                      <a:pt x="12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1452096" y="940621"/>
                <a:ext cx="42252" cy="52017"/>
              </a:xfrm>
              <a:custGeom>
                <a:avLst/>
                <a:gdLst/>
                <a:ahLst/>
                <a:cxnLst/>
                <a:rect l="l" t="t" r="r" b="b"/>
                <a:pathLst>
                  <a:path w="1735" h="2136" extrusionOk="0">
                    <a:moveTo>
                      <a:pt x="1034" y="1"/>
                    </a:moveTo>
                    <a:cubicBezTo>
                      <a:pt x="867" y="1"/>
                      <a:pt x="734" y="34"/>
                      <a:pt x="634" y="101"/>
                    </a:cubicBezTo>
                    <a:cubicBezTo>
                      <a:pt x="534" y="134"/>
                      <a:pt x="434" y="234"/>
                      <a:pt x="334" y="368"/>
                    </a:cubicBezTo>
                    <a:lnTo>
                      <a:pt x="334" y="34"/>
                    </a:lnTo>
                    <a:lnTo>
                      <a:pt x="0" y="34"/>
                    </a:lnTo>
                    <a:lnTo>
                      <a:pt x="0" y="2136"/>
                    </a:lnTo>
                    <a:lnTo>
                      <a:pt x="334" y="2136"/>
                    </a:lnTo>
                    <a:lnTo>
                      <a:pt x="334" y="935"/>
                    </a:lnTo>
                    <a:cubicBezTo>
                      <a:pt x="334" y="735"/>
                      <a:pt x="400" y="601"/>
                      <a:pt x="500" y="468"/>
                    </a:cubicBezTo>
                    <a:cubicBezTo>
                      <a:pt x="600" y="368"/>
                      <a:pt x="767" y="301"/>
                      <a:pt x="934" y="301"/>
                    </a:cubicBezTo>
                    <a:cubicBezTo>
                      <a:pt x="1101" y="301"/>
                      <a:pt x="1201" y="335"/>
                      <a:pt x="1301" y="435"/>
                    </a:cubicBezTo>
                    <a:cubicBezTo>
                      <a:pt x="1368" y="535"/>
                      <a:pt x="1401" y="701"/>
                      <a:pt x="1401" y="868"/>
                    </a:cubicBezTo>
                    <a:lnTo>
                      <a:pt x="1401" y="2136"/>
                    </a:lnTo>
                    <a:lnTo>
                      <a:pt x="1735" y="2136"/>
                    </a:lnTo>
                    <a:lnTo>
                      <a:pt x="1735" y="868"/>
                    </a:lnTo>
                    <a:cubicBezTo>
                      <a:pt x="1735" y="568"/>
                      <a:pt x="1701" y="368"/>
                      <a:pt x="1568" y="234"/>
                    </a:cubicBezTo>
                    <a:cubicBezTo>
                      <a:pt x="1434" y="68"/>
                      <a:pt x="1268" y="1"/>
                      <a:pt x="10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1508133" y="940621"/>
                <a:ext cx="43080" cy="52845"/>
              </a:xfrm>
              <a:custGeom>
                <a:avLst/>
                <a:gdLst/>
                <a:ahLst/>
                <a:cxnLst/>
                <a:rect l="l" t="t" r="r" b="b"/>
                <a:pathLst>
                  <a:path w="1769" h="2170" extrusionOk="0">
                    <a:moveTo>
                      <a:pt x="1402" y="1068"/>
                    </a:moveTo>
                    <a:lnTo>
                      <a:pt x="1402" y="1169"/>
                    </a:lnTo>
                    <a:cubicBezTo>
                      <a:pt x="1402" y="1369"/>
                      <a:pt x="1368" y="1569"/>
                      <a:pt x="1235" y="1702"/>
                    </a:cubicBezTo>
                    <a:cubicBezTo>
                      <a:pt x="1135" y="1836"/>
                      <a:pt x="968" y="1902"/>
                      <a:pt x="801" y="1902"/>
                    </a:cubicBezTo>
                    <a:cubicBezTo>
                      <a:pt x="668" y="1902"/>
                      <a:pt x="534" y="1869"/>
                      <a:pt x="468" y="1802"/>
                    </a:cubicBezTo>
                    <a:cubicBezTo>
                      <a:pt x="368" y="1702"/>
                      <a:pt x="334" y="1636"/>
                      <a:pt x="334" y="1502"/>
                    </a:cubicBezTo>
                    <a:cubicBezTo>
                      <a:pt x="334" y="1335"/>
                      <a:pt x="401" y="1235"/>
                      <a:pt x="501" y="1169"/>
                    </a:cubicBezTo>
                    <a:cubicBezTo>
                      <a:pt x="601" y="1102"/>
                      <a:pt x="801" y="1068"/>
                      <a:pt x="1068" y="1068"/>
                    </a:cubicBezTo>
                    <a:close/>
                    <a:moveTo>
                      <a:pt x="868" y="1"/>
                    </a:moveTo>
                    <a:cubicBezTo>
                      <a:pt x="768" y="1"/>
                      <a:pt x="634" y="1"/>
                      <a:pt x="534" y="34"/>
                    </a:cubicBezTo>
                    <a:cubicBezTo>
                      <a:pt x="401" y="68"/>
                      <a:pt x="268" y="101"/>
                      <a:pt x="167" y="134"/>
                    </a:cubicBezTo>
                    <a:lnTo>
                      <a:pt x="167" y="468"/>
                    </a:lnTo>
                    <a:cubicBezTo>
                      <a:pt x="268" y="401"/>
                      <a:pt x="368" y="368"/>
                      <a:pt x="468" y="335"/>
                    </a:cubicBezTo>
                    <a:cubicBezTo>
                      <a:pt x="601" y="301"/>
                      <a:pt x="701" y="301"/>
                      <a:pt x="835" y="301"/>
                    </a:cubicBezTo>
                    <a:cubicBezTo>
                      <a:pt x="1001" y="301"/>
                      <a:pt x="1168" y="335"/>
                      <a:pt x="1268" y="401"/>
                    </a:cubicBezTo>
                    <a:cubicBezTo>
                      <a:pt x="1368" y="501"/>
                      <a:pt x="1402" y="635"/>
                      <a:pt x="1402" y="768"/>
                    </a:cubicBezTo>
                    <a:lnTo>
                      <a:pt x="1402" y="802"/>
                    </a:lnTo>
                    <a:lnTo>
                      <a:pt x="935" y="802"/>
                    </a:lnTo>
                    <a:cubicBezTo>
                      <a:pt x="634" y="802"/>
                      <a:pt x="401" y="868"/>
                      <a:pt x="234" y="1002"/>
                    </a:cubicBezTo>
                    <a:cubicBezTo>
                      <a:pt x="67" y="1102"/>
                      <a:pt x="1" y="1302"/>
                      <a:pt x="1" y="1535"/>
                    </a:cubicBezTo>
                    <a:cubicBezTo>
                      <a:pt x="1" y="1736"/>
                      <a:pt x="67" y="1869"/>
                      <a:pt x="201" y="2002"/>
                    </a:cubicBezTo>
                    <a:cubicBezTo>
                      <a:pt x="301" y="2136"/>
                      <a:pt x="501" y="2169"/>
                      <a:pt x="701" y="2169"/>
                    </a:cubicBezTo>
                    <a:cubicBezTo>
                      <a:pt x="868" y="2169"/>
                      <a:pt x="1001" y="2136"/>
                      <a:pt x="1135" y="2103"/>
                    </a:cubicBezTo>
                    <a:cubicBezTo>
                      <a:pt x="1235" y="2036"/>
                      <a:pt x="1335" y="1936"/>
                      <a:pt x="1402" y="1802"/>
                    </a:cubicBezTo>
                    <a:lnTo>
                      <a:pt x="1402" y="2136"/>
                    </a:lnTo>
                    <a:lnTo>
                      <a:pt x="1769" y="2136"/>
                    </a:lnTo>
                    <a:lnTo>
                      <a:pt x="1769" y="935"/>
                    </a:lnTo>
                    <a:cubicBezTo>
                      <a:pt x="1769" y="635"/>
                      <a:pt x="1702" y="401"/>
                      <a:pt x="1535" y="234"/>
                    </a:cubicBezTo>
                    <a:cubicBezTo>
                      <a:pt x="1402" y="68"/>
                      <a:pt x="1168" y="1"/>
                      <a:pt x="8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1568260" y="940621"/>
                <a:ext cx="73934" cy="52017"/>
              </a:xfrm>
              <a:custGeom>
                <a:avLst/>
                <a:gdLst/>
                <a:ahLst/>
                <a:cxnLst/>
                <a:rect l="l" t="t" r="r" b="b"/>
                <a:pathLst>
                  <a:path w="3036" h="2136" extrusionOk="0">
                    <a:moveTo>
                      <a:pt x="1001" y="1"/>
                    </a:moveTo>
                    <a:cubicBezTo>
                      <a:pt x="834" y="1"/>
                      <a:pt x="734" y="34"/>
                      <a:pt x="601" y="101"/>
                    </a:cubicBezTo>
                    <a:cubicBezTo>
                      <a:pt x="500" y="134"/>
                      <a:pt x="400" y="234"/>
                      <a:pt x="334" y="368"/>
                    </a:cubicBezTo>
                    <a:lnTo>
                      <a:pt x="334" y="34"/>
                    </a:lnTo>
                    <a:lnTo>
                      <a:pt x="0" y="34"/>
                    </a:lnTo>
                    <a:lnTo>
                      <a:pt x="0" y="2136"/>
                    </a:lnTo>
                    <a:lnTo>
                      <a:pt x="334" y="2136"/>
                    </a:lnTo>
                    <a:lnTo>
                      <a:pt x="334" y="935"/>
                    </a:lnTo>
                    <a:cubicBezTo>
                      <a:pt x="334" y="735"/>
                      <a:pt x="367" y="601"/>
                      <a:pt x="467" y="468"/>
                    </a:cubicBezTo>
                    <a:cubicBezTo>
                      <a:pt x="601" y="368"/>
                      <a:pt x="734" y="301"/>
                      <a:pt x="901" y="301"/>
                    </a:cubicBezTo>
                    <a:cubicBezTo>
                      <a:pt x="1034" y="301"/>
                      <a:pt x="1168" y="335"/>
                      <a:pt x="1234" y="435"/>
                    </a:cubicBezTo>
                    <a:cubicBezTo>
                      <a:pt x="1301" y="535"/>
                      <a:pt x="1334" y="668"/>
                      <a:pt x="1334" y="868"/>
                    </a:cubicBezTo>
                    <a:lnTo>
                      <a:pt x="1334" y="2136"/>
                    </a:lnTo>
                    <a:lnTo>
                      <a:pt x="1668" y="2136"/>
                    </a:lnTo>
                    <a:lnTo>
                      <a:pt x="1668" y="935"/>
                    </a:lnTo>
                    <a:cubicBezTo>
                      <a:pt x="1668" y="735"/>
                      <a:pt x="1735" y="601"/>
                      <a:pt x="1835" y="468"/>
                    </a:cubicBezTo>
                    <a:cubicBezTo>
                      <a:pt x="1935" y="368"/>
                      <a:pt x="2068" y="301"/>
                      <a:pt x="2235" y="301"/>
                    </a:cubicBezTo>
                    <a:cubicBezTo>
                      <a:pt x="2402" y="301"/>
                      <a:pt x="2502" y="335"/>
                      <a:pt x="2569" y="435"/>
                    </a:cubicBezTo>
                    <a:cubicBezTo>
                      <a:pt x="2635" y="535"/>
                      <a:pt x="2669" y="668"/>
                      <a:pt x="2669" y="868"/>
                    </a:cubicBezTo>
                    <a:lnTo>
                      <a:pt x="2669" y="2136"/>
                    </a:lnTo>
                    <a:lnTo>
                      <a:pt x="3036" y="2136"/>
                    </a:lnTo>
                    <a:lnTo>
                      <a:pt x="3036" y="868"/>
                    </a:lnTo>
                    <a:cubicBezTo>
                      <a:pt x="3036" y="601"/>
                      <a:pt x="2969" y="368"/>
                      <a:pt x="2835" y="234"/>
                    </a:cubicBezTo>
                    <a:cubicBezTo>
                      <a:pt x="2735" y="68"/>
                      <a:pt x="2569" y="1"/>
                      <a:pt x="2335" y="1"/>
                    </a:cubicBezTo>
                    <a:cubicBezTo>
                      <a:pt x="2168" y="1"/>
                      <a:pt x="2035" y="34"/>
                      <a:pt x="1935" y="101"/>
                    </a:cubicBezTo>
                    <a:cubicBezTo>
                      <a:pt x="1801" y="168"/>
                      <a:pt x="1701" y="301"/>
                      <a:pt x="1601" y="435"/>
                    </a:cubicBezTo>
                    <a:cubicBezTo>
                      <a:pt x="1568" y="301"/>
                      <a:pt x="1501" y="201"/>
                      <a:pt x="1368" y="101"/>
                    </a:cubicBezTo>
                    <a:cubicBezTo>
                      <a:pt x="1268" y="34"/>
                      <a:pt x="1134" y="1"/>
                      <a:pt x="10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1655176" y="940621"/>
                <a:ext cx="46318" cy="52845"/>
              </a:xfrm>
              <a:custGeom>
                <a:avLst/>
                <a:gdLst/>
                <a:ahLst/>
                <a:cxnLst/>
                <a:rect l="l" t="t" r="r" b="b"/>
                <a:pathLst>
                  <a:path w="1902" h="2170" extrusionOk="0">
                    <a:moveTo>
                      <a:pt x="1001" y="301"/>
                    </a:moveTo>
                    <a:cubicBezTo>
                      <a:pt x="1168" y="301"/>
                      <a:pt x="1301" y="335"/>
                      <a:pt x="1401" y="468"/>
                    </a:cubicBezTo>
                    <a:cubicBezTo>
                      <a:pt x="1535" y="568"/>
                      <a:pt x="1568" y="701"/>
                      <a:pt x="1568" y="902"/>
                    </a:cubicBezTo>
                    <a:lnTo>
                      <a:pt x="367" y="902"/>
                    </a:lnTo>
                    <a:cubicBezTo>
                      <a:pt x="367" y="701"/>
                      <a:pt x="434" y="568"/>
                      <a:pt x="567" y="435"/>
                    </a:cubicBezTo>
                    <a:cubicBezTo>
                      <a:pt x="667" y="335"/>
                      <a:pt x="834" y="301"/>
                      <a:pt x="1001" y="301"/>
                    </a:cubicBezTo>
                    <a:close/>
                    <a:moveTo>
                      <a:pt x="1001" y="1"/>
                    </a:moveTo>
                    <a:cubicBezTo>
                      <a:pt x="701" y="1"/>
                      <a:pt x="434" y="101"/>
                      <a:pt x="267" y="301"/>
                    </a:cubicBezTo>
                    <a:cubicBezTo>
                      <a:pt x="67" y="501"/>
                      <a:pt x="0" y="768"/>
                      <a:pt x="0" y="1102"/>
                    </a:cubicBezTo>
                    <a:cubicBezTo>
                      <a:pt x="0" y="1435"/>
                      <a:pt x="100" y="1702"/>
                      <a:pt x="267" y="1902"/>
                    </a:cubicBezTo>
                    <a:cubicBezTo>
                      <a:pt x="467" y="2069"/>
                      <a:pt x="734" y="2169"/>
                      <a:pt x="1068" y="2169"/>
                    </a:cubicBezTo>
                    <a:cubicBezTo>
                      <a:pt x="1201" y="2169"/>
                      <a:pt x="1335" y="2169"/>
                      <a:pt x="1468" y="2136"/>
                    </a:cubicBezTo>
                    <a:cubicBezTo>
                      <a:pt x="1601" y="2103"/>
                      <a:pt x="1702" y="2069"/>
                      <a:pt x="1835" y="2036"/>
                    </a:cubicBezTo>
                    <a:lnTo>
                      <a:pt x="1835" y="1702"/>
                    </a:lnTo>
                    <a:cubicBezTo>
                      <a:pt x="1702" y="1769"/>
                      <a:pt x="1601" y="1802"/>
                      <a:pt x="1468" y="1836"/>
                    </a:cubicBezTo>
                    <a:cubicBezTo>
                      <a:pt x="1335" y="1869"/>
                      <a:pt x="1235" y="1902"/>
                      <a:pt x="1101" y="1902"/>
                    </a:cubicBezTo>
                    <a:cubicBezTo>
                      <a:pt x="868" y="1902"/>
                      <a:pt x="667" y="1836"/>
                      <a:pt x="567" y="1702"/>
                    </a:cubicBezTo>
                    <a:cubicBezTo>
                      <a:pt x="434" y="1569"/>
                      <a:pt x="367" y="1402"/>
                      <a:pt x="334" y="1169"/>
                    </a:cubicBezTo>
                    <a:lnTo>
                      <a:pt x="1902" y="1169"/>
                    </a:lnTo>
                    <a:lnTo>
                      <a:pt x="1902" y="1002"/>
                    </a:lnTo>
                    <a:cubicBezTo>
                      <a:pt x="1902" y="701"/>
                      <a:pt x="1835" y="435"/>
                      <a:pt x="1668" y="268"/>
                    </a:cubicBezTo>
                    <a:cubicBezTo>
                      <a:pt x="1501" y="101"/>
                      <a:pt x="1301" y="1"/>
                      <a:pt x="10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1715279" y="921942"/>
                <a:ext cx="42276" cy="70695"/>
              </a:xfrm>
              <a:custGeom>
                <a:avLst/>
                <a:gdLst/>
                <a:ahLst/>
                <a:cxnLst/>
                <a:rect l="l" t="t" r="r" b="b"/>
                <a:pathLst>
                  <a:path w="1736" h="2903" extrusionOk="0">
                    <a:moveTo>
                      <a:pt x="1" y="1"/>
                    </a:moveTo>
                    <a:lnTo>
                      <a:pt x="1" y="2903"/>
                    </a:lnTo>
                    <a:lnTo>
                      <a:pt x="334" y="2903"/>
                    </a:lnTo>
                    <a:lnTo>
                      <a:pt x="334" y="1702"/>
                    </a:lnTo>
                    <a:cubicBezTo>
                      <a:pt x="334" y="1502"/>
                      <a:pt x="401" y="1368"/>
                      <a:pt x="501" y="1235"/>
                    </a:cubicBezTo>
                    <a:cubicBezTo>
                      <a:pt x="601" y="1135"/>
                      <a:pt x="768" y="1068"/>
                      <a:pt x="935" y="1068"/>
                    </a:cubicBezTo>
                    <a:cubicBezTo>
                      <a:pt x="1102" y="1068"/>
                      <a:pt x="1202" y="1102"/>
                      <a:pt x="1268" y="1202"/>
                    </a:cubicBezTo>
                    <a:cubicBezTo>
                      <a:pt x="1368" y="1302"/>
                      <a:pt x="1402" y="1468"/>
                      <a:pt x="1402" y="1635"/>
                    </a:cubicBezTo>
                    <a:lnTo>
                      <a:pt x="1402" y="2903"/>
                    </a:lnTo>
                    <a:lnTo>
                      <a:pt x="1735" y="2903"/>
                    </a:lnTo>
                    <a:lnTo>
                      <a:pt x="1735" y="1635"/>
                    </a:lnTo>
                    <a:cubicBezTo>
                      <a:pt x="1735" y="1335"/>
                      <a:pt x="1669" y="1135"/>
                      <a:pt x="1569" y="1001"/>
                    </a:cubicBezTo>
                    <a:cubicBezTo>
                      <a:pt x="1435" y="835"/>
                      <a:pt x="1235" y="768"/>
                      <a:pt x="1001" y="768"/>
                    </a:cubicBezTo>
                    <a:cubicBezTo>
                      <a:pt x="868" y="768"/>
                      <a:pt x="735" y="801"/>
                      <a:pt x="635" y="868"/>
                    </a:cubicBezTo>
                    <a:cubicBezTo>
                      <a:pt x="501" y="901"/>
                      <a:pt x="434" y="1001"/>
                      <a:pt x="334" y="1135"/>
                    </a:cubicBez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1770536" y="940621"/>
                <a:ext cx="47122" cy="52845"/>
              </a:xfrm>
              <a:custGeom>
                <a:avLst/>
                <a:gdLst/>
                <a:ahLst/>
                <a:cxnLst/>
                <a:rect l="l" t="t" r="r" b="b"/>
                <a:pathLst>
                  <a:path w="1935" h="2170" extrusionOk="0">
                    <a:moveTo>
                      <a:pt x="1034" y="301"/>
                    </a:moveTo>
                    <a:cubicBezTo>
                      <a:pt x="1201" y="301"/>
                      <a:pt x="1334" y="335"/>
                      <a:pt x="1434" y="468"/>
                    </a:cubicBezTo>
                    <a:cubicBezTo>
                      <a:pt x="1534" y="568"/>
                      <a:pt x="1601" y="701"/>
                      <a:pt x="1601" y="902"/>
                    </a:cubicBezTo>
                    <a:lnTo>
                      <a:pt x="367" y="902"/>
                    </a:lnTo>
                    <a:cubicBezTo>
                      <a:pt x="400" y="701"/>
                      <a:pt x="467" y="568"/>
                      <a:pt x="567" y="435"/>
                    </a:cubicBezTo>
                    <a:cubicBezTo>
                      <a:pt x="701" y="335"/>
                      <a:pt x="834" y="301"/>
                      <a:pt x="1034" y="301"/>
                    </a:cubicBezTo>
                    <a:close/>
                    <a:moveTo>
                      <a:pt x="1034" y="1"/>
                    </a:moveTo>
                    <a:cubicBezTo>
                      <a:pt x="701" y="1"/>
                      <a:pt x="467" y="101"/>
                      <a:pt x="267" y="301"/>
                    </a:cubicBezTo>
                    <a:cubicBezTo>
                      <a:pt x="100" y="501"/>
                      <a:pt x="0" y="768"/>
                      <a:pt x="0" y="1102"/>
                    </a:cubicBezTo>
                    <a:cubicBezTo>
                      <a:pt x="0" y="1435"/>
                      <a:pt x="100" y="1702"/>
                      <a:pt x="300" y="1902"/>
                    </a:cubicBezTo>
                    <a:cubicBezTo>
                      <a:pt x="500" y="2069"/>
                      <a:pt x="767" y="2169"/>
                      <a:pt x="1101" y="2169"/>
                    </a:cubicBezTo>
                    <a:cubicBezTo>
                      <a:pt x="1234" y="2169"/>
                      <a:pt x="1334" y="2169"/>
                      <a:pt x="1468" y="2136"/>
                    </a:cubicBezTo>
                    <a:cubicBezTo>
                      <a:pt x="1601" y="2103"/>
                      <a:pt x="1735" y="2069"/>
                      <a:pt x="1868" y="2036"/>
                    </a:cubicBezTo>
                    <a:lnTo>
                      <a:pt x="1868" y="1702"/>
                    </a:lnTo>
                    <a:cubicBezTo>
                      <a:pt x="1735" y="1769"/>
                      <a:pt x="1601" y="1802"/>
                      <a:pt x="1501" y="1836"/>
                    </a:cubicBezTo>
                    <a:cubicBezTo>
                      <a:pt x="1368" y="1869"/>
                      <a:pt x="1234" y="1902"/>
                      <a:pt x="1101" y="1902"/>
                    </a:cubicBezTo>
                    <a:cubicBezTo>
                      <a:pt x="867" y="1902"/>
                      <a:pt x="701" y="1836"/>
                      <a:pt x="567" y="1702"/>
                    </a:cubicBezTo>
                    <a:cubicBezTo>
                      <a:pt x="434" y="1569"/>
                      <a:pt x="367" y="1402"/>
                      <a:pt x="367" y="1169"/>
                    </a:cubicBezTo>
                    <a:lnTo>
                      <a:pt x="1935" y="1169"/>
                    </a:lnTo>
                    <a:lnTo>
                      <a:pt x="1935" y="1002"/>
                    </a:lnTo>
                    <a:cubicBezTo>
                      <a:pt x="1935" y="701"/>
                      <a:pt x="1868" y="435"/>
                      <a:pt x="1701" y="268"/>
                    </a:cubicBezTo>
                    <a:cubicBezTo>
                      <a:pt x="1534" y="101"/>
                      <a:pt x="1301" y="1"/>
                      <a:pt x="10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1830640" y="940621"/>
                <a:ext cx="30075" cy="52017"/>
              </a:xfrm>
              <a:custGeom>
                <a:avLst/>
                <a:gdLst/>
                <a:ahLst/>
                <a:cxnLst/>
                <a:rect l="l" t="t" r="r" b="b"/>
                <a:pathLst>
                  <a:path w="1235" h="2136" extrusionOk="0">
                    <a:moveTo>
                      <a:pt x="1068" y="1"/>
                    </a:moveTo>
                    <a:cubicBezTo>
                      <a:pt x="901" y="1"/>
                      <a:pt x="768" y="34"/>
                      <a:pt x="634" y="101"/>
                    </a:cubicBezTo>
                    <a:cubicBezTo>
                      <a:pt x="534" y="134"/>
                      <a:pt x="434" y="234"/>
                      <a:pt x="367" y="368"/>
                    </a:cubicBezTo>
                    <a:lnTo>
                      <a:pt x="367" y="34"/>
                    </a:lnTo>
                    <a:lnTo>
                      <a:pt x="0" y="34"/>
                    </a:lnTo>
                    <a:lnTo>
                      <a:pt x="0" y="2136"/>
                    </a:lnTo>
                    <a:lnTo>
                      <a:pt x="367" y="2136"/>
                    </a:lnTo>
                    <a:lnTo>
                      <a:pt x="367" y="1035"/>
                    </a:lnTo>
                    <a:cubicBezTo>
                      <a:pt x="367" y="802"/>
                      <a:pt x="401" y="601"/>
                      <a:pt x="501" y="501"/>
                    </a:cubicBezTo>
                    <a:cubicBezTo>
                      <a:pt x="601" y="368"/>
                      <a:pt x="768" y="301"/>
                      <a:pt x="968" y="301"/>
                    </a:cubicBezTo>
                    <a:lnTo>
                      <a:pt x="1101" y="301"/>
                    </a:lnTo>
                    <a:cubicBezTo>
                      <a:pt x="1168" y="335"/>
                      <a:pt x="1201" y="335"/>
                      <a:pt x="1235" y="368"/>
                    </a:cubicBezTo>
                    <a:lnTo>
                      <a:pt x="12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1863955" y="940621"/>
                <a:ext cx="47122" cy="52845"/>
              </a:xfrm>
              <a:custGeom>
                <a:avLst/>
                <a:gdLst/>
                <a:ahLst/>
                <a:cxnLst/>
                <a:rect l="l" t="t" r="r" b="b"/>
                <a:pathLst>
                  <a:path w="1935" h="2170" extrusionOk="0">
                    <a:moveTo>
                      <a:pt x="1034" y="301"/>
                    </a:moveTo>
                    <a:cubicBezTo>
                      <a:pt x="1201" y="301"/>
                      <a:pt x="1334" y="335"/>
                      <a:pt x="1434" y="468"/>
                    </a:cubicBezTo>
                    <a:cubicBezTo>
                      <a:pt x="1535" y="568"/>
                      <a:pt x="1568" y="701"/>
                      <a:pt x="1568" y="902"/>
                    </a:cubicBezTo>
                    <a:lnTo>
                      <a:pt x="367" y="902"/>
                    </a:lnTo>
                    <a:cubicBezTo>
                      <a:pt x="367" y="701"/>
                      <a:pt x="434" y="568"/>
                      <a:pt x="567" y="435"/>
                    </a:cubicBezTo>
                    <a:cubicBezTo>
                      <a:pt x="667" y="335"/>
                      <a:pt x="834" y="301"/>
                      <a:pt x="1034" y="301"/>
                    </a:cubicBezTo>
                    <a:close/>
                    <a:moveTo>
                      <a:pt x="1001" y="1"/>
                    </a:moveTo>
                    <a:cubicBezTo>
                      <a:pt x="701" y="1"/>
                      <a:pt x="467" y="101"/>
                      <a:pt x="267" y="301"/>
                    </a:cubicBezTo>
                    <a:cubicBezTo>
                      <a:pt x="100" y="501"/>
                      <a:pt x="0" y="768"/>
                      <a:pt x="0" y="1102"/>
                    </a:cubicBezTo>
                    <a:cubicBezTo>
                      <a:pt x="0" y="1435"/>
                      <a:pt x="100" y="1702"/>
                      <a:pt x="300" y="1902"/>
                    </a:cubicBezTo>
                    <a:cubicBezTo>
                      <a:pt x="467" y="2069"/>
                      <a:pt x="734" y="2169"/>
                      <a:pt x="1068" y="2169"/>
                    </a:cubicBezTo>
                    <a:cubicBezTo>
                      <a:pt x="1201" y="2169"/>
                      <a:pt x="1334" y="2169"/>
                      <a:pt x="1468" y="2136"/>
                    </a:cubicBezTo>
                    <a:cubicBezTo>
                      <a:pt x="1601" y="2103"/>
                      <a:pt x="1735" y="2069"/>
                      <a:pt x="1835" y="2036"/>
                    </a:cubicBezTo>
                    <a:lnTo>
                      <a:pt x="1835" y="1702"/>
                    </a:lnTo>
                    <a:cubicBezTo>
                      <a:pt x="1735" y="1769"/>
                      <a:pt x="1601" y="1802"/>
                      <a:pt x="1468" y="1836"/>
                    </a:cubicBezTo>
                    <a:cubicBezTo>
                      <a:pt x="1368" y="1869"/>
                      <a:pt x="1234" y="1902"/>
                      <a:pt x="1101" y="1902"/>
                    </a:cubicBezTo>
                    <a:cubicBezTo>
                      <a:pt x="867" y="1902"/>
                      <a:pt x="701" y="1836"/>
                      <a:pt x="567" y="1702"/>
                    </a:cubicBezTo>
                    <a:cubicBezTo>
                      <a:pt x="434" y="1569"/>
                      <a:pt x="367" y="1402"/>
                      <a:pt x="367" y="1169"/>
                    </a:cubicBezTo>
                    <a:lnTo>
                      <a:pt x="1935" y="1169"/>
                    </a:lnTo>
                    <a:lnTo>
                      <a:pt x="1935" y="1002"/>
                    </a:lnTo>
                    <a:cubicBezTo>
                      <a:pt x="1935" y="701"/>
                      <a:pt x="1835" y="435"/>
                      <a:pt x="1668" y="268"/>
                    </a:cubicBezTo>
                    <a:cubicBezTo>
                      <a:pt x="1535" y="101"/>
                      <a:pt x="1301" y="1"/>
                      <a:pt x="10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9" name="Google Shape;1499;p31"/>
            <p:cNvSpPr/>
            <p:nvPr/>
          </p:nvSpPr>
          <p:spPr>
            <a:xfrm>
              <a:off x="677110" y="748110"/>
              <a:ext cx="36577" cy="61758"/>
            </a:xfrm>
            <a:custGeom>
              <a:avLst/>
              <a:gdLst/>
              <a:ahLst/>
              <a:cxnLst/>
              <a:rect l="l" t="t" r="r" b="b"/>
              <a:pathLst>
                <a:path w="1502" h="2536" extrusionOk="0">
                  <a:moveTo>
                    <a:pt x="601" y="0"/>
                  </a:moveTo>
                  <a:lnTo>
                    <a:pt x="0" y="134"/>
                  </a:lnTo>
                  <a:lnTo>
                    <a:pt x="0" y="434"/>
                  </a:lnTo>
                  <a:lnTo>
                    <a:pt x="601" y="301"/>
                  </a:lnTo>
                  <a:lnTo>
                    <a:pt x="601" y="2269"/>
                  </a:lnTo>
                  <a:lnTo>
                    <a:pt x="34" y="2269"/>
                  </a:lnTo>
                  <a:lnTo>
                    <a:pt x="34" y="2535"/>
                  </a:lnTo>
                  <a:lnTo>
                    <a:pt x="1501" y="2535"/>
                  </a:lnTo>
                  <a:lnTo>
                    <a:pt x="1501" y="2269"/>
                  </a:lnTo>
                  <a:lnTo>
                    <a:pt x="934" y="2269"/>
                  </a:lnTo>
                  <a:lnTo>
                    <a:pt x="9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727472" y="747282"/>
              <a:ext cx="42252" cy="64218"/>
            </a:xfrm>
            <a:custGeom>
              <a:avLst/>
              <a:gdLst/>
              <a:ahLst/>
              <a:cxnLst/>
              <a:rect l="l" t="t" r="r" b="b"/>
              <a:pathLst>
                <a:path w="1735" h="2637" extrusionOk="0">
                  <a:moveTo>
                    <a:pt x="868" y="268"/>
                  </a:moveTo>
                  <a:cubicBezTo>
                    <a:pt x="1035" y="268"/>
                    <a:pt x="1168" y="335"/>
                    <a:pt x="1268" y="535"/>
                  </a:cubicBezTo>
                  <a:cubicBezTo>
                    <a:pt x="1368" y="701"/>
                    <a:pt x="1401" y="968"/>
                    <a:pt x="1401" y="1302"/>
                  </a:cubicBezTo>
                  <a:cubicBezTo>
                    <a:pt x="1401" y="1669"/>
                    <a:pt x="1368" y="1902"/>
                    <a:pt x="1268" y="2102"/>
                  </a:cubicBezTo>
                  <a:cubicBezTo>
                    <a:pt x="1168" y="2269"/>
                    <a:pt x="1035" y="2369"/>
                    <a:pt x="868" y="2369"/>
                  </a:cubicBezTo>
                  <a:cubicBezTo>
                    <a:pt x="701" y="2369"/>
                    <a:pt x="568" y="2269"/>
                    <a:pt x="467" y="2102"/>
                  </a:cubicBezTo>
                  <a:cubicBezTo>
                    <a:pt x="367" y="1902"/>
                    <a:pt x="334" y="1669"/>
                    <a:pt x="334" y="1302"/>
                  </a:cubicBezTo>
                  <a:cubicBezTo>
                    <a:pt x="334" y="968"/>
                    <a:pt x="367" y="701"/>
                    <a:pt x="467" y="535"/>
                  </a:cubicBezTo>
                  <a:cubicBezTo>
                    <a:pt x="568" y="335"/>
                    <a:pt x="701" y="268"/>
                    <a:pt x="868" y="268"/>
                  </a:cubicBezTo>
                  <a:close/>
                  <a:moveTo>
                    <a:pt x="868" y="1"/>
                  </a:moveTo>
                  <a:cubicBezTo>
                    <a:pt x="601" y="1"/>
                    <a:pt x="367" y="101"/>
                    <a:pt x="201" y="335"/>
                  </a:cubicBezTo>
                  <a:cubicBezTo>
                    <a:pt x="67" y="535"/>
                    <a:pt x="0" y="868"/>
                    <a:pt x="0" y="1302"/>
                  </a:cubicBezTo>
                  <a:cubicBezTo>
                    <a:pt x="0" y="1736"/>
                    <a:pt x="67" y="2069"/>
                    <a:pt x="201" y="2303"/>
                  </a:cubicBezTo>
                  <a:cubicBezTo>
                    <a:pt x="367" y="2503"/>
                    <a:pt x="601" y="2636"/>
                    <a:pt x="868" y="2636"/>
                  </a:cubicBezTo>
                  <a:cubicBezTo>
                    <a:pt x="1168" y="2636"/>
                    <a:pt x="1368" y="2503"/>
                    <a:pt x="1535" y="2303"/>
                  </a:cubicBezTo>
                  <a:cubicBezTo>
                    <a:pt x="1668" y="2069"/>
                    <a:pt x="1735" y="1736"/>
                    <a:pt x="1735" y="1302"/>
                  </a:cubicBezTo>
                  <a:cubicBezTo>
                    <a:pt x="1735" y="868"/>
                    <a:pt x="1668" y="535"/>
                    <a:pt x="1535" y="335"/>
                  </a:cubicBezTo>
                  <a:cubicBezTo>
                    <a:pt x="1368" y="101"/>
                    <a:pt x="1168" y="1"/>
                    <a:pt x="8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785968" y="765985"/>
              <a:ext cx="8962" cy="43883"/>
            </a:xfrm>
            <a:custGeom>
              <a:avLst/>
              <a:gdLst/>
              <a:ahLst/>
              <a:cxnLst/>
              <a:rect l="l" t="t" r="r" b="b"/>
              <a:pathLst>
                <a:path w="368" h="1802" extrusionOk="0">
                  <a:moveTo>
                    <a:pt x="0" y="0"/>
                  </a:moveTo>
                  <a:lnTo>
                    <a:pt x="0" y="434"/>
                  </a:lnTo>
                  <a:lnTo>
                    <a:pt x="367" y="434"/>
                  </a:lnTo>
                  <a:lnTo>
                    <a:pt x="367" y="0"/>
                  </a:lnTo>
                  <a:close/>
                  <a:moveTo>
                    <a:pt x="0" y="1368"/>
                  </a:moveTo>
                  <a:lnTo>
                    <a:pt x="0" y="1801"/>
                  </a:lnTo>
                  <a:lnTo>
                    <a:pt x="367" y="1801"/>
                  </a:lnTo>
                  <a:lnTo>
                    <a:pt x="367" y="136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1"/>
            <p:cNvSpPr/>
            <p:nvPr/>
          </p:nvSpPr>
          <p:spPr>
            <a:xfrm>
              <a:off x="811149" y="747282"/>
              <a:ext cx="40644" cy="64218"/>
            </a:xfrm>
            <a:custGeom>
              <a:avLst/>
              <a:gdLst/>
              <a:ahLst/>
              <a:cxnLst/>
              <a:rect l="l" t="t" r="r" b="b"/>
              <a:pathLst>
                <a:path w="1669" h="2637" extrusionOk="0">
                  <a:moveTo>
                    <a:pt x="434" y="1"/>
                  </a:moveTo>
                  <a:cubicBezTo>
                    <a:pt x="334" y="34"/>
                    <a:pt x="200" y="68"/>
                    <a:pt x="67" y="101"/>
                  </a:cubicBezTo>
                  <a:lnTo>
                    <a:pt x="67" y="401"/>
                  </a:lnTo>
                  <a:cubicBezTo>
                    <a:pt x="200" y="368"/>
                    <a:pt x="334" y="335"/>
                    <a:pt x="434" y="301"/>
                  </a:cubicBezTo>
                  <a:cubicBezTo>
                    <a:pt x="534" y="301"/>
                    <a:pt x="634" y="268"/>
                    <a:pt x="734" y="268"/>
                  </a:cubicBezTo>
                  <a:cubicBezTo>
                    <a:pt x="901" y="268"/>
                    <a:pt x="1034" y="301"/>
                    <a:pt x="1134" y="368"/>
                  </a:cubicBezTo>
                  <a:cubicBezTo>
                    <a:pt x="1234" y="435"/>
                    <a:pt x="1268" y="535"/>
                    <a:pt x="1268" y="668"/>
                  </a:cubicBezTo>
                  <a:cubicBezTo>
                    <a:pt x="1268" y="802"/>
                    <a:pt x="1234" y="902"/>
                    <a:pt x="1134" y="968"/>
                  </a:cubicBezTo>
                  <a:cubicBezTo>
                    <a:pt x="1034" y="1035"/>
                    <a:pt x="901" y="1068"/>
                    <a:pt x="734" y="1068"/>
                  </a:cubicBezTo>
                  <a:lnTo>
                    <a:pt x="434" y="1068"/>
                  </a:lnTo>
                  <a:lnTo>
                    <a:pt x="434" y="1369"/>
                  </a:lnTo>
                  <a:lnTo>
                    <a:pt x="734" y="1369"/>
                  </a:lnTo>
                  <a:cubicBezTo>
                    <a:pt x="934" y="1369"/>
                    <a:pt x="1068" y="1402"/>
                    <a:pt x="1168" y="1502"/>
                  </a:cubicBezTo>
                  <a:cubicBezTo>
                    <a:pt x="1268" y="1569"/>
                    <a:pt x="1335" y="1702"/>
                    <a:pt x="1335" y="1836"/>
                  </a:cubicBezTo>
                  <a:cubicBezTo>
                    <a:pt x="1335" y="2002"/>
                    <a:pt x="1268" y="2136"/>
                    <a:pt x="1168" y="2203"/>
                  </a:cubicBezTo>
                  <a:cubicBezTo>
                    <a:pt x="1034" y="2303"/>
                    <a:pt x="868" y="2336"/>
                    <a:pt x="667" y="2336"/>
                  </a:cubicBezTo>
                  <a:cubicBezTo>
                    <a:pt x="534" y="2336"/>
                    <a:pt x="434" y="2336"/>
                    <a:pt x="300" y="2303"/>
                  </a:cubicBezTo>
                  <a:cubicBezTo>
                    <a:pt x="200" y="2269"/>
                    <a:pt x="100" y="2236"/>
                    <a:pt x="0" y="2169"/>
                  </a:cubicBezTo>
                  <a:lnTo>
                    <a:pt x="0" y="2503"/>
                  </a:lnTo>
                  <a:cubicBezTo>
                    <a:pt x="100" y="2536"/>
                    <a:pt x="234" y="2569"/>
                    <a:pt x="334" y="2603"/>
                  </a:cubicBezTo>
                  <a:cubicBezTo>
                    <a:pt x="467" y="2603"/>
                    <a:pt x="567" y="2636"/>
                    <a:pt x="667" y="2636"/>
                  </a:cubicBezTo>
                  <a:cubicBezTo>
                    <a:pt x="1001" y="2636"/>
                    <a:pt x="1234" y="2569"/>
                    <a:pt x="1401" y="2436"/>
                  </a:cubicBezTo>
                  <a:cubicBezTo>
                    <a:pt x="1601" y="2269"/>
                    <a:pt x="1668" y="2102"/>
                    <a:pt x="1668" y="1836"/>
                  </a:cubicBezTo>
                  <a:cubicBezTo>
                    <a:pt x="1668" y="1669"/>
                    <a:pt x="1635" y="1535"/>
                    <a:pt x="1535" y="1435"/>
                  </a:cubicBezTo>
                  <a:cubicBezTo>
                    <a:pt x="1435" y="1302"/>
                    <a:pt x="1301" y="1235"/>
                    <a:pt x="1134" y="1202"/>
                  </a:cubicBezTo>
                  <a:cubicBezTo>
                    <a:pt x="1301" y="1168"/>
                    <a:pt x="1401" y="1102"/>
                    <a:pt x="1501" y="1002"/>
                  </a:cubicBezTo>
                  <a:cubicBezTo>
                    <a:pt x="1568" y="902"/>
                    <a:pt x="1601" y="802"/>
                    <a:pt x="1601" y="635"/>
                  </a:cubicBezTo>
                  <a:cubicBezTo>
                    <a:pt x="1601" y="435"/>
                    <a:pt x="1535" y="268"/>
                    <a:pt x="1368" y="168"/>
                  </a:cubicBezTo>
                  <a:cubicBezTo>
                    <a:pt x="1234" y="34"/>
                    <a:pt x="1034" y="1"/>
                    <a:pt x="7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1"/>
            <p:cNvSpPr/>
            <p:nvPr/>
          </p:nvSpPr>
          <p:spPr>
            <a:xfrm>
              <a:off x="863946" y="747282"/>
              <a:ext cx="43080" cy="64218"/>
            </a:xfrm>
            <a:custGeom>
              <a:avLst/>
              <a:gdLst/>
              <a:ahLst/>
              <a:cxnLst/>
              <a:rect l="l" t="t" r="r" b="b"/>
              <a:pathLst>
                <a:path w="1769" h="2637" extrusionOk="0">
                  <a:moveTo>
                    <a:pt x="901" y="268"/>
                  </a:moveTo>
                  <a:cubicBezTo>
                    <a:pt x="1068" y="268"/>
                    <a:pt x="1201" y="335"/>
                    <a:pt x="1301" y="535"/>
                  </a:cubicBezTo>
                  <a:cubicBezTo>
                    <a:pt x="1401" y="701"/>
                    <a:pt x="1435" y="968"/>
                    <a:pt x="1435" y="1302"/>
                  </a:cubicBezTo>
                  <a:cubicBezTo>
                    <a:pt x="1435" y="1669"/>
                    <a:pt x="1401" y="1902"/>
                    <a:pt x="1301" y="2102"/>
                  </a:cubicBezTo>
                  <a:cubicBezTo>
                    <a:pt x="1201" y="2269"/>
                    <a:pt x="1068" y="2369"/>
                    <a:pt x="901" y="2369"/>
                  </a:cubicBezTo>
                  <a:cubicBezTo>
                    <a:pt x="734" y="2369"/>
                    <a:pt x="601" y="2269"/>
                    <a:pt x="501" y="2102"/>
                  </a:cubicBezTo>
                  <a:cubicBezTo>
                    <a:pt x="401" y="1902"/>
                    <a:pt x="367" y="1669"/>
                    <a:pt x="367" y="1302"/>
                  </a:cubicBezTo>
                  <a:cubicBezTo>
                    <a:pt x="367" y="968"/>
                    <a:pt x="401" y="701"/>
                    <a:pt x="501" y="535"/>
                  </a:cubicBezTo>
                  <a:cubicBezTo>
                    <a:pt x="601" y="335"/>
                    <a:pt x="734" y="268"/>
                    <a:pt x="901" y="268"/>
                  </a:cubicBezTo>
                  <a:close/>
                  <a:moveTo>
                    <a:pt x="901" y="1"/>
                  </a:moveTo>
                  <a:cubicBezTo>
                    <a:pt x="601" y="1"/>
                    <a:pt x="401" y="101"/>
                    <a:pt x="234" y="335"/>
                  </a:cubicBezTo>
                  <a:cubicBezTo>
                    <a:pt x="101" y="535"/>
                    <a:pt x="0" y="868"/>
                    <a:pt x="0" y="1302"/>
                  </a:cubicBezTo>
                  <a:cubicBezTo>
                    <a:pt x="0" y="1736"/>
                    <a:pt x="101" y="2069"/>
                    <a:pt x="234" y="2303"/>
                  </a:cubicBezTo>
                  <a:cubicBezTo>
                    <a:pt x="401" y="2503"/>
                    <a:pt x="601" y="2636"/>
                    <a:pt x="901" y="2636"/>
                  </a:cubicBezTo>
                  <a:cubicBezTo>
                    <a:pt x="1168" y="2636"/>
                    <a:pt x="1401" y="2503"/>
                    <a:pt x="1535" y="2303"/>
                  </a:cubicBezTo>
                  <a:cubicBezTo>
                    <a:pt x="1702" y="2069"/>
                    <a:pt x="1768" y="1736"/>
                    <a:pt x="1768" y="1302"/>
                  </a:cubicBezTo>
                  <a:cubicBezTo>
                    <a:pt x="1768" y="868"/>
                    <a:pt x="1702" y="535"/>
                    <a:pt x="1535" y="335"/>
                  </a:cubicBezTo>
                  <a:cubicBezTo>
                    <a:pt x="1401" y="101"/>
                    <a:pt x="1168" y="1"/>
                    <a:pt x="9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2195375" y="791970"/>
              <a:ext cx="17899" cy="17899"/>
            </a:xfrm>
            <a:custGeom>
              <a:avLst/>
              <a:gdLst/>
              <a:ahLst/>
              <a:cxnLst/>
              <a:rect l="l" t="t" r="r" b="b"/>
              <a:pathLst>
                <a:path w="735" h="735" extrusionOk="0">
                  <a:moveTo>
                    <a:pt x="368" y="1"/>
                  </a:moveTo>
                  <a:cubicBezTo>
                    <a:pt x="168" y="1"/>
                    <a:pt x="1" y="167"/>
                    <a:pt x="1" y="368"/>
                  </a:cubicBezTo>
                  <a:cubicBezTo>
                    <a:pt x="1" y="601"/>
                    <a:pt x="168" y="734"/>
                    <a:pt x="368" y="734"/>
                  </a:cubicBezTo>
                  <a:cubicBezTo>
                    <a:pt x="568" y="734"/>
                    <a:pt x="735" y="601"/>
                    <a:pt x="735" y="368"/>
                  </a:cubicBezTo>
                  <a:cubicBezTo>
                    <a:pt x="735" y="167"/>
                    <a:pt x="568" y="1"/>
                    <a:pt x="3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2179131" y="771148"/>
              <a:ext cx="50385" cy="21041"/>
            </a:xfrm>
            <a:custGeom>
              <a:avLst/>
              <a:gdLst/>
              <a:ahLst/>
              <a:cxnLst/>
              <a:rect l="l" t="t" r="r" b="b"/>
              <a:pathLst>
                <a:path w="2069" h="864" extrusionOk="0">
                  <a:moveTo>
                    <a:pt x="1055" y="1"/>
                  </a:moveTo>
                  <a:cubicBezTo>
                    <a:pt x="754" y="1"/>
                    <a:pt x="455" y="117"/>
                    <a:pt x="234" y="355"/>
                  </a:cubicBezTo>
                  <a:lnTo>
                    <a:pt x="167" y="389"/>
                  </a:lnTo>
                  <a:lnTo>
                    <a:pt x="101" y="489"/>
                  </a:lnTo>
                  <a:cubicBezTo>
                    <a:pt x="1" y="555"/>
                    <a:pt x="1" y="722"/>
                    <a:pt x="101" y="789"/>
                  </a:cubicBezTo>
                  <a:cubicBezTo>
                    <a:pt x="151" y="839"/>
                    <a:pt x="209" y="864"/>
                    <a:pt x="268" y="864"/>
                  </a:cubicBezTo>
                  <a:cubicBezTo>
                    <a:pt x="326" y="864"/>
                    <a:pt x="384" y="839"/>
                    <a:pt x="434" y="789"/>
                  </a:cubicBezTo>
                  <a:lnTo>
                    <a:pt x="568" y="689"/>
                  </a:lnTo>
                  <a:cubicBezTo>
                    <a:pt x="701" y="539"/>
                    <a:pt x="885" y="464"/>
                    <a:pt x="1072" y="464"/>
                  </a:cubicBezTo>
                  <a:cubicBezTo>
                    <a:pt x="1260" y="464"/>
                    <a:pt x="1452" y="539"/>
                    <a:pt x="1602" y="689"/>
                  </a:cubicBezTo>
                  <a:lnTo>
                    <a:pt x="1702" y="756"/>
                  </a:lnTo>
                  <a:cubicBezTo>
                    <a:pt x="1735" y="806"/>
                    <a:pt x="1794" y="831"/>
                    <a:pt x="1852" y="831"/>
                  </a:cubicBezTo>
                  <a:cubicBezTo>
                    <a:pt x="1910" y="831"/>
                    <a:pt x="1969" y="806"/>
                    <a:pt x="2002" y="756"/>
                  </a:cubicBezTo>
                  <a:cubicBezTo>
                    <a:pt x="2069" y="722"/>
                    <a:pt x="2069" y="655"/>
                    <a:pt x="2069" y="589"/>
                  </a:cubicBezTo>
                  <a:cubicBezTo>
                    <a:pt x="2069" y="555"/>
                    <a:pt x="2069" y="489"/>
                    <a:pt x="2002" y="422"/>
                  </a:cubicBezTo>
                  <a:lnTo>
                    <a:pt x="1935" y="355"/>
                  </a:lnTo>
                  <a:cubicBezTo>
                    <a:pt x="1902" y="355"/>
                    <a:pt x="1902" y="355"/>
                    <a:pt x="1902" y="322"/>
                  </a:cubicBezTo>
                  <a:lnTo>
                    <a:pt x="1869" y="322"/>
                  </a:lnTo>
                  <a:cubicBezTo>
                    <a:pt x="1640" y="109"/>
                    <a:pt x="1346" y="1"/>
                    <a:pt x="105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2165323" y="752664"/>
              <a:ext cx="78001" cy="25716"/>
            </a:xfrm>
            <a:custGeom>
              <a:avLst/>
              <a:gdLst/>
              <a:ahLst/>
              <a:cxnLst/>
              <a:rect l="l" t="t" r="r" b="b"/>
              <a:pathLst>
                <a:path w="3203" h="1056" extrusionOk="0">
                  <a:moveTo>
                    <a:pt x="1642" y="0"/>
                  </a:moveTo>
                  <a:cubicBezTo>
                    <a:pt x="1145" y="0"/>
                    <a:pt x="648" y="184"/>
                    <a:pt x="267" y="547"/>
                  </a:cubicBezTo>
                  <a:lnTo>
                    <a:pt x="234" y="547"/>
                  </a:lnTo>
                  <a:lnTo>
                    <a:pt x="101" y="714"/>
                  </a:lnTo>
                  <a:cubicBezTo>
                    <a:pt x="1" y="781"/>
                    <a:pt x="34" y="914"/>
                    <a:pt x="101" y="981"/>
                  </a:cubicBezTo>
                  <a:cubicBezTo>
                    <a:pt x="151" y="1031"/>
                    <a:pt x="201" y="1056"/>
                    <a:pt x="251" y="1056"/>
                  </a:cubicBezTo>
                  <a:cubicBezTo>
                    <a:pt x="301" y="1056"/>
                    <a:pt x="351" y="1031"/>
                    <a:pt x="401" y="981"/>
                  </a:cubicBezTo>
                  <a:lnTo>
                    <a:pt x="534" y="847"/>
                  </a:lnTo>
                  <a:cubicBezTo>
                    <a:pt x="835" y="564"/>
                    <a:pt x="1226" y="422"/>
                    <a:pt x="1618" y="422"/>
                  </a:cubicBezTo>
                  <a:cubicBezTo>
                    <a:pt x="2010" y="422"/>
                    <a:pt x="2402" y="564"/>
                    <a:pt x="2703" y="847"/>
                  </a:cubicBezTo>
                  <a:lnTo>
                    <a:pt x="2803" y="947"/>
                  </a:lnTo>
                  <a:cubicBezTo>
                    <a:pt x="2848" y="993"/>
                    <a:pt x="2900" y="1011"/>
                    <a:pt x="2949" y="1011"/>
                  </a:cubicBezTo>
                  <a:cubicBezTo>
                    <a:pt x="3010" y="1011"/>
                    <a:pt x="3066" y="984"/>
                    <a:pt x="3103" y="947"/>
                  </a:cubicBezTo>
                  <a:cubicBezTo>
                    <a:pt x="3203" y="881"/>
                    <a:pt x="3203" y="747"/>
                    <a:pt x="3103" y="647"/>
                  </a:cubicBezTo>
                  <a:lnTo>
                    <a:pt x="3036" y="581"/>
                  </a:lnTo>
                  <a:lnTo>
                    <a:pt x="2969" y="514"/>
                  </a:lnTo>
                  <a:cubicBezTo>
                    <a:pt x="2969" y="514"/>
                    <a:pt x="2969" y="514"/>
                    <a:pt x="2936" y="480"/>
                  </a:cubicBezTo>
                  <a:cubicBezTo>
                    <a:pt x="2566" y="159"/>
                    <a:pt x="2104" y="0"/>
                    <a:pt x="1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2287989" y="746478"/>
              <a:ext cx="140563" cy="63390"/>
            </a:xfrm>
            <a:custGeom>
              <a:avLst/>
              <a:gdLst/>
              <a:ahLst/>
              <a:cxnLst/>
              <a:rect l="l" t="t" r="r" b="b"/>
              <a:pathLst>
                <a:path w="5772" h="2603" extrusionOk="0">
                  <a:moveTo>
                    <a:pt x="401" y="401"/>
                  </a:moveTo>
                  <a:lnTo>
                    <a:pt x="401" y="2202"/>
                  </a:lnTo>
                  <a:lnTo>
                    <a:pt x="4037" y="2202"/>
                  </a:lnTo>
                  <a:lnTo>
                    <a:pt x="4003" y="401"/>
                  </a:lnTo>
                  <a:close/>
                  <a:moveTo>
                    <a:pt x="5171" y="201"/>
                  </a:moveTo>
                  <a:lnTo>
                    <a:pt x="5204" y="2402"/>
                  </a:lnTo>
                  <a:lnTo>
                    <a:pt x="201" y="2436"/>
                  </a:lnTo>
                  <a:lnTo>
                    <a:pt x="201" y="201"/>
                  </a:lnTo>
                  <a:close/>
                  <a:moveTo>
                    <a:pt x="301" y="1"/>
                  </a:moveTo>
                  <a:cubicBezTo>
                    <a:pt x="134" y="1"/>
                    <a:pt x="1" y="134"/>
                    <a:pt x="1" y="267"/>
                  </a:cubicBezTo>
                  <a:lnTo>
                    <a:pt x="1" y="2336"/>
                  </a:lnTo>
                  <a:cubicBezTo>
                    <a:pt x="1" y="2502"/>
                    <a:pt x="134" y="2602"/>
                    <a:pt x="301" y="2602"/>
                  </a:cubicBezTo>
                  <a:lnTo>
                    <a:pt x="5104" y="2602"/>
                  </a:lnTo>
                  <a:cubicBezTo>
                    <a:pt x="5271" y="2602"/>
                    <a:pt x="5404" y="2469"/>
                    <a:pt x="5404" y="2336"/>
                  </a:cubicBezTo>
                  <a:lnTo>
                    <a:pt x="5404" y="1902"/>
                  </a:lnTo>
                  <a:lnTo>
                    <a:pt x="5771" y="1902"/>
                  </a:lnTo>
                  <a:lnTo>
                    <a:pt x="5771" y="701"/>
                  </a:lnTo>
                  <a:lnTo>
                    <a:pt x="5371" y="701"/>
                  </a:lnTo>
                  <a:lnTo>
                    <a:pt x="5371" y="267"/>
                  </a:lnTo>
                  <a:cubicBezTo>
                    <a:pt x="5371" y="134"/>
                    <a:pt x="5271" y="1"/>
                    <a:pt x="51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2100349" y="745675"/>
              <a:ext cx="13004" cy="64193"/>
            </a:xfrm>
            <a:custGeom>
              <a:avLst/>
              <a:gdLst/>
              <a:ahLst/>
              <a:cxnLst/>
              <a:rect l="l" t="t" r="r" b="b"/>
              <a:pathLst>
                <a:path w="534" h="2636" extrusionOk="0">
                  <a:moveTo>
                    <a:pt x="267" y="0"/>
                  </a:moveTo>
                  <a:cubicBezTo>
                    <a:pt x="133" y="0"/>
                    <a:pt x="0" y="134"/>
                    <a:pt x="0" y="267"/>
                  </a:cubicBezTo>
                  <a:lnTo>
                    <a:pt x="0" y="2369"/>
                  </a:lnTo>
                  <a:cubicBezTo>
                    <a:pt x="0" y="2535"/>
                    <a:pt x="133" y="2635"/>
                    <a:pt x="267" y="2635"/>
                  </a:cubicBezTo>
                  <a:cubicBezTo>
                    <a:pt x="434" y="2635"/>
                    <a:pt x="534" y="2535"/>
                    <a:pt x="534" y="2369"/>
                  </a:cubicBezTo>
                  <a:lnTo>
                    <a:pt x="534" y="267"/>
                  </a:lnTo>
                  <a:cubicBezTo>
                    <a:pt x="534" y="134"/>
                    <a:pt x="434" y="0"/>
                    <a:pt x="26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a:off x="2074340" y="769224"/>
              <a:ext cx="13832" cy="40644"/>
            </a:xfrm>
            <a:custGeom>
              <a:avLst/>
              <a:gdLst/>
              <a:ahLst/>
              <a:cxnLst/>
              <a:rect l="l" t="t" r="r" b="b"/>
              <a:pathLst>
                <a:path w="568" h="1669" extrusionOk="0">
                  <a:moveTo>
                    <a:pt x="267" y="1"/>
                  </a:moveTo>
                  <a:cubicBezTo>
                    <a:pt x="134" y="1"/>
                    <a:pt x="1" y="101"/>
                    <a:pt x="1" y="267"/>
                  </a:cubicBezTo>
                  <a:lnTo>
                    <a:pt x="1" y="1402"/>
                  </a:lnTo>
                  <a:cubicBezTo>
                    <a:pt x="1" y="1568"/>
                    <a:pt x="134" y="1668"/>
                    <a:pt x="267" y="1668"/>
                  </a:cubicBezTo>
                  <a:cubicBezTo>
                    <a:pt x="434" y="1668"/>
                    <a:pt x="568" y="1568"/>
                    <a:pt x="534" y="1402"/>
                  </a:cubicBezTo>
                  <a:lnTo>
                    <a:pt x="534" y="267"/>
                  </a:lnTo>
                  <a:cubicBezTo>
                    <a:pt x="534" y="101"/>
                    <a:pt x="434" y="1"/>
                    <a:pt x="2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a:off x="2048356" y="779794"/>
              <a:ext cx="13832" cy="30075"/>
            </a:xfrm>
            <a:custGeom>
              <a:avLst/>
              <a:gdLst/>
              <a:ahLst/>
              <a:cxnLst/>
              <a:rect l="l" t="t" r="r" b="b"/>
              <a:pathLst>
                <a:path w="568" h="1235" extrusionOk="0">
                  <a:moveTo>
                    <a:pt x="300" y="0"/>
                  </a:moveTo>
                  <a:cubicBezTo>
                    <a:pt x="134" y="0"/>
                    <a:pt x="0" y="100"/>
                    <a:pt x="0" y="267"/>
                  </a:cubicBezTo>
                  <a:lnTo>
                    <a:pt x="0" y="968"/>
                  </a:lnTo>
                  <a:cubicBezTo>
                    <a:pt x="0" y="1134"/>
                    <a:pt x="134" y="1234"/>
                    <a:pt x="300" y="1234"/>
                  </a:cubicBezTo>
                  <a:cubicBezTo>
                    <a:pt x="434" y="1234"/>
                    <a:pt x="567" y="1134"/>
                    <a:pt x="567" y="968"/>
                  </a:cubicBezTo>
                  <a:lnTo>
                    <a:pt x="567" y="267"/>
                  </a:lnTo>
                  <a:cubicBezTo>
                    <a:pt x="567" y="100"/>
                    <a:pt x="434" y="0"/>
                    <a:pt x="30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2023175" y="789535"/>
              <a:ext cx="13004" cy="20334"/>
            </a:xfrm>
            <a:custGeom>
              <a:avLst/>
              <a:gdLst/>
              <a:ahLst/>
              <a:cxnLst/>
              <a:rect l="l" t="t" r="r" b="b"/>
              <a:pathLst>
                <a:path w="534" h="835" extrusionOk="0">
                  <a:moveTo>
                    <a:pt x="267" y="1"/>
                  </a:moveTo>
                  <a:cubicBezTo>
                    <a:pt x="100" y="1"/>
                    <a:pt x="0" y="134"/>
                    <a:pt x="0" y="267"/>
                  </a:cubicBezTo>
                  <a:lnTo>
                    <a:pt x="0" y="568"/>
                  </a:lnTo>
                  <a:cubicBezTo>
                    <a:pt x="0" y="734"/>
                    <a:pt x="100" y="834"/>
                    <a:pt x="267" y="834"/>
                  </a:cubicBezTo>
                  <a:cubicBezTo>
                    <a:pt x="400" y="834"/>
                    <a:pt x="534" y="734"/>
                    <a:pt x="534" y="568"/>
                  </a:cubicBezTo>
                  <a:lnTo>
                    <a:pt x="534" y="267"/>
                  </a:lnTo>
                  <a:cubicBezTo>
                    <a:pt x="534" y="134"/>
                    <a:pt x="400" y="1"/>
                    <a:pt x="26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a:off x="2249804" y="4428056"/>
              <a:ext cx="61758" cy="62562"/>
            </a:xfrm>
            <a:custGeom>
              <a:avLst/>
              <a:gdLst/>
              <a:ahLst/>
              <a:cxnLst/>
              <a:rect l="l" t="t" r="r" b="b"/>
              <a:pathLst>
                <a:path w="2536" h="2569" extrusionOk="0">
                  <a:moveTo>
                    <a:pt x="1268" y="1"/>
                  </a:moveTo>
                  <a:cubicBezTo>
                    <a:pt x="568" y="1"/>
                    <a:pt x="1" y="568"/>
                    <a:pt x="1" y="1268"/>
                  </a:cubicBezTo>
                  <a:cubicBezTo>
                    <a:pt x="1" y="1969"/>
                    <a:pt x="568" y="2569"/>
                    <a:pt x="1268" y="2569"/>
                  </a:cubicBezTo>
                  <a:cubicBezTo>
                    <a:pt x="1969" y="2569"/>
                    <a:pt x="2536" y="2002"/>
                    <a:pt x="2536" y="1268"/>
                  </a:cubicBezTo>
                  <a:cubicBezTo>
                    <a:pt x="2536" y="568"/>
                    <a:pt x="1969" y="1"/>
                    <a:pt x="12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1"/>
            <p:cNvSpPr/>
            <p:nvPr/>
          </p:nvSpPr>
          <p:spPr>
            <a:xfrm>
              <a:off x="2228690" y="4498728"/>
              <a:ext cx="104010" cy="39816"/>
            </a:xfrm>
            <a:custGeom>
              <a:avLst/>
              <a:gdLst/>
              <a:ahLst/>
              <a:cxnLst/>
              <a:rect l="l" t="t" r="r" b="b"/>
              <a:pathLst>
                <a:path w="4271" h="1635" extrusionOk="0">
                  <a:moveTo>
                    <a:pt x="1268" y="1"/>
                  </a:moveTo>
                  <a:cubicBezTo>
                    <a:pt x="568" y="1"/>
                    <a:pt x="0" y="568"/>
                    <a:pt x="0" y="1268"/>
                  </a:cubicBezTo>
                  <a:lnTo>
                    <a:pt x="0" y="1635"/>
                  </a:lnTo>
                  <a:lnTo>
                    <a:pt x="4270" y="1635"/>
                  </a:lnTo>
                  <a:lnTo>
                    <a:pt x="4270" y="1268"/>
                  </a:lnTo>
                  <a:cubicBezTo>
                    <a:pt x="4270" y="568"/>
                    <a:pt x="3703" y="1"/>
                    <a:pt x="30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1"/>
            <p:cNvSpPr/>
            <p:nvPr/>
          </p:nvSpPr>
          <p:spPr>
            <a:xfrm>
              <a:off x="1845251" y="4432926"/>
              <a:ext cx="125123" cy="100746"/>
            </a:xfrm>
            <a:custGeom>
              <a:avLst/>
              <a:gdLst/>
              <a:ahLst/>
              <a:cxnLst/>
              <a:rect l="l" t="t" r="r" b="b"/>
              <a:pathLst>
                <a:path w="5138" h="4137" extrusionOk="0">
                  <a:moveTo>
                    <a:pt x="3570" y="301"/>
                  </a:moveTo>
                  <a:cubicBezTo>
                    <a:pt x="3737" y="301"/>
                    <a:pt x="3937" y="368"/>
                    <a:pt x="4104" y="468"/>
                  </a:cubicBezTo>
                  <a:cubicBezTo>
                    <a:pt x="4638" y="801"/>
                    <a:pt x="4804" y="1502"/>
                    <a:pt x="4504" y="2069"/>
                  </a:cubicBezTo>
                  <a:cubicBezTo>
                    <a:pt x="4271" y="2502"/>
                    <a:pt x="3370" y="3270"/>
                    <a:pt x="2603" y="3837"/>
                  </a:cubicBezTo>
                  <a:lnTo>
                    <a:pt x="2536" y="3837"/>
                  </a:lnTo>
                  <a:cubicBezTo>
                    <a:pt x="1735" y="3236"/>
                    <a:pt x="835" y="2502"/>
                    <a:pt x="635" y="2069"/>
                  </a:cubicBezTo>
                  <a:cubicBezTo>
                    <a:pt x="334" y="1502"/>
                    <a:pt x="501" y="801"/>
                    <a:pt x="1035" y="468"/>
                  </a:cubicBezTo>
                  <a:cubicBezTo>
                    <a:pt x="1202" y="368"/>
                    <a:pt x="1369" y="301"/>
                    <a:pt x="1569" y="301"/>
                  </a:cubicBezTo>
                  <a:cubicBezTo>
                    <a:pt x="1869" y="301"/>
                    <a:pt x="2202" y="568"/>
                    <a:pt x="2403" y="835"/>
                  </a:cubicBezTo>
                  <a:lnTo>
                    <a:pt x="2569" y="1068"/>
                  </a:lnTo>
                  <a:lnTo>
                    <a:pt x="2736" y="835"/>
                  </a:lnTo>
                  <a:cubicBezTo>
                    <a:pt x="2936" y="568"/>
                    <a:pt x="3237" y="301"/>
                    <a:pt x="3570" y="301"/>
                  </a:cubicBezTo>
                  <a:close/>
                  <a:moveTo>
                    <a:pt x="1502" y="1"/>
                  </a:moveTo>
                  <a:cubicBezTo>
                    <a:pt x="1302" y="1"/>
                    <a:pt x="1068" y="67"/>
                    <a:pt x="835" y="201"/>
                  </a:cubicBezTo>
                  <a:cubicBezTo>
                    <a:pt x="201" y="601"/>
                    <a:pt x="1" y="1502"/>
                    <a:pt x="368" y="2169"/>
                  </a:cubicBezTo>
                  <a:cubicBezTo>
                    <a:pt x="668" y="2736"/>
                    <a:pt x="1936" y="3737"/>
                    <a:pt x="2403" y="4070"/>
                  </a:cubicBezTo>
                  <a:cubicBezTo>
                    <a:pt x="2436" y="4104"/>
                    <a:pt x="2503" y="4137"/>
                    <a:pt x="2569" y="4137"/>
                  </a:cubicBezTo>
                  <a:cubicBezTo>
                    <a:pt x="2603" y="4137"/>
                    <a:pt x="2669" y="4104"/>
                    <a:pt x="2736" y="4070"/>
                  </a:cubicBezTo>
                  <a:cubicBezTo>
                    <a:pt x="3170" y="3737"/>
                    <a:pt x="4471" y="2736"/>
                    <a:pt x="4771" y="2169"/>
                  </a:cubicBezTo>
                  <a:cubicBezTo>
                    <a:pt x="5138" y="1502"/>
                    <a:pt x="4904" y="601"/>
                    <a:pt x="4271" y="201"/>
                  </a:cubicBezTo>
                  <a:cubicBezTo>
                    <a:pt x="4070" y="67"/>
                    <a:pt x="3837" y="1"/>
                    <a:pt x="3603" y="1"/>
                  </a:cubicBezTo>
                  <a:cubicBezTo>
                    <a:pt x="3203" y="1"/>
                    <a:pt x="2803" y="201"/>
                    <a:pt x="2569" y="568"/>
                  </a:cubicBezTo>
                  <a:cubicBezTo>
                    <a:pt x="2303" y="201"/>
                    <a:pt x="1902" y="1"/>
                    <a:pt x="15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1"/>
            <p:cNvSpPr/>
            <p:nvPr/>
          </p:nvSpPr>
          <p:spPr>
            <a:xfrm>
              <a:off x="733146" y="4424817"/>
              <a:ext cx="118645" cy="121056"/>
            </a:xfrm>
            <a:custGeom>
              <a:avLst/>
              <a:gdLst/>
              <a:ahLst/>
              <a:cxnLst/>
              <a:rect l="l" t="t" r="r" b="b"/>
              <a:pathLst>
                <a:path w="4872" h="4971" extrusionOk="0">
                  <a:moveTo>
                    <a:pt x="2436" y="309"/>
                  </a:moveTo>
                  <a:cubicBezTo>
                    <a:pt x="2469" y="309"/>
                    <a:pt x="2503" y="317"/>
                    <a:pt x="2536" y="334"/>
                  </a:cubicBezTo>
                  <a:lnTo>
                    <a:pt x="4471" y="2268"/>
                  </a:lnTo>
                  <a:lnTo>
                    <a:pt x="4504" y="2302"/>
                  </a:lnTo>
                  <a:cubicBezTo>
                    <a:pt x="4571" y="2368"/>
                    <a:pt x="4571" y="2368"/>
                    <a:pt x="4571" y="2435"/>
                  </a:cubicBezTo>
                  <a:lnTo>
                    <a:pt x="4571" y="4670"/>
                  </a:lnTo>
                  <a:lnTo>
                    <a:pt x="3103" y="4670"/>
                  </a:lnTo>
                  <a:lnTo>
                    <a:pt x="3103" y="3469"/>
                  </a:lnTo>
                  <a:cubicBezTo>
                    <a:pt x="3103" y="3136"/>
                    <a:pt x="2736" y="2902"/>
                    <a:pt x="2436" y="2902"/>
                  </a:cubicBezTo>
                  <a:cubicBezTo>
                    <a:pt x="2136" y="2902"/>
                    <a:pt x="1769" y="3136"/>
                    <a:pt x="1769" y="3469"/>
                  </a:cubicBezTo>
                  <a:lnTo>
                    <a:pt x="1769" y="4670"/>
                  </a:lnTo>
                  <a:lnTo>
                    <a:pt x="301" y="4670"/>
                  </a:lnTo>
                  <a:lnTo>
                    <a:pt x="301" y="2435"/>
                  </a:lnTo>
                  <a:cubicBezTo>
                    <a:pt x="301" y="2368"/>
                    <a:pt x="301" y="2368"/>
                    <a:pt x="368" y="2302"/>
                  </a:cubicBezTo>
                  <a:lnTo>
                    <a:pt x="2336" y="334"/>
                  </a:lnTo>
                  <a:cubicBezTo>
                    <a:pt x="2369" y="317"/>
                    <a:pt x="2403" y="309"/>
                    <a:pt x="2436" y="309"/>
                  </a:cubicBezTo>
                  <a:close/>
                  <a:moveTo>
                    <a:pt x="2436" y="0"/>
                  </a:moveTo>
                  <a:cubicBezTo>
                    <a:pt x="2303" y="0"/>
                    <a:pt x="2203" y="33"/>
                    <a:pt x="2102" y="134"/>
                  </a:cubicBezTo>
                  <a:lnTo>
                    <a:pt x="201" y="2068"/>
                  </a:lnTo>
                  <a:lnTo>
                    <a:pt x="168" y="2102"/>
                  </a:lnTo>
                  <a:cubicBezTo>
                    <a:pt x="68" y="2168"/>
                    <a:pt x="1" y="2235"/>
                    <a:pt x="1" y="2435"/>
                  </a:cubicBezTo>
                  <a:lnTo>
                    <a:pt x="1" y="4703"/>
                  </a:lnTo>
                  <a:cubicBezTo>
                    <a:pt x="1" y="4770"/>
                    <a:pt x="34" y="4970"/>
                    <a:pt x="301" y="4970"/>
                  </a:cubicBezTo>
                  <a:lnTo>
                    <a:pt x="1769" y="4970"/>
                  </a:lnTo>
                  <a:cubicBezTo>
                    <a:pt x="2036" y="4970"/>
                    <a:pt x="2069" y="4770"/>
                    <a:pt x="2069" y="4703"/>
                  </a:cubicBezTo>
                  <a:lnTo>
                    <a:pt x="2069" y="3469"/>
                  </a:lnTo>
                  <a:cubicBezTo>
                    <a:pt x="2069" y="3336"/>
                    <a:pt x="2269" y="3202"/>
                    <a:pt x="2436" y="3202"/>
                  </a:cubicBezTo>
                  <a:cubicBezTo>
                    <a:pt x="2603" y="3202"/>
                    <a:pt x="2803" y="3336"/>
                    <a:pt x="2803" y="3469"/>
                  </a:cubicBezTo>
                  <a:lnTo>
                    <a:pt x="2803" y="4703"/>
                  </a:lnTo>
                  <a:cubicBezTo>
                    <a:pt x="2803" y="4770"/>
                    <a:pt x="2836" y="4970"/>
                    <a:pt x="3103" y="4970"/>
                  </a:cubicBezTo>
                  <a:lnTo>
                    <a:pt x="4571" y="4970"/>
                  </a:lnTo>
                  <a:cubicBezTo>
                    <a:pt x="4638" y="4970"/>
                    <a:pt x="4704" y="4970"/>
                    <a:pt x="4771" y="4937"/>
                  </a:cubicBezTo>
                  <a:cubicBezTo>
                    <a:pt x="4838" y="4870"/>
                    <a:pt x="4871" y="4804"/>
                    <a:pt x="4871" y="4703"/>
                  </a:cubicBezTo>
                  <a:lnTo>
                    <a:pt x="4871" y="2435"/>
                  </a:lnTo>
                  <a:cubicBezTo>
                    <a:pt x="4871" y="2268"/>
                    <a:pt x="4804" y="2168"/>
                    <a:pt x="4704" y="2102"/>
                  </a:cubicBezTo>
                  <a:lnTo>
                    <a:pt x="2736" y="134"/>
                  </a:lnTo>
                  <a:cubicBezTo>
                    <a:pt x="2670" y="33"/>
                    <a:pt x="2569" y="0"/>
                    <a:pt x="24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1"/>
            <p:cNvSpPr/>
            <p:nvPr/>
          </p:nvSpPr>
          <p:spPr>
            <a:xfrm>
              <a:off x="1502458" y="4450801"/>
              <a:ext cx="66628" cy="66628"/>
            </a:xfrm>
            <a:custGeom>
              <a:avLst/>
              <a:gdLst/>
              <a:ahLst/>
              <a:cxnLst/>
              <a:rect l="l" t="t" r="r" b="b"/>
              <a:pathLst>
                <a:path w="2736" h="2736" extrusionOk="0">
                  <a:moveTo>
                    <a:pt x="1368" y="1"/>
                  </a:moveTo>
                  <a:cubicBezTo>
                    <a:pt x="1301" y="1"/>
                    <a:pt x="1234" y="67"/>
                    <a:pt x="1234" y="134"/>
                  </a:cubicBezTo>
                  <a:lnTo>
                    <a:pt x="1234" y="1201"/>
                  </a:lnTo>
                  <a:lnTo>
                    <a:pt x="167" y="1201"/>
                  </a:lnTo>
                  <a:cubicBezTo>
                    <a:pt x="67" y="1201"/>
                    <a:pt x="0" y="1268"/>
                    <a:pt x="0" y="1368"/>
                  </a:cubicBezTo>
                  <a:cubicBezTo>
                    <a:pt x="0" y="1435"/>
                    <a:pt x="67" y="1535"/>
                    <a:pt x="167" y="1535"/>
                  </a:cubicBezTo>
                  <a:lnTo>
                    <a:pt x="1234" y="1535"/>
                  </a:lnTo>
                  <a:lnTo>
                    <a:pt x="1234" y="2569"/>
                  </a:lnTo>
                  <a:cubicBezTo>
                    <a:pt x="1234" y="2669"/>
                    <a:pt x="1301" y="2736"/>
                    <a:pt x="1368" y="2736"/>
                  </a:cubicBezTo>
                  <a:cubicBezTo>
                    <a:pt x="1468" y="2736"/>
                    <a:pt x="1535" y="2669"/>
                    <a:pt x="1535" y="2569"/>
                  </a:cubicBezTo>
                  <a:lnTo>
                    <a:pt x="1535" y="1535"/>
                  </a:lnTo>
                  <a:lnTo>
                    <a:pt x="2602" y="1535"/>
                  </a:lnTo>
                  <a:cubicBezTo>
                    <a:pt x="2669" y="1535"/>
                    <a:pt x="2735" y="1435"/>
                    <a:pt x="2735" y="1368"/>
                  </a:cubicBezTo>
                  <a:cubicBezTo>
                    <a:pt x="2735" y="1268"/>
                    <a:pt x="2669" y="1201"/>
                    <a:pt x="2602" y="1201"/>
                  </a:cubicBezTo>
                  <a:lnTo>
                    <a:pt x="1535" y="1201"/>
                  </a:lnTo>
                  <a:lnTo>
                    <a:pt x="1535" y="134"/>
                  </a:lnTo>
                  <a:cubicBezTo>
                    <a:pt x="1535" y="67"/>
                    <a:pt x="1468" y="1"/>
                    <a:pt x="13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1"/>
            <p:cNvSpPr/>
            <p:nvPr/>
          </p:nvSpPr>
          <p:spPr>
            <a:xfrm>
              <a:off x="1478081" y="4425620"/>
              <a:ext cx="116186" cy="116186"/>
            </a:xfrm>
            <a:custGeom>
              <a:avLst/>
              <a:gdLst/>
              <a:ahLst/>
              <a:cxnLst/>
              <a:rect l="l" t="t" r="r" b="b"/>
              <a:pathLst>
                <a:path w="4771" h="4771" extrusionOk="0">
                  <a:moveTo>
                    <a:pt x="3336" y="334"/>
                  </a:moveTo>
                  <a:cubicBezTo>
                    <a:pt x="3970" y="334"/>
                    <a:pt x="4470" y="834"/>
                    <a:pt x="4470" y="1435"/>
                  </a:cubicBezTo>
                  <a:lnTo>
                    <a:pt x="4470" y="3370"/>
                  </a:lnTo>
                  <a:cubicBezTo>
                    <a:pt x="4470" y="3970"/>
                    <a:pt x="3970" y="4470"/>
                    <a:pt x="3336" y="4470"/>
                  </a:cubicBezTo>
                  <a:lnTo>
                    <a:pt x="1435" y="4470"/>
                  </a:lnTo>
                  <a:cubicBezTo>
                    <a:pt x="801" y="4470"/>
                    <a:pt x="301" y="3970"/>
                    <a:pt x="301" y="3370"/>
                  </a:cubicBezTo>
                  <a:lnTo>
                    <a:pt x="301" y="1435"/>
                  </a:lnTo>
                  <a:cubicBezTo>
                    <a:pt x="301" y="834"/>
                    <a:pt x="801" y="334"/>
                    <a:pt x="1435" y="334"/>
                  </a:cubicBezTo>
                  <a:close/>
                  <a:moveTo>
                    <a:pt x="1435" y="0"/>
                  </a:moveTo>
                  <a:cubicBezTo>
                    <a:pt x="634" y="0"/>
                    <a:pt x="0" y="668"/>
                    <a:pt x="0" y="1435"/>
                  </a:cubicBezTo>
                  <a:lnTo>
                    <a:pt x="0" y="3370"/>
                  </a:lnTo>
                  <a:cubicBezTo>
                    <a:pt x="0" y="4137"/>
                    <a:pt x="634" y="4771"/>
                    <a:pt x="1435" y="4771"/>
                  </a:cubicBezTo>
                  <a:lnTo>
                    <a:pt x="3336" y="4771"/>
                  </a:lnTo>
                  <a:cubicBezTo>
                    <a:pt x="4137" y="4771"/>
                    <a:pt x="4771" y="4137"/>
                    <a:pt x="4771" y="3370"/>
                  </a:cubicBezTo>
                  <a:lnTo>
                    <a:pt x="4771" y="1435"/>
                  </a:lnTo>
                  <a:cubicBezTo>
                    <a:pt x="4771" y="668"/>
                    <a:pt x="4137" y="0"/>
                    <a:pt x="33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1"/>
            <p:cNvSpPr/>
            <p:nvPr/>
          </p:nvSpPr>
          <p:spPr>
            <a:xfrm>
              <a:off x="1106015" y="4425620"/>
              <a:ext cx="116186" cy="116600"/>
            </a:xfrm>
            <a:custGeom>
              <a:avLst/>
              <a:gdLst/>
              <a:ahLst/>
              <a:cxnLst/>
              <a:rect l="l" t="t" r="r" b="b"/>
              <a:pathLst>
                <a:path w="4771" h="4788" extrusionOk="0">
                  <a:moveTo>
                    <a:pt x="2002" y="301"/>
                  </a:moveTo>
                  <a:cubicBezTo>
                    <a:pt x="2936" y="301"/>
                    <a:pt x="3670" y="1068"/>
                    <a:pt x="3670" y="1969"/>
                  </a:cubicBezTo>
                  <a:cubicBezTo>
                    <a:pt x="3670" y="2903"/>
                    <a:pt x="2936" y="3670"/>
                    <a:pt x="2002" y="3670"/>
                  </a:cubicBezTo>
                  <a:cubicBezTo>
                    <a:pt x="1068" y="3670"/>
                    <a:pt x="334" y="2903"/>
                    <a:pt x="334" y="1969"/>
                  </a:cubicBezTo>
                  <a:cubicBezTo>
                    <a:pt x="334" y="1068"/>
                    <a:pt x="1068" y="301"/>
                    <a:pt x="2002" y="301"/>
                  </a:cubicBezTo>
                  <a:close/>
                  <a:moveTo>
                    <a:pt x="2002" y="0"/>
                  </a:moveTo>
                  <a:cubicBezTo>
                    <a:pt x="902" y="0"/>
                    <a:pt x="1" y="901"/>
                    <a:pt x="1" y="2002"/>
                  </a:cubicBezTo>
                  <a:cubicBezTo>
                    <a:pt x="1" y="3069"/>
                    <a:pt x="902" y="3970"/>
                    <a:pt x="2002" y="3970"/>
                  </a:cubicBezTo>
                  <a:cubicBezTo>
                    <a:pt x="2503" y="3970"/>
                    <a:pt x="2936" y="3803"/>
                    <a:pt x="3270" y="3503"/>
                  </a:cubicBezTo>
                  <a:lnTo>
                    <a:pt x="4537" y="4737"/>
                  </a:lnTo>
                  <a:cubicBezTo>
                    <a:pt x="4554" y="4771"/>
                    <a:pt x="4587" y="4787"/>
                    <a:pt x="4625" y="4787"/>
                  </a:cubicBezTo>
                  <a:cubicBezTo>
                    <a:pt x="4663" y="4787"/>
                    <a:pt x="4704" y="4771"/>
                    <a:pt x="4738" y="4737"/>
                  </a:cubicBezTo>
                  <a:cubicBezTo>
                    <a:pt x="4771" y="4704"/>
                    <a:pt x="4771" y="4604"/>
                    <a:pt x="4738" y="4570"/>
                  </a:cubicBezTo>
                  <a:lnTo>
                    <a:pt x="3470" y="3303"/>
                  </a:lnTo>
                  <a:cubicBezTo>
                    <a:pt x="3804" y="2936"/>
                    <a:pt x="3970" y="2502"/>
                    <a:pt x="3970" y="2002"/>
                  </a:cubicBezTo>
                  <a:cubicBezTo>
                    <a:pt x="3970" y="901"/>
                    <a:pt x="3103" y="0"/>
                    <a:pt x="2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9" name="Google Shape;1519;p31"/>
            <p:cNvGrpSpPr/>
            <p:nvPr/>
          </p:nvGrpSpPr>
          <p:grpSpPr>
            <a:xfrm>
              <a:off x="606438" y="2438604"/>
              <a:ext cx="1841587" cy="1835916"/>
              <a:chOff x="606438" y="2438604"/>
              <a:chExt cx="1841587" cy="1835916"/>
            </a:xfrm>
          </p:grpSpPr>
          <p:sp>
            <p:nvSpPr>
              <p:cNvPr id="1520" name="Google Shape;1520;p31"/>
              <p:cNvSpPr/>
              <p:nvPr/>
            </p:nvSpPr>
            <p:spPr>
              <a:xfrm>
                <a:off x="606438" y="2438604"/>
                <a:ext cx="596271" cy="596271"/>
              </a:xfrm>
              <a:custGeom>
                <a:avLst/>
                <a:gdLst/>
                <a:ahLst/>
                <a:cxnLst/>
                <a:rect l="l" t="t" r="r" b="b"/>
                <a:pathLst>
                  <a:path w="24485" h="24485" extrusionOk="0">
                    <a:moveTo>
                      <a:pt x="0" y="1"/>
                    </a:moveTo>
                    <a:lnTo>
                      <a:pt x="0" y="24485"/>
                    </a:lnTo>
                    <a:lnTo>
                      <a:pt x="24484" y="24485"/>
                    </a:lnTo>
                    <a:lnTo>
                      <a:pt x="244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1"/>
              <p:cNvSpPr/>
              <p:nvPr/>
            </p:nvSpPr>
            <p:spPr>
              <a:xfrm>
                <a:off x="762394" y="2626269"/>
                <a:ext cx="284340" cy="220975"/>
              </a:xfrm>
              <a:custGeom>
                <a:avLst/>
                <a:gdLst/>
                <a:ahLst/>
                <a:cxnLst/>
                <a:rect l="l" t="t" r="r" b="b"/>
                <a:pathLst>
                  <a:path w="11676" h="9074" extrusionOk="0">
                    <a:moveTo>
                      <a:pt x="5855" y="3007"/>
                    </a:moveTo>
                    <a:cubicBezTo>
                      <a:pt x="7099" y="3007"/>
                      <a:pt x="8090" y="4121"/>
                      <a:pt x="7906" y="5404"/>
                    </a:cubicBezTo>
                    <a:cubicBezTo>
                      <a:pt x="7773" y="6305"/>
                      <a:pt x="7039" y="7005"/>
                      <a:pt x="6172" y="7139"/>
                    </a:cubicBezTo>
                    <a:cubicBezTo>
                      <a:pt x="6054" y="7158"/>
                      <a:pt x="5937" y="7168"/>
                      <a:pt x="5822" y="7168"/>
                    </a:cubicBezTo>
                    <a:cubicBezTo>
                      <a:pt x="4578" y="7168"/>
                      <a:pt x="3587" y="6053"/>
                      <a:pt x="3770" y="4770"/>
                    </a:cubicBezTo>
                    <a:cubicBezTo>
                      <a:pt x="3904" y="3870"/>
                      <a:pt x="4637" y="3169"/>
                      <a:pt x="5505" y="3036"/>
                    </a:cubicBezTo>
                    <a:cubicBezTo>
                      <a:pt x="5623" y="3016"/>
                      <a:pt x="5740" y="3007"/>
                      <a:pt x="5855" y="3007"/>
                    </a:cubicBezTo>
                    <a:close/>
                    <a:moveTo>
                      <a:pt x="4037" y="0"/>
                    </a:moveTo>
                    <a:cubicBezTo>
                      <a:pt x="3870" y="0"/>
                      <a:pt x="3703" y="100"/>
                      <a:pt x="3637" y="234"/>
                    </a:cubicBezTo>
                    <a:lnTo>
                      <a:pt x="2469" y="1868"/>
                    </a:lnTo>
                    <a:lnTo>
                      <a:pt x="301" y="1868"/>
                    </a:lnTo>
                    <a:cubicBezTo>
                      <a:pt x="134" y="1868"/>
                      <a:pt x="1" y="2002"/>
                      <a:pt x="1" y="2168"/>
                    </a:cubicBezTo>
                    <a:lnTo>
                      <a:pt x="1" y="8773"/>
                    </a:lnTo>
                    <a:cubicBezTo>
                      <a:pt x="1" y="8940"/>
                      <a:pt x="134" y="9073"/>
                      <a:pt x="301" y="9073"/>
                    </a:cubicBezTo>
                    <a:lnTo>
                      <a:pt x="11376" y="9073"/>
                    </a:lnTo>
                    <a:cubicBezTo>
                      <a:pt x="11542" y="9073"/>
                      <a:pt x="11676" y="8940"/>
                      <a:pt x="11676" y="8773"/>
                    </a:cubicBezTo>
                    <a:lnTo>
                      <a:pt x="11676" y="2168"/>
                    </a:lnTo>
                    <a:cubicBezTo>
                      <a:pt x="11676" y="2002"/>
                      <a:pt x="11542" y="1868"/>
                      <a:pt x="11376" y="1868"/>
                    </a:cubicBezTo>
                    <a:lnTo>
                      <a:pt x="9207" y="1868"/>
                    </a:lnTo>
                    <a:lnTo>
                      <a:pt x="8040" y="234"/>
                    </a:lnTo>
                    <a:cubicBezTo>
                      <a:pt x="7973" y="100"/>
                      <a:pt x="7806" y="0"/>
                      <a:pt x="7640"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1"/>
              <p:cNvSpPr/>
              <p:nvPr/>
            </p:nvSpPr>
            <p:spPr>
              <a:xfrm>
                <a:off x="1229510" y="2438604"/>
                <a:ext cx="595443" cy="596271"/>
              </a:xfrm>
              <a:custGeom>
                <a:avLst/>
                <a:gdLst/>
                <a:ahLst/>
                <a:cxnLst/>
                <a:rect l="l" t="t" r="r" b="b"/>
                <a:pathLst>
                  <a:path w="24451" h="24485" extrusionOk="0">
                    <a:moveTo>
                      <a:pt x="0" y="1"/>
                    </a:moveTo>
                    <a:lnTo>
                      <a:pt x="0" y="24485"/>
                    </a:lnTo>
                    <a:lnTo>
                      <a:pt x="24451" y="24485"/>
                    </a:lnTo>
                    <a:lnTo>
                      <a:pt x="24451"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1384663" y="2626269"/>
                <a:ext cx="284340" cy="220975"/>
              </a:xfrm>
              <a:custGeom>
                <a:avLst/>
                <a:gdLst/>
                <a:ahLst/>
                <a:cxnLst/>
                <a:rect l="l" t="t" r="r" b="b"/>
                <a:pathLst>
                  <a:path w="11676" h="9074" extrusionOk="0">
                    <a:moveTo>
                      <a:pt x="5862" y="3007"/>
                    </a:moveTo>
                    <a:cubicBezTo>
                      <a:pt x="7131" y="3007"/>
                      <a:pt x="8120" y="4121"/>
                      <a:pt x="7906" y="5404"/>
                    </a:cubicBezTo>
                    <a:cubicBezTo>
                      <a:pt x="7773" y="6305"/>
                      <a:pt x="7072" y="7005"/>
                      <a:pt x="6171" y="7139"/>
                    </a:cubicBezTo>
                    <a:cubicBezTo>
                      <a:pt x="6053" y="7158"/>
                      <a:pt x="5936" y="7168"/>
                      <a:pt x="5821" y="7168"/>
                    </a:cubicBezTo>
                    <a:cubicBezTo>
                      <a:pt x="4578" y="7168"/>
                      <a:pt x="3589" y="6053"/>
                      <a:pt x="3803" y="4770"/>
                    </a:cubicBezTo>
                    <a:cubicBezTo>
                      <a:pt x="3937" y="3870"/>
                      <a:pt x="4637" y="3169"/>
                      <a:pt x="5504" y="3036"/>
                    </a:cubicBezTo>
                    <a:cubicBezTo>
                      <a:pt x="5625" y="3016"/>
                      <a:pt x="5745" y="3007"/>
                      <a:pt x="5862" y="3007"/>
                    </a:cubicBezTo>
                    <a:close/>
                    <a:moveTo>
                      <a:pt x="4037" y="0"/>
                    </a:moveTo>
                    <a:cubicBezTo>
                      <a:pt x="3870" y="0"/>
                      <a:pt x="3736" y="100"/>
                      <a:pt x="3636" y="234"/>
                    </a:cubicBezTo>
                    <a:lnTo>
                      <a:pt x="2502" y="1868"/>
                    </a:lnTo>
                    <a:lnTo>
                      <a:pt x="301" y="1868"/>
                    </a:lnTo>
                    <a:cubicBezTo>
                      <a:pt x="134" y="1868"/>
                      <a:pt x="0" y="2002"/>
                      <a:pt x="0" y="2168"/>
                    </a:cubicBezTo>
                    <a:lnTo>
                      <a:pt x="0" y="8773"/>
                    </a:lnTo>
                    <a:cubicBezTo>
                      <a:pt x="0" y="8940"/>
                      <a:pt x="134" y="9073"/>
                      <a:pt x="301" y="9073"/>
                    </a:cubicBezTo>
                    <a:lnTo>
                      <a:pt x="11409" y="9073"/>
                    </a:lnTo>
                    <a:cubicBezTo>
                      <a:pt x="11575" y="9073"/>
                      <a:pt x="11675" y="8940"/>
                      <a:pt x="11675" y="8773"/>
                    </a:cubicBezTo>
                    <a:lnTo>
                      <a:pt x="11675" y="2168"/>
                    </a:lnTo>
                    <a:cubicBezTo>
                      <a:pt x="11675" y="2002"/>
                      <a:pt x="11575" y="1868"/>
                      <a:pt x="11409" y="1868"/>
                    </a:cubicBezTo>
                    <a:lnTo>
                      <a:pt x="9207" y="1868"/>
                    </a:lnTo>
                    <a:lnTo>
                      <a:pt x="8073" y="234"/>
                    </a:lnTo>
                    <a:cubicBezTo>
                      <a:pt x="7973" y="100"/>
                      <a:pt x="7839" y="0"/>
                      <a:pt x="7673"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1"/>
              <p:cNvSpPr/>
              <p:nvPr/>
            </p:nvSpPr>
            <p:spPr>
              <a:xfrm>
                <a:off x="1851754" y="2438604"/>
                <a:ext cx="596271" cy="596271"/>
              </a:xfrm>
              <a:custGeom>
                <a:avLst/>
                <a:gdLst/>
                <a:ahLst/>
                <a:cxnLst/>
                <a:rect l="l" t="t" r="r" b="b"/>
                <a:pathLst>
                  <a:path w="24485" h="24485" extrusionOk="0">
                    <a:moveTo>
                      <a:pt x="1" y="1"/>
                    </a:moveTo>
                    <a:lnTo>
                      <a:pt x="1" y="24485"/>
                    </a:lnTo>
                    <a:lnTo>
                      <a:pt x="24485" y="24485"/>
                    </a:lnTo>
                    <a:lnTo>
                      <a:pt x="244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a:off x="2007735" y="2626269"/>
                <a:ext cx="284340" cy="220975"/>
              </a:xfrm>
              <a:custGeom>
                <a:avLst/>
                <a:gdLst/>
                <a:ahLst/>
                <a:cxnLst/>
                <a:rect l="l" t="t" r="r" b="b"/>
                <a:pathLst>
                  <a:path w="11676" h="9074" extrusionOk="0">
                    <a:moveTo>
                      <a:pt x="5854" y="3007"/>
                    </a:moveTo>
                    <a:cubicBezTo>
                      <a:pt x="7098" y="3007"/>
                      <a:pt x="8089" y="4121"/>
                      <a:pt x="7906" y="5404"/>
                    </a:cubicBezTo>
                    <a:cubicBezTo>
                      <a:pt x="7773" y="6305"/>
                      <a:pt x="7039" y="7005"/>
                      <a:pt x="6171" y="7139"/>
                    </a:cubicBezTo>
                    <a:cubicBezTo>
                      <a:pt x="6053" y="7158"/>
                      <a:pt x="5936" y="7168"/>
                      <a:pt x="5821" y="7168"/>
                    </a:cubicBezTo>
                    <a:cubicBezTo>
                      <a:pt x="4578" y="7168"/>
                      <a:pt x="3586" y="6053"/>
                      <a:pt x="3770" y="4770"/>
                    </a:cubicBezTo>
                    <a:cubicBezTo>
                      <a:pt x="3903" y="3870"/>
                      <a:pt x="4637" y="3169"/>
                      <a:pt x="5504" y="3036"/>
                    </a:cubicBezTo>
                    <a:cubicBezTo>
                      <a:pt x="5623" y="3016"/>
                      <a:pt x="5740" y="3007"/>
                      <a:pt x="5854" y="3007"/>
                    </a:cubicBezTo>
                    <a:close/>
                    <a:moveTo>
                      <a:pt x="4003" y="0"/>
                    </a:moveTo>
                    <a:cubicBezTo>
                      <a:pt x="3870" y="0"/>
                      <a:pt x="3703" y="100"/>
                      <a:pt x="3603" y="234"/>
                    </a:cubicBezTo>
                    <a:lnTo>
                      <a:pt x="2469" y="1868"/>
                    </a:lnTo>
                    <a:lnTo>
                      <a:pt x="301" y="1868"/>
                    </a:lnTo>
                    <a:cubicBezTo>
                      <a:pt x="134" y="1868"/>
                      <a:pt x="0" y="2002"/>
                      <a:pt x="0" y="2168"/>
                    </a:cubicBezTo>
                    <a:lnTo>
                      <a:pt x="0" y="8773"/>
                    </a:lnTo>
                    <a:cubicBezTo>
                      <a:pt x="0" y="8940"/>
                      <a:pt x="134" y="9073"/>
                      <a:pt x="301" y="9073"/>
                    </a:cubicBezTo>
                    <a:lnTo>
                      <a:pt x="11375" y="9073"/>
                    </a:lnTo>
                    <a:cubicBezTo>
                      <a:pt x="11542" y="9073"/>
                      <a:pt x="11675" y="8940"/>
                      <a:pt x="11675" y="8773"/>
                    </a:cubicBezTo>
                    <a:lnTo>
                      <a:pt x="11675" y="2168"/>
                    </a:lnTo>
                    <a:cubicBezTo>
                      <a:pt x="11675" y="2002"/>
                      <a:pt x="11542" y="1868"/>
                      <a:pt x="11375" y="1868"/>
                    </a:cubicBezTo>
                    <a:lnTo>
                      <a:pt x="9207" y="1868"/>
                    </a:lnTo>
                    <a:lnTo>
                      <a:pt x="8039" y="234"/>
                    </a:lnTo>
                    <a:cubicBezTo>
                      <a:pt x="7973" y="100"/>
                      <a:pt x="7806" y="0"/>
                      <a:pt x="7639"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a:off x="606438" y="3059242"/>
                <a:ext cx="596271" cy="595467"/>
              </a:xfrm>
              <a:custGeom>
                <a:avLst/>
                <a:gdLst/>
                <a:ahLst/>
                <a:cxnLst/>
                <a:rect l="l" t="t" r="r" b="b"/>
                <a:pathLst>
                  <a:path w="24485" h="24452" extrusionOk="0">
                    <a:moveTo>
                      <a:pt x="0" y="1"/>
                    </a:moveTo>
                    <a:lnTo>
                      <a:pt x="0" y="24451"/>
                    </a:lnTo>
                    <a:lnTo>
                      <a:pt x="24484" y="24451"/>
                    </a:lnTo>
                    <a:lnTo>
                      <a:pt x="24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a:off x="762394" y="3246907"/>
                <a:ext cx="284340" cy="220147"/>
              </a:xfrm>
              <a:custGeom>
                <a:avLst/>
                <a:gdLst/>
                <a:ahLst/>
                <a:cxnLst/>
                <a:rect l="l" t="t" r="r" b="b"/>
                <a:pathLst>
                  <a:path w="11676" h="9040" extrusionOk="0">
                    <a:moveTo>
                      <a:pt x="5818" y="2980"/>
                    </a:moveTo>
                    <a:cubicBezTo>
                      <a:pt x="7079" y="2980"/>
                      <a:pt x="8091" y="4078"/>
                      <a:pt x="7906" y="5404"/>
                    </a:cubicBezTo>
                    <a:cubicBezTo>
                      <a:pt x="7773" y="6271"/>
                      <a:pt x="7039" y="6972"/>
                      <a:pt x="6172" y="7139"/>
                    </a:cubicBezTo>
                    <a:cubicBezTo>
                      <a:pt x="6069" y="7153"/>
                      <a:pt x="5966" y="7160"/>
                      <a:pt x="5866" y="7160"/>
                    </a:cubicBezTo>
                    <a:cubicBezTo>
                      <a:pt x="4601" y="7160"/>
                      <a:pt x="3585" y="6035"/>
                      <a:pt x="3770" y="4737"/>
                    </a:cubicBezTo>
                    <a:cubicBezTo>
                      <a:pt x="3904" y="3870"/>
                      <a:pt x="4637" y="3136"/>
                      <a:pt x="5505" y="3002"/>
                    </a:cubicBezTo>
                    <a:cubicBezTo>
                      <a:pt x="5610" y="2987"/>
                      <a:pt x="5715" y="2980"/>
                      <a:pt x="5818" y="2980"/>
                    </a:cubicBezTo>
                    <a:close/>
                    <a:moveTo>
                      <a:pt x="4037" y="0"/>
                    </a:moveTo>
                    <a:cubicBezTo>
                      <a:pt x="3870" y="0"/>
                      <a:pt x="3703" y="67"/>
                      <a:pt x="3637" y="200"/>
                    </a:cubicBezTo>
                    <a:lnTo>
                      <a:pt x="2469" y="1868"/>
                    </a:lnTo>
                    <a:lnTo>
                      <a:pt x="301" y="1868"/>
                    </a:lnTo>
                    <a:cubicBezTo>
                      <a:pt x="134" y="1868"/>
                      <a:pt x="1" y="2002"/>
                      <a:pt x="1" y="2168"/>
                    </a:cubicBezTo>
                    <a:lnTo>
                      <a:pt x="1" y="8773"/>
                    </a:lnTo>
                    <a:cubicBezTo>
                      <a:pt x="1" y="8906"/>
                      <a:pt x="134" y="9040"/>
                      <a:pt x="301" y="9040"/>
                    </a:cubicBezTo>
                    <a:lnTo>
                      <a:pt x="11376" y="9040"/>
                    </a:lnTo>
                    <a:cubicBezTo>
                      <a:pt x="11542" y="9040"/>
                      <a:pt x="11676" y="8906"/>
                      <a:pt x="11676" y="8773"/>
                    </a:cubicBezTo>
                    <a:lnTo>
                      <a:pt x="11676" y="2168"/>
                    </a:lnTo>
                    <a:cubicBezTo>
                      <a:pt x="11676" y="2002"/>
                      <a:pt x="11542" y="1868"/>
                      <a:pt x="11376" y="1868"/>
                    </a:cubicBezTo>
                    <a:lnTo>
                      <a:pt x="9207" y="1868"/>
                    </a:lnTo>
                    <a:lnTo>
                      <a:pt x="8040" y="200"/>
                    </a:lnTo>
                    <a:cubicBezTo>
                      <a:pt x="7973" y="67"/>
                      <a:pt x="7806" y="0"/>
                      <a:pt x="7640"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a:off x="1229510" y="3059242"/>
                <a:ext cx="595443" cy="595467"/>
              </a:xfrm>
              <a:custGeom>
                <a:avLst/>
                <a:gdLst/>
                <a:ahLst/>
                <a:cxnLst/>
                <a:rect l="l" t="t" r="r" b="b"/>
                <a:pathLst>
                  <a:path w="24451" h="24452" extrusionOk="0">
                    <a:moveTo>
                      <a:pt x="0" y="1"/>
                    </a:moveTo>
                    <a:lnTo>
                      <a:pt x="0" y="24451"/>
                    </a:lnTo>
                    <a:lnTo>
                      <a:pt x="24451" y="24451"/>
                    </a:lnTo>
                    <a:lnTo>
                      <a:pt x="244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a:off x="1384663" y="3246907"/>
                <a:ext cx="284340" cy="220147"/>
              </a:xfrm>
              <a:custGeom>
                <a:avLst/>
                <a:gdLst/>
                <a:ahLst/>
                <a:cxnLst/>
                <a:rect l="l" t="t" r="r" b="b"/>
                <a:pathLst>
                  <a:path w="11676" h="9040" extrusionOk="0">
                    <a:moveTo>
                      <a:pt x="5825" y="2980"/>
                    </a:moveTo>
                    <a:cubicBezTo>
                      <a:pt x="7112" y="2980"/>
                      <a:pt x="8122" y="4078"/>
                      <a:pt x="7906" y="5404"/>
                    </a:cubicBezTo>
                    <a:cubicBezTo>
                      <a:pt x="7773" y="6271"/>
                      <a:pt x="7072" y="6972"/>
                      <a:pt x="6171" y="7139"/>
                    </a:cubicBezTo>
                    <a:cubicBezTo>
                      <a:pt x="6068" y="7153"/>
                      <a:pt x="5966" y="7160"/>
                      <a:pt x="5865" y="7160"/>
                    </a:cubicBezTo>
                    <a:cubicBezTo>
                      <a:pt x="4601" y="7160"/>
                      <a:pt x="3587" y="6035"/>
                      <a:pt x="3803" y="4737"/>
                    </a:cubicBezTo>
                    <a:cubicBezTo>
                      <a:pt x="3937" y="3870"/>
                      <a:pt x="4637" y="3136"/>
                      <a:pt x="5504" y="3002"/>
                    </a:cubicBezTo>
                    <a:cubicBezTo>
                      <a:pt x="5613" y="2987"/>
                      <a:pt x="5719" y="2980"/>
                      <a:pt x="5825" y="2980"/>
                    </a:cubicBezTo>
                    <a:close/>
                    <a:moveTo>
                      <a:pt x="4037" y="0"/>
                    </a:moveTo>
                    <a:cubicBezTo>
                      <a:pt x="3870" y="0"/>
                      <a:pt x="3736" y="67"/>
                      <a:pt x="3636" y="200"/>
                    </a:cubicBezTo>
                    <a:lnTo>
                      <a:pt x="2502" y="1868"/>
                    </a:lnTo>
                    <a:lnTo>
                      <a:pt x="301" y="1868"/>
                    </a:lnTo>
                    <a:cubicBezTo>
                      <a:pt x="134" y="1868"/>
                      <a:pt x="0" y="2002"/>
                      <a:pt x="0" y="2168"/>
                    </a:cubicBezTo>
                    <a:lnTo>
                      <a:pt x="0" y="8773"/>
                    </a:lnTo>
                    <a:cubicBezTo>
                      <a:pt x="0" y="8906"/>
                      <a:pt x="134" y="9040"/>
                      <a:pt x="301" y="9040"/>
                    </a:cubicBezTo>
                    <a:lnTo>
                      <a:pt x="11409" y="9040"/>
                    </a:lnTo>
                    <a:cubicBezTo>
                      <a:pt x="11575" y="9040"/>
                      <a:pt x="11675" y="8906"/>
                      <a:pt x="11675" y="8773"/>
                    </a:cubicBezTo>
                    <a:lnTo>
                      <a:pt x="11675" y="2168"/>
                    </a:lnTo>
                    <a:cubicBezTo>
                      <a:pt x="11675" y="2002"/>
                      <a:pt x="11575" y="1868"/>
                      <a:pt x="11409" y="1868"/>
                    </a:cubicBezTo>
                    <a:lnTo>
                      <a:pt x="9207" y="1868"/>
                    </a:lnTo>
                    <a:lnTo>
                      <a:pt x="8073" y="200"/>
                    </a:lnTo>
                    <a:cubicBezTo>
                      <a:pt x="7973" y="67"/>
                      <a:pt x="7839" y="0"/>
                      <a:pt x="7673"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a:off x="1851754" y="3059242"/>
                <a:ext cx="596271" cy="595467"/>
              </a:xfrm>
              <a:custGeom>
                <a:avLst/>
                <a:gdLst/>
                <a:ahLst/>
                <a:cxnLst/>
                <a:rect l="l" t="t" r="r" b="b"/>
                <a:pathLst>
                  <a:path w="24485" h="24452" extrusionOk="0">
                    <a:moveTo>
                      <a:pt x="1" y="1"/>
                    </a:moveTo>
                    <a:lnTo>
                      <a:pt x="1" y="24451"/>
                    </a:lnTo>
                    <a:lnTo>
                      <a:pt x="24485" y="24451"/>
                    </a:lnTo>
                    <a:lnTo>
                      <a:pt x="244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a:off x="2007735" y="3246907"/>
                <a:ext cx="284340" cy="220147"/>
              </a:xfrm>
              <a:custGeom>
                <a:avLst/>
                <a:gdLst/>
                <a:ahLst/>
                <a:cxnLst/>
                <a:rect l="l" t="t" r="r" b="b"/>
                <a:pathLst>
                  <a:path w="11676" h="9040" extrusionOk="0">
                    <a:moveTo>
                      <a:pt x="5817" y="2980"/>
                    </a:moveTo>
                    <a:cubicBezTo>
                      <a:pt x="7079" y="2980"/>
                      <a:pt x="8091" y="4078"/>
                      <a:pt x="7906" y="5404"/>
                    </a:cubicBezTo>
                    <a:cubicBezTo>
                      <a:pt x="7773" y="6271"/>
                      <a:pt x="7039" y="6972"/>
                      <a:pt x="6171" y="7139"/>
                    </a:cubicBezTo>
                    <a:cubicBezTo>
                      <a:pt x="6068" y="7153"/>
                      <a:pt x="5966" y="7160"/>
                      <a:pt x="5865" y="7160"/>
                    </a:cubicBezTo>
                    <a:cubicBezTo>
                      <a:pt x="4601" y="7160"/>
                      <a:pt x="3584" y="6035"/>
                      <a:pt x="3770" y="4737"/>
                    </a:cubicBezTo>
                    <a:cubicBezTo>
                      <a:pt x="3903" y="3870"/>
                      <a:pt x="4637" y="3136"/>
                      <a:pt x="5504" y="3002"/>
                    </a:cubicBezTo>
                    <a:cubicBezTo>
                      <a:pt x="5610" y="2987"/>
                      <a:pt x="5715" y="2980"/>
                      <a:pt x="5817" y="2980"/>
                    </a:cubicBezTo>
                    <a:close/>
                    <a:moveTo>
                      <a:pt x="4003" y="0"/>
                    </a:moveTo>
                    <a:cubicBezTo>
                      <a:pt x="3870" y="0"/>
                      <a:pt x="3703" y="67"/>
                      <a:pt x="3603" y="200"/>
                    </a:cubicBezTo>
                    <a:lnTo>
                      <a:pt x="2469" y="1868"/>
                    </a:lnTo>
                    <a:lnTo>
                      <a:pt x="301" y="1868"/>
                    </a:lnTo>
                    <a:cubicBezTo>
                      <a:pt x="134" y="1868"/>
                      <a:pt x="0" y="2002"/>
                      <a:pt x="0" y="2168"/>
                    </a:cubicBezTo>
                    <a:lnTo>
                      <a:pt x="0" y="8773"/>
                    </a:lnTo>
                    <a:cubicBezTo>
                      <a:pt x="0" y="8906"/>
                      <a:pt x="134" y="9040"/>
                      <a:pt x="301" y="9040"/>
                    </a:cubicBezTo>
                    <a:lnTo>
                      <a:pt x="11375" y="9040"/>
                    </a:lnTo>
                    <a:cubicBezTo>
                      <a:pt x="11542" y="9040"/>
                      <a:pt x="11675" y="8906"/>
                      <a:pt x="11675" y="8773"/>
                    </a:cubicBezTo>
                    <a:lnTo>
                      <a:pt x="11675" y="2168"/>
                    </a:lnTo>
                    <a:cubicBezTo>
                      <a:pt x="11675" y="2002"/>
                      <a:pt x="11542" y="1868"/>
                      <a:pt x="11375" y="1868"/>
                    </a:cubicBezTo>
                    <a:lnTo>
                      <a:pt x="9207" y="1868"/>
                    </a:lnTo>
                    <a:lnTo>
                      <a:pt x="8039" y="200"/>
                    </a:lnTo>
                    <a:cubicBezTo>
                      <a:pt x="7973" y="67"/>
                      <a:pt x="7806" y="0"/>
                      <a:pt x="7639"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a:off x="606438" y="3678249"/>
                <a:ext cx="596271" cy="596271"/>
              </a:xfrm>
              <a:custGeom>
                <a:avLst/>
                <a:gdLst/>
                <a:ahLst/>
                <a:cxnLst/>
                <a:rect l="l" t="t" r="r" b="b"/>
                <a:pathLst>
                  <a:path w="24485" h="24485" extrusionOk="0">
                    <a:moveTo>
                      <a:pt x="0" y="1"/>
                    </a:moveTo>
                    <a:lnTo>
                      <a:pt x="0" y="24485"/>
                    </a:lnTo>
                    <a:lnTo>
                      <a:pt x="24484" y="24485"/>
                    </a:lnTo>
                    <a:lnTo>
                      <a:pt x="24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a:off x="762394" y="3865913"/>
                <a:ext cx="284340" cy="220975"/>
              </a:xfrm>
              <a:custGeom>
                <a:avLst/>
                <a:gdLst/>
                <a:ahLst/>
                <a:cxnLst/>
                <a:rect l="l" t="t" r="r" b="b"/>
                <a:pathLst>
                  <a:path w="11676" h="9074" extrusionOk="0">
                    <a:moveTo>
                      <a:pt x="5855" y="3007"/>
                    </a:moveTo>
                    <a:cubicBezTo>
                      <a:pt x="7099" y="3007"/>
                      <a:pt x="8090" y="4122"/>
                      <a:pt x="7906" y="5404"/>
                    </a:cubicBezTo>
                    <a:cubicBezTo>
                      <a:pt x="7773" y="6271"/>
                      <a:pt x="7039" y="7005"/>
                      <a:pt x="6172" y="7139"/>
                    </a:cubicBezTo>
                    <a:cubicBezTo>
                      <a:pt x="6054" y="7158"/>
                      <a:pt x="5937" y="7168"/>
                      <a:pt x="5822" y="7168"/>
                    </a:cubicBezTo>
                    <a:cubicBezTo>
                      <a:pt x="4578" y="7168"/>
                      <a:pt x="3587" y="6050"/>
                      <a:pt x="3770" y="4737"/>
                    </a:cubicBezTo>
                    <a:cubicBezTo>
                      <a:pt x="3904" y="3870"/>
                      <a:pt x="4637" y="3169"/>
                      <a:pt x="5505" y="3036"/>
                    </a:cubicBezTo>
                    <a:cubicBezTo>
                      <a:pt x="5623" y="3016"/>
                      <a:pt x="5740" y="3007"/>
                      <a:pt x="5855" y="3007"/>
                    </a:cubicBezTo>
                    <a:close/>
                    <a:moveTo>
                      <a:pt x="4037" y="0"/>
                    </a:moveTo>
                    <a:cubicBezTo>
                      <a:pt x="3870" y="0"/>
                      <a:pt x="3703" y="100"/>
                      <a:pt x="3637" y="234"/>
                    </a:cubicBezTo>
                    <a:lnTo>
                      <a:pt x="2469" y="1868"/>
                    </a:lnTo>
                    <a:lnTo>
                      <a:pt x="301" y="1868"/>
                    </a:lnTo>
                    <a:cubicBezTo>
                      <a:pt x="134" y="1868"/>
                      <a:pt x="1" y="2002"/>
                      <a:pt x="1" y="2169"/>
                    </a:cubicBezTo>
                    <a:lnTo>
                      <a:pt x="1" y="8773"/>
                    </a:lnTo>
                    <a:cubicBezTo>
                      <a:pt x="1" y="8940"/>
                      <a:pt x="134" y="9073"/>
                      <a:pt x="301" y="9073"/>
                    </a:cubicBezTo>
                    <a:lnTo>
                      <a:pt x="11376" y="9073"/>
                    </a:lnTo>
                    <a:cubicBezTo>
                      <a:pt x="11542" y="9073"/>
                      <a:pt x="11676" y="8940"/>
                      <a:pt x="11676" y="8773"/>
                    </a:cubicBezTo>
                    <a:lnTo>
                      <a:pt x="11676" y="2169"/>
                    </a:lnTo>
                    <a:cubicBezTo>
                      <a:pt x="11676" y="2002"/>
                      <a:pt x="11542" y="1868"/>
                      <a:pt x="11376" y="1868"/>
                    </a:cubicBezTo>
                    <a:lnTo>
                      <a:pt x="9207" y="1868"/>
                    </a:lnTo>
                    <a:lnTo>
                      <a:pt x="8040" y="234"/>
                    </a:lnTo>
                    <a:cubicBezTo>
                      <a:pt x="7973" y="100"/>
                      <a:pt x="7806" y="0"/>
                      <a:pt x="7640"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a:off x="1229510" y="3678249"/>
                <a:ext cx="595443" cy="596271"/>
              </a:xfrm>
              <a:custGeom>
                <a:avLst/>
                <a:gdLst/>
                <a:ahLst/>
                <a:cxnLst/>
                <a:rect l="l" t="t" r="r" b="b"/>
                <a:pathLst>
                  <a:path w="24451" h="24485" extrusionOk="0">
                    <a:moveTo>
                      <a:pt x="0" y="1"/>
                    </a:moveTo>
                    <a:lnTo>
                      <a:pt x="0" y="24485"/>
                    </a:lnTo>
                    <a:lnTo>
                      <a:pt x="24451" y="24485"/>
                    </a:lnTo>
                    <a:lnTo>
                      <a:pt x="24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1"/>
              <p:cNvSpPr/>
              <p:nvPr/>
            </p:nvSpPr>
            <p:spPr>
              <a:xfrm>
                <a:off x="1384663" y="3865913"/>
                <a:ext cx="284340" cy="220975"/>
              </a:xfrm>
              <a:custGeom>
                <a:avLst/>
                <a:gdLst/>
                <a:ahLst/>
                <a:cxnLst/>
                <a:rect l="l" t="t" r="r" b="b"/>
                <a:pathLst>
                  <a:path w="11676" h="9074" extrusionOk="0">
                    <a:moveTo>
                      <a:pt x="5862" y="3007"/>
                    </a:moveTo>
                    <a:cubicBezTo>
                      <a:pt x="7131" y="3007"/>
                      <a:pt x="8120" y="4122"/>
                      <a:pt x="7906" y="5404"/>
                    </a:cubicBezTo>
                    <a:cubicBezTo>
                      <a:pt x="7773" y="6271"/>
                      <a:pt x="7072" y="7005"/>
                      <a:pt x="6171" y="7139"/>
                    </a:cubicBezTo>
                    <a:cubicBezTo>
                      <a:pt x="6053" y="7158"/>
                      <a:pt x="5936" y="7168"/>
                      <a:pt x="5822" y="7168"/>
                    </a:cubicBezTo>
                    <a:cubicBezTo>
                      <a:pt x="4578" y="7168"/>
                      <a:pt x="3589" y="6050"/>
                      <a:pt x="3803" y="4737"/>
                    </a:cubicBezTo>
                    <a:cubicBezTo>
                      <a:pt x="3937" y="3870"/>
                      <a:pt x="4637" y="3169"/>
                      <a:pt x="5504" y="3036"/>
                    </a:cubicBezTo>
                    <a:cubicBezTo>
                      <a:pt x="5625" y="3016"/>
                      <a:pt x="5745" y="3007"/>
                      <a:pt x="5862" y="3007"/>
                    </a:cubicBezTo>
                    <a:close/>
                    <a:moveTo>
                      <a:pt x="4037" y="0"/>
                    </a:moveTo>
                    <a:cubicBezTo>
                      <a:pt x="3870" y="0"/>
                      <a:pt x="3736" y="100"/>
                      <a:pt x="3636" y="234"/>
                    </a:cubicBezTo>
                    <a:lnTo>
                      <a:pt x="2502" y="1868"/>
                    </a:lnTo>
                    <a:lnTo>
                      <a:pt x="301" y="1868"/>
                    </a:lnTo>
                    <a:cubicBezTo>
                      <a:pt x="134" y="1868"/>
                      <a:pt x="0" y="2002"/>
                      <a:pt x="0" y="2169"/>
                    </a:cubicBezTo>
                    <a:lnTo>
                      <a:pt x="0" y="8773"/>
                    </a:lnTo>
                    <a:cubicBezTo>
                      <a:pt x="0" y="8940"/>
                      <a:pt x="134" y="9073"/>
                      <a:pt x="301" y="9073"/>
                    </a:cubicBezTo>
                    <a:lnTo>
                      <a:pt x="11409" y="9073"/>
                    </a:lnTo>
                    <a:cubicBezTo>
                      <a:pt x="11575" y="9073"/>
                      <a:pt x="11675" y="8940"/>
                      <a:pt x="11675" y="8773"/>
                    </a:cubicBezTo>
                    <a:lnTo>
                      <a:pt x="11675" y="2169"/>
                    </a:lnTo>
                    <a:cubicBezTo>
                      <a:pt x="11675" y="2002"/>
                      <a:pt x="11575" y="1868"/>
                      <a:pt x="11409" y="1868"/>
                    </a:cubicBezTo>
                    <a:lnTo>
                      <a:pt x="9207" y="1868"/>
                    </a:lnTo>
                    <a:lnTo>
                      <a:pt x="8073" y="234"/>
                    </a:lnTo>
                    <a:cubicBezTo>
                      <a:pt x="7973" y="100"/>
                      <a:pt x="7839" y="0"/>
                      <a:pt x="7673"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a:off x="1851754" y="3678249"/>
                <a:ext cx="596271" cy="596271"/>
              </a:xfrm>
              <a:custGeom>
                <a:avLst/>
                <a:gdLst/>
                <a:ahLst/>
                <a:cxnLst/>
                <a:rect l="l" t="t" r="r" b="b"/>
                <a:pathLst>
                  <a:path w="24485" h="24485" extrusionOk="0">
                    <a:moveTo>
                      <a:pt x="1" y="1"/>
                    </a:moveTo>
                    <a:lnTo>
                      <a:pt x="1" y="24485"/>
                    </a:lnTo>
                    <a:lnTo>
                      <a:pt x="24485" y="24485"/>
                    </a:lnTo>
                    <a:lnTo>
                      <a:pt x="2448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a:off x="2007735" y="3865913"/>
                <a:ext cx="284340" cy="220975"/>
              </a:xfrm>
              <a:custGeom>
                <a:avLst/>
                <a:gdLst/>
                <a:ahLst/>
                <a:cxnLst/>
                <a:rect l="l" t="t" r="r" b="b"/>
                <a:pathLst>
                  <a:path w="11676" h="9074" extrusionOk="0">
                    <a:moveTo>
                      <a:pt x="5854" y="3007"/>
                    </a:moveTo>
                    <a:cubicBezTo>
                      <a:pt x="7098" y="3007"/>
                      <a:pt x="8089" y="4122"/>
                      <a:pt x="7906" y="5404"/>
                    </a:cubicBezTo>
                    <a:cubicBezTo>
                      <a:pt x="7773" y="6271"/>
                      <a:pt x="7039" y="7005"/>
                      <a:pt x="6171" y="7139"/>
                    </a:cubicBezTo>
                    <a:cubicBezTo>
                      <a:pt x="6053" y="7158"/>
                      <a:pt x="5936" y="7168"/>
                      <a:pt x="5822" y="7168"/>
                    </a:cubicBezTo>
                    <a:cubicBezTo>
                      <a:pt x="4578" y="7168"/>
                      <a:pt x="3586" y="6050"/>
                      <a:pt x="3770" y="4737"/>
                    </a:cubicBezTo>
                    <a:cubicBezTo>
                      <a:pt x="3903" y="3870"/>
                      <a:pt x="4637" y="3169"/>
                      <a:pt x="5504" y="3036"/>
                    </a:cubicBezTo>
                    <a:cubicBezTo>
                      <a:pt x="5623" y="3016"/>
                      <a:pt x="5740" y="3007"/>
                      <a:pt x="5854" y="3007"/>
                    </a:cubicBezTo>
                    <a:close/>
                    <a:moveTo>
                      <a:pt x="4003" y="0"/>
                    </a:moveTo>
                    <a:cubicBezTo>
                      <a:pt x="3870" y="0"/>
                      <a:pt x="3703" y="100"/>
                      <a:pt x="3603" y="234"/>
                    </a:cubicBezTo>
                    <a:lnTo>
                      <a:pt x="2469" y="1868"/>
                    </a:lnTo>
                    <a:lnTo>
                      <a:pt x="301" y="1868"/>
                    </a:lnTo>
                    <a:cubicBezTo>
                      <a:pt x="134" y="1868"/>
                      <a:pt x="0" y="2002"/>
                      <a:pt x="0" y="2169"/>
                    </a:cubicBezTo>
                    <a:lnTo>
                      <a:pt x="0" y="8773"/>
                    </a:lnTo>
                    <a:cubicBezTo>
                      <a:pt x="0" y="8940"/>
                      <a:pt x="134" y="9073"/>
                      <a:pt x="301" y="9073"/>
                    </a:cubicBezTo>
                    <a:lnTo>
                      <a:pt x="11375" y="9073"/>
                    </a:lnTo>
                    <a:cubicBezTo>
                      <a:pt x="11542" y="9073"/>
                      <a:pt x="11675" y="8940"/>
                      <a:pt x="11675" y="8773"/>
                    </a:cubicBezTo>
                    <a:lnTo>
                      <a:pt x="11675" y="2169"/>
                    </a:lnTo>
                    <a:cubicBezTo>
                      <a:pt x="11675" y="2002"/>
                      <a:pt x="11542" y="1868"/>
                      <a:pt x="11375" y="1868"/>
                    </a:cubicBezTo>
                    <a:lnTo>
                      <a:pt x="9207" y="1868"/>
                    </a:lnTo>
                    <a:lnTo>
                      <a:pt x="8039" y="234"/>
                    </a:lnTo>
                    <a:cubicBezTo>
                      <a:pt x="7973" y="100"/>
                      <a:pt x="7806" y="0"/>
                      <a:pt x="7639" y="0"/>
                    </a:cubicBezTo>
                    <a:close/>
                  </a:path>
                </a:pathLst>
              </a:custGeom>
              <a:solidFill>
                <a:srgbClr val="F8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8" name="Google Shape;1538;p31"/>
            <p:cNvSpPr/>
            <p:nvPr/>
          </p:nvSpPr>
          <p:spPr>
            <a:xfrm>
              <a:off x="828196" y="2128297"/>
              <a:ext cx="186857" cy="186857"/>
            </a:xfrm>
            <a:custGeom>
              <a:avLst/>
              <a:gdLst/>
              <a:ahLst/>
              <a:cxnLst/>
              <a:rect l="l" t="t" r="r" b="b"/>
              <a:pathLst>
                <a:path w="7673" h="7673" extrusionOk="0">
                  <a:moveTo>
                    <a:pt x="2369" y="534"/>
                  </a:moveTo>
                  <a:lnTo>
                    <a:pt x="2369" y="2402"/>
                  </a:lnTo>
                  <a:lnTo>
                    <a:pt x="501" y="2402"/>
                  </a:lnTo>
                  <a:lnTo>
                    <a:pt x="501" y="534"/>
                  </a:lnTo>
                  <a:close/>
                  <a:moveTo>
                    <a:pt x="4771" y="534"/>
                  </a:moveTo>
                  <a:lnTo>
                    <a:pt x="4771" y="2402"/>
                  </a:lnTo>
                  <a:lnTo>
                    <a:pt x="2903" y="2402"/>
                  </a:lnTo>
                  <a:lnTo>
                    <a:pt x="2903" y="534"/>
                  </a:lnTo>
                  <a:close/>
                  <a:moveTo>
                    <a:pt x="7139" y="534"/>
                  </a:moveTo>
                  <a:lnTo>
                    <a:pt x="7139" y="2402"/>
                  </a:lnTo>
                  <a:lnTo>
                    <a:pt x="5271" y="2402"/>
                  </a:lnTo>
                  <a:lnTo>
                    <a:pt x="5271" y="534"/>
                  </a:lnTo>
                  <a:close/>
                  <a:moveTo>
                    <a:pt x="2369" y="2902"/>
                  </a:moveTo>
                  <a:lnTo>
                    <a:pt x="2369" y="4770"/>
                  </a:lnTo>
                  <a:lnTo>
                    <a:pt x="501" y="4770"/>
                  </a:lnTo>
                  <a:lnTo>
                    <a:pt x="501" y="2902"/>
                  </a:lnTo>
                  <a:close/>
                  <a:moveTo>
                    <a:pt x="4771" y="2902"/>
                  </a:moveTo>
                  <a:lnTo>
                    <a:pt x="4771" y="4770"/>
                  </a:lnTo>
                  <a:lnTo>
                    <a:pt x="2903" y="4770"/>
                  </a:lnTo>
                  <a:lnTo>
                    <a:pt x="2903" y="2902"/>
                  </a:lnTo>
                  <a:close/>
                  <a:moveTo>
                    <a:pt x="7139" y="2902"/>
                  </a:moveTo>
                  <a:lnTo>
                    <a:pt x="7139" y="4770"/>
                  </a:lnTo>
                  <a:lnTo>
                    <a:pt x="5271" y="4770"/>
                  </a:lnTo>
                  <a:lnTo>
                    <a:pt x="5271" y="2902"/>
                  </a:lnTo>
                  <a:close/>
                  <a:moveTo>
                    <a:pt x="2369" y="5271"/>
                  </a:moveTo>
                  <a:lnTo>
                    <a:pt x="2369" y="7172"/>
                  </a:lnTo>
                  <a:lnTo>
                    <a:pt x="501" y="7172"/>
                  </a:lnTo>
                  <a:lnTo>
                    <a:pt x="501" y="5271"/>
                  </a:lnTo>
                  <a:close/>
                  <a:moveTo>
                    <a:pt x="4771" y="5271"/>
                  </a:moveTo>
                  <a:lnTo>
                    <a:pt x="4771" y="7172"/>
                  </a:lnTo>
                  <a:lnTo>
                    <a:pt x="2903" y="7172"/>
                  </a:lnTo>
                  <a:lnTo>
                    <a:pt x="2903" y="5271"/>
                  </a:lnTo>
                  <a:close/>
                  <a:moveTo>
                    <a:pt x="7139" y="5271"/>
                  </a:moveTo>
                  <a:lnTo>
                    <a:pt x="7139" y="7172"/>
                  </a:lnTo>
                  <a:lnTo>
                    <a:pt x="5271" y="7172"/>
                  </a:lnTo>
                  <a:lnTo>
                    <a:pt x="5271" y="5271"/>
                  </a:lnTo>
                  <a:close/>
                  <a:moveTo>
                    <a:pt x="168" y="0"/>
                  </a:moveTo>
                  <a:cubicBezTo>
                    <a:pt x="67" y="0"/>
                    <a:pt x="1" y="100"/>
                    <a:pt x="1" y="167"/>
                  </a:cubicBezTo>
                  <a:lnTo>
                    <a:pt x="1" y="7506"/>
                  </a:lnTo>
                  <a:cubicBezTo>
                    <a:pt x="1" y="7606"/>
                    <a:pt x="67" y="7672"/>
                    <a:pt x="168" y="7672"/>
                  </a:cubicBezTo>
                  <a:lnTo>
                    <a:pt x="7473" y="7672"/>
                  </a:lnTo>
                  <a:cubicBezTo>
                    <a:pt x="7573" y="7672"/>
                    <a:pt x="7673" y="7606"/>
                    <a:pt x="7673" y="7506"/>
                  </a:cubicBezTo>
                  <a:lnTo>
                    <a:pt x="7673" y="167"/>
                  </a:lnTo>
                  <a:cubicBezTo>
                    <a:pt x="7673" y="100"/>
                    <a:pt x="7573" y="0"/>
                    <a:pt x="747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a:off x="2043485" y="2123207"/>
              <a:ext cx="193359" cy="195185"/>
            </a:xfrm>
            <a:custGeom>
              <a:avLst/>
              <a:gdLst/>
              <a:ahLst/>
              <a:cxnLst/>
              <a:rect l="l" t="t" r="r" b="b"/>
              <a:pathLst>
                <a:path w="7940" h="8015" extrusionOk="0">
                  <a:moveTo>
                    <a:pt x="3970" y="610"/>
                  </a:moveTo>
                  <a:lnTo>
                    <a:pt x="4670" y="1343"/>
                  </a:lnTo>
                  <a:cubicBezTo>
                    <a:pt x="4737" y="1377"/>
                    <a:pt x="4803" y="1410"/>
                    <a:pt x="4870" y="1410"/>
                  </a:cubicBezTo>
                  <a:lnTo>
                    <a:pt x="7172" y="1410"/>
                  </a:lnTo>
                  <a:cubicBezTo>
                    <a:pt x="7305" y="1410"/>
                    <a:pt x="7439" y="1510"/>
                    <a:pt x="7439" y="1677"/>
                  </a:cubicBezTo>
                  <a:lnTo>
                    <a:pt x="7439" y="7248"/>
                  </a:lnTo>
                  <a:cubicBezTo>
                    <a:pt x="7439" y="7381"/>
                    <a:pt x="7305" y="7481"/>
                    <a:pt x="7172" y="7481"/>
                  </a:cubicBezTo>
                  <a:lnTo>
                    <a:pt x="767" y="7481"/>
                  </a:lnTo>
                  <a:cubicBezTo>
                    <a:pt x="600" y="7481"/>
                    <a:pt x="500" y="7381"/>
                    <a:pt x="500" y="7248"/>
                  </a:cubicBezTo>
                  <a:lnTo>
                    <a:pt x="500" y="1677"/>
                  </a:lnTo>
                  <a:cubicBezTo>
                    <a:pt x="500" y="1544"/>
                    <a:pt x="600" y="1410"/>
                    <a:pt x="767" y="1410"/>
                  </a:cubicBezTo>
                  <a:lnTo>
                    <a:pt x="3036" y="1410"/>
                  </a:lnTo>
                  <a:cubicBezTo>
                    <a:pt x="3102" y="1410"/>
                    <a:pt x="3169" y="1377"/>
                    <a:pt x="3202" y="1343"/>
                  </a:cubicBezTo>
                  <a:lnTo>
                    <a:pt x="3970" y="610"/>
                  </a:lnTo>
                  <a:close/>
                  <a:moveTo>
                    <a:pt x="3970" y="1"/>
                  </a:moveTo>
                  <a:cubicBezTo>
                    <a:pt x="3911" y="1"/>
                    <a:pt x="3853" y="26"/>
                    <a:pt x="3803" y="76"/>
                  </a:cubicBezTo>
                  <a:lnTo>
                    <a:pt x="2935" y="910"/>
                  </a:lnTo>
                  <a:lnTo>
                    <a:pt x="767" y="910"/>
                  </a:lnTo>
                  <a:cubicBezTo>
                    <a:pt x="334" y="910"/>
                    <a:pt x="0" y="1243"/>
                    <a:pt x="0" y="1677"/>
                  </a:cubicBezTo>
                  <a:lnTo>
                    <a:pt x="0" y="7248"/>
                  </a:lnTo>
                  <a:cubicBezTo>
                    <a:pt x="0" y="7648"/>
                    <a:pt x="334" y="8015"/>
                    <a:pt x="767" y="8015"/>
                  </a:cubicBezTo>
                  <a:lnTo>
                    <a:pt x="7172" y="8015"/>
                  </a:lnTo>
                  <a:cubicBezTo>
                    <a:pt x="7605" y="8015"/>
                    <a:pt x="7939" y="7648"/>
                    <a:pt x="7939" y="7248"/>
                  </a:cubicBezTo>
                  <a:lnTo>
                    <a:pt x="7939" y="1677"/>
                  </a:lnTo>
                  <a:cubicBezTo>
                    <a:pt x="7939" y="1243"/>
                    <a:pt x="7605" y="910"/>
                    <a:pt x="7172" y="910"/>
                  </a:cubicBezTo>
                  <a:lnTo>
                    <a:pt x="4970" y="910"/>
                  </a:lnTo>
                  <a:lnTo>
                    <a:pt x="4136" y="76"/>
                  </a:lnTo>
                  <a:cubicBezTo>
                    <a:pt x="4086" y="26"/>
                    <a:pt x="4028" y="1"/>
                    <a:pt x="39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a:off x="2100349" y="2173788"/>
              <a:ext cx="78805" cy="78805"/>
            </a:xfrm>
            <a:custGeom>
              <a:avLst/>
              <a:gdLst/>
              <a:ahLst/>
              <a:cxnLst/>
              <a:rect l="l" t="t" r="r" b="b"/>
              <a:pathLst>
                <a:path w="3236" h="3236" extrusionOk="0">
                  <a:moveTo>
                    <a:pt x="1635" y="501"/>
                  </a:moveTo>
                  <a:cubicBezTo>
                    <a:pt x="2235" y="501"/>
                    <a:pt x="2735" y="1001"/>
                    <a:pt x="2735" y="1601"/>
                  </a:cubicBezTo>
                  <a:cubicBezTo>
                    <a:pt x="2735" y="2235"/>
                    <a:pt x="2235" y="2736"/>
                    <a:pt x="1635" y="2736"/>
                  </a:cubicBezTo>
                  <a:cubicBezTo>
                    <a:pt x="1034" y="2736"/>
                    <a:pt x="534" y="2235"/>
                    <a:pt x="534" y="1601"/>
                  </a:cubicBezTo>
                  <a:cubicBezTo>
                    <a:pt x="534" y="1001"/>
                    <a:pt x="1034" y="501"/>
                    <a:pt x="1635" y="501"/>
                  </a:cubicBezTo>
                  <a:close/>
                  <a:moveTo>
                    <a:pt x="1635" y="0"/>
                  </a:moveTo>
                  <a:cubicBezTo>
                    <a:pt x="734" y="0"/>
                    <a:pt x="0" y="734"/>
                    <a:pt x="0" y="1635"/>
                  </a:cubicBezTo>
                  <a:cubicBezTo>
                    <a:pt x="0" y="2502"/>
                    <a:pt x="734" y="3236"/>
                    <a:pt x="1635" y="3236"/>
                  </a:cubicBezTo>
                  <a:cubicBezTo>
                    <a:pt x="2535" y="3236"/>
                    <a:pt x="3236" y="2502"/>
                    <a:pt x="3236" y="1635"/>
                  </a:cubicBezTo>
                  <a:cubicBezTo>
                    <a:pt x="3236" y="734"/>
                    <a:pt x="2535" y="0"/>
                    <a:pt x="1635"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1"/>
            <p:cNvSpPr/>
            <p:nvPr/>
          </p:nvSpPr>
          <p:spPr>
            <a:xfrm>
              <a:off x="2075972" y="2267207"/>
              <a:ext cx="128362" cy="50385"/>
            </a:xfrm>
            <a:custGeom>
              <a:avLst/>
              <a:gdLst/>
              <a:ahLst/>
              <a:cxnLst/>
              <a:rect l="l" t="t" r="r" b="b"/>
              <a:pathLst>
                <a:path w="5271" h="2069" extrusionOk="0">
                  <a:moveTo>
                    <a:pt x="1568" y="0"/>
                  </a:moveTo>
                  <a:cubicBezTo>
                    <a:pt x="701" y="0"/>
                    <a:pt x="0" y="701"/>
                    <a:pt x="0" y="1535"/>
                  </a:cubicBezTo>
                  <a:lnTo>
                    <a:pt x="0" y="1835"/>
                  </a:lnTo>
                  <a:cubicBezTo>
                    <a:pt x="0" y="1968"/>
                    <a:pt x="134" y="2068"/>
                    <a:pt x="267" y="2068"/>
                  </a:cubicBezTo>
                  <a:cubicBezTo>
                    <a:pt x="401" y="2068"/>
                    <a:pt x="534" y="1968"/>
                    <a:pt x="534" y="1835"/>
                  </a:cubicBezTo>
                  <a:lnTo>
                    <a:pt x="534" y="1535"/>
                  </a:lnTo>
                  <a:cubicBezTo>
                    <a:pt x="534" y="968"/>
                    <a:pt x="968" y="501"/>
                    <a:pt x="1535" y="501"/>
                  </a:cubicBezTo>
                  <a:lnTo>
                    <a:pt x="3703" y="501"/>
                  </a:lnTo>
                  <a:cubicBezTo>
                    <a:pt x="4270" y="501"/>
                    <a:pt x="4737" y="968"/>
                    <a:pt x="4737" y="1535"/>
                  </a:cubicBezTo>
                  <a:lnTo>
                    <a:pt x="4737" y="1835"/>
                  </a:lnTo>
                  <a:cubicBezTo>
                    <a:pt x="4737" y="1968"/>
                    <a:pt x="4837" y="2068"/>
                    <a:pt x="5004" y="2068"/>
                  </a:cubicBezTo>
                  <a:cubicBezTo>
                    <a:pt x="5137" y="2068"/>
                    <a:pt x="5237" y="1968"/>
                    <a:pt x="5271" y="1835"/>
                  </a:cubicBezTo>
                  <a:lnTo>
                    <a:pt x="5271" y="1535"/>
                  </a:lnTo>
                  <a:cubicBezTo>
                    <a:pt x="5271" y="701"/>
                    <a:pt x="4570" y="0"/>
                    <a:pt x="37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1"/>
            <p:cNvSpPr/>
            <p:nvPr/>
          </p:nvSpPr>
          <p:spPr>
            <a:xfrm>
              <a:off x="606438" y="2028376"/>
              <a:ext cx="1839953" cy="24"/>
            </a:xfrm>
            <a:custGeom>
              <a:avLst/>
              <a:gdLst/>
              <a:ahLst/>
              <a:cxnLst/>
              <a:rect l="l" t="t" r="r" b="b"/>
              <a:pathLst>
                <a:path w="75555" h="1" fill="none" extrusionOk="0">
                  <a:moveTo>
                    <a:pt x="0" y="0"/>
                  </a:moveTo>
                  <a:lnTo>
                    <a:pt x="75554" y="0"/>
                  </a:lnTo>
                </a:path>
              </a:pathLst>
            </a:custGeom>
            <a:noFill/>
            <a:ln w="10850" cap="flat" cmpd="sng">
              <a:solidFill>
                <a:srgbClr val="55AC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1"/>
            <p:cNvSpPr/>
            <p:nvPr/>
          </p:nvSpPr>
          <p:spPr>
            <a:xfrm>
              <a:off x="1438264" y="2146172"/>
              <a:ext cx="173073" cy="171417"/>
            </a:xfrm>
            <a:custGeom>
              <a:avLst/>
              <a:gdLst/>
              <a:ahLst/>
              <a:cxnLst/>
              <a:rect l="l" t="t" r="r" b="b"/>
              <a:pathLst>
                <a:path w="7107" h="7039" extrusionOk="0">
                  <a:moveTo>
                    <a:pt x="5472" y="500"/>
                  </a:moveTo>
                  <a:cubicBezTo>
                    <a:pt x="6105" y="500"/>
                    <a:pt x="6606" y="1001"/>
                    <a:pt x="6606" y="1635"/>
                  </a:cubicBezTo>
                  <a:lnTo>
                    <a:pt x="6606" y="5404"/>
                  </a:lnTo>
                  <a:cubicBezTo>
                    <a:pt x="6606" y="6038"/>
                    <a:pt x="6105" y="6538"/>
                    <a:pt x="5472" y="6538"/>
                  </a:cubicBezTo>
                  <a:lnTo>
                    <a:pt x="1635" y="6538"/>
                  </a:lnTo>
                  <a:cubicBezTo>
                    <a:pt x="1002" y="6538"/>
                    <a:pt x="501" y="6038"/>
                    <a:pt x="501" y="5404"/>
                  </a:cubicBezTo>
                  <a:lnTo>
                    <a:pt x="501" y="1635"/>
                  </a:lnTo>
                  <a:cubicBezTo>
                    <a:pt x="501" y="1001"/>
                    <a:pt x="1002" y="500"/>
                    <a:pt x="1635" y="500"/>
                  </a:cubicBezTo>
                  <a:close/>
                  <a:moveTo>
                    <a:pt x="1635" y="0"/>
                  </a:moveTo>
                  <a:cubicBezTo>
                    <a:pt x="735" y="0"/>
                    <a:pt x="1" y="734"/>
                    <a:pt x="1" y="1635"/>
                  </a:cubicBezTo>
                  <a:lnTo>
                    <a:pt x="1" y="5404"/>
                  </a:lnTo>
                  <a:cubicBezTo>
                    <a:pt x="1" y="6305"/>
                    <a:pt x="735" y="7038"/>
                    <a:pt x="1635" y="7038"/>
                  </a:cubicBezTo>
                  <a:lnTo>
                    <a:pt x="5472" y="7038"/>
                  </a:lnTo>
                  <a:cubicBezTo>
                    <a:pt x="6372" y="7038"/>
                    <a:pt x="7106" y="6305"/>
                    <a:pt x="7106" y="5404"/>
                  </a:cubicBezTo>
                  <a:lnTo>
                    <a:pt x="7106" y="1635"/>
                  </a:lnTo>
                  <a:cubicBezTo>
                    <a:pt x="7106" y="734"/>
                    <a:pt x="6372" y="0"/>
                    <a:pt x="5472"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1"/>
            <p:cNvSpPr/>
            <p:nvPr/>
          </p:nvSpPr>
          <p:spPr>
            <a:xfrm>
              <a:off x="1473210" y="2212242"/>
              <a:ext cx="103182" cy="39548"/>
            </a:xfrm>
            <a:custGeom>
              <a:avLst/>
              <a:gdLst/>
              <a:ahLst/>
              <a:cxnLst/>
              <a:rect l="l" t="t" r="r" b="b"/>
              <a:pathLst>
                <a:path w="4237" h="1624" extrusionOk="0">
                  <a:moveTo>
                    <a:pt x="2145" y="0"/>
                  </a:moveTo>
                  <a:cubicBezTo>
                    <a:pt x="2112" y="0"/>
                    <a:pt x="2077" y="9"/>
                    <a:pt x="2035" y="22"/>
                  </a:cubicBezTo>
                  <a:lnTo>
                    <a:pt x="200" y="589"/>
                  </a:lnTo>
                  <a:cubicBezTo>
                    <a:pt x="67" y="623"/>
                    <a:pt x="0" y="790"/>
                    <a:pt x="34" y="923"/>
                  </a:cubicBezTo>
                  <a:cubicBezTo>
                    <a:pt x="89" y="1034"/>
                    <a:pt x="190" y="1098"/>
                    <a:pt x="299" y="1098"/>
                  </a:cubicBezTo>
                  <a:cubicBezTo>
                    <a:pt x="321" y="1098"/>
                    <a:pt x="344" y="1096"/>
                    <a:pt x="367" y="1090"/>
                  </a:cubicBezTo>
                  <a:lnTo>
                    <a:pt x="1868" y="623"/>
                  </a:lnTo>
                  <a:lnTo>
                    <a:pt x="1868" y="1357"/>
                  </a:lnTo>
                  <a:cubicBezTo>
                    <a:pt x="1868" y="1457"/>
                    <a:pt x="1902" y="1523"/>
                    <a:pt x="1968" y="1557"/>
                  </a:cubicBezTo>
                  <a:cubicBezTo>
                    <a:pt x="2002" y="1590"/>
                    <a:pt x="2068" y="1624"/>
                    <a:pt x="2135" y="1624"/>
                  </a:cubicBezTo>
                  <a:lnTo>
                    <a:pt x="2202" y="1624"/>
                  </a:lnTo>
                  <a:lnTo>
                    <a:pt x="4037" y="1056"/>
                  </a:lnTo>
                  <a:cubicBezTo>
                    <a:pt x="4170" y="1023"/>
                    <a:pt x="4237" y="856"/>
                    <a:pt x="4203" y="723"/>
                  </a:cubicBezTo>
                  <a:cubicBezTo>
                    <a:pt x="4176" y="612"/>
                    <a:pt x="4056" y="548"/>
                    <a:pt x="3941" y="548"/>
                  </a:cubicBezTo>
                  <a:cubicBezTo>
                    <a:pt x="3917" y="548"/>
                    <a:pt x="3893" y="550"/>
                    <a:pt x="3870" y="556"/>
                  </a:cubicBezTo>
                  <a:lnTo>
                    <a:pt x="2369" y="1023"/>
                  </a:lnTo>
                  <a:lnTo>
                    <a:pt x="2369" y="256"/>
                  </a:lnTo>
                  <a:cubicBezTo>
                    <a:pt x="2369" y="189"/>
                    <a:pt x="2335" y="89"/>
                    <a:pt x="2269" y="56"/>
                  </a:cubicBezTo>
                  <a:cubicBezTo>
                    <a:pt x="2230" y="17"/>
                    <a:pt x="2190" y="0"/>
                    <a:pt x="2145"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a:off x="1491889" y="2117070"/>
              <a:ext cx="39841" cy="41302"/>
            </a:xfrm>
            <a:custGeom>
              <a:avLst/>
              <a:gdLst/>
              <a:ahLst/>
              <a:cxnLst/>
              <a:rect l="l" t="t" r="r" b="b"/>
              <a:pathLst>
                <a:path w="1636" h="1696" extrusionOk="0">
                  <a:moveTo>
                    <a:pt x="285" y="1"/>
                  </a:moveTo>
                  <a:cubicBezTo>
                    <a:pt x="230" y="1"/>
                    <a:pt x="176" y="19"/>
                    <a:pt x="134" y="61"/>
                  </a:cubicBezTo>
                  <a:cubicBezTo>
                    <a:pt x="34" y="161"/>
                    <a:pt x="1" y="328"/>
                    <a:pt x="101" y="428"/>
                  </a:cubicBezTo>
                  <a:lnTo>
                    <a:pt x="1168" y="1629"/>
                  </a:lnTo>
                  <a:cubicBezTo>
                    <a:pt x="1201" y="1662"/>
                    <a:pt x="1268" y="1695"/>
                    <a:pt x="1368" y="1695"/>
                  </a:cubicBezTo>
                  <a:cubicBezTo>
                    <a:pt x="1402" y="1695"/>
                    <a:pt x="1468" y="1695"/>
                    <a:pt x="1535" y="1629"/>
                  </a:cubicBezTo>
                  <a:cubicBezTo>
                    <a:pt x="1635" y="1529"/>
                    <a:pt x="1635" y="1395"/>
                    <a:pt x="1535" y="1262"/>
                  </a:cubicBezTo>
                  <a:lnTo>
                    <a:pt x="501" y="94"/>
                  </a:lnTo>
                  <a:cubicBezTo>
                    <a:pt x="443" y="36"/>
                    <a:pt x="362" y="1"/>
                    <a:pt x="28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a:off x="1517874" y="2117070"/>
              <a:ext cx="39841" cy="41302"/>
            </a:xfrm>
            <a:custGeom>
              <a:avLst/>
              <a:gdLst/>
              <a:ahLst/>
              <a:cxnLst/>
              <a:rect l="l" t="t" r="r" b="b"/>
              <a:pathLst>
                <a:path w="1636" h="1696" extrusionOk="0">
                  <a:moveTo>
                    <a:pt x="1351" y="1"/>
                  </a:moveTo>
                  <a:cubicBezTo>
                    <a:pt x="1274" y="1"/>
                    <a:pt x="1193" y="36"/>
                    <a:pt x="1135" y="94"/>
                  </a:cubicBezTo>
                  <a:lnTo>
                    <a:pt x="101" y="1262"/>
                  </a:lnTo>
                  <a:cubicBezTo>
                    <a:pt x="1" y="1362"/>
                    <a:pt x="1" y="1529"/>
                    <a:pt x="101" y="1629"/>
                  </a:cubicBezTo>
                  <a:cubicBezTo>
                    <a:pt x="168" y="1695"/>
                    <a:pt x="234" y="1695"/>
                    <a:pt x="301" y="1695"/>
                  </a:cubicBezTo>
                  <a:cubicBezTo>
                    <a:pt x="368" y="1695"/>
                    <a:pt x="435" y="1662"/>
                    <a:pt x="468" y="1629"/>
                  </a:cubicBezTo>
                  <a:lnTo>
                    <a:pt x="1535" y="428"/>
                  </a:lnTo>
                  <a:cubicBezTo>
                    <a:pt x="1635" y="328"/>
                    <a:pt x="1602" y="161"/>
                    <a:pt x="1502" y="61"/>
                  </a:cubicBezTo>
                  <a:cubicBezTo>
                    <a:pt x="1460" y="19"/>
                    <a:pt x="1407" y="1"/>
                    <a:pt x="1351"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31"/>
            <p:cNvGrpSpPr/>
            <p:nvPr/>
          </p:nvGrpSpPr>
          <p:grpSpPr>
            <a:xfrm>
              <a:off x="616179" y="1689625"/>
              <a:ext cx="692965" cy="225850"/>
              <a:chOff x="616179" y="1689625"/>
              <a:chExt cx="692965" cy="225850"/>
            </a:xfrm>
          </p:grpSpPr>
          <p:sp>
            <p:nvSpPr>
              <p:cNvPr id="1548" name="Google Shape;1548;p31"/>
              <p:cNvSpPr/>
              <p:nvPr/>
            </p:nvSpPr>
            <p:spPr>
              <a:xfrm>
                <a:off x="616982" y="1784675"/>
                <a:ext cx="34142" cy="40620"/>
              </a:xfrm>
              <a:custGeom>
                <a:avLst/>
                <a:gdLst/>
                <a:ahLst/>
                <a:cxnLst/>
                <a:rect l="l" t="t" r="r" b="b"/>
                <a:pathLst>
                  <a:path w="1402" h="1668" extrusionOk="0">
                    <a:moveTo>
                      <a:pt x="1" y="0"/>
                    </a:moveTo>
                    <a:lnTo>
                      <a:pt x="568" y="867"/>
                    </a:lnTo>
                    <a:lnTo>
                      <a:pt x="568" y="1668"/>
                    </a:lnTo>
                    <a:lnTo>
                      <a:pt x="801" y="1668"/>
                    </a:lnTo>
                    <a:lnTo>
                      <a:pt x="801" y="867"/>
                    </a:lnTo>
                    <a:lnTo>
                      <a:pt x="1402" y="0"/>
                    </a:lnTo>
                    <a:lnTo>
                      <a:pt x="1135" y="0"/>
                    </a:lnTo>
                    <a:lnTo>
                      <a:pt x="701" y="7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646230" y="1794416"/>
                <a:ext cx="27640" cy="31707"/>
              </a:xfrm>
              <a:custGeom>
                <a:avLst/>
                <a:gdLst/>
                <a:ahLst/>
                <a:cxnLst/>
                <a:rect l="l" t="t" r="r" b="b"/>
                <a:pathLst>
                  <a:path w="1135" h="1302" extrusionOk="0">
                    <a:moveTo>
                      <a:pt x="568" y="167"/>
                    </a:moveTo>
                    <a:cubicBezTo>
                      <a:pt x="668" y="167"/>
                      <a:pt x="768" y="201"/>
                      <a:pt x="835" y="301"/>
                    </a:cubicBezTo>
                    <a:cubicBezTo>
                      <a:pt x="901" y="367"/>
                      <a:pt x="935" y="501"/>
                      <a:pt x="935" y="634"/>
                    </a:cubicBezTo>
                    <a:cubicBezTo>
                      <a:pt x="935" y="801"/>
                      <a:pt x="901" y="901"/>
                      <a:pt x="835" y="1001"/>
                    </a:cubicBezTo>
                    <a:cubicBezTo>
                      <a:pt x="768" y="1068"/>
                      <a:pt x="668" y="1101"/>
                      <a:pt x="568" y="1101"/>
                    </a:cubicBezTo>
                    <a:cubicBezTo>
                      <a:pt x="468" y="1101"/>
                      <a:pt x="368" y="1068"/>
                      <a:pt x="301" y="1001"/>
                    </a:cubicBezTo>
                    <a:cubicBezTo>
                      <a:pt x="268" y="901"/>
                      <a:pt x="234" y="801"/>
                      <a:pt x="234" y="634"/>
                    </a:cubicBezTo>
                    <a:cubicBezTo>
                      <a:pt x="234" y="501"/>
                      <a:pt x="268" y="367"/>
                      <a:pt x="301" y="301"/>
                    </a:cubicBezTo>
                    <a:cubicBezTo>
                      <a:pt x="368" y="201"/>
                      <a:pt x="468" y="167"/>
                      <a:pt x="568" y="167"/>
                    </a:cubicBezTo>
                    <a:close/>
                    <a:moveTo>
                      <a:pt x="568" y="0"/>
                    </a:moveTo>
                    <a:cubicBezTo>
                      <a:pt x="401" y="0"/>
                      <a:pt x="268" y="34"/>
                      <a:pt x="168" y="167"/>
                    </a:cubicBezTo>
                    <a:cubicBezTo>
                      <a:pt x="67" y="267"/>
                      <a:pt x="1" y="434"/>
                      <a:pt x="1" y="634"/>
                    </a:cubicBezTo>
                    <a:cubicBezTo>
                      <a:pt x="1" y="834"/>
                      <a:pt x="67" y="1001"/>
                      <a:pt x="168" y="1101"/>
                    </a:cubicBezTo>
                    <a:cubicBezTo>
                      <a:pt x="268" y="1235"/>
                      <a:pt x="401" y="1301"/>
                      <a:pt x="568" y="1301"/>
                    </a:cubicBezTo>
                    <a:cubicBezTo>
                      <a:pt x="735" y="1301"/>
                      <a:pt x="901" y="1235"/>
                      <a:pt x="1001" y="1101"/>
                    </a:cubicBezTo>
                    <a:cubicBezTo>
                      <a:pt x="1102" y="1001"/>
                      <a:pt x="1135" y="834"/>
                      <a:pt x="1135" y="634"/>
                    </a:cubicBezTo>
                    <a:cubicBezTo>
                      <a:pt x="1135" y="434"/>
                      <a:pt x="1102" y="267"/>
                      <a:pt x="1001" y="167"/>
                    </a:cubicBezTo>
                    <a:cubicBezTo>
                      <a:pt x="901" y="34"/>
                      <a:pt x="735"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a:off x="681981" y="1795220"/>
                <a:ext cx="25205" cy="30903"/>
              </a:xfrm>
              <a:custGeom>
                <a:avLst/>
                <a:gdLst/>
                <a:ahLst/>
                <a:cxnLst/>
                <a:rect l="l" t="t" r="r" b="b"/>
                <a:pathLst>
                  <a:path w="1035" h="1269" extrusionOk="0">
                    <a:moveTo>
                      <a:pt x="0" y="1"/>
                    </a:moveTo>
                    <a:lnTo>
                      <a:pt x="0" y="735"/>
                    </a:lnTo>
                    <a:cubicBezTo>
                      <a:pt x="0" y="901"/>
                      <a:pt x="34" y="1035"/>
                      <a:pt x="101" y="1135"/>
                    </a:cubicBezTo>
                    <a:cubicBezTo>
                      <a:pt x="167" y="1202"/>
                      <a:pt x="267" y="1268"/>
                      <a:pt x="434" y="1268"/>
                    </a:cubicBezTo>
                    <a:cubicBezTo>
                      <a:pt x="501" y="1268"/>
                      <a:pt x="568" y="1235"/>
                      <a:pt x="634" y="1202"/>
                    </a:cubicBezTo>
                    <a:cubicBezTo>
                      <a:pt x="701" y="1168"/>
                      <a:pt x="768" y="1102"/>
                      <a:pt x="834" y="1035"/>
                    </a:cubicBezTo>
                    <a:lnTo>
                      <a:pt x="834" y="1235"/>
                    </a:lnTo>
                    <a:lnTo>
                      <a:pt x="1035" y="1235"/>
                    </a:lnTo>
                    <a:lnTo>
                      <a:pt x="1035" y="1"/>
                    </a:lnTo>
                    <a:lnTo>
                      <a:pt x="834" y="1"/>
                    </a:lnTo>
                    <a:lnTo>
                      <a:pt x="834" y="701"/>
                    </a:lnTo>
                    <a:cubicBezTo>
                      <a:pt x="834" y="801"/>
                      <a:pt x="801" y="901"/>
                      <a:pt x="734" y="968"/>
                    </a:cubicBezTo>
                    <a:cubicBezTo>
                      <a:pt x="668" y="1035"/>
                      <a:pt x="568" y="1068"/>
                      <a:pt x="467" y="1068"/>
                    </a:cubicBezTo>
                    <a:cubicBezTo>
                      <a:pt x="367" y="1068"/>
                      <a:pt x="301" y="1035"/>
                      <a:pt x="267" y="1002"/>
                    </a:cubicBezTo>
                    <a:cubicBezTo>
                      <a:pt x="201" y="935"/>
                      <a:pt x="201" y="835"/>
                      <a:pt x="201" y="735"/>
                    </a:cubicBez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a:off x="716903" y="1794416"/>
                <a:ext cx="17899" cy="30879"/>
              </a:xfrm>
              <a:custGeom>
                <a:avLst/>
                <a:gdLst/>
                <a:ahLst/>
                <a:cxnLst/>
                <a:rect l="l" t="t" r="r" b="b"/>
                <a:pathLst>
                  <a:path w="735" h="1268" extrusionOk="0">
                    <a:moveTo>
                      <a:pt x="635" y="0"/>
                    </a:moveTo>
                    <a:cubicBezTo>
                      <a:pt x="535" y="0"/>
                      <a:pt x="434" y="0"/>
                      <a:pt x="368" y="34"/>
                    </a:cubicBezTo>
                    <a:cubicBezTo>
                      <a:pt x="301" y="67"/>
                      <a:pt x="234" y="134"/>
                      <a:pt x="201" y="201"/>
                    </a:cubicBezTo>
                    <a:lnTo>
                      <a:pt x="201" y="34"/>
                    </a:lnTo>
                    <a:lnTo>
                      <a:pt x="1" y="34"/>
                    </a:lnTo>
                    <a:lnTo>
                      <a:pt x="1" y="1268"/>
                    </a:lnTo>
                    <a:lnTo>
                      <a:pt x="201" y="1268"/>
                    </a:lnTo>
                    <a:lnTo>
                      <a:pt x="201" y="601"/>
                    </a:lnTo>
                    <a:cubicBezTo>
                      <a:pt x="201" y="467"/>
                      <a:pt x="234" y="367"/>
                      <a:pt x="301" y="267"/>
                    </a:cubicBezTo>
                    <a:cubicBezTo>
                      <a:pt x="368" y="201"/>
                      <a:pt x="434" y="167"/>
                      <a:pt x="568" y="167"/>
                    </a:cubicBezTo>
                    <a:lnTo>
                      <a:pt x="668" y="167"/>
                    </a:lnTo>
                    <a:cubicBezTo>
                      <a:pt x="668" y="201"/>
                      <a:pt x="701" y="201"/>
                      <a:pt x="735" y="201"/>
                    </a:cubicBez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a:off x="757524" y="1794416"/>
                <a:ext cx="26836" cy="42252"/>
              </a:xfrm>
              <a:custGeom>
                <a:avLst/>
                <a:gdLst/>
                <a:ahLst/>
                <a:cxnLst/>
                <a:rect l="l" t="t" r="r" b="b"/>
                <a:pathLst>
                  <a:path w="1102" h="1735" extrusionOk="0">
                    <a:moveTo>
                      <a:pt x="534" y="167"/>
                    </a:moveTo>
                    <a:cubicBezTo>
                      <a:pt x="634" y="167"/>
                      <a:pt x="735" y="201"/>
                      <a:pt x="801" y="301"/>
                    </a:cubicBezTo>
                    <a:cubicBezTo>
                      <a:pt x="835" y="367"/>
                      <a:pt x="868" y="501"/>
                      <a:pt x="868" y="634"/>
                    </a:cubicBezTo>
                    <a:cubicBezTo>
                      <a:pt x="868" y="801"/>
                      <a:pt x="835" y="901"/>
                      <a:pt x="801" y="1001"/>
                    </a:cubicBezTo>
                    <a:cubicBezTo>
                      <a:pt x="735" y="1068"/>
                      <a:pt x="634" y="1101"/>
                      <a:pt x="534" y="1101"/>
                    </a:cubicBezTo>
                    <a:cubicBezTo>
                      <a:pt x="434" y="1101"/>
                      <a:pt x="334" y="1068"/>
                      <a:pt x="268" y="1001"/>
                    </a:cubicBezTo>
                    <a:cubicBezTo>
                      <a:pt x="234" y="901"/>
                      <a:pt x="201" y="801"/>
                      <a:pt x="201" y="634"/>
                    </a:cubicBezTo>
                    <a:cubicBezTo>
                      <a:pt x="201" y="501"/>
                      <a:pt x="234" y="367"/>
                      <a:pt x="268" y="301"/>
                    </a:cubicBezTo>
                    <a:cubicBezTo>
                      <a:pt x="334" y="201"/>
                      <a:pt x="434" y="167"/>
                      <a:pt x="534" y="167"/>
                    </a:cubicBezTo>
                    <a:close/>
                    <a:moveTo>
                      <a:pt x="601" y="0"/>
                    </a:moveTo>
                    <a:cubicBezTo>
                      <a:pt x="501" y="0"/>
                      <a:pt x="401" y="0"/>
                      <a:pt x="334" y="34"/>
                    </a:cubicBezTo>
                    <a:cubicBezTo>
                      <a:pt x="301" y="67"/>
                      <a:pt x="234" y="134"/>
                      <a:pt x="201" y="201"/>
                    </a:cubicBezTo>
                    <a:lnTo>
                      <a:pt x="201" y="34"/>
                    </a:lnTo>
                    <a:lnTo>
                      <a:pt x="1" y="34"/>
                    </a:lnTo>
                    <a:lnTo>
                      <a:pt x="1" y="1735"/>
                    </a:lnTo>
                    <a:lnTo>
                      <a:pt x="201" y="1735"/>
                    </a:lnTo>
                    <a:lnTo>
                      <a:pt x="201" y="1068"/>
                    </a:lnTo>
                    <a:cubicBezTo>
                      <a:pt x="234" y="1135"/>
                      <a:pt x="301" y="1201"/>
                      <a:pt x="334" y="1235"/>
                    </a:cubicBezTo>
                    <a:cubicBezTo>
                      <a:pt x="401" y="1268"/>
                      <a:pt x="501" y="1301"/>
                      <a:pt x="601" y="1301"/>
                    </a:cubicBezTo>
                    <a:cubicBezTo>
                      <a:pt x="735" y="1301"/>
                      <a:pt x="868" y="1235"/>
                      <a:pt x="935" y="1101"/>
                    </a:cubicBezTo>
                    <a:cubicBezTo>
                      <a:pt x="1035" y="1001"/>
                      <a:pt x="1101" y="834"/>
                      <a:pt x="1101" y="634"/>
                    </a:cubicBezTo>
                    <a:cubicBezTo>
                      <a:pt x="1101" y="434"/>
                      <a:pt x="1035" y="301"/>
                      <a:pt x="935" y="167"/>
                    </a:cubicBezTo>
                    <a:cubicBezTo>
                      <a:pt x="868" y="34"/>
                      <a:pt x="735"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a:off x="790011" y="1794416"/>
                <a:ext cx="27664" cy="31707"/>
              </a:xfrm>
              <a:custGeom>
                <a:avLst/>
                <a:gdLst/>
                <a:ahLst/>
                <a:cxnLst/>
                <a:rect l="l" t="t" r="r" b="b"/>
                <a:pathLst>
                  <a:path w="1136" h="1302" extrusionOk="0">
                    <a:moveTo>
                      <a:pt x="601" y="167"/>
                    </a:moveTo>
                    <a:cubicBezTo>
                      <a:pt x="701" y="167"/>
                      <a:pt x="802" y="201"/>
                      <a:pt x="868" y="267"/>
                    </a:cubicBezTo>
                    <a:cubicBezTo>
                      <a:pt x="902" y="334"/>
                      <a:pt x="935" y="401"/>
                      <a:pt x="935" y="534"/>
                    </a:cubicBezTo>
                    <a:lnTo>
                      <a:pt x="234" y="534"/>
                    </a:lnTo>
                    <a:cubicBezTo>
                      <a:pt x="234" y="401"/>
                      <a:pt x="268" y="334"/>
                      <a:pt x="335" y="267"/>
                    </a:cubicBezTo>
                    <a:cubicBezTo>
                      <a:pt x="401" y="201"/>
                      <a:pt x="501" y="167"/>
                      <a:pt x="601" y="167"/>
                    </a:cubicBezTo>
                    <a:close/>
                    <a:moveTo>
                      <a:pt x="601" y="0"/>
                    </a:moveTo>
                    <a:cubicBezTo>
                      <a:pt x="435" y="0"/>
                      <a:pt x="268" y="34"/>
                      <a:pt x="168" y="167"/>
                    </a:cubicBezTo>
                    <a:cubicBezTo>
                      <a:pt x="68" y="301"/>
                      <a:pt x="1" y="434"/>
                      <a:pt x="1" y="634"/>
                    </a:cubicBezTo>
                    <a:cubicBezTo>
                      <a:pt x="1" y="834"/>
                      <a:pt x="68" y="1001"/>
                      <a:pt x="168" y="1101"/>
                    </a:cubicBezTo>
                    <a:cubicBezTo>
                      <a:pt x="301" y="1235"/>
                      <a:pt x="435" y="1301"/>
                      <a:pt x="635" y="1301"/>
                    </a:cubicBezTo>
                    <a:cubicBezTo>
                      <a:pt x="735" y="1301"/>
                      <a:pt x="802" y="1268"/>
                      <a:pt x="868" y="1268"/>
                    </a:cubicBezTo>
                    <a:cubicBezTo>
                      <a:pt x="968" y="1235"/>
                      <a:pt x="1035" y="1235"/>
                      <a:pt x="1102" y="1201"/>
                    </a:cubicBezTo>
                    <a:lnTo>
                      <a:pt x="1102" y="1001"/>
                    </a:lnTo>
                    <a:cubicBezTo>
                      <a:pt x="1035" y="1035"/>
                      <a:pt x="968" y="1068"/>
                      <a:pt x="902" y="1101"/>
                    </a:cubicBezTo>
                    <a:lnTo>
                      <a:pt x="668" y="1101"/>
                    </a:lnTo>
                    <a:cubicBezTo>
                      <a:pt x="535" y="1101"/>
                      <a:pt x="435" y="1068"/>
                      <a:pt x="335" y="1001"/>
                    </a:cubicBezTo>
                    <a:cubicBezTo>
                      <a:pt x="268" y="934"/>
                      <a:pt x="234" y="834"/>
                      <a:pt x="201" y="701"/>
                    </a:cubicBezTo>
                    <a:lnTo>
                      <a:pt x="1135" y="701"/>
                    </a:lnTo>
                    <a:lnTo>
                      <a:pt x="1135" y="601"/>
                    </a:lnTo>
                    <a:cubicBezTo>
                      <a:pt x="1135" y="401"/>
                      <a:pt x="1102" y="267"/>
                      <a:pt x="1002" y="167"/>
                    </a:cubicBezTo>
                    <a:cubicBezTo>
                      <a:pt x="902" y="34"/>
                      <a:pt x="7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1"/>
              <p:cNvSpPr/>
              <p:nvPr/>
            </p:nvSpPr>
            <p:spPr>
              <a:xfrm>
                <a:off x="825761" y="1794416"/>
                <a:ext cx="17899" cy="30879"/>
              </a:xfrm>
              <a:custGeom>
                <a:avLst/>
                <a:gdLst/>
                <a:ahLst/>
                <a:cxnLst/>
                <a:rect l="l" t="t" r="r" b="b"/>
                <a:pathLst>
                  <a:path w="735" h="1268" extrusionOk="0">
                    <a:moveTo>
                      <a:pt x="634" y="0"/>
                    </a:moveTo>
                    <a:cubicBezTo>
                      <a:pt x="534" y="0"/>
                      <a:pt x="434" y="0"/>
                      <a:pt x="368" y="34"/>
                    </a:cubicBezTo>
                    <a:cubicBezTo>
                      <a:pt x="301" y="67"/>
                      <a:pt x="268" y="134"/>
                      <a:pt x="201" y="201"/>
                    </a:cubicBezTo>
                    <a:lnTo>
                      <a:pt x="201" y="34"/>
                    </a:lnTo>
                    <a:lnTo>
                      <a:pt x="1" y="34"/>
                    </a:lnTo>
                    <a:lnTo>
                      <a:pt x="1" y="1268"/>
                    </a:lnTo>
                    <a:lnTo>
                      <a:pt x="201" y="1268"/>
                    </a:lnTo>
                    <a:lnTo>
                      <a:pt x="201" y="601"/>
                    </a:lnTo>
                    <a:cubicBezTo>
                      <a:pt x="201" y="467"/>
                      <a:pt x="234" y="367"/>
                      <a:pt x="301" y="267"/>
                    </a:cubicBezTo>
                    <a:cubicBezTo>
                      <a:pt x="368" y="201"/>
                      <a:pt x="468" y="167"/>
                      <a:pt x="568" y="167"/>
                    </a:cubicBezTo>
                    <a:lnTo>
                      <a:pt x="668" y="167"/>
                    </a:lnTo>
                    <a:cubicBezTo>
                      <a:pt x="701" y="201"/>
                      <a:pt x="701" y="201"/>
                      <a:pt x="735" y="201"/>
                    </a:cubicBez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1"/>
              <p:cNvSpPr/>
              <p:nvPr/>
            </p:nvSpPr>
            <p:spPr>
              <a:xfrm>
                <a:off x="846875" y="1794416"/>
                <a:ext cx="22770" cy="31707"/>
              </a:xfrm>
              <a:custGeom>
                <a:avLst/>
                <a:gdLst/>
                <a:ahLst/>
                <a:cxnLst/>
                <a:rect l="l" t="t" r="r" b="b"/>
                <a:pathLst>
                  <a:path w="935" h="1302" extrusionOk="0">
                    <a:moveTo>
                      <a:pt x="468" y="0"/>
                    </a:moveTo>
                    <a:cubicBezTo>
                      <a:pt x="335" y="0"/>
                      <a:pt x="201" y="34"/>
                      <a:pt x="134" y="100"/>
                    </a:cubicBezTo>
                    <a:cubicBezTo>
                      <a:pt x="34" y="134"/>
                      <a:pt x="1" y="234"/>
                      <a:pt x="1" y="367"/>
                    </a:cubicBezTo>
                    <a:cubicBezTo>
                      <a:pt x="1" y="434"/>
                      <a:pt x="34" y="534"/>
                      <a:pt x="68" y="567"/>
                    </a:cubicBezTo>
                    <a:cubicBezTo>
                      <a:pt x="134" y="634"/>
                      <a:pt x="234" y="668"/>
                      <a:pt x="368" y="701"/>
                    </a:cubicBezTo>
                    <a:lnTo>
                      <a:pt x="435" y="734"/>
                    </a:lnTo>
                    <a:cubicBezTo>
                      <a:pt x="568" y="734"/>
                      <a:pt x="635" y="768"/>
                      <a:pt x="668" y="801"/>
                    </a:cubicBezTo>
                    <a:cubicBezTo>
                      <a:pt x="701" y="834"/>
                      <a:pt x="735" y="868"/>
                      <a:pt x="735" y="934"/>
                    </a:cubicBezTo>
                    <a:cubicBezTo>
                      <a:pt x="735" y="1001"/>
                      <a:pt x="701" y="1035"/>
                      <a:pt x="635" y="1068"/>
                    </a:cubicBezTo>
                    <a:cubicBezTo>
                      <a:pt x="601" y="1101"/>
                      <a:pt x="535" y="1101"/>
                      <a:pt x="435" y="1101"/>
                    </a:cubicBezTo>
                    <a:lnTo>
                      <a:pt x="201" y="1101"/>
                    </a:lnTo>
                    <a:cubicBezTo>
                      <a:pt x="134" y="1068"/>
                      <a:pt x="68" y="1035"/>
                      <a:pt x="1" y="1001"/>
                    </a:cubicBezTo>
                    <a:lnTo>
                      <a:pt x="1" y="1201"/>
                    </a:lnTo>
                    <a:cubicBezTo>
                      <a:pt x="68" y="1235"/>
                      <a:pt x="134" y="1268"/>
                      <a:pt x="201" y="1268"/>
                    </a:cubicBezTo>
                    <a:cubicBezTo>
                      <a:pt x="301" y="1268"/>
                      <a:pt x="368" y="1301"/>
                      <a:pt x="435" y="1301"/>
                    </a:cubicBezTo>
                    <a:cubicBezTo>
                      <a:pt x="568" y="1301"/>
                      <a:pt x="701" y="1268"/>
                      <a:pt x="802" y="1201"/>
                    </a:cubicBezTo>
                    <a:cubicBezTo>
                      <a:pt x="902" y="1135"/>
                      <a:pt x="935" y="1035"/>
                      <a:pt x="935" y="901"/>
                    </a:cubicBezTo>
                    <a:cubicBezTo>
                      <a:pt x="935" y="801"/>
                      <a:pt x="902" y="734"/>
                      <a:pt x="835" y="668"/>
                    </a:cubicBezTo>
                    <a:cubicBezTo>
                      <a:pt x="768" y="634"/>
                      <a:pt x="668" y="567"/>
                      <a:pt x="535" y="534"/>
                    </a:cubicBezTo>
                    <a:lnTo>
                      <a:pt x="468" y="534"/>
                    </a:lnTo>
                    <a:cubicBezTo>
                      <a:pt x="368" y="501"/>
                      <a:pt x="301" y="467"/>
                      <a:pt x="234" y="467"/>
                    </a:cubicBezTo>
                    <a:cubicBezTo>
                      <a:pt x="201" y="434"/>
                      <a:pt x="201" y="401"/>
                      <a:pt x="201" y="334"/>
                    </a:cubicBezTo>
                    <a:cubicBezTo>
                      <a:pt x="201" y="267"/>
                      <a:pt x="234" y="234"/>
                      <a:pt x="268" y="201"/>
                    </a:cubicBezTo>
                    <a:cubicBezTo>
                      <a:pt x="335" y="167"/>
                      <a:pt x="401" y="167"/>
                      <a:pt x="501" y="167"/>
                    </a:cubicBezTo>
                    <a:lnTo>
                      <a:pt x="701" y="167"/>
                    </a:lnTo>
                    <a:cubicBezTo>
                      <a:pt x="768" y="201"/>
                      <a:pt x="802" y="234"/>
                      <a:pt x="868" y="234"/>
                    </a:cubicBezTo>
                    <a:lnTo>
                      <a:pt x="868" y="67"/>
                    </a:lnTo>
                    <a:cubicBezTo>
                      <a:pt x="802" y="34"/>
                      <a:pt x="768" y="34"/>
                      <a:pt x="7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a:off x="875319" y="1794416"/>
                <a:ext cx="27640" cy="31707"/>
              </a:xfrm>
              <a:custGeom>
                <a:avLst/>
                <a:gdLst/>
                <a:ahLst/>
                <a:cxnLst/>
                <a:rect l="l" t="t" r="r" b="b"/>
                <a:pathLst>
                  <a:path w="1135" h="1302" extrusionOk="0">
                    <a:moveTo>
                      <a:pt x="568" y="167"/>
                    </a:moveTo>
                    <a:cubicBezTo>
                      <a:pt x="668" y="167"/>
                      <a:pt x="768" y="201"/>
                      <a:pt x="834" y="301"/>
                    </a:cubicBezTo>
                    <a:cubicBezTo>
                      <a:pt x="901" y="367"/>
                      <a:pt x="934" y="501"/>
                      <a:pt x="934" y="634"/>
                    </a:cubicBezTo>
                    <a:cubicBezTo>
                      <a:pt x="934" y="801"/>
                      <a:pt x="901" y="901"/>
                      <a:pt x="834" y="1001"/>
                    </a:cubicBezTo>
                    <a:cubicBezTo>
                      <a:pt x="768" y="1068"/>
                      <a:pt x="668" y="1101"/>
                      <a:pt x="568" y="1101"/>
                    </a:cubicBezTo>
                    <a:cubicBezTo>
                      <a:pt x="467" y="1101"/>
                      <a:pt x="367" y="1068"/>
                      <a:pt x="301" y="1001"/>
                    </a:cubicBezTo>
                    <a:cubicBezTo>
                      <a:pt x="234" y="901"/>
                      <a:pt x="234" y="801"/>
                      <a:pt x="234" y="634"/>
                    </a:cubicBezTo>
                    <a:cubicBezTo>
                      <a:pt x="234" y="501"/>
                      <a:pt x="234" y="367"/>
                      <a:pt x="301" y="301"/>
                    </a:cubicBezTo>
                    <a:cubicBezTo>
                      <a:pt x="367" y="201"/>
                      <a:pt x="467" y="167"/>
                      <a:pt x="568" y="167"/>
                    </a:cubicBezTo>
                    <a:close/>
                    <a:moveTo>
                      <a:pt x="568" y="0"/>
                    </a:moveTo>
                    <a:cubicBezTo>
                      <a:pt x="401" y="0"/>
                      <a:pt x="267" y="34"/>
                      <a:pt x="167" y="167"/>
                    </a:cubicBezTo>
                    <a:cubicBezTo>
                      <a:pt x="67" y="267"/>
                      <a:pt x="0" y="434"/>
                      <a:pt x="0" y="634"/>
                    </a:cubicBezTo>
                    <a:cubicBezTo>
                      <a:pt x="0" y="834"/>
                      <a:pt x="67" y="1001"/>
                      <a:pt x="167" y="1101"/>
                    </a:cubicBezTo>
                    <a:cubicBezTo>
                      <a:pt x="267" y="1235"/>
                      <a:pt x="401" y="1301"/>
                      <a:pt x="568" y="1301"/>
                    </a:cubicBezTo>
                    <a:cubicBezTo>
                      <a:pt x="734" y="1301"/>
                      <a:pt x="901" y="1235"/>
                      <a:pt x="1001" y="1101"/>
                    </a:cubicBezTo>
                    <a:cubicBezTo>
                      <a:pt x="1101" y="1001"/>
                      <a:pt x="1135" y="834"/>
                      <a:pt x="1135" y="634"/>
                    </a:cubicBezTo>
                    <a:cubicBezTo>
                      <a:pt x="1135" y="434"/>
                      <a:pt x="1101" y="267"/>
                      <a:pt x="1001" y="167"/>
                    </a:cubicBezTo>
                    <a:cubicBezTo>
                      <a:pt x="901" y="34"/>
                      <a:pt x="734"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a:off x="911069" y="1794416"/>
                <a:ext cx="25205" cy="30879"/>
              </a:xfrm>
              <a:custGeom>
                <a:avLst/>
                <a:gdLst/>
                <a:ahLst/>
                <a:cxnLst/>
                <a:rect l="l" t="t" r="r" b="b"/>
                <a:pathLst>
                  <a:path w="1035" h="1268" extrusionOk="0">
                    <a:moveTo>
                      <a:pt x="601" y="0"/>
                    </a:moveTo>
                    <a:cubicBezTo>
                      <a:pt x="501" y="0"/>
                      <a:pt x="434" y="0"/>
                      <a:pt x="367" y="34"/>
                    </a:cubicBezTo>
                    <a:cubicBezTo>
                      <a:pt x="300" y="67"/>
                      <a:pt x="267" y="134"/>
                      <a:pt x="200" y="201"/>
                    </a:cubicBezTo>
                    <a:lnTo>
                      <a:pt x="200" y="34"/>
                    </a:lnTo>
                    <a:lnTo>
                      <a:pt x="0" y="34"/>
                    </a:lnTo>
                    <a:lnTo>
                      <a:pt x="0" y="1268"/>
                    </a:lnTo>
                    <a:lnTo>
                      <a:pt x="200" y="1268"/>
                    </a:lnTo>
                    <a:lnTo>
                      <a:pt x="200" y="567"/>
                    </a:lnTo>
                    <a:cubicBezTo>
                      <a:pt x="200" y="434"/>
                      <a:pt x="234" y="334"/>
                      <a:pt x="300" y="267"/>
                    </a:cubicBezTo>
                    <a:cubicBezTo>
                      <a:pt x="367" y="201"/>
                      <a:pt x="434" y="167"/>
                      <a:pt x="567" y="167"/>
                    </a:cubicBezTo>
                    <a:cubicBezTo>
                      <a:pt x="634" y="167"/>
                      <a:pt x="701" y="201"/>
                      <a:pt x="767" y="267"/>
                    </a:cubicBezTo>
                    <a:cubicBezTo>
                      <a:pt x="801" y="301"/>
                      <a:pt x="834" y="401"/>
                      <a:pt x="834" y="501"/>
                    </a:cubicBezTo>
                    <a:lnTo>
                      <a:pt x="834" y="1268"/>
                    </a:lnTo>
                    <a:lnTo>
                      <a:pt x="1034" y="1268"/>
                    </a:lnTo>
                    <a:lnTo>
                      <a:pt x="1034" y="501"/>
                    </a:lnTo>
                    <a:cubicBezTo>
                      <a:pt x="1034" y="334"/>
                      <a:pt x="1001" y="201"/>
                      <a:pt x="934" y="134"/>
                    </a:cubicBezTo>
                    <a:cubicBezTo>
                      <a:pt x="867" y="34"/>
                      <a:pt x="734"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944360" y="1794416"/>
                <a:ext cx="25205" cy="31707"/>
              </a:xfrm>
              <a:custGeom>
                <a:avLst/>
                <a:gdLst/>
                <a:ahLst/>
                <a:cxnLst/>
                <a:rect l="l" t="t" r="r" b="b"/>
                <a:pathLst>
                  <a:path w="1035" h="1302" extrusionOk="0">
                    <a:moveTo>
                      <a:pt x="835" y="634"/>
                    </a:moveTo>
                    <a:lnTo>
                      <a:pt x="835" y="668"/>
                    </a:lnTo>
                    <a:cubicBezTo>
                      <a:pt x="835" y="801"/>
                      <a:pt x="801" y="934"/>
                      <a:pt x="735" y="1001"/>
                    </a:cubicBezTo>
                    <a:cubicBezTo>
                      <a:pt x="668" y="1068"/>
                      <a:pt x="568" y="1101"/>
                      <a:pt x="468" y="1101"/>
                    </a:cubicBezTo>
                    <a:cubicBezTo>
                      <a:pt x="368" y="1101"/>
                      <a:pt x="334" y="1101"/>
                      <a:pt x="268" y="1068"/>
                    </a:cubicBezTo>
                    <a:cubicBezTo>
                      <a:pt x="234" y="1001"/>
                      <a:pt x="201" y="968"/>
                      <a:pt x="201" y="868"/>
                    </a:cubicBezTo>
                    <a:cubicBezTo>
                      <a:pt x="201" y="801"/>
                      <a:pt x="234" y="734"/>
                      <a:pt x="301" y="701"/>
                    </a:cubicBezTo>
                    <a:cubicBezTo>
                      <a:pt x="368" y="668"/>
                      <a:pt x="468" y="634"/>
                      <a:pt x="635" y="634"/>
                    </a:cubicBezTo>
                    <a:close/>
                    <a:moveTo>
                      <a:pt x="301" y="0"/>
                    </a:moveTo>
                    <a:cubicBezTo>
                      <a:pt x="234" y="34"/>
                      <a:pt x="168" y="34"/>
                      <a:pt x="101" y="67"/>
                    </a:cubicBezTo>
                    <a:lnTo>
                      <a:pt x="101" y="267"/>
                    </a:lnTo>
                    <a:cubicBezTo>
                      <a:pt x="134" y="234"/>
                      <a:pt x="201" y="201"/>
                      <a:pt x="268" y="201"/>
                    </a:cubicBezTo>
                    <a:cubicBezTo>
                      <a:pt x="334" y="167"/>
                      <a:pt x="401" y="167"/>
                      <a:pt x="501" y="167"/>
                    </a:cubicBezTo>
                    <a:cubicBezTo>
                      <a:pt x="601" y="167"/>
                      <a:pt x="668" y="201"/>
                      <a:pt x="735" y="234"/>
                    </a:cubicBezTo>
                    <a:cubicBezTo>
                      <a:pt x="801" y="301"/>
                      <a:pt x="835" y="367"/>
                      <a:pt x="835" y="467"/>
                    </a:cubicBezTo>
                    <a:lnTo>
                      <a:pt x="568" y="467"/>
                    </a:lnTo>
                    <a:cubicBezTo>
                      <a:pt x="368" y="467"/>
                      <a:pt x="234" y="501"/>
                      <a:pt x="134" y="567"/>
                    </a:cubicBezTo>
                    <a:cubicBezTo>
                      <a:pt x="34" y="668"/>
                      <a:pt x="1" y="768"/>
                      <a:pt x="1" y="901"/>
                    </a:cubicBezTo>
                    <a:cubicBezTo>
                      <a:pt x="1" y="1001"/>
                      <a:pt x="34" y="1101"/>
                      <a:pt x="101" y="1168"/>
                    </a:cubicBezTo>
                    <a:cubicBezTo>
                      <a:pt x="168" y="1268"/>
                      <a:pt x="268" y="1301"/>
                      <a:pt x="401" y="1301"/>
                    </a:cubicBezTo>
                    <a:cubicBezTo>
                      <a:pt x="501" y="1301"/>
                      <a:pt x="601" y="1268"/>
                      <a:pt x="668" y="1235"/>
                    </a:cubicBezTo>
                    <a:cubicBezTo>
                      <a:pt x="735" y="1201"/>
                      <a:pt x="801" y="1135"/>
                      <a:pt x="835" y="1068"/>
                    </a:cubicBezTo>
                    <a:lnTo>
                      <a:pt x="835" y="1268"/>
                    </a:lnTo>
                    <a:lnTo>
                      <a:pt x="1035" y="1268"/>
                    </a:lnTo>
                    <a:lnTo>
                      <a:pt x="1035" y="534"/>
                    </a:lnTo>
                    <a:cubicBezTo>
                      <a:pt x="1035" y="367"/>
                      <a:pt x="1002" y="234"/>
                      <a:pt x="901" y="134"/>
                    </a:cubicBezTo>
                    <a:cubicBezTo>
                      <a:pt x="835" y="34"/>
                      <a:pt x="701"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980110" y="1783043"/>
                <a:ext cx="4895" cy="42252"/>
              </a:xfrm>
              <a:custGeom>
                <a:avLst/>
                <a:gdLst/>
                <a:ahLst/>
                <a:cxnLst/>
                <a:rect l="l" t="t" r="r" b="b"/>
                <a:pathLst>
                  <a:path w="201" h="1735" extrusionOk="0">
                    <a:moveTo>
                      <a:pt x="1" y="0"/>
                    </a:moveTo>
                    <a:lnTo>
                      <a:pt x="1" y="1735"/>
                    </a:lnTo>
                    <a:lnTo>
                      <a:pt x="201" y="1735"/>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1010162" y="1783043"/>
                <a:ext cx="27640" cy="43080"/>
              </a:xfrm>
              <a:custGeom>
                <a:avLst/>
                <a:gdLst/>
                <a:ahLst/>
                <a:cxnLst/>
                <a:rect l="l" t="t" r="r" b="b"/>
                <a:pathLst>
                  <a:path w="1135" h="1769" extrusionOk="0">
                    <a:moveTo>
                      <a:pt x="568" y="634"/>
                    </a:moveTo>
                    <a:cubicBezTo>
                      <a:pt x="668" y="634"/>
                      <a:pt x="768" y="668"/>
                      <a:pt x="835" y="768"/>
                    </a:cubicBezTo>
                    <a:cubicBezTo>
                      <a:pt x="901" y="834"/>
                      <a:pt x="901" y="968"/>
                      <a:pt x="901" y="1101"/>
                    </a:cubicBezTo>
                    <a:cubicBezTo>
                      <a:pt x="901" y="1268"/>
                      <a:pt x="901" y="1368"/>
                      <a:pt x="835" y="1468"/>
                    </a:cubicBezTo>
                    <a:cubicBezTo>
                      <a:pt x="768" y="1535"/>
                      <a:pt x="668" y="1568"/>
                      <a:pt x="568" y="1568"/>
                    </a:cubicBezTo>
                    <a:cubicBezTo>
                      <a:pt x="468" y="1568"/>
                      <a:pt x="368" y="1535"/>
                      <a:pt x="301" y="1468"/>
                    </a:cubicBezTo>
                    <a:cubicBezTo>
                      <a:pt x="268" y="1368"/>
                      <a:pt x="234" y="1268"/>
                      <a:pt x="234" y="1101"/>
                    </a:cubicBezTo>
                    <a:cubicBezTo>
                      <a:pt x="234" y="968"/>
                      <a:pt x="268" y="834"/>
                      <a:pt x="301" y="768"/>
                    </a:cubicBezTo>
                    <a:cubicBezTo>
                      <a:pt x="368" y="668"/>
                      <a:pt x="468" y="634"/>
                      <a:pt x="568" y="634"/>
                    </a:cubicBezTo>
                    <a:close/>
                    <a:moveTo>
                      <a:pt x="901" y="0"/>
                    </a:moveTo>
                    <a:lnTo>
                      <a:pt x="901" y="668"/>
                    </a:lnTo>
                    <a:cubicBezTo>
                      <a:pt x="868" y="601"/>
                      <a:pt x="835" y="534"/>
                      <a:pt x="768" y="501"/>
                    </a:cubicBezTo>
                    <a:cubicBezTo>
                      <a:pt x="701" y="467"/>
                      <a:pt x="601" y="467"/>
                      <a:pt x="534" y="467"/>
                    </a:cubicBezTo>
                    <a:cubicBezTo>
                      <a:pt x="368" y="467"/>
                      <a:pt x="234" y="501"/>
                      <a:pt x="168" y="634"/>
                    </a:cubicBezTo>
                    <a:cubicBezTo>
                      <a:pt x="67" y="768"/>
                      <a:pt x="1" y="901"/>
                      <a:pt x="1" y="1101"/>
                    </a:cubicBezTo>
                    <a:cubicBezTo>
                      <a:pt x="1" y="1301"/>
                      <a:pt x="67" y="1468"/>
                      <a:pt x="168" y="1568"/>
                    </a:cubicBezTo>
                    <a:cubicBezTo>
                      <a:pt x="234" y="1702"/>
                      <a:pt x="368" y="1768"/>
                      <a:pt x="534" y="1768"/>
                    </a:cubicBezTo>
                    <a:cubicBezTo>
                      <a:pt x="601" y="1768"/>
                      <a:pt x="701" y="1735"/>
                      <a:pt x="768" y="1702"/>
                    </a:cubicBezTo>
                    <a:cubicBezTo>
                      <a:pt x="835" y="1668"/>
                      <a:pt x="868" y="1602"/>
                      <a:pt x="901" y="1535"/>
                    </a:cubicBezTo>
                    <a:lnTo>
                      <a:pt x="901" y="1735"/>
                    </a:lnTo>
                    <a:lnTo>
                      <a:pt x="1135" y="1735"/>
                    </a:lnTo>
                    <a:lnTo>
                      <a:pt x="11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1045109" y="1794416"/>
                <a:ext cx="28444" cy="31707"/>
              </a:xfrm>
              <a:custGeom>
                <a:avLst/>
                <a:gdLst/>
                <a:ahLst/>
                <a:cxnLst/>
                <a:rect l="l" t="t" r="r" b="b"/>
                <a:pathLst>
                  <a:path w="1168" h="1302" extrusionOk="0">
                    <a:moveTo>
                      <a:pt x="634" y="167"/>
                    </a:moveTo>
                    <a:cubicBezTo>
                      <a:pt x="734" y="167"/>
                      <a:pt x="801" y="201"/>
                      <a:pt x="867" y="267"/>
                    </a:cubicBezTo>
                    <a:cubicBezTo>
                      <a:pt x="934" y="334"/>
                      <a:pt x="967" y="401"/>
                      <a:pt x="967" y="534"/>
                    </a:cubicBezTo>
                    <a:lnTo>
                      <a:pt x="234" y="534"/>
                    </a:lnTo>
                    <a:cubicBezTo>
                      <a:pt x="234" y="401"/>
                      <a:pt x="267" y="334"/>
                      <a:pt x="367" y="267"/>
                    </a:cubicBezTo>
                    <a:cubicBezTo>
                      <a:pt x="434" y="201"/>
                      <a:pt x="500" y="167"/>
                      <a:pt x="634" y="167"/>
                    </a:cubicBezTo>
                    <a:close/>
                    <a:moveTo>
                      <a:pt x="634" y="0"/>
                    </a:moveTo>
                    <a:cubicBezTo>
                      <a:pt x="434" y="0"/>
                      <a:pt x="300" y="34"/>
                      <a:pt x="167" y="167"/>
                    </a:cubicBezTo>
                    <a:cubicBezTo>
                      <a:pt x="67" y="301"/>
                      <a:pt x="0" y="434"/>
                      <a:pt x="0" y="634"/>
                    </a:cubicBezTo>
                    <a:cubicBezTo>
                      <a:pt x="0" y="834"/>
                      <a:pt x="67" y="1001"/>
                      <a:pt x="200" y="1101"/>
                    </a:cubicBezTo>
                    <a:cubicBezTo>
                      <a:pt x="300" y="1235"/>
                      <a:pt x="467" y="1301"/>
                      <a:pt x="667" y="1301"/>
                    </a:cubicBezTo>
                    <a:cubicBezTo>
                      <a:pt x="734" y="1301"/>
                      <a:pt x="801" y="1268"/>
                      <a:pt x="901" y="1268"/>
                    </a:cubicBezTo>
                    <a:cubicBezTo>
                      <a:pt x="967" y="1235"/>
                      <a:pt x="1034" y="1235"/>
                      <a:pt x="1101" y="1201"/>
                    </a:cubicBezTo>
                    <a:lnTo>
                      <a:pt x="1101" y="1001"/>
                    </a:lnTo>
                    <a:cubicBezTo>
                      <a:pt x="1034" y="1035"/>
                      <a:pt x="967" y="1068"/>
                      <a:pt x="901" y="1101"/>
                    </a:cubicBezTo>
                    <a:lnTo>
                      <a:pt x="667" y="1101"/>
                    </a:lnTo>
                    <a:cubicBezTo>
                      <a:pt x="534" y="1101"/>
                      <a:pt x="434" y="1068"/>
                      <a:pt x="367" y="1001"/>
                    </a:cubicBezTo>
                    <a:cubicBezTo>
                      <a:pt x="267" y="934"/>
                      <a:pt x="234" y="834"/>
                      <a:pt x="234" y="701"/>
                    </a:cubicBezTo>
                    <a:lnTo>
                      <a:pt x="1168" y="701"/>
                    </a:lnTo>
                    <a:lnTo>
                      <a:pt x="1168" y="601"/>
                    </a:lnTo>
                    <a:cubicBezTo>
                      <a:pt x="1168" y="401"/>
                      <a:pt x="1101" y="267"/>
                      <a:pt x="1001" y="167"/>
                    </a:cubicBezTo>
                    <a:cubicBezTo>
                      <a:pt x="934" y="34"/>
                      <a:pt x="801" y="0"/>
                      <a:pt x="6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1079227" y="1794416"/>
                <a:ext cx="22770" cy="31707"/>
              </a:xfrm>
              <a:custGeom>
                <a:avLst/>
                <a:gdLst/>
                <a:ahLst/>
                <a:cxnLst/>
                <a:rect l="l" t="t" r="r" b="b"/>
                <a:pathLst>
                  <a:path w="935" h="1302" extrusionOk="0">
                    <a:moveTo>
                      <a:pt x="500" y="0"/>
                    </a:moveTo>
                    <a:cubicBezTo>
                      <a:pt x="334" y="0"/>
                      <a:pt x="234" y="34"/>
                      <a:pt x="134" y="100"/>
                    </a:cubicBezTo>
                    <a:cubicBezTo>
                      <a:pt x="67" y="134"/>
                      <a:pt x="0" y="234"/>
                      <a:pt x="0" y="367"/>
                    </a:cubicBezTo>
                    <a:cubicBezTo>
                      <a:pt x="0" y="434"/>
                      <a:pt x="33" y="534"/>
                      <a:pt x="100" y="567"/>
                    </a:cubicBezTo>
                    <a:cubicBezTo>
                      <a:pt x="167" y="634"/>
                      <a:pt x="234" y="668"/>
                      <a:pt x="367" y="701"/>
                    </a:cubicBezTo>
                    <a:lnTo>
                      <a:pt x="434" y="734"/>
                    </a:lnTo>
                    <a:cubicBezTo>
                      <a:pt x="567" y="734"/>
                      <a:pt x="634" y="768"/>
                      <a:pt x="667" y="801"/>
                    </a:cubicBezTo>
                    <a:cubicBezTo>
                      <a:pt x="734" y="834"/>
                      <a:pt x="734" y="868"/>
                      <a:pt x="734" y="934"/>
                    </a:cubicBezTo>
                    <a:cubicBezTo>
                      <a:pt x="734" y="1001"/>
                      <a:pt x="701" y="1035"/>
                      <a:pt x="667" y="1068"/>
                    </a:cubicBezTo>
                    <a:cubicBezTo>
                      <a:pt x="601" y="1101"/>
                      <a:pt x="534" y="1101"/>
                      <a:pt x="434" y="1101"/>
                    </a:cubicBezTo>
                    <a:lnTo>
                      <a:pt x="234" y="1101"/>
                    </a:lnTo>
                    <a:cubicBezTo>
                      <a:pt x="167" y="1068"/>
                      <a:pt x="67" y="1035"/>
                      <a:pt x="0" y="1001"/>
                    </a:cubicBezTo>
                    <a:lnTo>
                      <a:pt x="0" y="1201"/>
                    </a:lnTo>
                    <a:cubicBezTo>
                      <a:pt x="67" y="1235"/>
                      <a:pt x="167" y="1268"/>
                      <a:pt x="234" y="1268"/>
                    </a:cubicBezTo>
                    <a:cubicBezTo>
                      <a:pt x="300" y="1268"/>
                      <a:pt x="367" y="1301"/>
                      <a:pt x="434" y="1301"/>
                    </a:cubicBezTo>
                    <a:cubicBezTo>
                      <a:pt x="601" y="1301"/>
                      <a:pt x="734" y="1268"/>
                      <a:pt x="801" y="1201"/>
                    </a:cubicBezTo>
                    <a:cubicBezTo>
                      <a:pt x="901" y="1135"/>
                      <a:pt x="934" y="1035"/>
                      <a:pt x="934" y="901"/>
                    </a:cubicBezTo>
                    <a:cubicBezTo>
                      <a:pt x="934" y="801"/>
                      <a:pt x="901" y="734"/>
                      <a:pt x="867" y="668"/>
                    </a:cubicBezTo>
                    <a:cubicBezTo>
                      <a:pt x="801" y="634"/>
                      <a:pt x="701" y="567"/>
                      <a:pt x="534" y="534"/>
                    </a:cubicBezTo>
                    <a:lnTo>
                      <a:pt x="467" y="534"/>
                    </a:lnTo>
                    <a:cubicBezTo>
                      <a:pt x="367" y="501"/>
                      <a:pt x="300" y="467"/>
                      <a:pt x="267" y="467"/>
                    </a:cubicBezTo>
                    <a:cubicBezTo>
                      <a:pt x="234" y="434"/>
                      <a:pt x="200" y="401"/>
                      <a:pt x="200" y="334"/>
                    </a:cubicBezTo>
                    <a:cubicBezTo>
                      <a:pt x="200" y="267"/>
                      <a:pt x="234" y="234"/>
                      <a:pt x="267" y="201"/>
                    </a:cubicBezTo>
                    <a:cubicBezTo>
                      <a:pt x="334" y="167"/>
                      <a:pt x="400" y="167"/>
                      <a:pt x="500" y="167"/>
                    </a:cubicBezTo>
                    <a:lnTo>
                      <a:pt x="701" y="167"/>
                    </a:lnTo>
                    <a:cubicBezTo>
                      <a:pt x="767" y="201"/>
                      <a:pt x="834" y="234"/>
                      <a:pt x="867" y="234"/>
                    </a:cubicBezTo>
                    <a:lnTo>
                      <a:pt x="867" y="67"/>
                    </a:lnTo>
                    <a:cubicBezTo>
                      <a:pt x="834" y="34"/>
                      <a:pt x="767" y="34"/>
                      <a:pt x="7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a:off x="1107647" y="1794416"/>
                <a:ext cx="24401" cy="31707"/>
              </a:xfrm>
              <a:custGeom>
                <a:avLst/>
                <a:gdLst/>
                <a:ahLst/>
                <a:cxnLst/>
                <a:rect l="l" t="t" r="r" b="b"/>
                <a:pathLst>
                  <a:path w="1002" h="1302" extrusionOk="0">
                    <a:moveTo>
                      <a:pt x="634" y="0"/>
                    </a:moveTo>
                    <a:cubicBezTo>
                      <a:pt x="434" y="0"/>
                      <a:pt x="301" y="34"/>
                      <a:pt x="167" y="167"/>
                    </a:cubicBezTo>
                    <a:cubicBezTo>
                      <a:pt x="67" y="267"/>
                      <a:pt x="1" y="434"/>
                      <a:pt x="1" y="634"/>
                    </a:cubicBezTo>
                    <a:cubicBezTo>
                      <a:pt x="1" y="834"/>
                      <a:pt x="67" y="1001"/>
                      <a:pt x="167" y="1101"/>
                    </a:cubicBezTo>
                    <a:cubicBezTo>
                      <a:pt x="301" y="1235"/>
                      <a:pt x="434" y="1301"/>
                      <a:pt x="634" y="1301"/>
                    </a:cubicBezTo>
                    <a:cubicBezTo>
                      <a:pt x="701" y="1301"/>
                      <a:pt x="768" y="1268"/>
                      <a:pt x="835" y="1268"/>
                    </a:cubicBezTo>
                    <a:cubicBezTo>
                      <a:pt x="868" y="1268"/>
                      <a:pt x="935" y="1235"/>
                      <a:pt x="1001" y="1201"/>
                    </a:cubicBezTo>
                    <a:lnTo>
                      <a:pt x="1001" y="1035"/>
                    </a:lnTo>
                    <a:cubicBezTo>
                      <a:pt x="935" y="1068"/>
                      <a:pt x="868" y="1068"/>
                      <a:pt x="835" y="1101"/>
                    </a:cubicBezTo>
                    <a:lnTo>
                      <a:pt x="634" y="1101"/>
                    </a:lnTo>
                    <a:cubicBezTo>
                      <a:pt x="501" y="1101"/>
                      <a:pt x="401" y="1068"/>
                      <a:pt x="334" y="1001"/>
                    </a:cubicBezTo>
                    <a:cubicBezTo>
                      <a:pt x="267" y="901"/>
                      <a:pt x="234" y="801"/>
                      <a:pt x="234" y="634"/>
                    </a:cubicBezTo>
                    <a:cubicBezTo>
                      <a:pt x="234" y="501"/>
                      <a:pt x="267" y="367"/>
                      <a:pt x="334" y="301"/>
                    </a:cubicBezTo>
                    <a:cubicBezTo>
                      <a:pt x="401" y="201"/>
                      <a:pt x="501" y="167"/>
                      <a:pt x="634" y="167"/>
                    </a:cubicBezTo>
                    <a:cubicBezTo>
                      <a:pt x="701" y="167"/>
                      <a:pt x="768" y="167"/>
                      <a:pt x="835" y="201"/>
                    </a:cubicBezTo>
                    <a:cubicBezTo>
                      <a:pt x="868" y="201"/>
                      <a:pt x="935" y="234"/>
                      <a:pt x="1001" y="267"/>
                    </a:cubicBezTo>
                    <a:lnTo>
                      <a:pt x="1001" y="67"/>
                    </a:lnTo>
                    <a:cubicBezTo>
                      <a:pt x="935" y="34"/>
                      <a:pt x="868" y="34"/>
                      <a:pt x="8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a:off x="1140134" y="1794416"/>
                <a:ext cx="17899" cy="30879"/>
              </a:xfrm>
              <a:custGeom>
                <a:avLst/>
                <a:gdLst/>
                <a:ahLst/>
                <a:cxnLst/>
                <a:rect l="l" t="t" r="r" b="b"/>
                <a:pathLst>
                  <a:path w="735" h="1268" extrusionOk="0">
                    <a:moveTo>
                      <a:pt x="635" y="0"/>
                    </a:moveTo>
                    <a:cubicBezTo>
                      <a:pt x="535" y="0"/>
                      <a:pt x="435" y="0"/>
                      <a:pt x="368" y="34"/>
                    </a:cubicBezTo>
                    <a:cubicBezTo>
                      <a:pt x="301" y="67"/>
                      <a:pt x="268" y="134"/>
                      <a:pt x="201" y="201"/>
                    </a:cubicBezTo>
                    <a:lnTo>
                      <a:pt x="201" y="34"/>
                    </a:lnTo>
                    <a:lnTo>
                      <a:pt x="1" y="34"/>
                    </a:lnTo>
                    <a:lnTo>
                      <a:pt x="1" y="1268"/>
                    </a:lnTo>
                    <a:lnTo>
                      <a:pt x="201" y="1268"/>
                    </a:lnTo>
                    <a:lnTo>
                      <a:pt x="201" y="601"/>
                    </a:lnTo>
                    <a:cubicBezTo>
                      <a:pt x="201" y="467"/>
                      <a:pt x="234" y="367"/>
                      <a:pt x="301" y="267"/>
                    </a:cubicBezTo>
                    <a:cubicBezTo>
                      <a:pt x="368" y="201"/>
                      <a:pt x="468" y="167"/>
                      <a:pt x="568" y="167"/>
                    </a:cubicBezTo>
                    <a:lnTo>
                      <a:pt x="668" y="167"/>
                    </a:lnTo>
                    <a:cubicBezTo>
                      <a:pt x="668" y="201"/>
                      <a:pt x="701" y="201"/>
                      <a:pt x="735" y="201"/>
                    </a:cubicBez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1162880" y="1783043"/>
                <a:ext cx="4919" cy="42252"/>
              </a:xfrm>
              <a:custGeom>
                <a:avLst/>
                <a:gdLst/>
                <a:ahLst/>
                <a:cxnLst/>
                <a:rect l="l" t="t" r="r" b="b"/>
                <a:pathLst>
                  <a:path w="202" h="1735" extrusionOk="0">
                    <a:moveTo>
                      <a:pt x="1" y="0"/>
                    </a:moveTo>
                    <a:lnTo>
                      <a:pt x="1" y="267"/>
                    </a:lnTo>
                    <a:lnTo>
                      <a:pt x="201" y="267"/>
                    </a:lnTo>
                    <a:lnTo>
                      <a:pt x="201" y="0"/>
                    </a:lnTo>
                    <a:close/>
                    <a:moveTo>
                      <a:pt x="1" y="501"/>
                    </a:moveTo>
                    <a:lnTo>
                      <a:pt x="1" y="1735"/>
                    </a:lnTo>
                    <a:lnTo>
                      <a:pt x="201" y="1735"/>
                    </a:lnTo>
                    <a:lnTo>
                      <a:pt x="201" y="50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1178320" y="1794416"/>
                <a:ext cx="26836" cy="42252"/>
              </a:xfrm>
              <a:custGeom>
                <a:avLst/>
                <a:gdLst/>
                <a:ahLst/>
                <a:cxnLst/>
                <a:rect l="l" t="t" r="r" b="b"/>
                <a:pathLst>
                  <a:path w="1102" h="1735" extrusionOk="0">
                    <a:moveTo>
                      <a:pt x="534" y="167"/>
                    </a:moveTo>
                    <a:cubicBezTo>
                      <a:pt x="668" y="167"/>
                      <a:pt x="735" y="201"/>
                      <a:pt x="801" y="301"/>
                    </a:cubicBezTo>
                    <a:cubicBezTo>
                      <a:pt x="868" y="367"/>
                      <a:pt x="901" y="501"/>
                      <a:pt x="901" y="634"/>
                    </a:cubicBezTo>
                    <a:cubicBezTo>
                      <a:pt x="901" y="801"/>
                      <a:pt x="868" y="901"/>
                      <a:pt x="801" y="1001"/>
                    </a:cubicBezTo>
                    <a:cubicBezTo>
                      <a:pt x="735" y="1068"/>
                      <a:pt x="668" y="1101"/>
                      <a:pt x="534" y="1101"/>
                    </a:cubicBezTo>
                    <a:cubicBezTo>
                      <a:pt x="434" y="1101"/>
                      <a:pt x="368" y="1068"/>
                      <a:pt x="301" y="1001"/>
                    </a:cubicBezTo>
                    <a:cubicBezTo>
                      <a:pt x="234" y="901"/>
                      <a:pt x="201" y="801"/>
                      <a:pt x="201" y="634"/>
                    </a:cubicBezTo>
                    <a:cubicBezTo>
                      <a:pt x="201" y="501"/>
                      <a:pt x="234" y="367"/>
                      <a:pt x="301" y="301"/>
                    </a:cubicBezTo>
                    <a:cubicBezTo>
                      <a:pt x="368" y="201"/>
                      <a:pt x="434" y="167"/>
                      <a:pt x="534" y="167"/>
                    </a:cubicBezTo>
                    <a:close/>
                    <a:moveTo>
                      <a:pt x="601" y="0"/>
                    </a:moveTo>
                    <a:cubicBezTo>
                      <a:pt x="501" y="0"/>
                      <a:pt x="434" y="0"/>
                      <a:pt x="368" y="34"/>
                    </a:cubicBezTo>
                    <a:cubicBezTo>
                      <a:pt x="301" y="67"/>
                      <a:pt x="234" y="134"/>
                      <a:pt x="201" y="201"/>
                    </a:cubicBezTo>
                    <a:lnTo>
                      <a:pt x="201" y="34"/>
                    </a:lnTo>
                    <a:lnTo>
                      <a:pt x="1" y="34"/>
                    </a:lnTo>
                    <a:lnTo>
                      <a:pt x="1" y="1735"/>
                    </a:lnTo>
                    <a:lnTo>
                      <a:pt x="201" y="1735"/>
                    </a:lnTo>
                    <a:lnTo>
                      <a:pt x="201" y="1068"/>
                    </a:lnTo>
                    <a:cubicBezTo>
                      <a:pt x="234" y="1135"/>
                      <a:pt x="301" y="1201"/>
                      <a:pt x="368" y="1235"/>
                    </a:cubicBezTo>
                    <a:cubicBezTo>
                      <a:pt x="434" y="1268"/>
                      <a:pt x="501" y="1301"/>
                      <a:pt x="601" y="1301"/>
                    </a:cubicBezTo>
                    <a:cubicBezTo>
                      <a:pt x="735" y="1301"/>
                      <a:pt x="868" y="1235"/>
                      <a:pt x="968" y="1101"/>
                    </a:cubicBezTo>
                    <a:cubicBezTo>
                      <a:pt x="1068" y="1001"/>
                      <a:pt x="1101" y="834"/>
                      <a:pt x="1101" y="634"/>
                    </a:cubicBezTo>
                    <a:cubicBezTo>
                      <a:pt x="1101" y="434"/>
                      <a:pt x="1068" y="301"/>
                      <a:pt x="968" y="167"/>
                    </a:cubicBezTo>
                    <a:cubicBezTo>
                      <a:pt x="868" y="34"/>
                      <a:pt x="735"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1210003" y="1786282"/>
                <a:ext cx="18703" cy="39013"/>
              </a:xfrm>
              <a:custGeom>
                <a:avLst/>
                <a:gdLst/>
                <a:ahLst/>
                <a:cxnLst/>
                <a:rect l="l" t="t" r="r" b="b"/>
                <a:pathLst>
                  <a:path w="768" h="1602" extrusionOk="0">
                    <a:moveTo>
                      <a:pt x="134" y="1"/>
                    </a:moveTo>
                    <a:lnTo>
                      <a:pt x="134" y="368"/>
                    </a:lnTo>
                    <a:lnTo>
                      <a:pt x="1" y="368"/>
                    </a:lnTo>
                    <a:lnTo>
                      <a:pt x="1" y="501"/>
                    </a:lnTo>
                    <a:lnTo>
                      <a:pt x="134" y="501"/>
                    </a:lnTo>
                    <a:lnTo>
                      <a:pt x="134" y="1168"/>
                    </a:lnTo>
                    <a:cubicBezTo>
                      <a:pt x="134" y="1335"/>
                      <a:pt x="167" y="1435"/>
                      <a:pt x="234" y="1502"/>
                    </a:cubicBezTo>
                    <a:cubicBezTo>
                      <a:pt x="301" y="1569"/>
                      <a:pt x="401" y="1602"/>
                      <a:pt x="534" y="1602"/>
                    </a:cubicBezTo>
                    <a:lnTo>
                      <a:pt x="768" y="1602"/>
                    </a:lnTo>
                    <a:lnTo>
                      <a:pt x="768" y="1435"/>
                    </a:lnTo>
                    <a:lnTo>
                      <a:pt x="534" y="1435"/>
                    </a:lnTo>
                    <a:cubicBezTo>
                      <a:pt x="468" y="1435"/>
                      <a:pt x="401" y="1402"/>
                      <a:pt x="368" y="1369"/>
                    </a:cubicBezTo>
                    <a:cubicBezTo>
                      <a:pt x="368" y="1335"/>
                      <a:pt x="334" y="1268"/>
                      <a:pt x="334" y="1168"/>
                    </a:cubicBezTo>
                    <a:lnTo>
                      <a:pt x="334" y="501"/>
                    </a:lnTo>
                    <a:lnTo>
                      <a:pt x="768" y="501"/>
                    </a:lnTo>
                    <a:lnTo>
                      <a:pt x="768" y="368"/>
                    </a:lnTo>
                    <a:lnTo>
                      <a:pt x="334" y="368"/>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a:off x="1235184" y="1783043"/>
                <a:ext cx="4895" cy="42252"/>
              </a:xfrm>
              <a:custGeom>
                <a:avLst/>
                <a:gdLst/>
                <a:ahLst/>
                <a:cxnLst/>
                <a:rect l="l" t="t" r="r" b="b"/>
                <a:pathLst>
                  <a:path w="201" h="1735" extrusionOk="0">
                    <a:moveTo>
                      <a:pt x="1" y="0"/>
                    </a:moveTo>
                    <a:lnTo>
                      <a:pt x="1" y="267"/>
                    </a:lnTo>
                    <a:lnTo>
                      <a:pt x="201" y="267"/>
                    </a:lnTo>
                    <a:lnTo>
                      <a:pt x="201" y="0"/>
                    </a:lnTo>
                    <a:close/>
                    <a:moveTo>
                      <a:pt x="1" y="501"/>
                    </a:moveTo>
                    <a:lnTo>
                      <a:pt x="1" y="1735"/>
                    </a:lnTo>
                    <a:lnTo>
                      <a:pt x="201" y="1735"/>
                    </a:lnTo>
                    <a:lnTo>
                      <a:pt x="201" y="50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1"/>
              <p:cNvSpPr/>
              <p:nvPr/>
            </p:nvSpPr>
            <p:spPr>
              <a:xfrm>
                <a:off x="1248188" y="1794416"/>
                <a:ext cx="27640" cy="31707"/>
              </a:xfrm>
              <a:custGeom>
                <a:avLst/>
                <a:gdLst/>
                <a:ahLst/>
                <a:cxnLst/>
                <a:rect l="l" t="t" r="r" b="b"/>
                <a:pathLst>
                  <a:path w="1135" h="1302" extrusionOk="0">
                    <a:moveTo>
                      <a:pt x="567" y="167"/>
                    </a:moveTo>
                    <a:cubicBezTo>
                      <a:pt x="668" y="167"/>
                      <a:pt x="768" y="201"/>
                      <a:pt x="834" y="301"/>
                    </a:cubicBezTo>
                    <a:cubicBezTo>
                      <a:pt x="901" y="367"/>
                      <a:pt x="901" y="501"/>
                      <a:pt x="901" y="634"/>
                    </a:cubicBezTo>
                    <a:cubicBezTo>
                      <a:pt x="901" y="801"/>
                      <a:pt x="901" y="901"/>
                      <a:pt x="834" y="1001"/>
                    </a:cubicBezTo>
                    <a:cubicBezTo>
                      <a:pt x="768" y="1068"/>
                      <a:pt x="668" y="1101"/>
                      <a:pt x="567" y="1101"/>
                    </a:cubicBezTo>
                    <a:cubicBezTo>
                      <a:pt x="467" y="1101"/>
                      <a:pt x="367" y="1068"/>
                      <a:pt x="301" y="1001"/>
                    </a:cubicBezTo>
                    <a:cubicBezTo>
                      <a:pt x="234" y="901"/>
                      <a:pt x="201" y="801"/>
                      <a:pt x="201" y="634"/>
                    </a:cubicBezTo>
                    <a:cubicBezTo>
                      <a:pt x="201" y="501"/>
                      <a:pt x="234" y="367"/>
                      <a:pt x="301" y="301"/>
                    </a:cubicBezTo>
                    <a:cubicBezTo>
                      <a:pt x="367" y="201"/>
                      <a:pt x="467" y="167"/>
                      <a:pt x="567" y="167"/>
                    </a:cubicBezTo>
                    <a:close/>
                    <a:moveTo>
                      <a:pt x="567" y="0"/>
                    </a:moveTo>
                    <a:cubicBezTo>
                      <a:pt x="401" y="0"/>
                      <a:pt x="234" y="34"/>
                      <a:pt x="134" y="167"/>
                    </a:cubicBezTo>
                    <a:cubicBezTo>
                      <a:pt x="34" y="267"/>
                      <a:pt x="0" y="434"/>
                      <a:pt x="0" y="634"/>
                    </a:cubicBezTo>
                    <a:cubicBezTo>
                      <a:pt x="0" y="834"/>
                      <a:pt x="34" y="1001"/>
                      <a:pt x="134" y="1101"/>
                    </a:cubicBezTo>
                    <a:cubicBezTo>
                      <a:pt x="234" y="1235"/>
                      <a:pt x="401" y="1301"/>
                      <a:pt x="567" y="1301"/>
                    </a:cubicBezTo>
                    <a:cubicBezTo>
                      <a:pt x="734" y="1301"/>
                      <a:pt x="868" y="1235"/>
                      <a:pt x="968" y="1101"/>
                    </a:cubicBezTo>
                    <a:cubicBezTo>
                      <a:pt x="1068" y="1001"/>
                      <a:pt x="1135" y="834"/>
                      <a:pt x="1135" y="634"/>
                    </a:cubicBezTo>
                    <a:cubicBezTo>
                      <a:pt x="1135" y="434"/>
                      <a:pt x="1068" y="267"/>
                      <a:pt x="968" y="167"/>
                    </a:cubicBezTo>
                    <a:cubicBezTo>
                      <a:pt x="868" y="34"/>
                      <a:pt x="734" y="0"/>
                      <a:pt x="5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1283939" y="1794416"/>
                <a:ext cx="25205" cy="30879"/>
              </a:xfrm>
              <a:custGeom>
                <a:avLst/>
                <a:gdLst/>
                <a:ahLst/>
                <a:cxnLst/>
                <a:rect l="l" t="t" r="r" b="b"/>
                <a:pathLst>
                  <a:path w="1035" h="1268" extrusionOk="0">
                    <a:moveTo>
                      <a:pt x="601" y="0"/>
                    </a:moveTo>
                    <a:cubicBezTo>
                      <a:pt x="500" y="0"/>
                      <a:pt x="434" y="0"/>
                      <a:pt x="367" y="34"/>
                    </a:cubicBezTo>
                    <a:cubicBezTo>
                      <a:pt x="300" y="67"/>
                      <a:pt x="234" y="134"/>
                      <a:pt x="200" y="201"/>
                    </a:cubicBezTo>
                    <a:lnTo>
                      <a:pt x="200" y="34"/>
                    </a:lnTo>
                    <a:lnTo>
                      <a:pt x="0" y="34"/>
                    </a:lnTo>
                    <a:lnTo>
                      <a:pt x="0" y="1268"/>
                    </a:lnTo>
                    <a:lnTo>
                      <a:pt x="200" y="1268"/>
                    </a:lnTo>
                    <a:lnTo>
                      <a:pt x="200" y="567"/>
                    </a:lnTo>
                    <a:cubicBezTo>
                      <a:pt x="200" y="434"/>
                      <a:pt x="234" y="334"/>
                      <a:pt x="300" y="267"/>
                    </a:cubicBezTo>
                    <a:cubicBezTo>
                      <a:pt x="367" y="201"/>
                      <a:pt x="434" y="167"/>
                      <a:pt x="567" y="167"/>
                    </a:cubicBezTo>
                    <a:cubicBezTo>
                      <a:pt x="634" y="167"/>
                      <a:pt x="701" y="201"/>
                      <a:pt x="767" y="267"/>
                    </a:cubicBezTo>
                    <a:cubicBezTo>
                      <a:pt x="801" y="301"/>
                      <a:pt x="834" y="401"/>
                      <a:pt x="834" y="501"/>
                    </a:cubicBezTo>
                    <a:lnTo>
                      <a:pt x="834" y="1268"/>
                    </a:lnTo>
                    <a:lnTo>
                      <a:pt x="1034" y="1268"/>
                    </a:lnTo>
                    <a:lnTo>
                      <a:pt x="1034" y="501"/>
                    </a:lnTo>
                    <a:cubicBezTo>
                      <a:pt x="1034" y="334"/>
                      <a:pt x="1001" y="201"/>
                      <a:pt x="934" y="134"/>
                    </a:cubicBezTo>
                    <a:cubicBezTo>
                      <a:pt x="834" y="34"/>
                      <a:pt x="734"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621877" y="1882160"/>
                <a:ext cx="43055" cy="32511"/>
              </a:xfrm>
              <a:custGeom>
                <a:avLst/>
                <a:gdLst/>
                <a:ahLst/>
                <a:cxnLst/>
                <a:rect l="l" t="t" r="r" b="b"/>
                <a:pathLst>
                  <a:path w="1768" h="1335" extrusionOk="0">
                    <a:moveTo>
                      <a:pt x="0" y="0"/>
                    </a:moveTo>
                    <a:lnTo>
                      <a:pt x="367" y="1334"/>
                    </a:lnTo>
                    <a:lnTo>
                      <a:pt x="600" y="1334"/>
                    </a:lnTo>
                    <a:lnTo>
                      <a:pt x="901" y="234"/>
                    </a:lnTo>
                    <a:lnTo>
                      <a:pt x="1168" y="1334"/>
                    </a:lnTo>
                    <a:lnTo>
                      <a:pt x="1434" y="1334"/>
                    </a:lnTo>
                    <a:lnTo>
                      <a:pt x="1768" y="0"/>
                    </a:lnTo>
                    <a:lnTo>
                      <a:pt x="1568" y="0"/>
                    </a:lnTo>
                    <a:lnTo>
                      <a:pt x="1301" y="1034"/>
                    </a:lnTo>
                    <a:lnTo>
                      <a:pt x="1034" y="0"/>
                    </a:lnTo>
                    <a:lnTo>
                      <a:pt x="767" y="0"/>
                    </a:lnTo>
                    <a:lnTo>
                      <a:pt x="500" y="1034"/>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670608" y="1882160"/>
                <a:ext cx="43080" cy="32511"/>
              </a:xfrm>
              <a:custGeom>
                <a:avLst/>
                <a:gdLst/>
                <a:ahLst/>
                <a:cxnLst/>
                <a:rect l="l" t="t" r="r" b="b"/>
                <a:pathLst>
                  <a:path w="1769" h="1335" extrusionOk="0">
                    <a:moveTo>
                      <a:pt x="0" y="0"/>
                    </a:moveTo>
                    <a:lnTo>
                      <a:pt x="334" y="1334"/>
                    </a:lnTo>
                    <a:lnTo>
                      <a:pt x="601" y="1334"/>
                    </a:lnTo>
                    <a:lnTo>
                      <a:pt x="868" y="234"/>
                    </a:lnTo>
                    <a:lnTo>
                      <a:pt x="1168" y="1334"/>
                    </a:lnTo>
                    <a:lnTo>
                      <a:pt x="1401" y="1334"/>
                    </a:lnTo>
                    <a:lnTo>
                      <a:pt x="1768" y="0"/>
                    </a:lnTo>
                    <a:lnTo>
                      <a:pt x="1535" y="0"/>
                    </a:lnTo>
                    <a:lnTo>
                      <a:pt x="1268" y="1034"/>
                    </a:lnTo>
                    <a:lnTo>
                      <a:pt x="1001" y="0"/>
                    </a:lnTo>
                    <a:lnTo>
                      <a:pt x="734" y="0"/>
                    </a:lnTo>
                    <a:lnTo>
                      <a:pt x="467" y="10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1"/>
              <p:cNvSpPr/>
              <p:nvPr/>
            </p:nvSpPr>
            <p:spPr>
              <a:xfrm>
                <a:off x="718534" y="1882160"/>
                <a:ext cx="43080" cy="32511"/>
              </a:xfrm>
              <a:custGeom>
                <a:avLst/>
                <a:gdLst/>
                <a:ahLst/>
                <a:cxnLst/>
                <a:rect l="l" t="t" r="r" b="b"/>
                <a:pathLst>
                  <a:path w="1769" h="1335" extrusionOk="0">
                    <a:moveTo>
                      <a:pt x="1" y="0"/>
                    </a:moveTo>
                    <a:lnTo>
                      <a:pt x="334" y="1334"/>
                    </a:lnTo>
                    <a:lnTo>
                      <a:pt x="601" y="1334"/>
                    </a:lnTo>
                    <a:lnTo>
                      <a:pt x="901" y="234"/>
                    </a:lnTo>
                    <a:lnTo>
                      <a:pt x="1168" y="1334"/>
                    </a:lnTo>
                    <a:lnTo>
                      <a:pt x="1435" y="1334"/>
                    </a:lnTo>
                    <a:lnTo>
                      <a:pt x="1768" y="0"/>
                    </a:lnTo>
                    <a:lnTo>
                      <a:pt x="1568" y="0"/>
                    </a:lnTo>
                    <a:lnTo>
                      <a:pt x="1301" y="1034"/>
                    </a:lnTo>
                    <a:lnTo>
                      <a:pt x="1001" y="0"/>
                    </a:lnTo>
                    <a:lnTo>
                      <a:pt x="768" y="0"/>
                    </a:lnTo>
                    <a:lnTo>
                      <a:pt x="501" y="10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1"/>
              <p:cNvSpPr/>
              <p:nvPr/>
            </p:nvSpPr>
            <p:spPr>
              <a:xfrm>
                <a:off x="764830" y="1907341"/>
                <a:ext cx="6526" cy="7330"/>
              </a:xfrm>
              <a:custGeom>
                <a:avLst/>
                <a:gdLst/>
                <a:ahLst/>
                <a:cxnLst/>
                <a:rect l="l" t="t" r="r" b="b"/>
                <a:pathLst>
                  <a:path w="268" h="301" extrusionOk="0">
                    <a:moveTo>
                      <a:pt x="1" y="0"/>
                    </a:moveTo>
                    <a:lnTo>
                      <a:pt x="1" y="300"/>
                    </a:lnTo>
                    <a:lnTo>
                      <a:pt x="268" y="300"/>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a:off x="780269" y="1882160"/>
                <a:ext cx="43080" cy="32511"/>
              </a:xfrm>
              <a:custGeom>
                <a:avLst/>
                <a:gdLst/>
                <a:ahLst/>
                <a:cxnLst/>
                <a:rect l="l" t="t" r="r" b="b"/>
                <a:pathLst>
                  <a:path w="1769" h="1335" extrusionOk="0">
                    <a:moveTo>
                      <a:pt x="1" y="0"/>
                    </a:moveTo>
                    <a:lnTo>
                      <a:pt x="334" y="1334"/>
                    </a:lnTo>
                    <a:lnTo>
                      <a:pt x="601" y="1334"/>
                    </a:lnTo>
                    <a:lnTo>
                      <a:pt x="868" y="234"/>
                    </a:lnTo>
                    <a:lnTo>
                      <a:pt x="1168" y="1334"/>
                    </a:lnTo>
                    <a:lnTo>
                      <a:pt x="1435" y="1334"/>
                    </a:lnTo>
                    <a:lnTo>
                      <a:pt x="1769" y="0"/>
                    </a:lnTo>
                    <a:lnTo>
                      <a:pt x="1568" y="0"/>
                    </a:lnTo>
                    <a:lnTo>
                      <a:pt x="1268" y="1034"/>
                    </a:lnTo>
                    <a:lnTo>
                      <a:pt x="1001" y="0"/>
                    </a:lnTo>
                    <a:lnTo>
                      <a:pt x="768" y="0"/>
                    </a:lnTo>
                    <a:lnTo>
                      <a:pt x="468" y="10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a:off x="829024" y="1881332"/>
                <a:ext cx="30075" cy="34142"/>
              </a:xfrm>
              <a:custGeom>
                <a:avLst/>
                <a:gdLst/>
                <a:ahLst/>
                <a:cxnLst/>
                <a:rect l="l" t="t" r="r" b="b"/>
                <a:pathLst>
                  <a:path w="1235" h="1402" extrusionOk="0">
                    <a:moveTo>
                      <a:pt x="667" y="201"/>
                    </a:moveTo>
                    <a:cubicBezTo>
                      <a:pt x="767" y="201"/>
                      <a:pt x="867" y="234"/>
                      <a:pt x="901" y="301"/>
                    </a:cubicBezTo>
                    <a:cubicBezTo>
                      <a:pt x="967" y="368"/>
                      <a:pt x="1001" y="468"/>
                      <a:pt x="1001" y="601"/>
                    </a:cubicBezTo>
                    <a:lnTo>
                      <a:pt x="234" y="601"/>
                    </a:lnTo>
                    <a:cubicBezTo>
                      <a:pt x="267" y="468"/>
                      <a:pt x="300" y="368"/>
                      <a:pt x="367" y="301"/>
                    </a:cubicBezTo>
                    <a:cubicBezTo>
                      <a:pt x="434" y="234"/>
                      <a:pt x="534" y="201"/>
                      <a:pt x="667" y="201"/>
                    </a:cubicBezTo>
                    <a:close/>
                    <a:moveTo>
                      <a:pt x="667" y="1"/>
                    </a:moveTo>
                    <a:cubicBezTo>
                      <a:pt x="467" y="1"/>
                      <a:pt x="300" y="67"/>
                      <a:pt x="167" y="201"/>
                    </a:cubicBezTo>
                    <a:cubicBezTo>
                      <a:pt x="67" y="334"/>
                      <a:pt x="0" y="501"/>
                      <a:pt x="0" y="735"/>
                    </a:cubicBezTo>
                    <a:cubicBezTo>
                      <a:pt x="0" y="935"/>
                      <a:pt x="67" y="1101"/>
                      <a:pt x="200" y="1235"/>
                    </a:cubicBezTo>
                    <a:cubicBezTo>
                      <a:pt x="300" y="1335"/>
                      <a:pt x="467" y="1402"/>
                      <a:pt x="701" y="1402"/>
                    </a:cubicBezTo>
                    <a:cubicBezTo>
                      <a:pt x="767" y="1402"/>
                      <a:pt x="867" y="1402"/>
                      <a:pt x="934" y="1368"/>
                    </a:cubicBezTo>
                    <a:cubicBezTo>
                      <a:pt x="1034" y="1368"/>
                      <a:pt x="1101" y="1335"/>
                      <a:pt x="1168" y="1302"/>
                    </a:cubicBezTo>
                    <a:lnTo>
                      <a:pt x="1168" y="1101"/>
                    </a:lnTo>
                    <a:cubicBezTo>
                      <a:pt x="1101" y="1135"/>
                      <a:pt x="1034" y="1168"/>
                      <a:pt x="934" y="1202"/>
                    </a:cubicBezTo>
                    <a:cubicBezTo>
                      <a:pt x="867" y="1202"/>
                      <a:pt x="801" y="1235"/>
                      <a:pt x="701" y="1235"/>
                    </a:cubicBezTo>
                    <a:cubicBezTo>
                      <a:pt x="567" y="1235"/>
                      <a:pt x="434" y="1168"/>
                      <a:pt x="367" y="1101"/>
                    </a:cubicBezTo>
                    <a:cubicBezTo>
                      <a:pt x="300" y="1035"/>
                      <a:pt x="234" y="901"/>
                      <a:pt x="234" y="768"/>
                    </a:cubicBezTo>
                    <a:lnTo>
                      <a:pt x="1234" y="768"/>
                    </a:lnTo>
                    <a:lnTo>
                      <a:pt x="1234" y="668"/>
                    </a:lnTo>
                    <a:cubicBezTo>
                      <a:pt x="1234" y="468"/>
                      <a:pt x="1168" y="301"/>
                      <a:pt x="1068" y="201"/>
                    </a:cubicBezTo>
                    <a:cubicBezTo>
                      <a:pt x="967" y="67"/>
                      <a:pt x="834"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a:off x="867185" y="1869959"/>
                <a:ext cx="29272" cy="45515"/>
              </a:xfrm>
              <a:custGeom>
                <a:avLst/>
                <a:gdLst/>
                <a:ahLst/>
                <a:cxnLst/>
                <a:rect l="l" t="t" r="r" b="b"/>
                <a:pathLst>
                  <a:path w="1202" h="1869" extrusionOk="0">
                    <a:moveTo>
                      <a:pt x="601" y="668"/>
                    </a:moveTo>
                    <a:cubicBezTo>
                      <a:pt x="735" y="668"/>
                      <a:pt x="801" y="701"/>
                      <a:pt x="868" y="801"/>
                    </a:cubicBezTo>
                    <a:cubicBezTo>
                      <a:pt x="935" y="901"/>
                      <a:pt x="968" y="1001"/>
                      <a:pt x="968" y="1168"/>
                    </a:cubicBezTo>
                    <a:cubicBezTo>
                      <a:pt x="968" y="1335"/>
                      <a:pt x="935" y="1468"/>
                      <a:pt x="868" y="1568"/>
                    </a:cubicBezTo>
                    <a:cubicBezTo>
                      <a:pt x="801" y="1635"/>
                      <a:pt x="735" y="1702"/>
                      <a:pt x="601" y="1702"/>
                    </a:cubicBezTo>
                    <a:cubicBezTo>
                      <a:pt x="501" y="1702"/>
                      <a:pt x="401" y="1635"/>
                      <a:pt x="334" y="1568"/>
                    </a:cubicBezTo>
                    <a:cubicBezTo>
                      <a:pt x="268" y="1468"/>
                      <a:pt x="234" y="1335"/>
                      <a:pt x="234" y="1168"/>
                    </a:cubicBezTo>
                    <a:cubicBezTo>
                      <a:pt x="234" y="1001"/>
                      <a:pt x="268" y="901"/>
                      <a:pt x="334" y="801"/>
                    </a:cubicBezTo>
                    <a:cubicBezTo>
                      <a:pt x="401" y="701"/>
                      <a:pt x="501" y="668"/>
                      <a:pt x="601" y="668"/>
                    </a:cubicBezTo>
                    <a:close/>
                    <a:moveTo>
                      <a:pt x="1" y="1"/>
                    </a:moveTo>
                    <a:lnTo>
                      <a:pt x="1" y="1835"/>
                    </a:lnTo>
                    <a:lnTo>
                      <a:pt x="234" y="1835"/>
                    </a:lnTo>
                    <a:lnTo>
                      <a:pt x="234" y="1635"/>
                    </a:lnTo>
                    <a:cubicBezTo>
                      <a:pt x="268" y="1702"/>
                      <a:pt x="334" y="1769"/>
                      <a:pt x="401" y="1802"/>
                    </a:cubicBezTo>
                    <a:cubicBezTo>
                      <a:pt x="468" y="1869"/>
                      <a:pt x="568" y="1869"/>
                      <a:pt x="668" y="1869"/>
                    </a:cubicBezTo>
                    <a:cubicBezTo>
                      <a:pt x="835" y="1869"/>
                      <a:pt x="935" y="1802"/>
                      <a:pt x="1035" y="1669"/>
                    </a:cubicBezTo>
                    <a:cubicBezTo>
                      <a:pt x="1135" y="1535"/>
                      <a:pt x="1202" y="1368"/>
                      <a:pt x="1202" y="1168"/>
                    </a:cubicBezTo>
                    <a:cubicBezTo>
                      <a:pt x="1202" y="968"/>
                      <a:pt x="1135" y="801"/>
                      <a:pt x="1035" y="668"/>
                    </a:cubicBezTo>
                    <a:cubicBezTo>
                      <a:pt x="935" y="534"/>
                      <a:pt x="835" y="468"/>
                      <a:pt x="668" y="468"/>
                    </a:cubicBezTo>
                    <a:cubicBezTo>
                      <a:pt x="568" y="468"/>
                      <a:pt x="468" y="501"/>
                      <a:pt x="401" y="534"/>
                    </a:cubicBezTo>
                    <a:cubicBezTo>
                      <a:pt x="334" y="568"/>
                      <a:pt x="268" y="634"/>
                      <a:pt x="234" y="701"/>
                    </a:cubicBez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a:off x="902936" y="1881332"/>
                <a:ext cx="24401" cy="34142"/>
              </a:xfrm>
              <a:custGeom>
                <a:avLst/>
                <a:gdLst/>
                <a:ahLst/>
                <a:cxnLst/>
                <a:rect l="l" t="t" r="r" b="b"/>
                <a:pathLst>
                  <a:path w="1002" h="1402" extrusionOk="0">
                    <a:moveTo>
                      <a:pt x="501" y="1"/>
                    </a:moveTo>
                    <a:cubicBezTo>
                      <a:pt x="368" y="1"/>
                      <a:pt x="234" y="34"/>
                      <a:pt x="134" y="101"/>
                    </a:cubicBezTo>
                    <a:cubicBezTo>
                      <a:pt x="34" y="167"/>
                      <a:pt x="1" y="268"/>
                      <a:pt x="1" y="401"/>
                    </a:cubicBezTo>
                    <a:cubicBezTo>
                      <a:pt x="1" y="501"/>
                      <a:pt x="34" y="601"/>
                      <a:pt x="101" y="634"/>
                    </a:cubicBezTo>
                    <a:cubicBezTo>
                      <a:pt x="167" y="701"/>
                      <a:pt x="267" y="735"/>
                      <a:pt x="401" y="768"/>
                    </a:cubicBezTo>
                    <a:lnTo>
                      <a:pt x="468" y="801"/>
                    </a:lnTo>
                    <a:cubicBezTo>
                      <a:pt x="601" y="835"/>
                      <a:pt x="701" y="868"/>
                      <a:pt x="734" y="901"/>
                    </a:cubicBezTo>
                    <a:cubicBezTo>
                      <a:pt x="768" y="901"/>
                      <a:pt x="801" y="968"/>
                      <a:pt x="801" y="1035"/>
                    </a:cubicBezTo>
                    <a:cubicBezTo>
                      <a:pt x="801" y="1068"/>
                      <a:pt x="768" y="1135"/>
                      <a:pt x="701" y="1168"/>
                    </a:cubicBezTo>
                    <a:cubicBezTo>
                      <a:pt x="634" y="1202"/>
                      <a:pt x="568" y="1235"/>
                      <a:pt x="468" y="1235"/>
                    </a:cubicBezTo>
                    <a:cubicBezTo>
                      <a:pt x="401" y="1235"/>
                      <a:pt x="301" y="1202"/>
                      <a:pt x="234" y="1202"/>
                    </a:cubicBezTo>
                    <a:cubicBezTo>
                      <a:pt x="167" y="1168"/>
                      <a:pt x="67" y="1135"/>
                      <a:pt x="1" y="1101"/>
                    </a:cubicBezTo>
                    <a:lnTo>
                      <a:pt x="1" y="1335"/>
                    </a:lnTo>
                    <a:cubicBezTo>
                      <a:pt x="67" y="1335"/>
                      <a:pt x="167" y="1368"/>
                      <a:pt x="234" y="1368"/>
                    </a:cubicBezTo>
                    <a:cubicBezTo>
                      <a:pt x="301" y="1402"/>
                      <a:pt x="401" y="1402"/>
                      <a:pt x="468" y="1402"/>
                    </a:cubicBezTo>
                    <a:cubicBezTo>
                      <a:pt x="634" y="1402"/>
                      <a:pt x="768" y="1368"/>
                      <a:pt x="868" y="1302"/>
                    </a:cubicBezTo>
                    <a:cubicBezTo>
                      <a:pt x="968" y="1235"/>
                      <a:pt x="1001" y="1135"/>
                      <a:pt x="1001" y="1001"/>
                    </a:cubicBezTo>
                    <a:cubicBezTo>
                      <a:pt x="1001" y="901"/>
                      <a:pt x="968" y="801"/>
                      <a:pt x="901" y="768"/>
                    </a:cubicBezTo>
                    <a:cubicBezTo>
                      <a:pt x="835" y="701"/>
                      <a:pt x="734" y="634"/>
                      <a:pt x="568" y="601"/>
                    </a:cubicBezTo>
                    <a:lnTo>
                      <a:pt x="501" y="601"/>
                    </a:lnTo>
                    <a:cubicBezTo>
                      <a:pt x="401" y="568"/>
                      <a:pt x="301" y="534"/>
                      <a:pt x="267" y="501"/>
                    </a:cubicBezTo>
                    <a:cubicBezTo>
                      <a:pt x="234" y="501"/>
                      <a:pt x="201" y="434"/>
                      <a:pt x="201" y="401"/>
                    </a:cubicBezTo>
                    <a:cubicBezTo>
                      <a:pt x="201" y="334"/>
                      <a:pt x="234" y="268"/>
                      <a:pt x="301" y="234"/>
                    </a:cubicBezTo>
                    <a:cubicBezTo>
                      <a:pt x="368" y="201"/>
                      <a:pt x="434" y="201"/>
                      <a:pt x="534" y="201"/>
                    </a:cubicBezTo>
                    <a:cubicBezTo>
                      <a:pt x="601" y="201"/>
                      <a:pt x="668" y="201"/>
                      <a:pt x="734" y="234"/>
                    </a:cubicBezTo>
                    <a:cubicBezTo>
                      <a:pt x="801" y="234"/>
                      <a:pt x="868" y="268"/>
                      <a:pt x="935" y="301"/>
                    </a:cubicBezTo>
                    <a:lnTo>
                      <a:pt x="935" y="101"/>
                    </a:lnTo>
                    <a:cubicBezTo>
                      <a:pt x="868" y="67"/>
                      <a:pt x="801" y="34"/>
                      <a:pt x="734" y="34"/>
                    </a:cubicBezTo>
                    <a:cubicBezTo>
                      <a:pt x="668" y="34"/>
                      <a:pt x="601" y="1"/>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a:off x="936251" y="1869959"/>
                <a:ext cx="4895" cy="44711"/>
              </a:xfrm>
              <a:custGeom>
                <a:avLst/>
                <a:gdLst/>
                <a:ahLst/>
                <a:cxnLst/>
                <a:rect l="l" t="t" r="r" b="b"/>
                <a:pathLst>
                  <a:path w="201" h="1836" extrusionOk="0">
                    <a:moveTo>
                      <a:pt x="0" y="1"/>
                    </a:moveTo>
                    <a:lnTo>
                      <a:pt x="0" y="268"/>
                    </a:lnTo>
                    <a:lnTo>
                      <a:pt x="200" y="268"/>
                    </a:lnTo>
                    <a:lnTo>
                      <a:pt x="200" y="1"/>
                    </a:lnTo>
                    <a:close/>
                    <a:moveTo>
                      <a:pt x="0" y="501"/>
                    </a:moveTo>
                    <a:lnTo>
                      <a:pt x="0" y="1835"/>
                    </a:lnTo>
                    <a:lnTo>
                      <a:pt x="200" y="1835"/>
                    </a:lnTo>
                    <a:lnTo>
                      <a:pt x="200" y="50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1"/>
              <p:cNvSpPr/>
              <p:nvPr/>
            </p:nvSpPr>
            <p:spPr>
              <a:xfrm>
                <a:off x="948427" y="1873223"/>
                <a:ext cx="20334" cy="41448"/>
              </a:xfrm>
              <a:custGeom>
                <a:avLst/>
                <a:gdLst/>
                <a:ahLst/>
                <a:cxnLst/>
                <a:rect l="l" t="t" r="r" b="b"/>
                <a:pathLst>
                  <a:path w="835" h="1702" extrusionOk="0">
                    <a:moveTo>
                      <a:pt x="167" y="0"/>
                    </a:moveTo>
                    <a:lnTo>
                      <a:pt x="167" y="367"/>
                    </a:lnTo>
                    <a:lnTo>
                      <a:pt x="1" y="367"/>
                    </a:lnTo>
                    <a:lnTo>
                      <a:pt x="1" y="534"/>
                    </a:lnTo>
                    <a:lnTo>
                      <a:pt x="167" y="534"/>
                    </a:lnTo>
                    <a:lnTo>
                      <a:pt x="167" y="1268"/>
                    </a:lnTo>
                    <a:cubicBezTo>
                      <a:pt x="167" y="1434"/>
                      <a:pt x="201" y="1535"/>
                      <a:pt x="267" y="1601"/>
                    </a:cubicBezTo>
                    <a:cubicBezTo>
                      <a:pt x="301" y="1668"/>
                      <a:pt x="434" y="1701"/>
                      <a:pt x="601" y="1701"/>
                    </a:cubicBezTo>
                    <a:lnTo>
                      <a:pt x="835" y="1701"/>
                    </a:lnTo>
                    <a:lnTo>
                      <a:pt x="835" y="1535"/>
                    </a:lnTo>
                    <a:lnTo>
                      <a:pt x="601" y="1535"/>
                    </a:lnTo>
                    <a:cubicBezTo>
                      <a:pt x="501" y="1535"/>
                      <a:pt x="434" y="1501"/>
                      <a:pt x="434" y="1468"/>
                    </a:cubicBezTo>
                    <a:cubicBezTo>
                      <a:pt x="401" y="1434"/>
                      <a:pt x="368" y="1368"/>
                      <a:pt x="368" y="1268"/>
                    </a:cubicBezTo>
                    <a:lnTo>
                      <a:pt x="368" y="534"/>
                    </a:lnTo>
                    <a:lnTo>
                      <a:pt x="835" y="534"/>
                    </a:lnTo>
                    <a:lnTo>
                      <a:pt x="835" y="367"/>
                    </a:lnTo>
                    <a:lnTo>
                      <a:pt x="368" y="367"/>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1"/>
              <p:cNvSpPr/>
              <p:nvPr/>
            </p:nvSpPr>
            <p:spPr>
              <a:xfrm>
                <a:off x="972804" y="1881332"/>
                <a:ext cx="30075" cy="34142"/>
              </a:xfrm>
              <a:custGeom>
                <a:avLst/>
                <a:gdLst/>
                <a:ahLst/>
                <a:cxnLst/>
                <a:rect l="l" t="t" r="r" b="b"/>
                <a:pathLst>
                  <a:path w="1235" h="1402" extrusionOk="0">
                    <a:moveTo>
                      <a:pt x="667" y="201"/>
                    </a:moveTo>
                    <a:cubicBezTo>
                      <a:pt x="768" y="201"/>
                      <a:pt x="868" y="234"/>
                      <a:pt x="934" y="301"/>
                    </a:cubicBezTo>
                    <a:cubicBezTo>
                      <a:pt x="1001" y="368"/>
                      <a:pt x="1034" y="468"/>
                      <a:pt x="1034" y="601"/>
                    </a:cubicBezTo>
                    <a:lnTo>
                      <a:pt x="234" y="601"/>
                    </a:lnTo>
                    <a:cubicBezTo>
                      <a:pt x="267" y="468"/>
                      <a:pt x="301" y="368"/>
                      <a:pt x="367" y="301"/>
                    </a:cubicBezTo>
                    <a:cubicBezTo>
                      <a:pt x="434" y="234"/>
                      <a:pt x="534" y="201"/>
                      <a:pt x="667" y="201"/>
                    </a:cubicBezTo>
                    <a:close/>
                    <a:moveTo>
                      <a:pt x="667" y="1"/>
                    </a:moveTo>
                    <a:cubicBezTo>
                      <a:pt x="467" y="1"/>
                      <a:pt x="301" y="67"/>
                      <a:pt x="200" y="201"/>
                    </a:cubicBezTo>
                    <a:cubicBezTo>
                      <a:pt x="67" y="334"/>
                      <a:pt x="0" y="501"/>
                      <a:pt x="0" y="735"/>
                    </a:cubicBezTo>
                    <a:cubicBezTo>
                      <a:pt x="0" y="935"/>
                      <a:pt x="67" y="1101"/>
                      <a:pt x="200" y="1235"/>
                    </a:cubicBezTo>
                    <a:cubicBezTo>
                      <a:pt x="334" y="1335"/>
                      <a:pt x="501" y="1402"/>
                      <a:pt x="701" y="1402"/>
                    </a:cubicBezTo>
                    <a:cubicBezTo>
                      <a:pt x="801" y="1402"/>
                      <a:pt x="868" y="1402"/>
                      <a:pt x="968" y="1368"/>
                    </a:cubicBezTo>
                    <a:cubicBezTo>
                      <a:pt x="1034" y="1368"/>
                      <a:pt x="1101" y="1335"/>
                      <a:pt x="1201" y="1302"/>
                    </a:cubicBezTo>
                    <a:lnTo>
                      <a:pt x="1201" y="1101"/>
                    </a:lnTo>
                    <a:cubicBezTo>
                      <a:pt x="1101" y="1135"/>
                      <a:pt x="1034" y="1168"/>
                      <a:pt x="968" y="1202"/>
                    </a:cubicBezTo>
                    <a:cubicBezTo>
                      <a:pt x="868" y="1202"/>
                      <a:pt x="801" y="1235"/>
                      <a:pt x="701" y="1235"/>
                    </a:cubicBezTo>
                    <a:cubicBezTo>
                      <a:pt x="567" y="1235"/>
                      <a:pt x="467" y="1168"/>
                      <a:pt x="367" y="1101"/>
                    </a:cubicBezTo>
                    <a:cubicBezTo>
                      <a:pt x="301" y="1035"/>
                      <a:pt x="267" y="901"/>
                      <a:pt x="234" y="768"/>
                    </a:cubicBezTo>
                    <a:lnTo>
                      <a:pt x="1235" y="768"/>
                    </a:lnTo>
                    <a:lnTo>
                      <a:pt x="1235" y="668"/>
                    </a:lnTo>
                    <a:cubicBezTo>
                      <a:pt x="1235" y="468"/>
                      <a:pt x="1201" y="301"/>
                      <a:pt x="1101" y="201"/>
                    </a:cubicBezTo>
                    <a:cubicBezTo>
                      <a:pt x="968" y="67"/>
                      <a:pt x="834"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1012597" y="1907341"/>
                <a:ext cx="5723" cy="7330"/>
              </a:xfrm>
              <a:custGeom>
                <a:avLst/>
                <a:gdLst/>
                <a:ahLst/>
                <a:cxnLst/>
                <a:rect l="l" t="t" r="r" b="b"/>
                <a:pathLst>
                  <a:path w="235" h="301" extrusionOk="0">
                    <a:moveTo>
                      <a:pt x="1" y="0"/>
                    </a:moveTo>
                    <a:lnTo>
                      <a:pt x="1" y="300"/>
                    </a:lnTo>
                    <a:lnTo>
                      <a:pt x="234" y="300"/>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1028037" y="1881332"/>
                <a:ext cx="26008" cy="34142"/>
              </a:xfrm>
              <a:custGeom>
                <a:avLst/>
                <a:gdLst/>
                <a:ahLst/>
                <a:cxnLst/>
                <a:rect l="l" t="t" r="r" b="b"/>
                <a:pathLst>
                  <a:path w="1068" h="1402" extrusionOk="0">
                    <a:moveTo>
                      <a:pt x="668" y="1"/>
                    </a:moveTo>
                    <a:cubicBezTo>
                      <a:pt x="468" y="1"/>
                      <a:pt x="301" y="67"/>
                      <a:pt x="201" y="201"/>
                    </a:cubicBezTo>
                    <a:cubicBezTo>
                      <a:pt x="67" y="334"/>
                      <a:pt x="1" y="501"/>
                      <a:pt x="1" y="701"/>
                    </a:cubicBezTo>
                    <a:cubicBezTo>
                      <a:pt x="1" y="935"/>
                      <a:pt x="67" y="1101"/>
                      <a:pt x="201" y="1202"/>
                    </a:cubicBezTo>
                    <a:cubicBezTo>
                      <a:pt x="301" y="1335"/>
                      <a:pt x="468" y="1402"/>
                      <a:pt x="668" y="1402"/>
                    </a:cubicBezTo>
                    <a:cubicBezTo>
                      <a:pt x="734" y="1402"/>
                      <a:pt x="801" y="1402"/>
                      <a:pt x="868" y="1368"/>
                    </a:cubicBezTo>
                    <a:cubicBezTo>
                      <a:pt x="935" y="1368"/>
                      <a:pt x="1001" y="1335"/>
                      <a:pt x="1068" y="1335"/>
                    </a:cubicBezTo>
                    <a:lnTo>
                      <a:pt x="1068" y="1101"/>
                    </a:lnTo>
                    <a:cubicBezTo>
                      <a:pt x="1001" y="1168"/>
                      <a:pt x="935" y="1168"/>
                      <a:pt x="868" y="1202"/>
                    </a:cubicBezTo>
                    <a:cubicBezTo>
                      <a:pt x="801" y="1202"/>
                      <a:pt x="734" y="1235"/>
                      <a:pt x="668" y="1235"/>
                    </a:cubicBezTo>
                    <a:cubicBezTo>
                      <a:pt x="534" y="1235"/>
                      <a:pt x="434" y="1168"/>
                      <a:pt x="368" y="1101"/>
                    </a:cubicBezTo>
                    <a:cubicBezTo>
                      <a:pt x="267" y="1001"/>
                      <a:pt x="234" y="868"/>
                      <a:pt x="234" y="701"/>
                    </a:cubicBezTo>
                    <a:cubicBezTo>
                      <a:pt x="234" y="534"/>
                      <a:pt x="267" y="434"/>
                      <a:pt x="368" y="334"/>
                    </a:cubicBezTo>
                    <a:cubicBezTo>
                      <a:pt x="434" y="234"/>
                      <a:pt x="534" y="201"/>
                      <a:pt x="668" y="201"/>
                    </a:cubicBezTo>
                    <a:cubicBezTo>
                      <a:pt x="734" y="201"/>
                      <a:pt x="801" y="201"/>
                      <a:pt x="868" y="234"/>
                    </a:cubicBezTo>
                    <a:cubicBezTo>
                      <a:pt x="935" y="234"/>
                      <a:pt x="1001" y="268"/>
                      <a:pt x="1068" y="301"/>
                    </a:cubicBezTo>
                    <a:lnTo>
                      <a:pt x="1068" y="101"/>
                    </a:lnTo>
                    <a:cubicBezTo>
                      <a:pt x="1001" y="67"/>
                      <a:pt x="935" y="34"/>
                      <a:pt x="868" y="34"/>
                    </a:cubicBezTo>
                    <a:cubicBezTo>
                      <a:pt x="801" y="34"/>
                      <a:pt x="734" y="1"/>
                      <a:pt x="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1"/>
              <p:cNvSpPr/>
              <p:nvPr/>
            </p:nvSpPr>
            <p:spPr>
              <a:xfrm>
                <a:off x="1060524" y="1881332"/>
                <a:ext cx="30100" cy="34142"/>
              </a:xfrm>
              <a:custGeom>
                <a:avLst/>
                <a:gdLst/>
                <a:ahLst/>
                <a:cxnLst/>
                <a:rect l="l" t="t" r="r" b="b"/>
                <a:pathLst>
                  <a:path w="1236" h="1402" extrusionOk="0">
                    <a:moveTo>
                      <a:pt x="601" y="201"/>
                    </a:moveTo>
                    <a:cubicBezTo>
                      <a:pt x="735" y="201"/>
                      <a:pt x="835" y="234"/>
                      <a:pt x="902" y="334"/>
                    </a:cubicBezTo>
                    <a:cubicBezTo>
                      <a:pt x="968" y="434"/>
                      <a:pt x="1002" y="568"/>
                      <a:pt x="1002" y="701"/>
                    </a:cubicBezTo>
                    <a:cubicBezTo>
                      <a:pt x="1002" y="868"/>
                      <a:pt x="968" y="1001"/>
                      <a:pt x="902" y="1068"/>
                    </a:cubicBezTo>
                    <a:cubicBezTo>
                      <a:pt x="835" y="1168"/>
                      <a:pt x="735" y="1235"/>
                      <a:pt x="601" y="1235"/>
                    </a:cubicBezTo>
                    <a:cubicBezTo>
                      <a:pt x="501" y="1235"/>
                      <a:pt x="401" y="1168"/>
                      <a:pt x="334" y="1068"/>
                    </a:cubicBezTo>
                    <a:cubicBezTo>
                      <a:pt x="268" y="1001"/>
                      <a:pt x="234" y="868"/>
                      <a:pt x="234" y="701"/>
                    </a:cubicBezTo>
                    <a:cubicBezTo>
                      <a:pt x="234" y="534"/>
                      <a:pt x="268" y="434"/>
                      <a:pt x="334" y="334"/>
                    </a:cubicBezTo>
                    <a:cubicBezTo>
                      <a:pt x="401" y="234"/>
                      <a:pt x="501" y="201"/>
                      <a:pt x="601" y="201"/>
                    </a:cubicBezTo>
                    <a:close/>
                    <a:moveTo>
                      <a:pt x="601" y="1"/>
                    </a:moveTo>
                    <a:cubicBezTo>
                      <a:pt x="435" y="1"/>
                      <a:pt x="268" y="67"/>
                      <a:pt x="168" y="201"/>
                    </a:cubicBezTo>
                    <a:cubicBezTo>
                      <a:pt x="68" y="334"/>
                      <a:pt x="1" y="501"/>
                      <a:pt x="1" y="701"/>
                    </a:cubicBezTo>
                    <a:cubicBezTo>
                      <a:pt x="1" y="935"/>
                      <a:pt x="68" y="1101"/>
                      <a:pt x="168" y="1235"/>
                    </a:cubicBezTo>
                    <a:cubicBezTo>
                      <a:pt x="268" y="1335"/>
                      <a:pt x="435" y="1402"/>
                      <a:pt x="601" y="1402"/>
                    </a:cubicBezTo>
                    <a:cubicBezTo>
                      <a:pt x="801" y="1402"/>
                      <a:pt x="968" y="1335"/>
                      <a:pt x="1068" y="1235"/>
                    </a:cubicBezTo>
                    <a:cubicBezTo>
                      <a:pt x="1168" y="1101"/>
                      <a:pt x="1235" y="935"/>
                      <a:pt x="1235" y="701"/>
                    </a:cubicBezTo>
                    <a:cubicBezTo>
                      <a:pt x="1235" y="501"/>
                      <a:pt x="1168" y="334"/>
                      <a:pt x="1068" y="201"/>
                    </a:cubicBezTo>
                    <a:cubicBezTo>
                      <a:pt x="968" y="67"/>
                      <a:pt x="80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1"/>
              <p:cNvSpPr/>
              <p:nvPr/>
            </p:nvSpPr>
            <p:spPr>
              <a:xfrm>
                <a:off x="1098710" y="1881332"/>
                <a:ext cx="47146" cy="33339"/>
              </a:xfrm>
              <a:custGeom>
                <a:avLst/>
                <a:gdLst/>
                <a:ahLst/>
                <a:cxnLst/>
                <a:rect l="l" t="t" r="r" b="b"/>
                <a:pathLst>
                  <a:path w="1936" h="1369" extrusionOk="0">
                    <a:moveTo>
                      <a:pt x="668" y="1"/>
                    </a:moveTo>
                    <a:cubicBezTo>
                      <a:pt x="568" y="1"/>
                      <a:pt x="468" y="34"/>
                      <a:pt x="401" y="67"/>
                    </a:cubicBezTo>
                    <a:cubicBezTo>
                      <a:pt x="334" y="101"/>
                      <a:pt x="268" y="167"/>
                      <a:pt x="234" y="268"/>
                    </a:cubicBezTo>
                    <a:lnTo>
                      <a:pt x="234" y="34"/>
                    </a:lnTo>
                    <a:lnTo>
                      <a:pt x="1" y="34"/>
                    </a:lnTo>
                    <a:lnTo>
                      <a:pt x="1" y="1368"/>
                    </a:lnTo>
                    <a:lnTo>
                      <a:pt x="234" y="1368"/>
                    </a:lnTo>
                    <a:lnTo>
                      <a:pt x="234" y="634"/>
                    </a:lnTo>
                    <a:cubicBezTo>
                      <a:pt x="234" y="501"/>
                      <a:pt x="268" y="401"/>
                      <a:pt x="334" y="301"/>
                    </a:cubicBezTo>
                    <a:cubicBezTo>
                      <a:pt x="401" y="234"/>
                      <a:pt x="468" y="201"/>
                      <a:pt x="601" y="201"/>
                    </a:cubicBezTo>
                    <a:cubicBezTo>
                      <a:pt x="668" y="201"/>
                      <a:pt x="768" y="234"/>
                      <a:pt x="801" y="301"/>
                    </a:cubicBezTo>
                    <a:cubicBezTo>
                      <a:pt x="835" y="368"/>
                      <a:pt x="868" y="434"/>
                      <a:pt x="868" y="568"/>
                    </a:cubicBezTo>
                    <a:lnTo>
                      <a:pt x="868" y="1368"/>
                    </a:lnTo>
                    <a:lnTo>
                      <a:pt x="1068" y="1368"/>
                    </a:lnTo>
                    <a:lnTo>
                      <a:pt x="1068" y="634"/>
                    </a:lnTo>
                    <a:cubicBezTo>
                      <a:pt x="1068" y="501"/>
                      <a:pt x="1101" y="401"/>
                      <a:pt x="1168" y="301"/>
                    </a:cubicBezTo>
                    <a:cubicBezTo>
                      <a:pt x="1235" y="234"/>
                      <a:pt x="1335" y="201"/>
                      <a:pt x="1435" y="201"/>
                    </a:cubicBezTo>
                    <a:cubicBezTo>
                      <a:pt x="1535" y="201"/>
                      <a:pt x="1602" y="234"/>
                      <a:pt x="1669" y="301"/>
                    </a:cubicBezTo>
                    <a:cubicBezTo>
                      <a:pt x="1702" y="368"/>
                      <a:pt x="1735" y="434"/>
                      <a:pt x="1735" y="568"/>
                    </a:cubicBezTo>
                    <a:lnTo>
                      <a:pt x="1735" y="1368"/>
                    </a:lnTo>
                    <a:lnTo>
                      <a:pt x="1935" y="1368"/>
                    </a:lnTo>
                    <a:lnTo>
                      <a:pt x="1935" y="568"/>
                    </a:lnTo>
                    <a:cubicBezTo>
                      <a:pt x="1935" y="401"/>
                      <a:pt x="1902" y="268"/>
                      <a:pt x="1835" y="167"/>
                    </a:cubicBezTo>
                    <a:cubicBezTo>
                      <a:pt x="1769" y="67"/>
                      <a:pt x="1635" y="1"/>
                      <a:pt x="1502" y="1"/>
                    </a:cubicBezTo>
                    <a:cubicBezTo>
                      <a:pt x="1402" y="1"/>
                      <a:pt x="1302" y="34"/>
                      <a:pt x="1235" y="67"/>
                    </a:cubicBezTo>
                    <a:cubicBezTo>
                      <a:pt x="1168" y="134"/>
                      <a:pt x="1101" y="201"/>
                      <a:pt x="1035" y="301"/>
                    </a:cubicBezTo>
                    <a:cubicBezTo>
                      <a:pt x="1001" y="201"/>
                      <a:pt x="968" y="134"/>
                      <a:pt x="901" y="101"/>
                    </a:cubicBezTo>
                    <a:cubicBezTo>
                      <a:pt x="835" y="34"/>
                      <a:pt x="735" y="1"/>
                      <a:pt x="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1"/>
              <p:cNvSpPr/>
              <p:nvPr/>
            </p:nvSpPr>
            <p:spPr>
              <a:xfrm>
                <a:off x="616179" y="1691256"/>
                <a:ext cx="42276" cy="49557"/>
              </a:xfrm>
              <a:custGeom>
                <a:avLst/>
                <a:gdLst/>
                <a:ahLst/>
                <a:cxnLst/>
                <a:rect l="l" t="t" r="r" b="b"/>
                <a:pathLst>
                  <a:path w="1736" h="2035" extrusionOk="0">
                    <a:moveTo>
                      <a:pt x="1" y="0"/>
                    </a:moveTo>
                    <a:lnTo>
                      <a:pt x="734" y="1067"/>
                    </a:lnTo>
                    <a:lnTo>
                      <a:pt x="734" y="2035"/>
                    </a:lnTo>
                    <a:lnTo>
                      <a:pt x="1001" y="2035"/>
                    </a:lnTo>
                    <a:lnTo>
                      <a:pt x="1001" y="1067"/>
                    </a:lnTo>
                    <a:lnTo>
                      <a:pt x="1735" y="0"/>
                    </a:lnTo>
                    <a:lnTo>
                      <a:pt x="1435" y="0"/>
                    </a:lnTo>
                    <a:lnTo>
                      <a:pt x="868" y="8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1"/>
              <p:cNvSpPr/>
              <p:nvPr/>
            </p:nvSpPr>
            <p:spPr>
              <a:xfrm>
                <a:off x="652733" y="1703433"/>
                <a:ext cx="34142" cy="39013"/>
              </a:xfrm>
              <a:custGeom>
                <a:avLst/>
                <a:gdLst/>
                <a:ahLst/>
                <a:cxnLst/>
                <a:rect l="l" t="t" r="r" b="b"/>
                <a:pathLst>
                  <a:path w="1402" h="1602" extrusionOk="0">
                    <a:moveTo>
                      <a:pt x="701" y="201"/>
                    </a:moveTo>
                    <a:cubicBezTo>
                      <a:pt x="835" y="201"/>
                      <a:pt x="935" y="267"/>
                      <a:pt x="1035" y="367"/>
                    </a:cubicBezTo>
                    <a:cubicBezTo>
                      <a:pt x="1101" y="467"/>
                      <a:pt x="1135" y="601"/>
                      <a:pt x="1135" y="801"/>
                    </a:cubicBezTo>
                    <a:cubicBezTo>
                      <a:pt x="1135" y="968"/>
                      <a:pt x="1101" y="1101"/>
                      <a:pt x="1035" y="1235"/>
                    </a:cubicBezTo>
                    <a:cubicBezTo>
                      <a:pt x="935" y="1335"/>
                      <a:pt x="835" y="1368"/>
                      <a:pt x="701" y="1368"/>
                    </a:cubicBezTo>
                    <a:cubicBezTo>
                      <a:pt x="568" y="1368"/>
                      <a:pt x="468" y="1335"/>
                      <a:pt x="401" y="1235"/>
                    </a:cubicBezTo>
                    <a:cubicBezTo>
                      <a:pt x="301" y="1101"/>
                      <a:pt x="267" y="968"/>
                      <a:pt x="267" y="801"/>
                    </a:cubicBezTo>
                    <a:cubicBezTo>
                      <a:pt x="267" y="601"/>
                      <a:pt x="301" y="467"/>
                      <a:pt x="401" y="367"/>
                    </a:cubicBezTo>
                    <a:cubicBezTo>
                      <a:pt x="468" y="234"/>
                      <a:pt x="568" y="201"/>
                      <a:pt x="701" y="201"/>
                    </a:cubicBezTo>
                    <a:close/>
                    <a:moveTo>
                      <a:pt x="701" y="0"/>
                    </a:moveTo>
                    <a:cubicBezTo>
                      <a:pt x="501" y="0"/>
                      <a:pt x="334" y="67"/>
                      <a:pt x="201" y="201"/>
                    </a:cubicBezTo>
                    <a:cubicBezTo>
                      <a:pt x="67" y="334"/>
                      <a:pt x="1" y="534"/>
                      <a:pt x="1" y="801"/>
                    </a:cubicBezTo>
                    <a:cubicBezTo>
                      <a:pt x="1" y="1034"/>
                      <a:pt x="67" y="1235"/>
                      <a:pt x="201" y="1368"/>
                    </a:cubicBezTo>
                    <a:cubicBezTo>
                      <a:pt x="334" y="1535"/>
                      <a:pt x="501" y="1602"/>
                      <a:pt x="701" y="1602"/>
                    </a:cubicBezTo>
                    <a:cubicBezTo>
                      <a:pt x="935" y="1602"/>
                      <a:pt x="1101" y="1535"/>
                      <a:pt x="1235" y="1368"/>
                    </a:cubicBezTo>
                    <a:cubicBezTo>
                      <a:pt x="1335" y="1235"/>
                      <a:pt x="1402" y="1034"/>
                      <a:pt x="1402" y="801"/>
                    </a:cubicBezTo>
                    <a:cubicBezTo>
                      <a:pt x="1402" y="534"/>
                      <a:pt x="1335" y="334"/>
                      <a:pt x="1235" y="201"/>
                    </a:cubicBezTo>
                    <a:cubicBezTo>
                      <a:pt x="1101" y="67"/>
                      <a:pt x="935" y="0"/>
                      <a:pt x="7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1"/>
              <p:cNvSpPr/>
              <p:nvPr/>
            </p:nvSpPr>
            <p:spPr>
              <a:xfrm>
                <a:off x="696592" y="1704237"/>
                <a:ext cx="30903" cy="38209"/>
              </a:xfrm>
              <a:custGeom>
                <a:avLst/>
                <a:gdLst/>
                <a:ahLst/>
                <a:cxnLst/>
                <a:rect l="l" t="t" r="r" b="b"/>
                <a:pathLst>
                  <a:path w="1269" h="1569" extrusionOk="0">
                    <a:moveTo>
                      <a:pt x="1" y="1"/>
                    </a:moveTo>
                    <a:lnTo>
                      <a:pt x="1" y="901"/>
                    </a:lnTo>
                    <a:cubicBezTo>
                      <a:pt x="1" y="1135"/>
                      <a:pt x="34" y="1268"/>
                      <a:pt x="134" y="1402"/>
                    </a:cubicBezTo>
                    <a:cubicBezTo>
                      <a:pt x="234" y="1502"/>
                      <a:pt x="368" y="1569"/>
                      <a:pt x="535" y="1569"/>
                    </a:cubicBezTo>
                    <a:cubicBezTo>
                      <a:pt x="635" y="1569"/>
                      <a:pt x="735" y="1535"/>
                      <a:pt x="801" y="1502"/>
                    </a:cubicBezTo>
                    <a:cubicBezTo>
                      <a:pt x="902" y="1435"/>
                      <a:pt x="968" y="1368"/>
                      <a:pt x="1035" y="1268"/>
                    </a:cubicBezTo>
                    <a:lnTo>
                      <a:pt x="1035" y="1502"/>
                    </a:lnTo>
                    <a:lnTo>
                      <a:pt x="1268" y="1502"/>
                    </a:lnTo>
                    <a:lnTo>
                      <a:pt x="1268" y="1"/>
                    </a:lnTo>
                    <a:lnTo>
                      <a:pt x="1035" y="1"/>
                    </a:lnTo>
                    <a:lnTo>
                      <a:pt x="1035" y="868"/>
                    </a:lnTo>
                    <a:cubicBezTo>
                      <a:pt x="1035" y="1001"/>
                      <a:pt x="1002" y="1135"/>
                      <a:pt x="902" y="1202"/>
                    </a:cubicBezTo>
                    <a:cubicBezTo>
                      <a:pt x="835" y="1302"/>
                      <a:pt x="735" y="1335"/>
                      <a:pt x="601" y="1335"/>
                    </a:cubicBezTo>
                    <a:cubicBezTo>
                      <a:pt x="468" y="1335"/>
                      <a:pt x="401" y="1302"/>
                      <a:pt x="334" y="1235"/>
                    </a:cubicBezTo>
                    <a:cubicBezTo>
                      <a:pt x="268" y="1168"/>
                      <a:pt x="234" y="1035"/>
                      <a:pt x="234" y="901"/>
                    </a:cubicBez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740477" y="1703433"/>
                <a:ext cx="21138" cy="37381"/>
              </a:xfrm>
              <a:custGeom>
                <a:avLst/>
                <a:gdLst/>
                <a:ahLst/>
                <a:cxnLst/>
                <a:rect l="l" t="t" r="r" b="b"/>
                <a:pathLst>
                  <a:path w="868" h="1535" extrusionOk="0">
                    <a:moveTo>
                      <a:pt x="767" y="0"/>
                    </a:moveTo>
                    <a:cubicBezTo>
                      <a:pt x="634" y="0"/>
                      <a:pt x="534" y="0"/>
                      <a:pt x="434" y="67"/>
                    </a:cubicBezTo>
                    <a:cubicBezTo>
                      <a:pt x="367" y="100"/>
                      <a:pt x="300" y="167"/>
                      <a:pt x="234" y="267"/>
                    </a:cubicBezTo>
                    <a:lnTo>
                      <a:pt x="234" y="34"/>
                    </a:lnTo>
                    <a:lnTo>
                      <a:pt x="0" y="34"/>
                    </a:lnTo>
                    <a:lnTo>
                      <a:pt x="0" y="1535"/>
                    </a:lnTo>
                    <a:lnTo>
                      <a:pt x="234" y="1535"/>
                    </a:lnTo>
                    <a:lnTo>
                      <a:pt x="234" y="734"/>
                    </a:lnTo>
                    <a:cubicBezTo>
                      <a:pt x="234" y="567"/>
                      <a:pt x="267" y="434"/>
                      <a:pt x="367" y="334"/>
                    </a:cubicBezTo>
                    <a:cubicBezTo>
                      <a:pt x="434" y="267"/>
                      <a:pt x="534" y="201"/>
                      <a:pt x="667" y="201"/>
                    </a:cubicBezTo>
                    <a:cubicBezTo>
                      <a:pt x="734" y="201"/>
                      <a:pt x="767" y="201"/>
                      <a:pt x="801" y="234"/>
                    </a:cubicBezTo>
                    <a:cubicBezTo>
                      <a:pt x="834" y="234"/>
                      <a:pt x="867" y="234"/>
                      <a:pt x="867" y="267"/>
                    </a:cubicBezTo>
                    <a:lnTo>
                      <a:pt x="8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767265" y="1703433"/>
                <a:ext cx="30903" cy="37381"/>
              </a:xfrm>
              <a:custGeom>
                <a:avLst/>
                <a:gdLst/>
                <a:ahLst/>
                <a:cxnLst/>
                <a:rect l="l" t="t" r="r" b="b"/>
                <a:pathLst>
                  <a:path w="1269" h="1535" extrusionOk="0">
                    <a:moveTo>
                      <a:pt x="735" y="0"/>
                    </a:moveTo>
                    <a:cubicBezTo>
                      <a:pt x="635" y="0"/>
                      <a:pt x="535" y="0"/>
                      <a:pt x="468" y="67"/>
                    </a:cubicBezTo>
                    <a:cubicBezTo>
                      <a:pt x="368" y="100"/>
                      <a:pt x="301" y="167"/>
                      <a:pt x="234" y="267"/>
                    </a:cubicBezTo>
                    <a:lnTo>
                      <a:pt x="234" y="34"/>
                    </a:lnTo>
                    <a:lnTo>
                      <a:pt x="1" y="34"/>
                    </a:lnTo>
                    <a:lnTo>
                      <a:pt x="1" y="1535"/>
                    </a:lnTo>
                    <a:lnTo>
                      <a:pt x="234" y="1535"/>
                    </a:lnTo>
                    <a:lnTo>
                      <a:pt x="234" y="701"/>
                    </a:lnTo>
                    <a:cubicBezTo>
                      <a:pt x="234" y="534"/>
                      <a:pt x="268" y="434"/>
                      <a:pt x="368" y="334"/>
                    </a:cubicBezTo>
                    <a:cubicBezTo>
                      <a:pt x="435" y="234"/>
                      <a:pt x="535" y="201"/>
                      <a:pt x="668" y="201"/>
                    </a:cubicBezTo>
                    <a:cubicBezTo>
                      <a:pt x="802" y="201"/>
                      <a:pt x="868" y="234"/>
                      <a:pt x="935" y="301"/>
                    </a:cubicBezTo>
                    <a:cubicBezTo>
                      <a:pt x="1002" y="367"/>
                      <a:pt x="1002" y="501"/>
                      <a:pt x="1002" y="634"/>
                    </a:cubicBezTo>
                    <a:lnTo>
                      <a:pt x="1002" y="1535"/>
                    </a:lnTo>
                    <a:lnTo>
                      <a:pt x="1269" y="1535"/>
                    </a:lnTo>
                    <a:lnTo>
                      <a:pt x="1269" y="634"/>
                    </a:lnTo>
                    <a:cubicBezTo>
                      <a:pt x="1269" y="401"/>
                      <a:pt x="1235" y="267"/>
                      <a:pt x="1135" y="134"/>
                    </a:cubicBezTo>
                    <a:cubicBezTo>
                      <a:pt x="1035" y="34"/>
                      <a:pt x="902"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807886" y="1703433"/>
                <a:ext cx="31707" cy="39013"/>
              </a:xfrm>
              <a:custGeom>
                <a:avLst/>
                <a:gdLst/>
                <a:ahLst/>
                <a:cxnLst/>
                <a:rect l="l" t="t" r="r" b="b"/>
                <a:pathLst>
                  <a:path w="1302" h="1602" extrusionOk="0">
                    <a:moveTo>
                      <a:pt x="1035" y="768"/>
                    </a:moveTo>
                    <a:lnTo>
                      <a:pt x="1035" y="834"/>
                    </a:lnTo>
                    <a:cubicBezTo>
                      <a:pt x="1035" y="1001"/>
                      <a:pt x="1002" y="1135"/>
                      <a:pt x="935" y="1235"/>
                    </a:cubicBezTo>
                    <a:cubicBezTo>
                      <a:pt x="835" y="1335"/>
                      <a:pt x="735" y="1368"/>
                      <a:pt x="601" y="1368"/>
                    </a:cubicBezTo>
                    <a:cubicBezTo>
                      <a:pt x="501" y="1368"/>
                      <a:pt x="401" y="1368"/>
                      <a:pt x="334" y="1301"/>
                    </a:cubicBezTo>
                    <a:cubicBezTo>
                      <a:pt x="301" y="1235"/>
                      <a:pt x="268" y="1168"/>
                      <a:pt x="268" y="1101"/>
                    </a:cubicBezTo>
                    <a:cubicBezTo>
                      <a:pt x="268" y="968"/>
                      <a:pt x="301" y="901"/>
                      <a:pt x="368" y="868"/>
                    </a:cubicBezTo>
                    <a:cubicBezTo>
                      <a:pt x="468" y="801"/>
                      <a:pt x="601" y="768"/>
                      <a:pt x="801" y="768"/>
                    </a:cubicBezTo>
                    <a:close/>
                    <a:moveTo>
                      <a:pt x="401" y="0"/>
                    </a:moveTo>
                    <a:cubicBezTo>
                      <a:pt x="301" y="34"/>
                      <a:pt x="201" y="67"/>
                      <a:pt x="134" y="100"/>
                    </a:cubicBezTo>
                    <a:lnTo>
                      <a:pt x="134" y="334"/>
                    </a:lnTo>
                    <a:cubicBezTo>
                      <a:pt x="201" y="267"/>
                      <a:pt x="268" y="234"/>
                      <a:pt x="368" y="234"/>
                    </a:cubicBezTo>
                    <a:cubicBezTo>
                      <a:pt x="434" y="201"/>
                      <a:pt x="535" y="201"/>
                      <a:pt x="601" y="201"/>
                    </a:cubicBezTo>
                    <a:cubicBezTo>
                      <a:pt x="735" y="201"/>
                      <a:pt x="868" y="234"/>
                      <a:pt x="935" y="301"/>
                    </a:cubicBezTo>
                    <a:cubicBezTo>
                      <a:pt x="1002" y="367"/>
                      <a:pt x="1035" y="434"/>
                      <a:pt x="1035" y="567"/>
                    </a:cubicBezTo>
                    <a:lnTo>
                      <a:pt x="1035" y="601"/>
                    </a:lnTo>
                    <a:lnTo>
                      <a:pt x="701" y="601"/>
                    </a:lnTo>
                    <a:cubicBezTo>
                      <a:pt x="468" y="601"/>
                      <a:pt x="301" y="634"/>
                      <a:pt x="168" y="701"/>
                    </a:cubicBezTo>
                    <a:cubicBezTo>
                      <a:pt x="68" y="801"/>
                      <a:pt x="1" y="934"/>
                      <a:pt x="1" y="1101"/>
                    </a:cubicBezTo>
                    <a:cubicBezTo>
                      <a:pt x="1" y="1268"/>
                      <a:pt x="68" y="1368"/>
                      <a:pt x="134" y="1468"/>
                    </a:cubicBezTo>
                    <a:cubicBezTo>
                      <a:pt x="234" y="1535"/>
                      <a:pt x="368" y="1602"/>
                      <a:pt x="535" y="1602"/>
                    </a:cubicBezTo>
                    <a:cubicBezTo>
                      <a:pt x="635" y="1602"/>
                      <a:pt x="735" y="1568"/>
                      <a:pt x="835" y="1535"/>
                    </a:cubicBezTo>
                    <a:cubicBezTo>
                      <a:pt x="901" y="1468"/>
                      <a:pt x="1002" y="1401"/>
                      <a:pt x="1035" y="1301"/>
                    </a:cubicBezTo>
                    <a:lnTo>
                      <a:pt x="1035" y="1535"/>
                    </a:lnTo>
                    <a:lnTo>
                      <a:pt x="1302" y="1535"/>
                    </a:lnTo>
                    <a:lnTo>
                      <a:pt x="1302" y="668"/>
                    </a:lnTo>
                    <a:cubicBezTo>
                      <a:pt x="1302" y="434"/>
                      <a:pt x="1235" y="267"/>
                      <a:pt x="1135" y="167"/>
                    </a:cubicBezTo>
                    <a:cubicBezTo>
                      <a:pt x="1035" y="34"/>
                      <a:pt x="868" y="0"/>
                      <a:pt x="6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851770" y="1703433"/>
                <a:ext cx="54428" cy="37381"/>
              </a:xfrm>
              <a:custGeom>
                <a:avLst/>
                <a:gdLst/>
                <a:ahLst/>
                <a:cxnLst/>
                <a:rect l="l" t="t" r="r" b="b"/>
                <a:pathLst>
                  <a:path w="2235" h="1535" extrusionOk="0">
                    <a:moveTo>
                      <a:pt x="734" y="0"/>
                    </a:moveTo>
                    <a:cubicBezTo>
                      <a:pt x="634" y="0"/>
                      <a:pt x="534" y="0"/>
                      <a:pt x="467" y="67"/>
                    </a:cubicBezTo>
                    <a:cubicBezTo>
                      <a:pt x="367" y="100"/>
                      <a:pt x="300" y="167"/>
                      <a:pt x="267" y="267"/>
                    </a:cubicBezTo>
                    <a:lnTo>
                      <a:pt x="267" y="34"/>
                    </a:lnTo>
                    <a:lnTo>
                      <a:pt x="0" y="34"/>
                    </a:lnTo>
                    <a:lnTo>
                      <a:pt x="0" y="1535"/>
                    </a:lnTo>
                    <a:lnTo>
                      <a:pt x="267" y="1535"/>
                    </a:lnTo>
                    <a:lnTo>
                      <a:pt x="267" y="701"/>
                    </a:lnTo>
                    <a:cubicBezTo>
                      <a:pt x="267" y="534"/>
                      <a:pt x="300" y="434"/>
                      <a:pt x="367" y="334"/>
                    </a:cubicBezTo>
                    <a:cubicBezTo>
                      <a:pt x="434" y="234"/>
                      <a:pt x="534" y="201"/>
                      <a:pt x="667" y="201"/>
                    </a:cubicBezTo>
                    <a:cubicBezTo>
                      <a:pt x="767" y="201"/>
                      <a:pt x="867" y="234"/>
                      <a:pt x="901" y="301"/>
                    </a:cubicBezTo>
                    <a:cubicBezTo>
                      <a:pt x="967" y="367"/>
                      <a:pt x="1001" y="501"/>
                      <a:pt x="1001" y="634"/>
                    </a:cubicBezTo>
                    <a:lnTo>
                      <a:pt x="1001" y="1535"/>
                    </a:lnTo>
                    <a:lnTo>
                      <a:pt x="1234" y="1535"/>
                    </a:lnTo>
                    <a:lnTo>
                      <a:pt x="1234" y="701"/>
                    </a:lnTo>
                    <a:cubicBezTo>
                      <a:pt x="1234" y="534"/>
                      <a:pt x="1268" y="434"/>
                      <a:pt x="1368" y="334"/>
                    </a:cubicBezTo>
                    <a:cubicBezTo>
                      <a:pt x="1434" y="234"/>
                      <a:pt x="1535" y="201"/>
                      <a:pt x="1668" y="201"/>
                    </a:cubicBezTo>
                    <a:cubicBezTo>
                      <a:pt x="1768" y="201"/>
                      <a:pt x="1868" y="234"/>
                      <a:pt x="1901" y="301"/>
                    </a:cubicBezTo>
                    <a:cubicBezTo>
                      <a:pt x="1968" y="367"/>
                      <a:pt x="1968" y="501"/>
                      <a:pt x="1968" y="634"/>
                    </a:cubicBezTo>
                    <a:lnTo>
                      <a:pt x="1968" y="1535"/>
                    </a:lnTo>
                    <a:lnTo>
                      <a:pt x="2235" y="1535"/>
                    </a:lnTo>
                    <a:lnTo>
                      <a:pt x="2235" y="634"/>
                    </a:lnTo>
                    <a:cubicBezTo>
                      <a:pt x="2235" y="434"/>
                      <a:pt x="2202" y="267"/>
                      <a:pt x="2102" y="167"/>
                    </a:cubicBezTo>
                    <a:cubicBezTo>
                      <a:pt x="2035" y="34"/>
                      <a:pt x="1901" y="0"/>
                      <a:pt x="1735" y="0"/>
                    </a:cubicBezTo>
                    <a:cubicBezTo>
                      <a:pt x="1635" y="0"/>
                      <a:pt x="1501" y="0"/>
                      <a:pt x="1434" y="67"/>
                    </a:cubicBezTo>
                    <a:cubicBezTo>
                      <a:pt x="1334" y="134"/>
                      <a:pt x="1268" y="201"/>
                      <a:pt x="1201" y="301"/>
                    </a:cubicBezTo>
                    <a:cubicBezTo>
                      <a:pt x="1168" y="201"/>
                      <a:pt x="1101" y="134"/>
                      <a:pt x="1034" y="67"/>
                    </a:cubicBezTo>
                    <a:cubicBezTo>
                      <a:pt x="967" y="0"/>
                      <a:pt x="867" y="0"/>
                      <a:pt x="7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915940" y="1703433"/>
                <a:ext cx="34142" cy="39013"/>
              </a:xfrm>
              <a:custGeom>
                <a:avLst/>
                <a:gdLst/>
                <a:ahLst/>
                <a:cxnLst/>
                <a:rect l="l" t="t" r="r" b="b"/>
                <a:pathLst>
                  <a:path w="1402" h="1602" extrusionOk="0">
                    <a:moveTo>
                      <a:pt x="734" y="201"/>
                    </a:moveTo>
                    <a:cubicBezTo>
                      <a:pt x="868" y="201"/>
                      <a:pt x="968" y="234"/>
                      <a:pt x="1034" y="334"/>
                    </a:cubicBezTo>
                    <a:cubicBezTo>
                      <a:pt x="1101" y="401"/>
                      <a:pt x="1168" y="501"/>
                      <a:pt x="1168" y="634"/>
                    </a:cubicBezTo>
                    <a:lnTo>
                      <a:pt x="267" y="634"/>
                    </a:lnTo>
                    <a:cubicBezTo>
                      <a:pt x="267" y="501"/>
                      <a:pt x="334" y="401"/>
                      <a:pt x="401" y="301"/>
                    </a:cubicBezTo>
                    <a:cubicBezTo>
                      <a:pt x="501" y="234"/>
                      <a:pt x="601" y="201"/>
                      <a:pt x="734" y="201"/>
                    </a:cubicBezTo>
                    <a:close/>
                    <a:moveTo>
                      <a:pt x="734" y="0"/>
                    </a:moveTo>
                    <a:cubicBezTo>
                      <a:pt x="501" y="0"/>
                      <a:pt x="334" y="67"/>
                      <a:pt x="200" y="201"/>
                    </a:cubicBezTo>
                    <a:cubicBezTo>
                      <a:pt x="67" y="367"/>
                      <a:pt x="0" y="534"/>
                      <a:pt x="0" y="801"/>
                    </a:cubicBezTo>
                    <a:cubicBezTo>
                      <a:pt x="0" y="1034"/>
                      <a:pt x="67" y="1235"/>
                      <a:pt x="200" y="1368"/>
                    </a:cubicBezTo>
                    <a:cubicBezTo>
                      <a:pt x="334" y="1535"/>
                      <a:pt x="534" y="1602"/>
                      <a:pt x="801" y="1602"/>
                    </a:cubicBezTo>
                    <a:cubicBezTo>
                      <a:pt x="868" y="1602"/>
                      <a:pt x="968" y="1568"/>
                      <a:pt x="1068" y="1568"/>
                    </a:cubicBezTo>
                    <a:cubicBezTo>
                      <a:pt x="1168" y="1535"/>
                      <a:pt x="1268" y="1501"/>
                      <a:pt x="1335" y="1468"/>
                    </a:cubicBezTo>
                    <a:lnTo>
                      <a:pt x="1335" y="1235"/>
                    </a:lnTo>
                    <a:cubicBezTo>
                      <a:pt x="1268" y="1268"/>
                      <a:pt x="1168" y="1301"/>
                      <a:pt x="1068" y="1335"/>
                    </a:cubicBezTo>
                    <a:cubicBezTo>
                      <a:pt x="1001" y="1368"/>
                      <a:pt x="901" y="1368"/>
                      <a:pt x="801" y="1368"/>
                    </a:cubicBezTo>
                    <a:cubicBezTo>
                      <a:pt x="634" y="1368"/>
                      <a:pt x="501" y="1335"/>
                      <a:pt x="401" y="1235"/>
                    </a:cubicBezTo>
                    <a:cubicBezTo>
                      <a:pt x="301" y="1135"/>
                      <a:pt x="267" y="1034"/>
                      <a:pt x="267" y="834"/>
                    </a:cubicBezTo>
                    <a:lnTo>
                      <a:pt x="1401" y="834"/>
                    </a:lnTo>
                    <a:lnTo>
                      <a:pt x="1401" y="734"/>
                    </a:lnTo>
                    <a:cubicBezTo>
                      <a:pt x="1401" y="501"/>
                      <a:pt x="1335" y="301"/>
                      <a:pt x="1235" y="201"/>
                    </a:cubicBezTo>
                    <a:cubicBezTo>
                      <a:pt x="1101" y="67"/>
                      <a:pt x="934" y="0"/>
                      <a:pt x="7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1"/>
              <p:cNvSpPr/>
              <p:nvPr/>
            </p:nvSpPr>
            <p:spPr>
              <a:xfrm>
                <a:off x="959800" y="1689625"/>
                <a:ext cx="31707" cy="51189"/>
              </a:xfrm>
              <a:custGeom>
                <a:avLst/>
                <a:gdLst/>
                <a:ahLst/>
                <a:cxnLst/>
                <a:rect l="l" t="t" r="r" b="b"/>
                <a:pathLst>
                  <a:path w="1302" h="2102" extrusionOk="0">
                    <a:moveTo>
                      <a:pt x="1" y="0"/>
                    </a:moveTo>
                    <a:lnTo>
                      <a:pt x="1" y="2102"/>
                    </a:lnTo>
                    <a:lnTo>
                      <a:pt x="267" y="2102"/>
                    </a:lnTo>
                    <a:lnTo>
                      <a:pt x="267" y="1268"/>
                    </a:lnTo>
                    <a:cubicBezTo>
                      <a:pt x="267" y="1101"/>
                      <a:pt x="301" y="1001"/>
                      <a:pt x="368" y="901"/>
                    </a:cubicBezTo>
                    <a:cubicBezTo>
                      <a:pt x="468" y="801"/>
                      <a:pt x="568" y="768"/>
                      <a:pt x="701" y="768"/>
                    </a:cubicBezTo>
                    <a:cubicBezTo>
                      <a:pt x="801" y="768"/>
                      <a:pt x="901" y="801"/>
                      <a:pt x="968" y="868"/>
                    </a:cubicBezTo>
                    <a:cubicBezTo>
                      <a:pt x="1001" y="934"/>
                      <a:pt x="1035" y="1068"/>
                      <a:pt x="1035" y="1201"/>
                    </a:cubicBezTo>
                    <a:lnTo>
                      <a:pt x="1035" y="2102"/>
                    </a:lnTo>
                    <a:lnTo>
                      <a:pt x="1302" y="2102"/>
                    </a:lnTo>
                    <a:lnTo>
                      <a:pt x="1302" y="1201"/>
                    </a:lnTo>
                    <a:cubicBezTo>
                      <a:pt x="1302" y="968"/>
                      <a:pt x="1235" y="834"/>
                      <a:pt x="1168" y="701"/>
                    </a:cubicBezTo>
                    <a:cubicBezTo>
                      <a:pt x="1068" y="601"/>
                      <a:pt x="935" y="567"/>
                      <a:pt x="768" y="567"/>
                    </a:cubicBezTo>
                    <a:cubicBezTo>
                      <a:pt x="634" y="567"/>
                      <a:pt x="568" y="567"/>
                      <a:pt x="468" y="634"/>
                    </a:cubicBezTo>
                    <a:cubicBezTo>
                      <a:pt x="401" y="667"/>
                      <a:pt x="334" y="734"/>
                      <a:pt x="267" y="834"/>
                    </a:cubicBezTo>
                    <a:lnTo>
                      <a:pt x="2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1"/>
              <p:cNvSpPr/>
              <p:nvPr/>
            </p:nvSpPr>
            <p:spPr>
              <a:xfrm>
                <a:off x="1000421" y="1703433"/>
                <a:ext cx="34946" cy="39013"/>
              </a:xfrm>
              <a:custGeom>
                <a:avLst/>
                <a:gdLst/>
                <a:ahLst/>
                <a:cxnLst/>
                <a:rect l="l" t="t" r="r" b="b"/>
                <a:pathLst>
                  <a:path w="1435" h="1602" extrusionOk="0">
                    <a:moveTo>
                      <a:pt x="768" y="201"/>
                    </a:moveTo>
                    <a:cubicBezTo>
                      <a:pt x="901" y="201"/>
                      <a:pt x="1001" y="234"/>
                      <a:pt x="1068" y="334"/>
                    </a:cubicBezTo>
                    <a:cubicBezTo>
                      <a:pt x="1135" y="401"/>
                      <a:pt x="1168" y="501"/>
                      <a:pt x="1168" y="634"/>
                    </a:cubicBezTo>
                    <a:lnTo>
                      <a:pt x="301" y="634"/>
                    </a:lnTo>
                    <a:cubicBezTo>
                      <a:pt x="301" y="501"/>
                      <a:pt x="334" y="401"/>
                      <a:pt x="434" y="301"/>
                    </a:cubicBezTo>
                    <a:cubicBezTo>
                      <a:pt x="501" y="234"/>
                      <a:pt x="634" y="201"/>
                      <a:pt x="768" y="201"/>
                    </a:cubicBezTo>
                    <a:close/>
                    <a:moveTo>
                      <a:pt x="768" y="0"/>
                    </a:moveTo>
                    <a:cubicBezTo>
                      <a:pt x="534" y="0"/>
                      <a:pt x="367" y="67"/>
                      <a:pt x="234" y="201"/>
                    </a:cubicBezTo>
                    <a:cubicBezTo>
                      <a:pt x="67" y="367"/>
                      <a:pt x="0" y="534"/>
                      <a:pt x="0" y="801"/>
                    </a:cubicBezTo>
                    <a:cubicBezTo>
                      <a:pt x="0" y="1034"/>
                      <a:pt x="101" y="1235"/>
                      <a:pt x="234" y="1368"/>
                    </a:cubicBezTo>
                    <a:cubicBezTo>
                      <a:pt x="367" y="1535"/>
                      <a:pt x="568" y="1602"/>
                      <a:pt x="801" y="1602"/>
                    </a:cubicBezTo>
                    <a:cubicBezTo>
                      <a:pt x="901" y="1602"/>
                      <a:pt x="1001" y="1568"/>
                      <a:pt x="1101" y="1568"/>
                    </a:cubicBezTo>
                    <a:cubicBezTo>
                      <a:pt x="1201" y="1535"/>
                      <a:pt x="1268" y="1501"/>
                      <a:pt x="1368" y="1468"/>
                    </a:cubicBezTo>
                    <a:lnTo>
                      <a:pt x="1368" y="1235"/>
                    </a:lnTo>
                    <a:cubicBezTo>
                      <a:pt x="1268" y="1268"/>
                      <a:pt x="1201" y="1301"/>
                      <a:pt x="1101" y="1335"/>
                    </a:cubicBezTo>
                    <a:cubicBezTo>
                      <a:pt x="1001" y="1368"/>
                      <a:pt x="934" y="1368"/>
                      <a:pt x="834" y="1368"/>
                    </a:cubicBezTo>
                    <a:cubicBezTo>
                      <a:pt x="668" y="1368"/>
                      <a:pt x="534" y="1335"/>
                      <a:pt x="434" y="1235"/>
                    </a:cubicBezTo>
                    <a:cubicBezTo>
                      <a:pt x="334" y="1135"/>
                      <a:pt x="301" y="1034"/>
                      <a:pt x="267" y="834"/>
                    </a:cubicBezTo>
                    <a:lnTo>
                      <a:pt x="1435" y="834"/>
                    </a:lnTo>
                    <a:lnTo>
                      <a:pt x="1435" y="734"/>
                    </a:lnTo>
                    <a:cubicBezTo>
                      <a:pt x="1435" y="501"/>
                      <a:pt x="1368" y="301"/>
                      <a:pt x="1268" y="201"/>
                    </a:cubicBezTo>
                    <a:cubicBezTo>
                      <a:pt x="1135" y="67"/>
                      <a:pt x="968" y="0"/>
                      <a:pt x="7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1045109" y="1703433"/>
                <a:ext cx="21942" cy="37381"/>
              </a:xfrm>
              <a:custGeom>
                <a:avLst/>
                <a:gdLst/>
                <a:ahLst/>
                <a:cxnLst/>
                <a:rect l="l" t="t" r="r" b="b"/>
                <a:pathLst>
                  <a:path w="901" h="1535" extrusionOk="0">
                    <a:moveTo>
                      <a:pt x="767" y="0"/>
                    </a:moveTo>
                    <a:cubicBezTo>
                      <a:pt x="634" y="0"/>
                      <a:pt x="534" y="0"/>
                      <a:pt x="467" y="67"/>
                    </a:cubicBezTo>
                    <a:cubicBezTo>
                      <a:pt x="367" y="100"/>
                      <a:pt x="300" y="167"/>
                      <a:pt x="267" y="267"/>
                    </a:cubicBezTo>
                    <a:lnTo>
                      <a:pt x="267" y="34"/>
                    </a:lnTo>
                    <a:lnTo>
                      <a:pt x="0" y="34"/>
                    </a:lnTo>
                    <a:lnTo>
                      <a:pt x="0" y="1535"/>
                    </a:lnTo>
                    <a:lnTo>
                      <a:pt x="267" y="1535"/>
                    </a:lnTo>
                    <a:lnTo>
                      <a:pt x="267" y="734"/>
                    </a:lnTo>
                    <a:cubicBezTo>
                      <a:pt x="267" y="567"/>
                      <a:pt x="300" y="434"/>
                      <a:pt x="367" y="334"/>
                    </a:cubicBezTo>
                    <a:cubicBezTo>
                      <a:pt x="434" y="267"/>
                      <a:pt x="534" y="201"/>
                      <a:pt x="701" y="201"/>
                    </a:cubicBezTo>
                    <a:cubicBezTo>
                      <a:pt x="734" y="201"/>
                      <a:pt x="767" y="201"/>
                      <a:pt x="801" y="234"/>
                    </a:cubicBezTo>
                    <a:cubicBezTo>
                      <a:pt x="834" y="234"/>
                      <a:pt x="867" y="234"/>
                      <a:pt x="901" y="267"/>
                    </a:cubicBezTo>
                    <a:lnTo>
                      <a:pt x="9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1069462" y="1703433"/>
                <a:ext cx="34142" cy="39013"/>
              </a:xfrm>
              <a:custGeom>
                <a:avLst/>
                <a:gdLst/>
                <a:ahLst/>
                <a:cxnLst/>
                <a:rect l="l" t="t" r="r" b="b"/>
                <a:pathLst>
                  <a:path w="1402" h="1602" extrusionOk="0">
                    <a:moveTo>
                      <a:pt x="735" y="201"/>
                    </a:moveTo>
                    <a:cubicBezTo>
                      <a:pt x="868" y="201"/>
                      <a:pt x="968" y="234"/>
                      <a:pt x="1035" y="334"/>
                    </a:cubicBezTo>
                    <a:cubicBezTo>
                      <a:pt x="1102" y="401"/>
                      <a:pt x="1168" y="501"/>
                      <a:pt x="1168" y="634"/>
                    </a:cubicBezTo>
                    <a:lnTo>
                      <a:pt x="268" y="634"/>
                    </a:lnTo>
                    <a:cubicBezTo>
                      <a:pt x="268" y="501"/>
                      <a:pt x="334" y="401"/>
                      <a:pt x="401" y="301"/>
                    </a:cubicBezTo>
                    <a:cubicBezTo>
                      <a:pt x="501" y="234"/>
                      <a:pt x="601" y="201"/>
                      <a:pt x="735" y="201"/>
                    </a:cubicBezTo>
                    <a:close/>
                    <a:moveTo>
                      <a:pt x="735" y="0"/>
                    </a:moveTo>
                    <a:cubicBezTo>
                      <a:pt x="501" y="0"/>
                      <a:pt x="334" y="67"/>
                      <a:pt x="201" y="201"/>
                    </a:cubicBezTo>
                    <a:cubicBezTo>
                      <a:pt x="68" y="367"/>
                      <a:pt x="1" y="534"/>
                      <a:pt x="1" y="801"/>
                    </a:cubicBezTo>
                    <a:cubicBezTo>
                      <a:pt x="1" y="1034"/>
                      <a:pt x="68" y="1235"/>
                      <a:pt x="201" y="1368"/>
                    </a:cubicBezTo>
                    <a:cubicBezTo>
                      <a:pt x="334" y="1535"/>
                      <a:pt x="535" y="1602"/>
                      <a:pt x="768" y="1602"/>
                    </a:cubicBezTo>
                    <a:cubicBezTo>
                      <a:pt x="868" y="1602"/>
                      <a:pt x="968" y="1568"/>
                      <a:pt x="1068" y="1568"/>
                    </a:cubicBezTo>
                    <a:cubicBezTo>
                      <a:pt x="1168" y="1535"/>
                      <a:pt x="1268" y="1501"/>
                      <a:pt x="1335" y="1468"/>
                    </a:cubicBezTo>
                    <a:lnTo>
                      <a:pt x="1335" y="1235"/>
                    </a:lnTo>
                    <a:cubicBezTo>
                      <a:pt x="1268" y="1268"/>
                      <a:pt x="1168" y="1301"/>
                      <a:pt x="1068" y="1335"/>
                    </a:cubicBezTo>
                    <a:cubicBezTo>
                      <a:pt x="1002" y="1368"/>
                      <a:pt x="901" y="1368"/>
                      <a:pt x="801" y="1368"/>
                    </a:cubicBezTo>
                    <a:cubicBezTo>
                      <a:pt x="635" y="1368"/>
                      <a:pt x="501" y="1335"/>
                      <a:pt x="401" y="1235"/>
                    </a:cubicBezTo>
                    <a:cubicBezTo>
                      <a:pt x="301" y="1135"/>
                      <a:pt x="268" y="1034"/>
                      <a:pt x="268" y="834"/>
                    </a:cubicBezTo>
                    <a:lnTo>
                      <a:pt x="1402" y="834"/>
                    </a:lnTo>
                    <a:lnTo>
                      <a:pt x="1402" y="734"/>
                    </a:lnTo>
                    <a:cubicBezTo>
                      <a:pt x="1402" y="501"/>
                      <a:pt x="1335" y="301"/>
                      <a:pt x="1235" y="201"/>
                    </a:cubicBezTo>
                    <a:cubicBezTo>
                      <a:pt x="1102" y="67"/>
                      <a:pt x="935"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8" name="Google Shape;1598;p31"/>
          <p:cNvSpPr txBox="1"/>
          <p:nvPr/>
        </p:nvSpPr>
        <p:spPr>
          <a:xfrm>
            <a:off x="5909985" y="1325400"/>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solidFill>
                  <a:srgbClr val="000000"/>
                </a:solidFill>
                <a:latin typeface="+mj-lt"/>
                <a:ea typeface="Roboto"/>
                <a:cs typeface="Roboto"/>
                <a:sym typeface="Roboto"/>
              </a:rPr>
              <a:t>Justificación de la investigación</a:t>
            </a:r>
            <a:endParaRPr sz="1200" dirty="0">
              <a:solidFill>
                <a:srgbClr val="000000"/>
              </a:solidFill>
              <a:latin typeface="+mj-lt"/>
              <a:ea typeface="Roboto"/>
              <a:cs typeface="Roboto"/>
              <a:sym typeface="Roboto"/>
            </a:endParaRPr>
          </a:p>
        </p:txBody>
      </p:sp>
      <p:sp>
        <p:nvSpPr>
          <p:cNvPr id="1599" name="Google Shape;1599;p31"/>
          <p:cNvSpPr txBox="1"/>
          <p:nvPr/>
        </p:nvSpPr>
        <p:spPr>
          <a:xfrm>
            <a:off x="5910556" y="2079633"/>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solidFill>
                  <a:srgbClr val="000000"/>
                </a:solidFill>
                <a:latin typeface="+mj-lt"/>
                <a:ea typeface="Roboto"/>
                <a:cs typeface="Roboto"/>
                <a:sym typeface="Roboto"/>
              </a:rPr>
              <a:t>Objetivos específicos</a:t>
            </a:r>
            <a:endParaRPr sz="1200" dirty="0">
              <a:solidFill>
                <a:srgbClr val="000000"/>
              </a:solidFill>
              <a:latin typeface="+mj-lt"/>
              <a:ea typeface="Roboto"/>
              <a:cs typeface="Roboto"/>
              <a:sym typeface="Roboto"/>
            </a:endParaRPr>
          </a:p>
        </p:txBody>
      </p:sp>
      <p:sp>
        <p:nvSpPr>
          <p:cNvPr id="1600" name="Google Shape;1600;p31"/>
          <p:cNvSpPr txBox="1"/>
          <p:nvPr/>
        </p:nvSpPr>
        <p:spPr>
          <a:xfrm>
            <a:off x="5911698" y="2456749"/>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a:solidFill>
                  <a:srgbClr val="000000"/>
                </a:solidFill>
                <a:latin typeface="+mj-lt"/>
                <a:ea typeface="Roboto"/>
                <a:cs typeface="Roboto"/>
                <a:sym typeface="Roboto"/>
              </a:rPr>
              <a:t>Definición conceptual y operacional de las variables</a:t>
            </a:r>
            <a:endParaRPr sz="1200" dirty="0">
              <a:solidFill>
                <a:srgbClr val="000000"/>
              </a:solidFill>
              <a:latin typeface="+mj-lt"/>
              <a:ea typeface="Roboto"/>
              <a:cs typeface="Roboto"/>
              <a:sym typeface="Roboto"/>
            </a:endParaRPr>
          </a:p>
        </p:txBody>
      </p:sp>
      <p:sp>
        <p:nvSpPr>
          <p:cNvPr id="1601" name="Google Shape;1601;p31"/>
          <p:cNvSpPr txBox="1"/>
          <p:nvPr/>
        </p:nvSpPr>
        <p:spPr>
          <a:xfrm>
            <a:off x="5911127" y="1702516"/>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latin typeface="+mj-lt"/>
                <a:ea typeface="Roboto"/>
                <a:cs typeface="Roboto"/>
                <a:sym typeface="Roboto"/>
              </a:rPr>
              <a:t>Problema de investigación y objetivo general</a:t>
            </a:r>
            <a:endParaRPr sz="1200" dirty="0">
              <a:solidFill>
                <a:srgbClr val="000000"/>
              </a:solidFill>
              <a:latin typeface="+mj-lt"/>
              <a:ea typeface="Roboto"/>
              <a:cs typeface="Roboto"/>
              <a:sym typeface="Roboto"/>
            </a:endParaRPr>
          </a:p>
        </p:txBody>
      </p:sp>
      <p:sp>
        <p:nvSpPr>
          <p:cNvPr id="1602" name="Google Shape;1602;p31"/>
          <p:cNvSpPr txBox="1"/>
          <p:nvPr/>
        </p:nvSpPr>
        <p:spPr>
          <a:xfrm>
            <a:off x="5912268" y="3210982"/>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solidFill>
                  <a:srgbClr val="000000"/>
                </a:solidFill>
                <a:latin typeface="+mj-lt"/>
                <a:ea typeface="Roboto"/>
                <a:cs typeface="Roboto"/>
                <a:sym typeface="Roboto"/>
              </a:rPr>
              <a:t>Preguntas de investigación y/o hipótesis</a:t>
            </a:r>
            <a:endParaRPr sz="1200" dirty="0">
              <a:solidFill>
                <a:srgbClr val="000000"/>
              </a:solidFill>
              <a:latin typeface="+mj-lt"/>
              <a:ea typeface="Roboto"/>
              <a:cs typeface="Roboto"/>
              <a:sym typeface="Roboto"/>
            </a:endParaRPr>
          </a:p>
        </p:txBody>
      </p:sp>
      <p:sp>
        <p:nvSpPr>
          <p:cNvPr id="1603" name="Google Shape;1603;p31"/>
          <p:cNvSpPr txBox="1"/>
          <p:nvPr/>
        </p:nvSpPr>
        <p:spPr>
          <a:xfrm>
            <a:off x="5912839" y="2833866"/>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solidFill>
                  <a:srgbClr val="000000"/>
                </a:solidFill>
                <a:latin typeface="+mj-lt"/>
                <a:ea typeface="Roboto"/>
                <a:cs typeface="Roboto"/>
                <a:sym typeface="Roboto"/>
              </a:rPr>
              <a:t>Tipo de metodología</a:t>
            </a:r>
            <a:endParaRPr sz="1200" dirty="0">
              <a:solidFill>
                <a:srgbClr val="000000"/>
              </a:solidFill>
              <a:latin typeface="+mj-lt"/>
              <a:ea typeface="Roboto"/>
              <a:cs typeface="Roboto"/>
              <a:sym typeface="Roboto"/>
            </a:endParaRPr>
          </a:p>
        </p:txBody>
      </p:sp>
      <p:sp>
        <p:nvSpPr>
          <p:cNvPr id="1604" name="Google Shape;1604;p31"/>
          <p:cNvSpPr txBox="1"/>
          <p:nvPr/>
        </p:nvSpPr>
        <p:spPr>
          <a:xfrm>
            <a:off x="5913410" y="3588099"/>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solidFill>
                  <a:srgbClr val="000000"/>
                </a:solidFill>
                <a:latin typeface="Roboto"/>
                <a:ea typeface="Roboto"/>
                <a:cs typeface="Roboto"/>
                <a:sym typeface="Roboto"/>
              </a:rPr>
              <a:t>Población y muestra</a:t>
            </a:r>
            <a:endParaRPr sz="1200" dirty="0">
              <a:solidFill>
                <a:srgbClr val="000000"/>
              </a:solidFill>
              <a:latin typeface="Roboto"/>
              <a:ea typeface="Roboto"/>
              <a:cs typeface="Roboto"/>
              <a:sym typeface="Roboto"/>
            </a:endParaRPr>
          </a:p>
        </p:txBody>
      </p:sp>
      <p:sp>
        <p:nvSpPr>
          <p:cNvPr id="1605" name="Google Shape;1605;p31"/>
          <p:cNvSpPr txBox="1"/>
          <p:nvPr/>
        </p:nvSpPr>
        <p:spPr>
          <a:xfrm>
            <a:off x="5913981" y="3965216"/>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latin typeface="Roboto"/>
                <a:ea typeface="Roboto"/>
                <a:cs typeface="Roboto"/>
                <a:sym typeface="Roboto"/>
              </a:rPr>
              <a:t>Métodos, técnicas e instrumentos</a:t>
            </a:r>
            <a:endParaRPr sz="1200" dirty="0">
              <a:latin typeface="Roboto"/>
              <a:ea typeface="Roboto"/>
              <a:cs typeface="Roboto"/>
              <a:sym typeface="Roboto"/>
            </a:endParaRPr>
          </a:p>
        </p:txBody>
      </p:sp>
      <p:sp>
        <p:nvSpPr>
          <p:cNvPr id="1606" name="Google Shape;1606;p31"/>
          <p:cNvSpPr txBox="1"/>
          <p:nvPr/>
        </p:nvSpPr>
        <p:spPr>
          <a:xfrm>
            <a:off x="3683275" y="1325400"/>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1</a:t>
            </a:r>
            <a:endParaRPr b="1" dirty="0">
              <a:solidFill>
                <a:srgbClr val="000000"/>
              </a:solidFill>
              <a:latin typeface="Roboto"/>
              <a:ea typeface="Roboto"/>
              <a:cs typeface="Roboto"/>
              <a:sym typeface="Roboto"/>
            </a:endParaRPr>
          </a:p>
        </p:txBody>
      </p:sp>
      <p:sp>
        <p:nvSpPr>
          <p:cNvPr id="1607" name="Google Shape;1607;p31"/>
          <p:cNvSpPr txBox="1"/>
          <p:nvPr/>
        </p:nvSpPr>
        <p:spPr>
          <a:xfrm>
            <a:off x="3683456" y="2079779"/>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3</a:t>
            </a:r>
            <a:endParaRPr b="1" dirty="0">
              <a:solidFill>
                <a:srgbClr val="000000"/>
              </a:solidFill>
              <a:latin typeface="Roboto"/>
              <a:ea typeface="Roboto"/>
              <a:cs typeface="Roboto"/>
              <a:sym typeface="Roboto"/>
            </a:endParaRPr>
          </a:p>
        </p:txBody>
      </p:sp>
      <p:sp>
        <p:nvSpPr>
          <p:cNvPr id="1608" name="Google Shape;1608;p31"/>
          <p:cNvSpPr txBox="1"/>
          <p:nvPr/>
        </p:nvSpPr>
        <p:spPr>
          <a:xfrm>
            <a:off x="3683818" y="2456968"/>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4</a:t>
            </a:r>
            <a:endParaRPr b="1" dirty="0">
              <a:solidFill>
                <a:srgbClr val="000000"/>
              </a:solidFill>
              <a:latin typeface="Roboto"/>
              <a:ea typeface="Roboto"/>
              <a:cs typeface="Roboto"/>
              <a:sym typeface="Roboto"/>
            </a:endParaRPr>
          </a:p>
        </p:txBody>
      </p:sp>
      <p:sp>
        <p:nvSpPr>
          <p:cNvPr id="1609" name="Google Shape;1609;p31"/>
          <p:cNvSpPr txBox="1"/>
          <p:nvPr/>
        </p:nvSpPr>
        <p:spPr>
          <a:xfrm>
            <a:off x="3683637" y="1702589"/>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2</a:t>
            </a:r>
            <a:endParaRPr b="1" dirty="0">
              <a:solidFill>
                <a:srgbClr val="000000"/>
              </a:solidFill>
              <a:latin typeface="Roboto"/>
              <a:ea typeface="Roboto"/>
              <a:cs typeface="Roboto"/>
              <a:sym typeface="Roboto"/>
            </a:endParaRPr>
          </a:p>
        </p:txBody>
      </p:sp>
      <p:sp>
        <p:nvSpPr>
          <p:cNvPr id="1610" name="Google Shape;1610;p31"/>
          <p:cNvSpPr txBox="1"/>
          <p:nvPr/>
        </p:nvSpPr>
        <p:spPr>
          <a:xfrm>
            <a:off x="3683999" y="3211347"/>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6</a:t>
            </a:r>
            <a:endParaRPr b="1" dirty="0">
              <a:solidFill>
                <a:srgbClr val="000000"/>
              </a:solidFill>
              <a:latin typeface="Roboto"/>
              <a:ea typeface="Roboto"/>
              <a:cs typeface="Roboto"/>
              <a:sym typeface="Roboto"/>
            </a:endParaRPr>
          </a:p>
        </p:txBody>
      </p:sp>
      <p:sp>
        <p:nvSpPr>
          <p:cNvPr id="1611" name="Google Shape;1611;p31"/>
          <p:cNvSpPr txBox="1"/>
          <p:nvPr/>
        </p:nvSpPr>
        <p:spPr>
          <a:xfrm>
            <a:off x="3684180" y="2834158"/>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5</a:t>
            </a:r>
            <a:endParaRPr b="1" dirty="0">
              <a:solidFill>
                <a:srgbClr val="000000"/>
              </a:solidFill>
              <a:latin typeface="Roboto"/>
              <a:ea typeface="Roboto"/>
              <a:cs typeface="Roboto"/>
              <a:sym typeface="Roboto"/>
            </a:endParaRPr>
          </a:p>
        </p:txBody>
      </p:sp>
      <p:sp>
        <p:nvSpPr>
          <p:cNvPr id="1612" name="Google Shape;1612;p31"/>
          <p:cNvSpPr txBox="1"/>
          <p:nvPr/>
        </p:nvSpPr>
        <p:spPr>
          <a:xfrm>
            <a:off x="3684361" y="3588537"/>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7</a:t>
            </a:r>
            <a:endParaRPr b="1" dirty="0">
              <a:solidFill>
                <a:srgbClr val="000000"/>
              </a:solidFill>
              <a:latin typeface="Roboto"/>
              <a:ea typeface="Roboto"/>
              <a:cs typeface="Roboto"/>
              <a:sym typeface="Roboto"/>
            </a:endParaRPr>
          </a:p>
        </p:txBody>
      </p:sp>
      <p:sp>
        <p:nvSpPr>
          <p:cNvPr id="1613" name="Google Shape;1613;p31"/>
          <p:cNvSpPr txBox="1"/>
          <p:nvPr/>
        </p:nvSpPr>
        <p:spPr>
          <a:xfrm>
            <a:off x="3684542" y="3965726"/>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8</a:t>
            </a:r>
            <a:endParaRPr b="1" dirty="0">
              <a:solidFill>
                <a:srgbClr val="000000"/>
              </a:solidFill>
              <a:latin typeface="Roboto"/>
              <a:ea typeface="Roboto"/>
              <a:cs typeface="Roboto"/>
              <a:sym typeface="Roboto"/>
            </a:endParaRPr>
          </a:p>
        </p:txBody>
      </p:sp>
      <p:sp>
        <p:nvSpPr>
          <p:cNvPr id="1614" name="Google Shape;1614;p31"/>
          <p:cNvSpPr txBox="1"/>
          <p:nvPr/>
        </p:nvSpPr>
        <p:spPr>
          <a:xfrm>
            <a:off x="5914551" y="4342332"/>
            <a:ext cx="2798700" cy="390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s-MX" sz="1200" dirty="0">
                <a:solidFill>
                  <a:srgbClr val="000000"/>
                </a:solidFill>
                <a:latin typeface="Roboto"/>
                <a:ea typeface="Roboto"/>
                <a:cs typeface="Roboto"/>
                <a:sym typeface="Roboto"/>
              </a:rPr>
              <a:t>Procedimiento</a:t>
            </a:r>
            <a:endParaRPr sz="1200" dirty="0">
              <a:solidFill>
                <a:srgbClr val="000000"/>
              </a:solidFill>
              <a:latin typeface="Roboto"/>
              <a:ea typeface="Roboto"/>
              <a:cs typeface="Roboto"/>
              <a:sym typeface="Roboto"/>
            </a:endParaRPr>
          </a:p>
        </p:txBody>
      </p:sp>
      <p:sp>
        <p:nvSpPr>
          <p:cNvPr id="1615" name="Google Shape;1615;p31"/>
          <p:cNvSpPr txBox="1"/>
          <p:nvPr/>
        </p:nvSpPr>
        <p:spPr>
          <a:xfrm>
            <a:off x="3684723" y="4342916"/>
            <a:ext cx="887100" cy="38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MX" b="1" dirty="0">
                <a:solidFill>
                  <a:srgbClr val="000000"/>
                </a:solidFill>
                <a:latin typeface="Roboto"/>
                <a:ea typeface="Roboto"/>
                <a:cs typeface="Roboto"/>
                <a:sym typeface="Roboto"/>
              </a:rPr>
              <a:t>9</a:t>
            </a:r>
            <a:endParaRPr b="1" dirty="0">
              <a:solidFill>
                <a:srgbClr val="000000"/>
              </a:solidFill>
              <a:latin typeface="Roboto"/>
              <a:ea typeface="Roboto"/>
              <a:cs typeface="Roboto"/>
              <a:sym typeface="Roboto"/>
            </a:endParaRPr>
          </a:p>
        </p:txBody>
      </p:sp>
      <p:grpSp>
        <p:nvGrpSpPr>
          <p:cNvPr id="1616" name="Google Shape;1616;p31"/>
          <p:cNvGrpSpPr/>
          <p:nvPr/>
        </p:nvGrpSpPr>
        <p:grpSpPr>
          <a:xfrm>
            <a:off x="4570372" y="1519643"/>
            <a:ext cx="1339500" cy="3025143"/>
            <a:chOff x="4570372" y="1519643"/>
            <a:chExt cx="1339500" cy="3025143"/>
          </a:xfrm>
        </p:grpSpPr>
        <p:cxnSp>
          <p:nvCxnSpPr>
            <p:cNvPr id="1617" name="Google Shape;1617;p31"/>
            <p:cNvCxnSpPr/>
            <p:nvPr/>
          </p:nvCxnSpPr>
          <p:spPr>
            <a:xfrm>
              <a:off x="4570372" y="1519643"/>
              <a:ext cx="1339500" cy="900"/>
            </a:xfrm>
            <a:prstGeom prst="straightConnector1">
              <a:avLst/>
            </a:prstGeom>
            <a:noFill/>
            <a:ln w="28575" cap="flat" cmpd="sng">
              <a:solidFill>
                <a:schemeClr val="accent1"/>
              </a:solidFill>
              <a:prstDash val="solid"/>
              <a:round/>
              <a:headEnd type="none" w="med" len="med"/>
              <a:tailEnd type="none" w="med" len="med"/>
            </a:ln>
          </p:spPr>
        </p:cxnSp>
        <p:cxnSp>
          <p:nvCxnSpPr>
            <p:cNvPr id="1618" name="Google Shape;1618;p31"/>
            <p:cNvCxnSpPr/>
            <p:nvPr/>
          </p:nvCxnSpPr>
          <p:spPr>
            <a:xfrm>
              <a:off x="4570372" y="1897674"/>
              <a:ext cx="1339500" cy="900"/>
            </a:xfrm>
            <a:prstGeom prst="straightConnector1">
              <a:avLst/>
            </a:prstGeom>
            <a:noFill/>
            <a:ln w="28575" cap="flat" cmpd="sng">
              <a:solidFill>
                <a:schemeClr val="accent2"/>
              </a:solidFill>
              <a:prstDash val="solid"/>
              <a:round/>
              <a:headEnd type="none" w="med" len="med"/>
              <a:tailEnd type="none" w="med" len="med"/>
            </a:ln>
          </p:spPr>
        </p:cxnSp>
        <p:cxnSp>
          <p:nvCxnSpPr>
            <p:cNvPr id="1619" name="Google Shape;1619;p31"/>
            <p:cNvCxnSpPr/>
            <p:nvPr/>
          </p:nvCxnSpPr>
          <p:spPr>
            <a:xfrm>
              <a:off x="4570372" y="2275704"/>
              <a:ext cx="1339500" cy="900"/>
            </a:xfrm>
            <a:prstGeom prst="straightConnector1">
              <a:avLst/>
            </a:prstGeom>
            <a:noFill/>
            <a:ln w="28575" cap="flat" cmpd="sng">
              <a:solidFill>
                <a:schemeClr val="accent3"/>
              </a:solidFill>
              <a:prstDash val="solid"/>
              <a:round/>
              <a:headEnd type="none" w="med" len="med"/>
              <a:tailEnd type="none" w="med" len="med"/>
            </a:ln>
          </p:spPr>
        </p:cxnSp>
        <p:cxnSp>
          <p:nvCxnSpPr>
            <p:cNvPr id="1620" name="Google Shape;1620;p31"/>
            <p:cNvCxnSpPr/>
            <p:nvPr/>
          </p:nvCxnSpPr>
          <p:spPr>
            <a:xfrm>
              <a:off x="4570372" y="2653734"/>
              <a:ext cx="1339500" cy="900"/>
            </a:xfrm>
            <a:prstGeom prst="straightConnector1">
              <a:avLst/>
            </a:prstGeom>
            <a:noFill/>
            <a:ln w="28575" cap="flat" cmpd="sng">
              <a:solidFill>
                <a:schemeClr val="accent6"/>
              </a:solidFill>
              <a:prstDash val="solid"/>
              <a:round/>
              <a:headEnd type="none" w="med" len="med"/>
              <a:tailEnd type="none" w="med" len="med"/>
            </a:ln>
          </p:spPr>
        </p:cxnSp>
        <p:cxnSp>
          <p:nvCxnSpPr>
            <p:cNvPr id="1621" name="Google Shape;1621;p31"/>
            <p:cNvCxnSpPr/>
            <p:nvPr/>
          </p:nvCxnSpPr>
          <p:spPr>
            <a:xfrm>
              <a:off x="4570372" y="3031765"/>
              <a:ext cx="1339500" cy="900"/>
            </a:xfrm>
            <a:prstGeom prst="straightConnector1">
              <a:avLst/>
            </a:prstGeom>
            <a:noFill/>
            <a:ln w="28575" cap="flat" cmpd="sng">
              <a:solidFill>
                <a:schemeClr val="accent4"/>
              </a:solidFill>
              <a:prstDash val="solid"/>
              <a:round/>
              <a:headEnd type="none" w="med" len="med"/>
              <a:tailEnd type="none" w="med" len="med"/>
            </a:ln>
          </p:spPr>
        </p:cxnSp>
        <p:cxnSp>
          <p:nvCxnSpPr>
            <p:cNvPr id="1622" name="Google Shape;1622;p31"/>
            <p:cNvCxnSpPr/>
            <p:nvPr/>
          </p:nvCxnSpPr>
          <p:spPr>
            <a:xfrm>
              <a:off x="4570372" y="3409795"/>
              <a:ext cx="1339500" cy="900"/>
            </a:xfrm>
            <a:prstGeom prst="straightConnector1">
              <a:avLst/>
            </a:prstGeom>
            <a:noFill/>
            <a:ln w="28575" cap="flat" cmpd="sng">
              <a:solidFill>
                <a:schemeClr val="accent5"/>
              </a:solidFill>
              <a:prstDash val="solid"/>
              <a:round/>
              <a:headEnd type="none" w="med" len="med"/>
              <a:tailEnd type="none" w="med" len="med"/>
            </a:ln>
          </p:spPr>
        </p:cxnSp>
        <p:cxnSp>
          <p:nvCxnSpPr>
            <p:cNvPr id="1623" name="Google Shape;1623;p31"/>
            <p:cNvCxnSpPr/>
            <p:nvPr/>
          </p:nvCxnSpPr>
          <p:spPr>
            <a:xfrm>
              <a:off x="4570372" y="3787826"/>
              <a:ext cx="1339500" cy="900"/>
            </a:xfrm>
            <a:prstGeom prst="straightConnector1">
              <a:avLst/>
            </a:prstGeom>
            <a:noFill/>
            <a:ln w="28575" cap="flat" cmpd="sng">
              <a:solidFill>
                <a:schemeClr val="dk1"/>
              </a:solidFill>
              <a:prstDash val="solid"/>
              <a:round/>
              <a:headEnd type="none" w="med" len="med"/>
              <a:tailEnd type="none" w="med" len="med"/>
            </a:ln>
          </p:spPr>
        </p:cxnSp>
        <p:cxnSp>
          <p:nvCxnSpPr>
            <p:cNvPr id="1624" name="Google Shape;1624;p31"/>
            <p:cNvCxnSpPr/>
            <p:nvPr/>
          </p:nvCxnSpPr>
          <p:spPr>
            <a:xfrm>
              <a:off x="4570372" y="4165856"/>
              <a:ext cx="1339500" cy="900"/>
            </a:xfrm>
            <a:prstGeom prst="straightConnector1">
              <a:avLst/>
            </a:prstGeom>
            <a:noFill/>
            <a:ln w="28575" cap="flat" cmpd="sng">
              <a:solidFill>
                <a:schemeClr val="lt2"/>
              </a:solidFill>
              <a:prstDash val="solid"/>
              <a:round/>
              <a:headEnd type="none" w="med" len="med"/>
              <a:tailEnd type="none" w="med" len="med"/>
            </a:ln>
          </p:spPr>
        </p:cxnSp>
        <p:cxnSp>
          <p:nvCxnSpPr>
            <p:cNvPr id="1625" name="Google Shape;1625;p31"/>
            <p:cNvCxnSpPr/>
            <p:nvPr/>
          </p:nvCxnSpPr>
          <p:spPr>
            <a:xfrm>
              <a:off x="4570372" y="4543887"/>
              <a:ext cx="1339500" cy="9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9"/>
          <p:cNvSpPr/>
          <p:nvPr/>
        </p:nvSpPr>
        <p:spPr>
          <a:xfrm>
            <a:off x="700100" y="1324000"/>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700100" y="1926748"/>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700100" y="2529495"/>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700100" y="3132243"/>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700100" y="3734990"/>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700100" y="4337738"/>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txBox="1">
            <a:spLocks noGrp="1"/>
          </p:cNvSpPr>
          <p:nvPr>
            <p:ph type="title"/>
          </p:nvPr>
        </p:nvSpPr>
        <p:spPr>
          <a:xfrm>
            <a:off x="457200" y="294450"/>
            <a:ext cx="499514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Justificación de la investigación</a:t>
            </a:r>
            <a:endParaRPr dirty="0"/>
          </a:p>
        </p:txBody>
      </p:sp>
      <p:sp>
        <p:nvSpPr>
          <p:cNvPr id="224" name="Google Shape;224;p19"/>
          <p:cNvSpPr/>
          <p:nvPr/>
        </p:nvSpPr>
        <p:spPr>
          <a:xfrm>
            <a:off x="2434975" y="10842700"/>
            <a:ext cx="4273075" cy="25"/>
          </a:xfrm>
          <a:custGeom>
            <a:avLst/>
            <a:gdLst/>
            <a:ahLst/>
            <a:cxnLst/>
            <a:rect l="l" t="t" r="r" b="b"/>
            <a:pathLst>
              <a:path w="170923" h="1" fill="none" extrusionOk="0">
                <a:moveTo>
                  <a:pt x="0" y="1"/>
                </a:moveTo>
                <a:lnTo>
                  <a:pt x="170922" y="1"/>
                </a:lnTo>
              </a:path>
            </a:pathLst>
          </a:custGeom>
          <a:noFill/>
          <a:ln w="75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9"/>
          <p:cNvGrpSpPr/>
          <p:nvPr/>
        </p:nvGrpSpPr>
        <p:grpSpPr>
          <a:xfrm>
            <a:off x="7811911" y="259197"/>
            <a:ext cx="959367" cy="1064803"/>
            <a:chOff x="6603784" y="1284935"/>
            <a:chExt cx="2049896" cy="3447670"/>
          </a:xfrm>
        </p:grpSpPr>
        <p:sp>
          <p:nvSpPr>
            <p:cNvPr id="232" name="Google Shape;232;p19"/>
            <p:cNvSpPr/>
            <p:nvPr/>
          </p:nvSpPr>
          <p:spPr>
            <a:xfrm>
              <a:off x="7379423" y="4542026"/>
              <a:ext cx="461687" cy="190578"/>
            </a:xfrm>
            <a:custGeom>
              <a:avLst/>
              <a:gdLst/>
              <a:ahLst/>
              <a:cxnLst/>
              <a:rect l="l" t="t" r="r" b="b"/>
              <a:pathLst>
                <a:path w="20449" h="8442" extrusionOk="0">
                  <a:moveTo>
                    <a:pt x="18914" y="0"/>
                  </a:moveTo>
                  <a:lnTo>
                    <a:pt x="5772" y="3269"/>
                  </a:lnTo>
                  <a:lnTo>
                    <a:pt x="835" y="5971"/>
                  </a:lnTo>
                  <a:cubicBezTo>
                    <a:pt x="301" y="6271"/>
                    <a:pt x="1" y="6939"/>
                    <a:pt x="168" y="7572"/>
                  </a:cubicBezTo>
                  <a:cubicBezTo>
                    <a:pt x="268" y="8039"/>
                    <a:pt x="701" y="8440"/>
                    <a:pt x="1802" y="8440"/>
                  </a:cubicBezTo>
                  <a:cubicBezTo>
                    <a:pt x="1847" y="8441"/>
                    <a:pt x="1894" y="8441"/>
                    <a:pt x="1943" y="8441"/>
                  </a:cubicBezTo>
                  <a:cubicBezTo>
                    <a:pt x="4628" y="8441"/>
                    <a:pt x="15078" y="6705"/>
                    <a:pt x="15078" y="6705"/>
                  </a:cubicBezTo>
                  <a:lnTo>
                    <a:pt x="15078" y="8239"/>
                  </a:lnTo>
                  <a:lnTo>
                    <a:pt x="20115" y="8273"/>
                  </a:lnTo>
                  <a:cubicBezTo>
                    <a:pt x="20115" y="8273"/>
                    <a:pt x="20449" y="934"/>
                    <a:pt x="1891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a:off x="7509709" y="4478002"/>
              <a:ext cx="296759" cy="168658"/>
            </a:xfrm>
            <a:custGeom>
              <a:avLst/>
              <a:gdLst/>
              <a:ahLst/>
              <a:cxnLst/>
              <a:rect l="l" t="t" r="r" b="b"/>
              <a:pathLst>
                <a:path w="13144" h="7471" extrusionOk="0">
                  <a:moveTo>
                    <a:pt x="12443" y="1"/>
                  </a:moveTo>
                  <a:lnTo>
                    <a:pt x="6639" y="701"/>
                  </a:lnTo>
                  <a:lnTo>
                    <a:pt x="1" y="6105"/>
                  </a:lnTo>
                  <a:cubicBezTo>
                    <a:pt x="1" y="6105"/>
                    <a:pt x="487" y="7470"/>
                    <a:pt x="2313" y="7470"/>
                  </a:cubicBezTo>
                  <a:cubicBezTo>
                    <a:pt x="2926" y="7470"/>
                    <a:pt x="3690" y="7317"/>
                    <a:pt x="4637" y="6906"/>
                  </a:cubicBezTo>
                  <a:cubicBezTo>
                    <a:pt x="8407" y="5305"/>
                    <a:pt x="13143" y="2836"/>
                    <a:pt x="13143" y="2836"/>
                  </a:cubicBezTo>
                  <a:lnTo>
                    <a:pt x="12443"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a:off x="7658078" y="4022401"/>
              <a:ext cx="148379" cy="519631"/>
            </a:xfrm>
            <a:custGeom>
              <a:avLst/>
              <a:gdLst/>
              <a:ahLst/>
              <a:cxnLst/>
              <a:rect l="l" t="t" r="r" b="b"/>
              <a:pathLst>
                <a:path w="6572" h="23018" extrusionOk="0">
                  <a:moveTo>
                    <a:pt x="0" y="1"/>
                  </a:moveTo>
                  <a:lnTo>
                    <a:pt x="0" y="23017"/>
                  </a:lnTo>
                  <a:lnTo>
                    <a:pt x="5871" y="20182"/>
                  </a:lnTo>
                  <a:lnTo>
                    <a:pt x="6571" y="534"/>
                  </a:lnTo>
                  <a:lnTo>
                    <a:pt x="0"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7527025" y="2564482"/>
              <a:ext cx="363791" cy="1865282"/>
            </a:xfrm>
            <a:custGeom>
              <a:avLst/>
              <a:gdLst/>
              <a:ahLst/>
              <a:cxnLst/>
              <a:rect l="l" t="t" r="r" b="b"/>
              <a:pathLst>
                <a:path w="16113" h="82626" extrusionOk="0">
                  <a:moveTo>
                    <a:pt x="16112" y="0"/>
                  </a:moveTo>
                  <a:lnTo>
                    <a:pt x="1" y="6205"/>
                  </a:lnTo>
                  <a:lnTo>
                    <a:pt x="2736" y="82626"/>
                  </a:lnTo>
                  <a:lnTo>
                    <a:pt x="15479" y="82626"/>
                  </a:lnTo>
                  <a:lnTo>
                    <a:pt x="16112"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8250740" y="4353745"/>
              <a:ext cx="402941" cy="375806"/>
            </a:xfrm>
            <a:custGeom>
              <a:avLst/>
              <a:gdLst/>
              <a:ahLst/>
              <a:cxnLst/>
              <a:rect l="l" t="t" r="r" b="b"/>
              <a:pathLst>
                <a:path w="17847" h="16647" extrusionOk="0">
                  <a:moveTo>
                    <a:pt x="12456" y="1"/>
                  </a:moveTo>
                  <a:cubicBezTo>
                    <a:pt x="12452" y="1"/>
                    <a:pt x="12447" y="1"/>
                    <a:pt x="12442" y="1"/>
                  </a:cubicBezTo>
                  <a:lnTo>
                    <a:pt x="3036" y="9741"/>
                  </a:lnTo>
                  <a:lnTo>
                    <a:pt x="300" y="14645"/>
                  </a:lnTo>
                  <a:cubicBezTo>
                    <a:pt x="0" y="15178"/>
                    <a:pt x="100" y="15912"/>
                    <a:pt x="567" y="16346"/>
                  </a:cubicBezTo>
                  <a:cubicBezTo>
                    <a:pt x="751" y="16529"/>
                    <a:pt x="976" y="16646"/>
                    <a:pt x="1276" y="16646"/>
                  </a:cubicBezTo>
                  <a:cubicBezTo>
                    <a:pt x="1576" y="16646"/>
                    <a:pt x="1952" y="16529"/>
                    <a:pt x="2435" y="16246"/>
                  </a:cubicBezTo>
                  <a:cubicBezTo>
                    <a:pt x="4537" y="14978"/>
                    <a:pt x="12743" y="7706"/>
                    <a:pt x="12743" y="7706"/>
                  </a:cubicBezTo>
                  <a:lnTo>
                    <a:pt x="13577" y="9041"/>
                  </a:lnTo>
                  <a:lnTo>
                    <a:pt x="17846" y="6372"/>
                  </a:lnTo>
                  <a:cubicBezTo>
                    <a:pt x="17846" y="6372"/>
                    <a:pt x="14262" y="1"/>
                    <a:pt x="1245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a:off x="8319257" y="4307826"/>
              <a:ext cx="212409" cy="274422"/>
            </a:xfrm>
            <a:custGeom>
              <a:avLst/>
              <a:gdLst/>
              <a:ahLst/>
              <a:cxnLst/>
              <a:rect l="l" t="t" r="r" b="b"/>
              <a:pathLst>
                <a:path w="9408" h="12156" extrusionOk="0">
                  <a:moveTo>
                    <a:pt x="7339" y="0"/>
                  </a:moveTo>
                  <a:lnTo>
                    <a:pt x="2769" y="3669"/>
                  </a:lnTo>
                  <a:lnTo>
                    <a:pt x="1" y="11775"/>
                  </a:lnTo>
                  <a:cubicBezTo>
                    <a:pt x="1" y="11775"/>
                    <a:pt x="484" y="12155"/>
                    <a:pt x="1250" y="12155"/>
                  </a:cubicBezTo>
                  <a:cubicBezTo>
                    <a:pt x="2055" y="12155"/>
                    <a:pt x="3173" y="11735"/>
                    <a:pt x="4370" y="10007"/>
                  </a:cubicBezTo>
                  <a:cubicBezTo>
                    <a:pt x="6705" y="6605"/>
                    <a:pt x="9407" y="2035"/>
                    <a:pt x="9407" y="2035"/>
                  </a:cubicBezTo>
                  <a:lnTo>
                    <a:pt x="7339"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a:off x="8130252" y="3923745"/>
              <a:ext cx="353970" cy="508321"/>
            </a:xfrm>
            <a:custGeom>
              <a:avLst/>
              <a:gdLst/>
              <a:ahLst/>
              <a:cxnLst/>
              <a:rect l="l" t="t" r="r" b="b"/>
              <a:pathLst>
                <a:path w="15678" h="22517" extrusionOk="0">
                  <a:moveTo>
                    <a:pt x="5871" y="1"/>
                  </a:moveTo>
                  <a:lnTo>
                    <a:pt x="0" y="3036"/>
                  </a:lnTo>
                  <a:lnTo>
                    <a:pt x="12209" y="22517"/>
                  </a:lnTo>
                  <a:lnTo>
                    <a:pt x="15678" y="17013"/>
                  </a:lnTo>
                  <a:lnTo>
                    <a:pt x="5871"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7559421" y="2564482"/>
              <a:ext cx="949700" cy="1805797"/>
            </a:xfrm>
            <a:custGeom>
              <a:avLst/>
              <a:gdLst/>
              <a:ahLst/>
              <a:cxnLst/>
              <a:rect l="l" t="t" r="r" b="b"/>
              <a:pathLst>
                <a:path w="42064" h="79991" extrusionOk="0">
                  <a:moveTo>
                    <a:pt x="14677" y="0"/>
                  </a:moveTo>
                  <a:lnTo>
                    <a:pt x="0" y="4837"/>
                  </a:lnTo>
                  <a:lnTo>
                    <a:pt x="6405" y="42097"/>
                  </a:lnTo>
                  <a:cubicBezTo>
                    <a:pt x="6572" y="43031"/>
                    <a:pt x="6872" y="43932"/>
                    <a:pt x="7339" y="44699"/>
                  </a:cubicBezTo>
                  <a:cubicBezTo>
                    <a:pt x="7506" y="44932"/>
                    <a:pt x="7639" y="45166"/>
                    <a:pt x="7806" y="45366"/>
                  </a:cubicBezTo>
                  <a:lnTo>
                    <a:pt x="31022" y="79991"/>
                  </a:lnTo>
                  <a:lnTo>
                    <a:pt x="42064" y="72919"/>
                  </a:lnTo>
                  <a:lnTo>
                    <a:pt x="21215" y="37927"/>
                  </a:lnTo>
                  <a:lnTo>
                    <a:pt x="20148" y="23384"/>
                  </a:lnTo>
                  <a:cubicBezTo>
                    <a:pt x="19548" y="17646"/>
                    <a:pt x="20949" y="10208"/>
                    <a:pt x="1467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7158789" y="1307601"/>
              <a:ext cx="350222" cy="433214"/>
            </a:xfrm>
            <a:custGeom>
              <a:avLst/>
              <a:gdLst/>
              <a:ahLst/>
              <a:cxnLst/>
              <a:rect l="l" t="t" r="r" b="b"/>
              <a:pathLst>
                <a:path w="15512" h="19190" extrusionOk="0">
                  <a:moveTo>
                    <a:pt x="6785" y="1"/>
                  </a:moveTo>
                  <a:cubicBezTo>
                    <a:pt x="5352" y="1"/>
                    <a:pt x="2015" y="428"/>
                    <a:pt x="1468" y="4337"/>
                  </a:cubicBezTo>
                  <a:cubicBezTo>
                    <a:pt x="968" y="8040"/>
                    <a:pt x="2669" y="9841"/>
                    <a:pt x="1335" y="12844"/>
                  </a:cubicBezTo>
                  <a:cubicBezTo>
                    <a:pt x="0" y="15812"/>
                    <a:pt x="2502" y="18481"/>
                    <a:pt x="2502" y="18481"/>
                  </a:cubicBezTo>
                  <a:cubicBezTo>
                    <a:pt x="2502" y="18481"/>
                    <a:pt x="4026" y="19190"/>
                    <a:pt x="6386" y="19190"/>
                  </a:cubicBezTo>
                  <a:cubicBezTo>
                    <a:pt x="8799" y="19190"/>
                    <a:pt x="12087" y="18448"/>
                    <a:pt x="15511" y="15445"/>
                  </a:cubicBezTo>
                  <a:lnTo>
                    <a:pt x="7439" y="34"/>
                  </a:lnTo>
                  <a:cubicBezTo>
                    <a:pt x="7439" y="34"/>
                    <a:pt x="7187" y="1"/>
                    <a:pt x="6785"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7372651" y="1574942"/>
              <a:ext cx="199608" cy="276386"/>
            </a:xfrm>
            <a:custGeom>
              <a:avLst/>
              <a:gdLst/>
              <a:ahLst/>
              <a:cxnLst/>
              <a:rect l="l" t="t" r="r" b="b"/>
              <a:pathLst>
                <a:path w="8841" h="12243" extrusionOk="0">
                  <a:moveTo>
                    <a:pt x="3303" y="1"/>
                  </a:moveTo>
                  <a:lnTo>
                    <a:pt x="1" y="4838"/>
                  </a:lnTo>
                  <a:lnTo>
                    <a:pt x="2869" y="12243"/>
                  </a:lnTo>
                  <a:lnTo>
                    <a:pt x="8840" y="10675"/>
                  </a:lnTo>
                  <a:lnTo>
                    <a:pt x="3303"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7380936" y="1641225"/>
              <a:ext cx="50483" cy="122763"/>
            </a:xfrm>
            <a:custGeom>
              <a:avLst/>
              <a:gdLst/>
              <a:ahLst/>
              <a:cxnLst/>
              <a:rect l="l" t="t" r="r" b="b"/>
              <a:pathLst>
                <a:path w="2236" h="5438" extrusionOk="0">
                  <a:moveTo>
                    <a:pt x="2236" y="0"/>
                  </a:moveTo>
                  <a:lnTo>
                    <a:pt x="1" y="2836"/>
                  </a:lnTo>
                  <a:lnTo>
                    <a:pt x="1001" y="5437"/>
                  </a:lnTo>
                  <a:lnTo>
                    <a:pt x="2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7227307" y="1328077"/>
              <a:ext cx="357492" cy="388425"/>
            </a:xfrm>
            <a:custGeom>
              <a:avLst/>
              <a:gdLst/>
              <a:ahLst/>
              <a:cxnLst/>
              <a:rect l="l" t="t" r="r" b="b"/>
              <a:pathLst>
                <a:path w="15834" h="17206" extrusionOk="0">
                  <a:moveTo>
                    <a:pt x="5665" y="0"/>
                  </a:moveTo>
                  <a:cubicBezTo>
                    <a:pt x="5201" y="0"/>
                    <a:pt x="4725" y="42"/>
                    <a:pt x="4237" y="128"/>
                  </a:cubicBezTo>
                  <a:cubicBezTo>
                    <a:pt x="4070" y="161"/>
                    <a:pt x="3904" y="195"/>
                    <a:pt x="3737" y="228"/>
                  </a:cubicBezTo>
                  <a:cubicBezTo>
                    <a:pt x="3737" y="228"/>
                    <a:pt x="201" y="995"/>
                    <a:pt x="168" y="5499"/>
                  </a:cubicBezTo>
                  <a:cubicBezTo>
                    <a:pt x="168" y="5499"/>
                    <a:pt x="1" y="7200"/>
                    <a:pt x="234" y="11903"/>
                  </a:cubicBezTo>
                  <a:cubicBezTo>
                    <a:pt x="390" y="14992"/>
                    <a:pt x="1772" y="17206"/>
                    <a:pt x="4489" y="17206"/>
                  </a:cubicBezTo>
                  <a:cubicBezTo>
                    <a:pt x="4677" y="17206"/>
                    <a:pt x="4871" y="17195"/>
                    <a:pt x="5071" y="17174"/>
                  </a:cubicBezTo>
                  <a:cubicBezTo>
                    <a:pt x="6572" y="17040"/>
                    <a:pt x="8173" y="16106"/>
                    <a:pt x="9574" y="14905"/>
                  </a:cubicBezTo>
                  <a:lnTo>
                    <a:pt x="11576" y="12904"/>
                  </a:lnTo>
                  <a:cubicBezTo>
                    <a:pt x="15834" y="7683"/>
                    <a:pt x="11984" y="0"/>
                    <a:pt x="5665"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7206221" y="1537286"/>
              <a:ext cx="45223" cy="68560"/>
            </a:xfrm>
            <a:custGeom>
              <a:avLst/>
              <a:gdLst/>
              <a:ahLst/>
              <a:cxnLst/>
              <a:rect l="l" t="t" r="r" b="b"/>
              <a:pathLst>
                <a:path w="2003" h="3037" extrusionOk="0">
                  <a:moveTo>
                    <a:pt x="1402" y="1"/>
                  </a:moveTo>
                  <a:lnTo>
                    <a:pt x="134" y="2203"/>
                  </a:lnTo>
                  <a:cubicBezTo>
                    <a:pt x="1" y="2436"/>
                    <a:pt x="68" y="2803"/>
                    <a:pt x="368" y="2836"/>
                  </a:cubicBezTo>
                  <a:lnTo>
                    <a:pt x="2002" y="3036"/>
                  </a:lnTo>
                  <a:lnTo>
                    <a:pt x="2002" y="3036"/>
                  </a:lnTo>
                  <a:lnTo>
                    <a:pt x="1402"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7298512" y="1285431"/>
              <a:ext cx="318930" cy="366866"/>
            </a:xfrm>
            <a:custGeom>
              <a:avLst/>
              <a:gdLst/>
              <a:ahLst/>
              <a:cxnLst/>
              <a:rect l="l" t="t" r="r" b="b"/>
              <a:pathLst>
                <a:path w="14126" h="16251" extrusionOk="0">
                  <a:moveTo>
                    <a:pt x="5262" y="0"/>
                  </a:moveTo>
                  <a:cubicBezTo>
                    <a:pt x="3307" y="0"/>
                    <a:pt x="1790" y="572"/>
                    <a:pt x="683" y="1283"/>
                  </a:cubicBezTo>
                  <a:cubicBezTo>
                    <a:pt x="0" y="1687"/>
                    <a:pt x="328" y="2668"/>
                    <a:pt x="1049" y="2668"/>
                  </a:cubicBezTo>
                  <a:cubicBezTo>
                    <a:pt x="1103" y="2668"/>
                    <a:pt x="1159" y="2662"/>
                    <a:pt x="1217" y="2651"/>
                  </a:cubicBezTo>
                  <a:cubicBezTo>
                    <a:pt x="1533" y="2597"/>
                    <a:pt x="1828" y="2572"/>
                    <a:pt x="2102" y="2572"/>
                  </a:cubicBezTo>
                  <a:cubicBezTo>
                    <a:pt x="6439" y="2572"/>
                    <a:pt x="5812" y="8884"/>
                    <a:pt x="5686" y="9856"/>
                  </a:cubicBezTo>
                  <a:cubicBezTo>
                    <a:pt x="5686" y="9923"/>
                    <a:pt x="5686" y="10023"/>
                    <a:pt x="5753" y="10056"/>
                  </a:cubicBezTo>
                  <a:cubicBezTo>
                    <a:pt x="6053" y="10456"/>
                    <a:pt x="7087" y="11824"/>
                    <a:pt x="7288" y="12458"/>
                  </a:cubicBezTo>
                  <a:cubicBezTo>
                    <a:pt x="7288" y="12491"/>
                    <a:pt x="7288" y="12491"/>
                    <a:pt x="7288" y="12491"/>
                  </a:cubicBezTo>
                  <a:lnTo>
                    <a:pt x="9156" y="16094"/>
                  </a:lnTo>
                  <a:cubicBezTo>
                    <a:pt x="9197" y="16198"/>
                    <a:pt x="9304" y="16250"/>
                    <a:pt x="9419" y="16250"/>
                  </a:cubicBezTo>
                  <a:cubicBezTo>
                    <a:pt x="9488" y="16250"/>
                    <a:pt x="9560" y="16231"/>
                    <a:pt x="9623" y="16194"/>
                  </a:cubicBezTo>
                  <a:cubicBezTo>
                    <a:pt x="12491" y="13659"/>
                    <a:pt x="14126" y="11157"/>
                    <a:pt x="14126" y="6253"/>
                  </a:cubicBezTo>
                  <a:cubicBezTo>
                    <a:pt x="14126" y="3952"/>
                    <a:pt x="11691" y="1617"/>
                    <a:pt x="9923" y="950"/>
                  </a:cubicBezTo>
                  <a:cubicBezTo>
                    <a:pt x="8156" y="270"/>
                    <a:pt x="6606" y="0"/>
                    <a:pt x="526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7196446" y="1305388"/>
              <a:ext cx="282445" cy="235683"/>
            </a:xfrm>
            <a:custGeom>
              <a:avLst/>
              <a:gdLst/>
              <a:ahLst/>
              <a:cxnLst/>
              <a:rect l="l" t="t" r="r" b="b"/>
              <a:pathLst>
                <a:path w="12510" h="10440" extrusionOk="0">
                  <a:moveTo>
                    <a:pt x="6835" y="0"/>
                  </a:moveTo>
                  <a:cubicBezTo>
                    <a:pt x="6774" y="0"/>
                    <a:pt x="6719" y="11"/>
                    <a:pt x="6672" y="32"/>
                  </a:cubicBezTo>
                  <a:cubicBezTo>
                    <a:pt x="0" y="3135"/>
                    <a:pt x="9740" y="10440"/>
                    <a:pt x="9740" y="10440"/>
                  </a:cubicBezTo>
                  <a:lnTo>
                    <a:pt x="12509" y="5036"/>
                  </a:lnTo>
                  <a:cubicBezTo>
                    <a:pt x="12509" y="5036"/>
                    <a:pt x="8175" y="0"/>
                    <a:pt x="68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7246903" y="1426191"/>
              <a:ext cx="79834" cy="45601"/>
            </a:xfrm>
            <a:custGeom>
              <a:avLst/>
              <a:gdLst/>
              <a:ahLst/>
              <a:cxnLst/>
              <a:rect l="l" t="t" r="r" b="b"/>
              <a:pathLst>
                <a:path w="3536" h="2020" extrusionOk="0">
                  <a:moveTo>
                    <a:pt x="772" y="1"/>
                  </a:moveTo>
                  <a:cubicBezTo>
                    <a:pt x="0" y="1"/>
                    <a:pt x="0" y="819"/>
                    <a:pt x="0" y="819"/>
                  </a:cubicBezTo>
                  <a:lnTo>
                    <a:pt x="3536" y="2020"/>
                  </a:lnTo>
                  <a:cubicBezTo>
                    <a:pt x="3536" y="2020"/>
                    <a:pt x="2902" y="886"/>
                    <a:pt x="1668" y="252"/>
                  </a:cubicBezTo>
                  <a:cubicBezTo>
                    <a:pt x="1290" y="71"/>
                    <a:pt x="998" y="1"/>
                    <a:pt x="7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7237850" y="1498885"/>
              <a:ext cx="54186" cy="58018"/>
            </a:xfrm>
            <a:custGeom>
              <a:avLst/>
              <a:gdLst/>
              <a:ahLst/>
              <a:cxnLst/>
              <a:rect l="l" t="t" r="r" b="b"/>
              <a:pathLst>
                <a:path w="2400" h="2570" extrusionOk="0">
                  <a:moveTo>
                    <a:pt x="1135" y="1"/>
                  </a:moveTo>
                  <a:cubicBezTo>
                    <a:pt x="1" y="1102"/>
                    <a:pt x="1135" y="2569"/>
                    <a:pt x="1135" y="2569"/>
                  </a:cubicBezTo>
                  <a:cubicBezTo>
                    <a:pt x="1135" y="2569"/>
                    <a:pt x="1148" y="2570"/>
                    <a:pt x="1172" y="2570"/>
                  </a:cubicBezTo>
                  <a:cubicBezTo>
                    <a:pt x="1381" y="2570"/>
                    <a:pt x="2399" y="2516"/>
                    <a:pt x="2369" y="1468"/>
                  </a:cubicBezTo>
                  <a:cubicBezTo>
                    <a:pt x="2336" y="268"/>
                    <a:pt x="1135" y="1"/>
                    <a:pt x="1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7247648" y="1492112"/>
              <a:ext cx="42197" cy="64790"/>
            </a:xfrm>
            <a:custGeom>
              <a:avLst/>
              <a:gdLst/>
              <a:ahLst/>
              <a:cxnLst/>
              <a:rect l="l" t="t" r="r" b="b"/>
              <a:pathLst>
                <a:path w="1869" h="2870" extrusionOk="0">
                  <a:moveTo>
                    <a:pt x="934" y="1"/>
                  </a:moveTo>
                  <a:lnTo>
                    <a:pt x="0" y="901"/>
                  </a:lnTo>
                  <a:lnTo>
                    <a:pt x="34" y="2803"/>
                  </a:lnTo>
                  <a:lnTo>
                    <a:pt x="668" y="2869"/>
                  </a:lnTo>
                  <a:cubicBezTo>
                    <a:pt x="1868" y="1702"/>
                    <a:pt x="935" y="1"/>
                    <a:pt x="9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7251418" y="1492112"/>
              <a:ext cx="42197" cy="33908"/>
            </a:xfrm>
            <a:custGeom>
              <a:avLst/>
              <a:gdLst/>
              <a:ahLst/>
              <a:cxnLst/>
              <a:rect l="l" t="t" r="r" b="b"/>
              <a:pathLst>
                <a:path w="1869" h="1502" extrusionOk="0">
                  <a:moveTo>
                    <a:pt x="267" y="1"/>
                  </a:moveTo>
                  <a:cubicBezTo>
                    <a:pt x="234" y="1"/>
                    <a:pt x="234" y="1"/>
                    <a:pt x="234" y="34"/>
                  </a:cubicBezTo>
                  <a:cubicBezTo>
                    <a:pt x="100" y="34"/>
                    <a:pt x="0" y="134"/>
                    <a:pt x="34" y="267"/>
                  </a:cubicBezTo>
                  <a:cubicBezTo>
                    <a:pt x="34" y="367"/>
                    <a:pt x="134" y="468"/>
                    <a:pt x="267" y="468"/>
                  </a:cubicBezTo>
                  <a:cubicBezTo>
                    <a:pt x="306" y="458"/>
                    <a:pt x="348" y="454"/>
                    <a:pt x="392" y="454"/>
                  </a:cubicBezTo>
                  <a:cubicBezTo>
                    <a:pt x="498" y="454"/>
                    <a:pt x="616" y="477"/>
                    <a:pt x="734" y="501"/>
                  </a:cubicBezTo>
                  <a:cubicBezTo>
                    <a:pt x="868" y="534"/>
                    <a:pt x="1001" y="601"/>
                    <a:pt x="1134" y="668"/>
                  </a:cubicBezTo>
                  <a:cubicBezTo>
                    <a:pt x="1268" y="768"/>
                    <a:pt x="1401" y="868"/>
                    <a:pt x="1501" y="1001"/>
                  </a:cubicBezTo>
                  <a:cubicBezTo>
                    <a:pt x="1601" y="1135"/>
                    <a:pt x="1668" y="1301"/>
                    <a:pt x="1735" y="1468"/>
                  </a:cubicBezTo>
                  <a:cubicBezTo>
                    <a:pt x="1735" y="1502"/>
                    <a:pt x="1768" y="1502"/>
                    <a:pt x="1802" y="1502"/>
                  </a:cubicBezTo>
                  <a:cubicBezTo>
                    <a:pt x="1835" y="1502"/>
                    <a:pt x="1868" y="1468"/>
                    <a:pt x="1868" y="1402"/>
                  </a:cubicBezTo>
                  <a:cubicBezTo>
                    <a:pt x="1802" y="1235"/>
                    <a:pt x="1768" y="1068"/>
                    <a:pt x="1668" y="901"/>
                  </a:cubicBezTo>
                  <a:cubicBezTo>
                    <a:pt x="1601" y="734"/>
                    <a:pt x="1468" y="568"/>
                    <a:pt x="1335" y="468"/>
                  </a:cubicBezTo>
                  <a:cubicBezTo>
                    <a:pt x="1168" y="334"/>
                    <a:pt x="1001" y="234"/>
                    <a:pt x="834" y="134"/>
                  </a:cubicBezTo>
                  <a:cubicBezTo>
                    <a:pt x="667" y="67"/>
                    <a:pt x="467" y="34"/>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7224305" y="1619868"/>
              <a:ext cx="51973" cy="32237"/>
            </a:xfrm>
            <a:custGeom>
              <a:avLst/>
              <a:gdLst/>
              <a:ahLst/>
              <a:cxnLst/>
              <a:rect l="l" t="t" r="r" b="b"/>
              <a:pathLst>
                <a:path w="2302" h="1428" extrusionOk="0">
                  <a:moveTo>
                    <a:pt x="726" y="0"/>
                  </a:moveTo>
                  <a:cubicBezTo>
                    <a:pt x="686" y="0"/>
                    <a:pt x="645" y="4"/>
                    <a:pt x="601" y="12"/>
                  </a:cubicBezTo>
                  <a:cubicBezTo>
                    <a:pt x="167" y="79"/>
                    <a:pt x="134" y="579"/>
                    <a:pt x="534" y="713"/>
                  </a:cubicBezTo>
                  <a:cubicBezTo>
                    <a:pt x="534" y="713"/>
                    <a:pt x="0" y="1246"/>
                    <a:pt x="801" y="1413"/>
                  </a:cubicBezTo>
                  <a:cubicBezTo>
                    <a:pt x="847" y="1423"/>
                    <a:pt x="893" y="1428"/>
                    <a:pt x="939" y="1428"/>
                  </a:cubicBezTo>
                  <a:cubicBezTo>
                    <a:pt x="1654" y="1428"/>
                    <a:pt x="2302" y="279"/>
                    <a:pt x="2302" y="279"/>
                  </a:cubicBezTo>
                  <a:lnTo>
                    <a:pt x="2302" y="279"/>
                  </a:lnTo>
                  <a:cubicBezTo>
                    <a:pt x="2155" y="310"/>
                    <a:pt x="2026" y="322"/>
                    <a:pt x="1910" y="322"/>
                  </a:cubicBezTo>
                  <a:cubicBezTo>
                    <a:pt x="1329" y="322"/>
                    <a:pt x="1099" y="0"/>
                    <a:pt x="7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7422363" y="1284935"/>
              <a:ext cx="293733" cy="439535"/>
            </a:xfrm>
            <a:custGeom>
              <a:avLst/>
              <a:gdLst/>
              <a:ahLst/>
              <a:cxnLst/>
              <a:rect l="l" t="t" r="r" b="b"/>
              <a:pathLst>
                <a:path w="13010" h="19470" extrusionOk="0">
                  <a:moveTo>
                    <a:pt x="391" y="0"/>
                  </a:moveTo>
                  <a:cubicBezTo>
                    <a:pt x="263" y="0"/>
                    <a:pt x="133" y="2"/>
                    <a:pt x="0" y="4"/>
                  </a:cubicBezTo>
                  <a:cubicBezTo>
                    <a:pt x="0" y="4"/>
                    <a:pt x="234" y="9544"/>
                    <a:pt x="701" y="12880"/>
                  </a:cubicBezTo>
                  <a:cubicBezTo>
                    <a:pt x="1134" y="15849"/>
                    <a:pt x="768" y="19118"/>
                    <a:pt x="768" y="19118"/>
                  </a:cubicBezTo>
                  <a:cubicBezTo>
                    <a:pt x="768" y="19118"/>
                    <a:pt x="1866" y="19470"/>
                    <a:pt x="3449" y="19470"/>
                  </a:cubicBezTo>
                  <a:cubicBezTo>
                    <a:pt x="6254" y="19470"/>
                    <a:pt x="10579" y="18366"/>
                    <a:pt x="13010" y="12246"/>
                  </a:cubicBezTo>
                  <a:cubicBezTo>
                    <a:pt x="13010" y="12246"/>
                    <a:pt x="10575" y="11312"/>
                    <a:pt x="9841" y="9211"/>
                  </a:cubicBezTo>
                  <a:cubicBezTo>
                    <a:pt x="9084" y="7138"/>
                    <a:pt x="9788" y="0"/>
                    <a:pt x="39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7405792" y="1494821"/>
              <a:ext cx="109230" cy="102423"/>
            </a:xfrm>
            <a:custGeom>
              <a:avLst/>
              <a:gdLst/>
              <a:ahLst/>
              <a:cxnLst/>
              <a:rect l="l" t="t" r="r" b="b"/>
              <a:pathLst>
                <a:path w="4838" h="4537" extrusionOk="0">
                  <a:moveTo>
                    <a:pt x="2386" y="0"/>
                  </a:moveTo>
                  <a:cubicBezTo>
                    <a:pt x="2303" y="0"/>
                    <a:pt x="2219" y="5"/>
                    <a:pt x="2135" y="14"/>
                  </a:cubicBezTo>
                  <a:cubicBezTo>
                    <a:pt x="901" y="181"/>
                    <a:pt x="0" y="1315"/>
                    <a:pt x="167" y="2549"/>
                  </a:cubicBezTo>
                  <a:cubicBezTo>
                    <a:pt x="321" y="3684"/>
                    <a:pt x="1292" y="4537"/>
                    <a:pt x="2407" y="4537"/>
                  </a:cubicBezTo>
                  <a:cubicBezTo>
                    <a:pt x="2505" y="4537"/>
                    <a:pt x="2603" y="4531"/>
                    <a:pt x="2702" y="4517"/>
                  </a:cubicBezTo>
                  <a:cubicBezTo>
                    <a:pt x="3937" y="4384"/>
                    <a:pt x="4837" y="3250"/>
                    <a:pt x="4670" y="1982"/>
                  </a:cubicBezTo>
                  <a:cubicBezTo>
                    <a:pt x="4515" y="832"/>
                    <a:pt x="3520" y="0"/>
                    <a:pt x="2386"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7438166" y="1528256"/>
              <a:ext cx="33911" cy="39190"/>
            </a:xfrm>
            <a:custGeom>
              <a:avLst/>
              <a:gdLst/>
              <a:ahLst/>
              <a:cxnLst/>
              <a:rect l="l" t="t" r="r" b="b"/>
              <a:pathLst>
                <a:path w="1502" h="1736" fill="none" extrusionOk="0">
                  <a:moveTo>
                    <a:pt x="1" y="1735"/>
                  </a:moveTo>
                  <a:cubicBezTo>
                    <a:pt x="1" y="1735"/>
                    <a:pt x="101" y="34"/>
                    <a:pt x="1502" y="1"/>
                  </a:cubicBezTo>
                </a:path>
              </a:pathLst>
            </a:custGeom>
            <a:noFill/>
            <a:ln w="50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7609110" y="1943943"/>
              <a:ext cx="523459" cy="437165"/>
            </a:xfrm>
            <a:custGeom>
              <a:avLst/>
              <a:gdLst/>
              <a:ahLst/>
              <a:cxnLst/>
              <a:rect l="l" t="t" r="r" b="b"/>
              <a:pathLst>
                <a:path w="23185" h="19365" extrusionOk="0">
                  <a:moveTo>
                    <a:pt x="7073" y="1"/>
                  </a:moveTo>
                  <a:lnTo>
                    <a:pt x="1" y="6305"/>
                  </a:lnTo>
                  <a:lnTo>
                    <a:pt x="15145" y="18314"/>
                  </a:lnTo>
                  <a:cubicBezTo>
                    <a:pt x="15988" y="19019"/>
                    <a:pt x="17020" y="19365"/>
                    <a:pt x="18052" y="19365"/>
                  </a:cubicBezTo>
                  <a:cubicBezTo>
                    <a:pt x="19267" y="19365"/>
                    <a:pt x="20481" y="18885"/>
                    <a:pt x="21383" y="17947"/>
                  </a:cubicBezTo>
                  <a:cubicBezTo>
                    <a:pt x="23184" y="16046"/>
                    <a:pt x="23051" y="13010"/>
                    <a:pt x="21049" y="11309"/>
                  </a:cubicBezTo>
                  <a:lnTo>
                    <a:pt x="7073"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7450221" y="1820386"/>
              <a:ext cx="507633" cy="436081"/>
            </a:xfrm>
            <a:custGeom>
              <a:avLst/>
              <a:gdLst/>
              <a:ahLst/>
              <a:cxnLst/>
              <a:rect l="l" t="t" r="r" b="b"/>
              <a:pathLst>
                <a:path w="22484" h="19317" extrusionOk="0">
                  <a:moveTo>
                    <a:pt x="7149" y="1"/>
                  </a:moveTo>
                  <a:cubicBezTo>
                    <a:pt x="5409" y="1"/>
                    <a:pt x="3692" y="721"/>
                    <a:pt x="2469" y="2105"/>
                  </a:cubicBezTo>
                  <a:cubicBezTo>
                    <a:pt x="1" y="4873"/>
                    <a:pt x="434" y="9143"/>
                    <a:pt x="3403" y="11378"/>
                  </a:cubicBezTo>
                  <a:lnTo>
                    <a:pt x="14044" y="19317"/>
                  </a:lnTo>
                  <a:cubicBezTo>
                    <a:pt x="21916" y="14147"/>
                    <a:pt x="22483" y="9644"/>
                    <a:pt x="22483" y="9644"/>
                  </a:cubicBezTo>
                  <a:lnTo>
                    <a:pt x="10508" y="971"/>
                  </a:lnTo>
                  <a:cubicBezTo>
                    <a:pt x="9470" y="318"/>
                    <a:pt x="8304" y="1"/>
                    <a:pt x="714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7911853" y="2184826"/>
              <a:ext cx="430056" cy="577717"/>
            </a:xfrm>
            <a:custGeom>
              <a:avLst/>
              <a:gdLst/>
              <a:ahLst/>
              <a:cxnLst/>
              <a:rect l="l" t="t" r="r" b="b"/>
              <a:pathLst>
                <a:path w="19048" h="25591" extrusionOk="0">
                  <a:moveTo>
                    <a:pt x="5021" y="1"/>
                  </a:moveTo>
                  <a:cubicBezTo>
                    <a:pt x="3828" y="1"/>
                    <a:pt x="2631" y="464"/>
                    <a:pt x="1735" y="1406"/>
                  </a:cubicBezTo>
                  <a:cubicBezTo>
                    <a:pt x="0" y="3207"/>
                    <a:pt x="34" y="6043"/>
                    <a:pt x="1802" y="7811"/>
                  </a:cubicBezTo>
                  <a:lnTo>
                    <a:pt x="15645" y="25590"/>
                  </a:lnTo>
                  <a:lnTo>
                    <a:pt x="19047" y="21587"/>
                  </a:lnTo>
                  <a:lnTo>
                    <a:pt x="8673" y="1840"/>
                  </a:lnTo>
                  <a:cubicBezTo>
                    <a:pt x="7778" y="622"/>
                    <a:pt x="6402" y="1"/>
                    <a:pt x="502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8239429" y="2647313"/>
              <a:ext cx="264383" cy="331740"/>
            </a:xfrm>
            <a:custGeom>
              <a:avLst/>
              <a:gdLst/>
              <a:ahLst/>
              <a:cxnLst/>
              <a:rect l="l" t="t" r="r" b="b"/>
              <a:pathLst>
                <a:path w="11710" h="14695" extrusionOk="0">
                  <a:moveTo>
                    <a:pt x="3103" y="0"/>
                  </a:moveTo>
                  <a:lnTo>
                    <a:pt x="1469" y="1869"/>
                  </a:lnTo>
                  <a:cubicBezTo>
                    <a:pt x="868" y="2569"/>
                    <a:pt x="468" y="3436"/>
                    <a:pt x="334" y="4337"/>
                  </a:cubicBezTo>
                  <a:lnTo>
                    <a:pt x="168" y="5238"/>
                  </a:lnTo>
                  <a:cubicBezTo>
                    <a:pt x="1" y="6438"/>
                    <a:pt x="68" y="7673"/>
                    <a:pt x="468" y="8807"/>
                  </a:cubicBezTo>
                  <a:lnTo>
                    <a:pt x="1102" y="10842"/>
                  </a:lnTo>
                  <a:cubicBezTo>
                    <a:pt x="1221" y="11201"/>
                    <a:pt x="1531" y="11406"/>
                    <a:pt x="1869" y="11406"/>
                  </a:cubicBezTo>
                  <a:cubicBezTo>
                    <a:pt x="2001" y="11406"/>
                    <a:pt x="2138" y="11374"/>
                    <a:pt x="2269" y="11309"/>
                  </a:cubicBezTo>
                  <a:cubicBezTo>
                    <a:pt x="2636" y="11108"/>
                    <a:pt x="2870" y="10708"/>
                    <a:pt x="2803" y="10275"/>
                  </a:cubicBezTo>
                  <a:lnTo>
                    <a:pt x="2603" y="8040"/>
                  </a:lnTo>
                  <a:lnTo>
                    <a:pt x="7106" y="14411"/>
                  </a:lnTo>
                  <a:cubicBezTo>
                    <a:pt x="7240" y="14602"/>
                    <a:pt x="7440" y="14695"/>
                    <a:pt x="7636" y="14695"/>
                  </a:cubicBezTo>
                  <a:cubicBezTo>
                    <a:pt x="7782" y="14695"/>
                    <a:pt x="7926" y="14644"/>
                    <a:pt x="8040" y="14544"/>
                  </a:cubicBezTo>
                  <a:lnTo>
                    <a:pt x="8240" y="14377"/>
                  </a:lnTo>
                  <a:cubicBezTo>
                    <a:pt x="8474" y="14177"/>
                    <a:pt x="8540" y="13844"/>
                    <a:pt x="8373" y="13577"/>
                  </a:cubicBezTo>
                  <a:lnTo>
                    <a:pt x="5505" y="9174"/>
                  </a:lnTo>
                  <a:lnTo>
                    <a:pt x="9508" y="13777"/>
                  </a:lnTo>
                  <a:cubicBezTo>
                    <a:pt x="9635" y="13940"/>
                    <a:pt x="9821" y="14025"/>
                    <a:pt x="10007" y="14025"/>
                  </a:cubicBezTo>
                  <a:cubicBezTo>
                    <a:pt x="10164" y="14025"/>
                    <a:pt x="10320" y="13965"/>
                    <a:pt x="10442" y="13844"/>
                  </a:cubicBezTo>
                  <a:lnTo>
                    <a:pt x="10575" y="13710"/>
                  </a:lnTo>
                  <a:cubicBezTo>
                    <a:pt x="10809" y="13477"/>
                    <a:pt x="10842" y="13110"/>
                    <a:pt x="10642" y="12876"/>
                  </a:cubicBezTo>
                  <a:lnTo>
                    <a:pt x="7339" y="8607"/>
                  </a:lnTo>
                  <a:lnTo>
                    <a:pt x="7339" y="8607"/>
                  </a:lnTo>
                  <a:lnTo>
                    <a:pt x="10575" y="11309"/>
                  </a:lnTo>
                  <a:cubicBezTo>
                    <a:pt x="10693" y="11413"/>
                    <a:pt x="10836" y="11461"/>
                    <a:pt x="10978" y="11461"/>
                  </a:cubicBezTo>
                  <a:cubicBezTo>
                    <a:pt x="11200" y="11461"/>
                    <a:pt x="11421" y="11345"/>
                    <a:pt x="11542" y="11142"/>
                  </a:cubicBezTo>
                  <a:lnTo>
                    <a:pt x="11576" y="11042"/>
                  </a:lnTo>
                  <a:cubicBezTo>
                    <a:pt x="11709" y="10808"/>
                    <a:pt x="11676" y="10508"/>
                    <a:pt x="11476" y="10308"/>
                  </a:cubicBezTo>
                  <a:lnTo>
                    <a:pt x="8340" y="7272"/>
                  </a:lnTo>
                  <a:lnTo>
                    <a:pt x="10308" y="8473"/>
                  </a:lnTo>
                  <a:cubicBezTo>
                    <a:pt x="10427" y="8571"/>
                    <a:pt x="10564" y="8615"/>
                    <a:pt x="10699" y="8615"/>
                  </a:cubicBezTo>
                  <a:cubicBezTo>
                    <a:pt x="10979" y="8615"/>
                    <a:pt x="11252" y="8422"/>
                    <a:pt x="11342" y="8106"/>
                  </a:cubicBezTo>
                  <a:cubicBezTo>
                    <a:pt x="11376" y="7906"/>
                    <a:pt x="11309" y="7673"/>
                    <a:pt x="11142" y="7506"/>
                  </a:cubicBezTo>
                  <a:lnTo>
                    <a:pt x="3103"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7401277" y="1806434"/>
              <a:ext cx="498556" cy="897356"/>
            </a:xfrm>
            <a:custGeom>
              <a:avLst/>
              <a:gdLst/>
              <a:ahLst/>
              <a:cxnLst/>
              <a:rect l="l" t="t" r="r" b="b"/>
              <a:pathLst>
                <a:path w="22082" h="39750" extrusionOk="0">
                  <a:moveTo>
                    <a:pt x="7570" y="0"/>
                  </a:moveTo>
                  <a:cubicBezTo>
                    <a:pt x="6953" y="0"/>
                    <a:pt x="6310" y="61"/>
                    <a:pt x="5638" y="188"/>
                  </a:cubicBezTo>
                  <a:cubicBezTo>
                    <a:pt x="5638" y="188"/>
                    <a:pt x="5586" y="183"/>
                    <a:pt x="5492" y="183"/>
                  </a:cubicBezTo>
                  <a:cubicBezTo>
                    <a:pt x="4618" y="183"/>
                    <a:pt x="127" y="618"/>
                    <a:pt x="67" y="9561"/>
                  </a:cubicBezTo>
                  <a:cubicBezTo>
                    <a:pt x="0" y="19501"/>
                    <a:pt x="3136" y="24171"/>
                    <a:pt x="5571" y="39749"/>
                  </a:cubicBezTo>
                  <a:cubicBezTo>
                    <a:pt x="5571" y="39749"/>
                    <a:pt x="14878" y="38615"/>
                    <a:pt x="21682" y="33578"/>
                  </a:cubicBezTo>
                  <a:cubicBezTo>
                    <a:pt x="21682" y="33578"/>
                    <a:pt x="22081" y="0"/>
                    <a:pt x="7570"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7026246" y="1933400"/>
              <a:ext cx="476746" cy="483963"/>
            </a:xfrm>
            <a:custGeom>
              <a:avLst/>
              <a:gdLst/>
              <a:ahLst/>
              <a:cxnLst/>
              <a:rect l="l" t="t" r="r" b="b"/>
              <a:pathLst>
                <a:path w="21116" h="21438" extrusionOk="0">
                  <a:moveTo>
                    <a:pt x="15778" y="1"/>
                  </a:moveTo>
                  <a:lnTo>
                    <a:pt x="1969" y="13511"/>
                  </a:lnTo>
                  <a:cubicBezTo>
                    <a:pt x="201" y="15145"/>
                    <a:pt x="0" y="17880"/>
                    <a:pt x="1535" y="19748"/>
                  </a:cubicBezTo>
                  <a:cubicBezTo>
                    <a:pt x="2431" y="20864"/>
                    <a:pt x="3748" y="21438"/>
                    <a:pt x="5073" y="21438"/>
                  </a:cubicBezTo>
                  <a:cubicBezTo>
                    <a:pt x="6166" y="21438"/>
                    <a:pt x="7265" y="21048"/>
                    <a:pt x="8140" y="20249"/>
                  </a:cubicBezTo>
                  <a:lnTo>
                    <a:pt x="21116" y="7840"/>
                  </a:lnTo>
                  <a:lnTo>
                    <a:pt x="15778"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7216019" y="1813929"/>
              <a:ext cx="463945" cy="474165"/>
            </a:xfrm>
            <a:custGeom>
              <a:avLst/>
              <a:gdLst/>
              <a:ahLst/>
              <a:cxnLst/>
              <a:rect l="l" t="t" r="r" b="b"/>
              <a:pathLst>
                <a:path w="20549" h="21004" extrusionOk="0">
                  <a:moveTo>
                    <a:pt x="13709" y="1"/>
                  </a:moveTo>
                  <a:cubicBezTo>
                    <a:pt x="12044" y="1"/>
                    <a:pt x="10381" y="652"/>
                    <a:pt x="9140" y="1957"/>
                  </a:cubicBezTo>
                  <a:lnTo>
                    <a:pt x="0" y="11631"/>
                  </a:lnTo>
                  <a:cubicBezTo>
                    <a:pt x="4670" y="20837"/>
                    <a:pt x="9174" y="21004"/>
                    <a:pt x="9174" y="21004"/>
                  </a:cubicBezTo>
                  <a:lnTo>
                    <a:pt x="18647" y="10263"/>
                  </a:lnTo>
                  <a:cubicBezTo>
                    <a:pt x="20548" y="7861"/>
                    <a:pt x="20482" y="4426"/>
                    <a:pt x="18447" y="2124"/>
                  </a:cubicBezTo>
                  <a:cubicBezTo>
                    <a:pt x="17186" y="710"/>
                    <a:pt x="15447" y="1"/>
                    <a:pt x="13709"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7451734" y="2096081"/>
              <a:ext cx="140838" cy="159650"/>
            </a:xfrm>
            <a:custGeom>
              <a:avLst/>
              <a:gdLst/>
              <a:ahLst/>
              <a:cxnLst/>
              <a:rect l="l" t="t" r="r" b="b"/>
              <a:pathLst>
                <a:path w="6238" h="7072" fill="none" extrusionOk="0">
                  <a:moveTo>
                    <a:pt x="0" y="7072"/>
                  </a:moveTo>
                  <a:lnTo>
                    <a:pt x="6238" y="0"/>
                  </a:lnTo>
                </a:path>
              </a:pathLst>
            </a:custGeom>
            <a:noFill/>
            <a:ln w="50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6733302" y="1925882"/>
              <a:ext cx="518176" cy="491842"/>
            </a:xfrm>
            <a:custGeom>
              <a:avLst/>
              <a:gdLst/>
              <a:ahLst/>
              <a:cxnLst/>
              <a:rect l="l" t="t" r="r" b="b"/>
              <a:pathLst>
                <a:path w="22951" h="21787" extrusionOk="0">
                  <a:moveTo>
                    <a:pt x="2402" y="0"/>
                  </a:moveTo>
                  <a:lnTo>
                    <a:pt x="1" y="3803"/>
                  </a:lnTo>
                  <a:lnTo>
                    <a:pt x="14611" y="20215"/>
                  </a:lnTo>
                  <a:cubicBezTo>
                    <a:pt x="15491" y="21261"/>
                    <a:pt x="16736" y="21787"/>
                    <a:pt x="17982" y="21787"/>
                  </a:cubicBezTo>
                  <a:cubicBezTo>
                    <a:pt x="19238" y="21787"/>
                    <a:pt x="20495" y="21253"/>
                    <a:pt x="21382" y="20181"/>
                  </a:cubicBezTo>
                  <a:cubicBezTo>
                    <a:pt x="22950" y="18347"/>
                    <a:pt x="22717" y="15578"/>
                    <a:pt x="20915" y="13977"/>
                  </a:cubicBezTo>
                  <a:lnTo>
                    <a:pt x="2402"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6603784" y="1859171"/>
              <a:ext cx="255329" cy="196086"/>
            </a:xfrm>
            <a:custGeom>
              <a:avLst/>
              <a:gdLst/>
              <a:ahLst/>
              <a:cxnLst/>
              <a:rect l="l" t="t" r="r" b="b"/>
              <a:pathLst>
                <a:path w="11309" h="8686" extrusionOk="0">
                  <a:moveTo>
                    <a:pt x="4927" y="0"/>
                  </a:moveTo>
                  <a:cubicBezTo>
                    <a:pt x="3014" y="0"/>
                    <a:pt x="1275" y="1242"/>
                    <a:pt x="701" y="3155"/>
                  </a:cubicBezTo>
                  <a:cubicBezTo>
                    <a:pt x="0" y="5490"/>
                    <a:pt x="834" y="7158"/>
                    <a:pt x="3202" y="7825"/>
                  </a:cubicBezTo>
                  <a:cubicBezTo>
                    <a:pt x="5134" y="8363"/>
                    <a:pt x="6655" y="8685"/>
                    <a:pt x="7814" y="8685"/>
                  </a:cubicBezTo>
                  <a:cubicBezTo>
                    <a:pt x="9317" y="8685"/>
                    <a:pt x="10212" y="8143"/>
                    <a:pt x="10608" y="6825"/>
                  </a:cubicBezTo>
                  <a:cubicBezTo>
                    <a:pt x="11308" y="4490"/>
                    <a:pt x="8540" y="887"/>
                    <a:pt x="6205" y="187"/>
                  </a:cubicBezTo>
                  <a:cubicBezTo>
                    <a:pt x="5777" y="60"/>
                    <a:pt x="5348" y="0"/>
                    <a:pt x="492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6603784" y="1793272"/>
              <a:ext cx="158178" cy="113801"/>
            </a:xfrm>
            <a:custGeom>
              <a:avLst/>
              <a:gdLst/>
              <a:ahLst/>
              <a:cxnLst/>
              <a:rect l="l" t="t" r="r" b="b"/>
              <a:pathLst>
                <a:path w="7006" h="5041" extrusionOk="0">
                  <a:moveTo>
                    <a:pt x="889" y="1"/>
                  </a:moveTo>
                  <a:cubicBezTo>
                    <a:pt x="626" y="1"/>
                    <a:pt x="363" y="113"/>
                    <a:pt x="200" y="337"/>
                  </a:cubicBezTo>
                  <a:cubicBezTo>
                    <a:pt x="0" y="637"/>
                    <a:pt x="33" y="1071"/>
                    <a:pt x="334" y="1338"/>
                  </a:cubicBezTo>
                  <a:lnTo>
                    <a:pt x="4703" y="5040"/>
                  </a:lnTo>
                  <a:lnTo>
                    <a:pt x="7005" y="3439"/>
                  </a:lnTo>
                  <a:lnTo>
                    <a:pt x="1368" y="137"/>
                  </a:lnTo>
                  <a:cubicBezTo>
                    <a:pt x="1225" y="46"/>
                    <a:pt x="1057" y="1"/>
                    <a:pt x="889"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19"/>
          <p:cNvSpPr/>
          <p:nvPr/>
        </p:nvSpPr>
        <p:spPr>
          <a:xfrm flipH="1">
            <a:off x="507521" y="1325399"/>
            <a:ext cx="323158" cy="392220"/>
          </a:xfrm>
          <a:custGeom>
            <a:avLst/>
            <a:gdLst/>
            <a:ahLst/>
            <a:cxnLst/>
            <a:rect l="l" t="t" r="r" b="b"/>
            <a:pathLst>
              <a:path w="25801" h="31315" extrusionOk="0">
                <a:moveTo>
                  <a:pt x="0" y="1"/>
                </a:moveTo>
                <a:lnTo>
                  <a:pt x="0" y="31314"/>
                </a:lnTo>
                <a:lnTo>
                  <a:pt x="10144" y="31314"/>
                </a:lnTo>
                <a:cubicBezTo>
                  <a:pt x="18788" y="31314"/>
                  <a:pt x="25801" y="24301"/>
                  <a:pt x="25801" y="15657"/>
                </a:cubicBezTo>
                <a:cubicBezTo>
                  <a:pt x="25801" y="11335"/>
                  <a:pt x="24051" y="7418"/>
                  <a:pt x="21217" y="4585"/>
                </a:cubicBezTo>
                <a:cubicBezTo>
                  <a:pt x="18383" y="1751"/>
                  <a:pt x="14466" y="1"/>
                  <a:pt x="10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flipH="1">
            <a:off x="507521" y="1928072"/>
            <a:ext cx="323158" cy="392220"/>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493879" y="3738025"/>
            <a:ext cx="323170" cy="392220"/>
          </a:xfrm>
          <a:custGeom>
            <a:avLst/>
            <a:gdLst/>
            <a:ahLst/>
            <a:cxnLst/>
            <a:rect l="l" t="t" r="r" b="b"/>
            <a:pathLst>
              <a:path w="25802" h="31315" extrusionOk="0">
                <a:moveTo>
                  <a:pt x="15657" y="1"/>
                </a:moveTo>
                <a:cubicBezTo>
                  <a:pt x="11335" y="1"/>
                  <a:pt x="7418" y="1751"/>
                  <a:pt x="4584" y="4585"/>
                </a:cubicBezTo>
                <a:cubicBezTo>
                  <a:pt x="1751" y="7418"/>
                  <a:pt x="0" y="11335"/>
                  <a:pt x="0" y="15657"/>
                </a:cubicBezTo>
                <a:cubicBezTo>
                  <a:pt x="0" y="24313"/>
                  <a:pt x="7013" y="31314"/>
                  <a:pt x="15657" y="31314"/>
                </a:cubicBezTo>
                <a:lnTo>
                  <a:pt x="25801" y="31314"/>
                </a:lnTo>
                <a:lnTo>
                  <a:pt x="258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493879" y="4340699"/>
            <a:ext cx="323170" cy="392371"/>
          </a:xfrm>
          <a:custGeom>
            <a:avLst/>
            <a:gdLst/>
            <a:ahLst/>
            <a:cxnLst/>
            <a:rect l="l" t="t" r="r" b="b"/>
            <a:pathLst>
              <a:path w="25802" h="31327" extrusionOk="0">
                <a:moveTo>
                  <a:pt x="15657" y="1"/>
                </a:moveTo>
                <a:cubicBezTo>
                  <a:pt x="11335" y="1"/>
                  <a:pt x="7418" y="1763"/>
                  <a:pt x="4584" y="4597"/>
                </a:cubicBezTo>
                <a:cubicBezTo>
                  <a:pt x="1751" y="7430"/>
                  <a:pt x="0" y="11347"/>
                  <a:pt x="0" y="15669"/>
                </a:cubicBezTo>
                <a:cubicBezTo>
                  <a:pt x="0" y="24313"/>
                  <a:pt x="7013" y="31326"/>
                  <a:pt x="15657" y="31326"/>
                </a:cubicBezTo>
                <a:lnTo>
                  <a:pt x="25801" y="31326"/>
                </a:lnTo>
                <a:lnTo>
                  <a:pt x="258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493879" y="3133564"/>
            <a:ext cx="323170" cy="392220"/>
          </a:xfrm>
          <a:custGeom>
            <a:avLst/>
            <a:gdLst/>
            <a:ahLst/>
            <a:cxnLst/>
            <a:rect l="l" t="t" r="r" b="b"/>
            <a:pathLst>
              <a:path w="25802" h="31315" extrusionOk="0">
                <a:moveTo>
                  <a:pt x="15657" y="1"/>
                </a:moveTo>
                <a:cubicBezTo>
                  <a:pt x="11335" y="1"/>
                  <a:pt x="7418" y="1751"/>
                  <a:pt x="4584" y="4585"/>
                </a:cubicBezTo>
                <a:cubicBezTo>
                  <a:pt x="1751" y="7418"/>
                  <a:pt x="0" y="11336"/>
                  <a:pt x="0" y="15657"/>
                </a:cubicBezTo>
                <a:cubicBezTo>
                  <a:pt x="0" y="24313"/>
                  <a:pt x="7013" y="31314"/>
                  <a:pt x="15657" y="31314"/>
                </a:cubicBezTo>
                <a:lnTo>
                  <a:pt x="25801" y="31314"/>
                </a:lnTo>
                <a:lnTo>
                  <a:pt x="258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flipH="1">
            <a:off x="507521" y="2530745"/>
            <a:ext cx="323158" cy="392371"/>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txBox="1"/>
          <p:nvPr/>
        </p:nvSpPr>
        <p:spPr>
          <a:xfrm>
            <a:off x="1752049" y="1267059"/>
            <a:ext cx="6884429"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dirty="0">
                <a:latin typeface="Roboto"/>
                <a:ea typeface="Roboto"/>
                <a:cs typeface="Roboto"/>
                <a:sym typeface="Roboto"/>
              </a:rPr>
              <a:t> </a:t>
            </a:r>
            <a:r>
              <a:rPr lang="en" sz="1200" dirty="0">
                <a:latin typeface="+mj-lt"/>
                <a:ea typeface="Roboto"/>
                <a:cs typeface="Roboto"/>
                <a:sym typeface="Roboto"/>
              </a:rPr>
              <a:t>Actual porque la relación entre las tres categorías no ha sido ampliamente estudiada desde lo cuantitativo.  </a:t>
            </a:r>
            <a:endParaRPr sz="1200" dirty="0">
              <a:solidFill>
                <a:srgbClr val="000000"/>
              </a:solidFill>
              <a:latin typeface="+mj-lt"/>
              <a:ea typeface="Roboto"/>
              <a:cs typeface="Roboto"/>
              <a:sym typeface="Roboto"/>
            </a:endParaRPr>
          </a:p>
        </p:txBody>
      </p:sp>
      <p:sp>
        <p:nvSpPr>
          <p:cNvPr id="273" name="Google Shape;273;p19"/>
          <p:cNvSpPr txBox="1"/>
          <p:nvPr/>
        </p:nvSpPr>
        <p:spPr>
          <a:xfrm>
            <a:off x="1754232" y="2541383"/>
            <a:ext cx="7121017" cy="44231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latin typeface="+mj-lt"/>
                <a:ea typeface="Roboto"/>
                <a:cs typeface="Roboto"/>
                <a:sym typeface="Roboto"/>
              </a:rPr>
              <a:t>P</a:t>
            </a:r>
            <a:r>
              <a:rPr lang="es-MX" sz="1200" dirty="0">
                <a:solidFill>
                  <a:srgbClr val="000000"/>
                </a:solidFill>
                <a:latin typeface="+mj-lt"/>
                <a:ea typeface="Roboto"/>
                <a:cs typeface="Roboto"/>
                <a:sym typeface="Roboto"/>
              </a:rPr>
              <a:t>ertenece a la línea de investigación de la Facultad de Psicología de la Universidad de la Habana titulada: Educación y Desarrollo Humano</a:t>
            </a:r>
            <a:r>
              <a:rPr lang="es-MX" sz="1200" dirty="0">
                <a:solidFill>
                  <a:srgbClr val="000000"/>
                </a:solidFill>
                <a:latin typeface="Roboto"/>
                <a:ea typeface="Roboto"/>
                <a:cs typeface="Roboto"/>
                <a:sym typeface="Roboto"/>
              </a:rPr>
              <a:t>. </a:t>
            </a:r>
            <a:endParaRPr sz="1200" dirty="0">
              <a:solidFill>
                <a:srgbClr val="000000"/>
              </a:solidFill>
              <a:latin typeface="Roboto"/>
              <a:ea typeface="Roboto"/>
              <a:cs typeface="Roboto"/>
              <a:sym typeface="Roboto"/>
            </a:endParaRPr>
          </a:p>
        </p:txBody>
      </p:sp>
      <p:sp>
        <p:nvSpPr>
          <p:cNvPr id="274" name="Google Shape;274;p19"/>
          <p:cNvSpPr txBox="1"/>
          <p:nvPr/>
        </p:nvSpPr>
        <p:spPr>
          <a:xfrm>
            <a:off x="1756416" y="3076290"/>
            <a:ext cx="711665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solidFill>
                  <a:srgbClr val="000000"/>
                </a:solidFill>
                <a:latin typeface="+mj-lt"/>
                <a:ea typeface="Roboto"/>
                <a:cs typeface="Roboto"/>
                <a:sym typeface="Roboto"/>
              </a:rPr>
              <a:t>A su vez tributa al área de investigación del departamento de Participación y Consumo Cultural del Instituto Cubano de Investigación Cultural “Juan </a:t>
            </a:r>
            <a:r>
              <a:rPr lang="es-MX" sz="1200" dirty="0" err="1">
                <a:solidFill>
                  <a:srgbClr val="000000"/>
                </a:solidFill>
                <a:latin typeface="+mj-lt"/>
                <a:ea typeface="Roboto"/>
                <a:cs typeface="Roboto"/>
                <a:sym typeface="Roboto"/>
              </a:rPr>
              <a:t>Marinello</a:t>
            </a:r>
            <a:r>
              <a:rPr lang="es-MX" sz="1200" dirty="0">
                <a:solidFill>
                  <a:srgbClr val="000000"/>
                </a:solidFill>
                <a:latin typeface="+mj-lt"/>
                <a:ea typeface="Roboto"/>
                <a:cs typeface="Roboto"/>
                <a:sym typeface="Roboto"/>
              </a:rPr>
              <a:t>”. </a:t>
            </a:r>
          </a:p>
        </p:txBody>
      </p:sp>
      <p:sp>
        <p:nvSpPr>
          <p:cNvPr id="275" name="Google Shape;275;p19"/>
          <p:cNvSpPr txBox="1"/>
          <p:nvPr/>
        </p:nvSpPr>
        <p:spPr>
          <a:xfrm>
            <a:off x="1752049" y="1870136"/>
            <a:ext cx="6939921"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solidFill>
                  <a:srgbClr val="000000"/>
                </a:solidFill>
                <a:latin typeface="+mj-lt"/>
                <a:ea typeface="Roboto"/>
                <a:cs typeface="Roboto"/>
                <a:sym typeface="Roboto"/>
              </a:rPr>
              <a:t>Responde al objetivo 4 relacionado con la educación inclusiva y de calidad de la Agenda 2030 y artículos 6 y 95 de los lineamientos de la política económico y social del Partido y la Revolución. </a:t>
            </a:r>
            <a:endParaRPr sz="1200" dirty="0">
              <a:solidFill>
                <a:srgbClr val="000000"/>
              </a:solidFill>
              <a:latin typeface="+mj-lt"/>
              <a:ea typeface="Roboto"/>
              <a:cs typeface="Roboto"/>
              <a:sym typeface="Roboto"/>
            </a:endParaRPr>
          </a:p>
        </p:txBody>
      </p:sp>
      <p:sp>
        <p:nvSpPr>
          <p:cNvPr id="276" name="Google Shape;276;p19"/>
          <p:cNvSpPr txBox="1"/>
          <p:nvPr/>
        </p:nvSpPr>
        <p:spPr>
          <a:xfrm>
            <a:off x="1756416" y="4282444"/>
            <a:ext cx="6769894"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solidFill>
                  <a:srgbClr val="000000"/>
                </a:solidFill>
                <a:latin typeface="Roboto"/>
                <a:ea typeface="Roboto"/>
                <a:cs typeface="Roboto"/>
                <a:sym typeface="Roboto"/>
              </a:rPr>
              <a:t>Aporte metodológico pues se construyen indicadores ajustados a las comunidades cubanas ya que </a:t>
            </a:r>
            <a:r>
              <a:rPr lang="es-MX" sz="1200" dirty="0">
                <a:latin typeface="Roboto"/>
                <a:ea typeface="Roboto"/>
                <a:cs typeface="Roboto"/>
                <a:sym typeface="Roboto"/>
              </a:rPr>
              <a:t>l</a:t>
            </a:r>
            <a:r>
              <a:rPr lang="es-MX" sz="1200" dirty="0">
                <a:solidFill>
                  <a:srgbClr val="000000"/>
                </a:solidFill>
                <a:latin typeface="Roboto"/>
                <a:ea typeface="Roboto"/>
                <a:cs typeface="Roboto"/>
                <a:sym typeface="Roboto"/>
              </a:rPr>
              <a:t>as escalas escogidas están validadas en otros contextos. </a:t>
            </a:r>
          </a:p>
        </p:txBody>
      </p:sp>
      <p:sp>
        <p:nvSpPr>
          <p:cNvPr id="277" name="Google Shape;277;p19"/>
          <p:cNvSpPr txBox="1"/>
          <p:nvPr/>
        </p:nvSpPr>
        <p:spPr>
          <a:xfrm>
            <a:off x="1756416" y="3679367"/>
            <a:ext cx="6880062"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solidFill>
                  <a:srgbClr val="000000"/>
                </a:solidFill>
                <a:latin typeface="+mj-lt"/>
                <a:ea typeface="Roboto"/>
                <a:cs typeface="Roboto"/>
                <a:sym typeface="Roboto"/>
              </a:rPr>
              <a:t>Aporte práctico pues favorece la retroalimentación a los actores sociales a nivel municipal y provincial, a las políticas culturales del país y favorecer una educación que promueve oportunidades de aprendizaje. </a:t>
            </a:r>
            <a:endParaRPr sz="1200" dirty="0">
              <a:solidFill>
                <a:srgbClr val="000000"/>
              </a:solidFill>
              <a:latin typeface="+mj-lt"/>
              <a:ea typeface="Roboto"/>
              <a:cs typeface="Roboto"/>
              <a:sym typeface="Roboto"/>
            </a:endParaRPr>
          </a:p>
        </p:txBody>
      </p:sp>
      <p:sp>
        <p:nvSpPr>
          <p:cNvPr id="278" name="Google Shape;278;p19"/>
          <p:cNvSpPr txBox="1"/>
          <p:nvPr/>
        </p:nvSpPr>
        <p:spPr>
          <a:xfrm>
            <a:off x="881787" y="317387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800" b="1" dirty="0">
              <a:latin typeface="Roboto"/>
              <a:ea typeface="Roboto"/>
              <a:cs typeface="Roboto"/>
              <a:sym typeface="Roboto"/>
            </a:endParaRPr>
          </a:p>
        </p:txBody>
      </p:sp>
      <p:sp>
        <p:nvSpPr>
          <p:cNvPr id="279" name="Google Shape;279;p19"/>
          <p:cNvSpPr txBox="1"/>
          <p:nvPr/>
        </p:nvSpPr>
        <p:spPr>
          <a:xfrm>
            <a:off x="881787" y="377756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800" b="1" dirty="0">
              <a:latin typeface="Roboto"/>
              <a:ea typeface="Roboto"/>
              <a:cs typeface="Roboto"/>
              <a:sym typeface="Roboto"/>
            </a:endParaRPr>
          </a:p>
        </p:txBody>
      </p:sp>
      <p:sp>
        <p:nvSpPr>
          <p:cNvPr id="280" name="Google Shape;280;p19"/>
          <p:cNvSpPr txBox="1"/>
          <p:nvPr/>
        </p:nvSpPr>
        <p:spPr>
          <a:xfrm>
            <a:off x="881787" y="438125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800" b="1" dirty="0">
              <a:latin typeface="Roboto"/>
              <a:ea typeface="Roboto"/>
              <a:cs typeface="Roboto"/>
              <a:sym typeface="Roboto"/>
            </a:endParaRPr>
          </a:p>
        </p:txBody>
      </p:sp>
      <p:sp>
        <p:nvSpPr>
          <p:cNvPr id="283" name="Google Shape;283;p19"/>
          <p:cNvSpPr txBox="1"/>
          <p:nvPr/>
        </p:nvSpPr>
        <p:spPr>
          <a:xfrm>
            <a:off x="881787" y="257018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800" b="1" dirty="0">
              <a:latin typeface="Roboto"/>
              <a:ea typeface="Roboto"/>
              <a:cs typeface="Roboto"/>
              <a:sym typeface="Roboto"/>
            </a:endParaRPr>
          </a:p>
        </p:txBody>
      </p:sp>
      <p:grpSp>
        <p:nvGrpSpPr>
          <p:cNvPr id="2" name="Google Shape;225;p19">
            <a:extLst>
              <a:ext uri="{FF2B5EF4-FFF2-40B4-BE49-F238E27FC236}">
                <a16:creationId xmlns:a16="http://schemas.microsoft.com/office/drawing/2014/main" id="{77E86940-D526-23FB-EEA9-86F4D40CCE67}"/>
              </a:ext>
            </a:extLst>
          </p:cNvPr>
          <p:cNvGrpSpPr/>
          <p:nvPr/>
        </p:nvGrpSpPr>
        <p:grpSpPr>
          <a:xfrm>
            <a:off x="7399792" y="208868"/>
            <a:ext cx="359253" cy="201996"/>
            <a:chOff x="7694967" y="906227"/>
            <a:chExt cx="718506" cy="423245"/>
          </a:xfrm>
        </p:grpSpPr>
        <p:sp>
          <p:nvSpPr>
            <p:cNvPr id="3" name="Google Shape;226;p19">
              <a:extLst>
                <a:ext uri="{FF2B5EF4-FFF2-40B4-BE49-F238E27FC236}">
                  <a16:creationId xmlns:a16="http://schemas.microsoft.com/office/drawing/2014/main" id="{FE7CC5F8-3ED4-FCD8-71A2-F043D2036A89}"/>
                </a:ext>
              </a:extLst>
            </p:cNvPr>
            <p:cNvSpPr/>
            <p:nvPr/>
          </p:nvSpPr>
          <p:spPr>
            <a:xfrm>
              <a:off x="7694967" y="906227"/>
              <a:ext cx="718506" cy="339641"/>
            </a:xfrm>
            <a:custGeom>
              <a:avLst/>
              <a:gdLst/>
              <a:ahLst/>
              <a:cxnLst/>
              <a:rect l="l" t="t" r="r" b="b"/>
              <a:pathLst>
                <a:path w="31824" h="15045" extrusionOk="0">
                  <a:moveTo>
                    <a:pt x="7506" y="1"/>
                  </a:moveTo>
                  <a:cubicBezTo>
                    <a:pt x="3336" y="1"/>
                    <a:pt x="1" y="3370"/>
                    <a:pt x="1" y="7506"/>
                  </a:cubicBezTo>
                  <a:cubicBezTo>
                    <a:pt x="1" y="11676"/>
                    <a:pt x="3336" y="15045"/>
                    <a:pt x="7506" y="15045"/>
                  </a:cubicBezTo>
                  <a:lnTo>
                    <a:pt x="24318" y="15045"/>
                  </a:lnTo>
                  <a:cubicBezTo>
                    <a:pt x="28454" y="15045"/>
                    <a:pt x="31823" y="11676"/>
                    <a:pt x="31823" y="7506"/>
                  </a:cubicBezTo>
                  <a:cubicBezTo>
                    <a:pt x="31823" y="3370"/>
                    <a:pt x="28454" y="1"/>
                    <a:pt x="24318"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227;p19">
              <a:extLst>
                <a:ext uri="{FF2B5EF4-FFF2-40B4-BE49-F238E27FC236}">
                  <a16:creationId xmlns:a16="http://schemas.microsoft.com/office/drawing/2014/main" id="{AD7849AC-1B9A-AFDD-78D5-58BDA9D90646}"/>
                </a:ext>
              </a:extLst>
            </p:cNvPr>
            <p:cNvSpPr/>
            <p:nvPr/>
          </p:nvSpPr>
          <p:spPr>
            <a:xfrm>
              <a:off x="7852366" y="1199169"/>
              <a:ext cx="145377" cy="130303"/>
            </a:xfrm>
            <a:custGeom>
              <a:avLst/>
              <a:gdLst/>
              <a:ahLst/>
              <a:cxnLst/>
              <a:rect l="l" t="t" r="r" b="b"/>
              <a:pathLst>
                <a:path w="6439" h="5772" extrusionOk="0">
                  <a:moveTo>
                    <a:pt x="0" y="1"/>
                  </a:moveTo>
                  <a:lnTo>
                    <a:pt x="1001" y="5771"/>
                  </a:lnTo>
                  <a:lnTo>
                    <a:pt x="6438" y="401"/>
                  </a:lnTo>
                  <a:lnTo>
                    <a:pt x="0"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228;p19">
              <a:extLst>
                <a:ext uri="{FF2B5EF4-FFF2-40B4-BE49-F238E27FC236}">
                  <a16:creationId xmlns:a16="http://schemas.microsoft.com/office/drawing/2014/main" id="{AAC8220B-95A5-C39E-D7B0-27D66F3710B5}"/>
                </a:ext>
              </a:extLst>
            </p:cNvPr>
            <p:cNvSpPr/>
            <p:nvPr/>
          </p:nvSpPr>
          <p:spPr>
            <a:xfrm>
              <a:off x="7829767" y="1009307"/>
              <a:ext cx="185294" cy="133215"/>
            </a:xfrm>
            <a:custGeom>
              <a:avLst/>
              <a:gdLst/>
              <a:ahLst/>
              <a:cxnLst/>
              <a:rect l="l" t="t" r="r" b="b"/>
              <a:pathLst>
                <a:path w="8207" h="5901" extrusionOk="0">
                  <a:moveTo>
                    <a:pt x="6021" y="0"/>
                  </a:moveTo>
                  <a:cubicBezTo>
                    <a:pt x="5507" y="0"/>
                    <a:pt x="4992" y="200"/>
                    <a:pt x="4604" y="605"/>
                  </a:cubicBezTo>
                  <a:lnTo>
                    <a:pt x="4103" y="1105"/>
                  </a:lnTo>
                  <a:lnTo>
                    <a:pt x="3570" y="605"/>
                  </a:lnTo>
                  <a:cubicBezTo>
                    <a:pt x="3186" y="221"/>
                    <a:pt x="2677" y="30"/>
                    <a:pt x="2169" y="30"/>
                  </a:cubicBezTo>
                  <a:cubicBezTo>
                    <a:pt x="1660" y="30"/>
                    <a:pt x="1151" y="221"/>
                    <a:pt x="768" y="605"/>
                  </a:cubicBezTo>
                  <a:cubicBezTo>
                    <a:pt x="1" y="1406"/>
                    <a:pt x="34" y="2673"/>
                    <a:pt x="801" y="3440"/>
                  </a:cubicBezTo>
                  <a:lnTo>
                    <a:pt x="2736" y="5342"/>
                  </a:lnTo>
                  <a:cubicBezTo>
                    <a:pt x="3036" y="5642"/>
                    <a:pt x="3436" y="5809"/>
                    <a:pt x="3837" y="5875"/>
                  </a:cubicBezTo>
                  <a:cubicBezTo>
                    <a:pt x="3938" y="5892"/>
                    <a:pt x="4040" y="5901"/>
                    <a:pt x="4142" y="5901"/>
                  </a:cubicBezTo>
                  <a:cubicBezTo>
                    <a:pt x="4646" y="5901"/>
                    <a:pt x="5149" y="5697"/>
                    <a:pt x="5538" y="5308"/>
                  </a:cubicBezTo>
                  <a:lnTo>
                    <a:pt x="7439" y="3374"/>
                  </a:lnTo>
                  <a:cubicBezTo>
                    <a:pt x="8206" y="2606"/>
                    <a:pt x="8206" y="1339"/>
                    <a:pt x="7406" y="572"/>
                  </a:cubicBezTo>
                  <a:cubicBezTo>
                    <a:pt x="7026" y="192"/>
                    <a:pt x="6524" y="0"/>
                    <a:pt x="602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229;p19">
              <a:extLst>
                <a:ext uri="{FF2B5EF4-FFF2-40B4-BE49-F238E27FC236}">
                  <a16:creationId xmlns:a16="http://schemas.microsoft.com/office/drawing/2014/main" id="{B57C5282-61A0-4147-27F2-54E63E9D880B}"/>
                </a:ext>
              </a:extLst>
            </p:cNvPr>
            <p:cNvSpPr/>
            <p:nvPr/>
          </p:nvSpPr>
          <p:spPr>
            <a:xfrm>
              <a:off x="8082798" y="1037256"/>
              <a:ext cx="174750" cy="23"/>
            </a:xfrm>
            <a:custGeom>
              <a:avLst/>
              <a:gdLst/>
              <a:ahLst/>
              <a:cxnLst/>
              <a:rect l="l" t="t" r="r" b="b"/>
              <a:pathLst>
                <a:path w="7740" h="1" fill="none" extrusionOk="0">
                  <a:moveTo>
                    <a:pt x="1" y="1"/>
                  </a:moveTo>
                  <a:lnTo>
                    <a:pt x="7739"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230;p19">
              <a:extLst>
                <a:ext uri="{FF2B5EF4-FFF2-40B4-BE49-F238E27FC236}">
                  <a16:creationId xmlns:a16="http://schemas.microsoft.com/office/drawing/2014/main" id="{1B7E303A-9058-4D56-2B7A-9451EFBB148C}"/>
                </a:ext>
              </a:extLst>
            </p:cNvPr>
            <p:cNvSpPr/>
            <p:nvPr/>
          </p:nvSpPr>
          <p:spPr>
            <a:xfrm>
              <a:off x="8082798" y="1085455"/>
              <a:ext cx="91913" cy="23"/>
            </a:xfrm>
            <a:custGeom>
              <a:avLst/>
              <a:gdLst/>
              <a:ahLst/>
              <a:cxnLst/>
              <a:rect l="l" t="t" r="r" b="b"/>
              <a:pathLst>
                <a:path w="4071" h="1" fill="none" extrusionOk="0">
                  <a:moveTo>
                    <a:pt x="1" y="1"/>
                  </a:moveTo>
                  <a:lnTo>
                    <a:pt x="4070"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9"/>
          <p:cNvSpPr/>
          <p:nvPr/>
        </p:nvSpPr>
        <p:spPr>
          <a:xfrm>
            <a:off x="700100" y="1324000"/>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700100" y="1926748"/>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700100" y="2529495"/>
            <a:ext cx="981900" cy="392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txBox="1">
            <a:spLocks noGrp="1"/>
          </p:cNvSpPr>
          <p:nvPr>
            <p:ph type="title"/>
          </p:nvPr>
        </p:nvSpPr>
        <p:spPr>
          <a:xfrm>
            <a:off x="457200" y="294450"/>
            <a:ext cx="499514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Justificación de la investigación</a:t>
            </a:r>
            <a:endParaRPr dirty="0"/>
          </a:p>
        </p:txBody>
      </p:sp>
      <p:sp>
        <p:nvSpPr>
          <p:cNvPr id="224" name="Google Shape;224;p19"/>
          <p:cNvSpPr/>
          <p:nvPr/>
        </p:nvSpPr>
        <p:spPr>
          <a:xfrm>
            <a:off x="2434975" y="10842700"/>
            <a:ext cx="4273075" cy="25"/>
          </a:xfrm>
          <a:custGeom>
            <a:avLst/>
            <a:gdLst/>
            <a:ahLst/>
            <a:cxnLst/>
            <a:rect l="l" t="t" r="r" b="b"/>
            <a:pathLst>
              <a:path w="170923" h="1" fill="none" extrusionOk="0">
                <a:moveTo>
                  <a:pt x="0" y="1"/>
                </a:moveTo>
                <a:lnTo>
                  <a:pt x="170922" y="1"/>
                </a:lnTo>
              </a:path>
            </a:pathLst>
          </a:custGeom>
          <a:noFill/>
          <a:ln w="75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9"/>
          <p:cNvGrpSpPr/>
          <p:nvPr/>
        </p:nvGrpSpPr>
        <p:grpSpPr>
          <a:xfrm>
            <a:off x="7811911" y="259197"/>
            <a:ext cx="959367" cy="1064803"/>
            <a:chOff x="6603784" y="1284935"/>
            <a:chExt cx="2049896" cy="3447670"/>
          </a:xfrm>
        </p:grpSpPr>
        <p:sp>
          <p:nvSpPr>
            <p:cNvPr id="232" name="Google Shape;232;p19"/>
            <p:cNvSpPr/>
            <p:nvPr/>
          </p:nvSpPr>
          <p:spPr>
            <a:xfrm>
              <a:off x="7379423" y="4542026"/>
              <a:ext cx="461687" cy="190578"/>
            </a:xfrm>
            <a:custGeom>
              <a:avLst/>
              <a:gdLst/>
              <a:ahLst/>
              <a:cxnLst/>
              <a:rect l="l" t="t" r="r" b="b"/>
              <a:pathLst>
                <a:path w="20449" h="8442" extrusionOk="0">
                  <a:moveTo>
                    <a:pt x="18914" y="0"/>
                  </a:moveTo>
                  <a:lnTo>
                    <a:pt x="5772" y="3269"/>
                  </a:lnTo>
                  <a:lnTo>
                    <a:pt x="835" y="5971"/>
                  </a:lnTo>
                  <a:cubicBezTo>
                    <a:pt x="301" y="6271"/>
                    <a:pt x="1" y="6939"/>
                    <a:pt x="168" y="7572"/>
                  </a:cubicBezTo>
                  <a:cubicBezTo>
                    <a:pt x="268" y="8039"/>
                    <a:pt x="701" y="8440"/>
                    <a:pt x="1802" y="8440"/>
                  </a:cubicBezTo>
                  <a:cubicBezTo>
                    <a:pt x="1847" y="8441"/>
                    <a:pt x="1894" y="8441"/>
                    <a:pt x="1943" y="8441"/>
                  </a:cubicBezTo>
                  <a:cubicBezTo>
                    <a:pt x="4628" y="8441"/>
                    <a:pt x="15078" y="6705"/>
                    <a:pt x="15078" y="6705"/>
                  </a:cubicBezTo>
                  <a:lnTo>
                    <a:pt x="15078" y="8239"/>
                  </a:lnTo>
                  <a:lnTo>
                    <a:pt x="20115" y="8273"/>
                  </a:lnTo>
                  <a:cubicBezTo>
                    <a:pt x="20115" y="8273"/>
                    <a:pt x="20449" y="934"/>
                    <a:pt x="1891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a:off x="7509709" y="4478002"/>
              <a:ext cx="296759" cy="168658"/>
            </a:xfrm>
            <a:custGeom>
              <a:avLst/>
              <a:gdLst/>
              <a:ahLst/>
              <a:cxnLst/>
              <a:rect l="l" t="t" r="r" b="b"/>
              <a:pathLst>
                <a:path w="13144" h="7471" extrusionOk="0">
                  <a:moveTo>
                    <a:pt x="12443" y="1"/>
                  </a:moveTo>
                  <a:lnTo>
                    <a:pt x="6639" y="701"/>
                  </a:lnTo>
                  <a:lnTo>
                    <a:pt x="1" y="6105"/>
                  </a:lnTo>
                  <a:cubicBezTo>
                    <a:pt x="1" y="6105"/>
                    <a:pt x="487" y="7470"/>
                    <a:pt x="2313" y="7470"/>
                  </a:cubicBezTo>
                  <a:cubicBezTo>
                    <a:pt x="2926" y="7470"/>
                    <a:pt x="3690" y="7317"/>
                    <a:pt x="4637" y="6906"/>
                  </a:cubicBezTo>
                  <a:cubicBezTo>
                    <a:pt x="8407" y="5305"/>
                    <a:pt x="13143" y="2836"/>
                    <a:pt x="13143" y="2836"/>
                  </a:cubicBezTo>
                  <a:lnTo>
                    <a:pt x="12443"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a:off x="7658078" y="4022401"/>
              <a:ext cx="148379" cy="519631"/>
            </a:xfrm>
            <a:custGeom>
              <a:avLst/>
              <a:gdLst/>
              <a:ahLst/>
              <a:cxnLst/>
              <a:rect l="l" t="t" r="r" b="b"/>
              <a:pathLst>
                <a:path w="6572" h="23018" extrusionOk="0">
                  <a:moveTo>
                    <a:pt x="0" y="1"/>
                  </a:moveTo>
                  <a:lnTo>
                    <a:pt x="0" y="23017"/>
                  </a:lnTo>
                  <a:lnTo>
                    <a:pt x="5871" y="20182"/>
                  </a:lnTo>
                  <a:lnTo>
                    <a:pt x="6571" y="534"/>
                  </a:lnTo>
                  <a:lnTo>
                    <a:pt x="0"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7527025" y="2564482"/>
              <a:ext cx="363791" cy="1865282"/>
            </a:xfrm>
            <a:custGeom>
              <a:avLst/>
              <a:gdLst/>
              <a:ahLst/>
              <a:cxnLst/>
              <a:rect l="l" t="t" r="r" b="b"/>
              <a:pathLst>
                <a:path w="16113" h="82626" extrusionOk="0">
                  <a:moveTo>
                    <a:pt x="16112" y="0"/>
                  </a:moveTo>
                  <a:lnTo>
                    <a:pt x="1" y="6205"/>
                  </a:lnTo>
                  <a:lnTo>
                    <a:pt x="2736" y="82626"/>
                  </a:lnTo>
                  <a:lnTo>
                    <a:pt x="15479" y="82626"/>
                  </a:lnTo>
                  <a:lnTo>
                    <a:pt x="16112"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8250740" y="4353745"/>
              <a:ext cx="402941" cy="375806"/>
            </a:xfrm>
            <a:custGeom>
              <a:avLst/>
              <a:gdLst/>
              <a:ahLst/>
              <a:cxnLst/>
              <a:rect l="l" t="t" r="r" b="b"/>
              <a:pathLst>
                <a:path w="17847" h="16647" extrusionOk="0">
                  <a:moveTo>
                    <a:pt x="12456" y="1"/>
                  </a:moveTo>
                  <a:cubicBezTo>
                    <a:pt x="12452" y="1"/>
                    <a:pt x="12447" y="1"/>
                    <a:pt x="12442" y="1"/>
                  </a:cubicBezTo>
                  <a:lnTo>
                    <a:pt x="3036" y="9741"/>
                  </a:lnTo>
                  <a:lnTo>
                    <a:pt x="300" y="14645"/>
                  </a:lnTo>
                  <a:cubicBezTo>
                    <a:pt x="0" y="15178"/>
                    <a:pt x="100" y="15912"/>
                    <a:pt x="567" y="16346"/>
                  </a:cubicBezTo>
                  <a:cubicBezTo>
                    <a:pt x="751" y="16529"/>
                    <a:pt x="976" y="16646"/>
                    <a:pt x="1276" y="16646"/>
                  </a:cubicBezTo>
                  <a:cubicBezTo>
                    <a:pt x="1576" y="16646"/>
                    <a:pt x="1952" y="16529"/>
                    <a:pt x="2435" y="16246"/>
                  </a:cubicBezTo>
                  <a:cubicBezTo>
                    <a:pt x="4537" y="14978"/>
                    <a:pt x="12743" y="7706"/>
                    <a:pt x="12743" y="7706"/>
                  </a:cubicBezTo>
                  <a:lnTo>
                    <a:pt x="13577" y="9041"/>
                  </a:lnTo>
                  <a:lnTo>
                    <a:pt x="17846" y="6372"/>
                  </a:lnTo>
                  <a:cubicBezTo>
                    <a:pt x="17846" y="6372"/>
                    <a:pt x="14262" y="1"/>
                    <a:pt x="1245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a:off x="8319257" y="4307826"/>
              <a:ext cx="212409" cy="274422"/>
            </a:xfrm>
            <a:custGeom>
              <a:avLst/>
              <a:gdLst/>
              <a:ahLst/>
              <a:cxnLst/>
              <a:rect l="l" t="t" r="r" b="b"/>
              <a:pathLst>
                <a:path w="9408" h="12156" extrusionOk="0">
                  <a:moveTo>
                    <a:pt x="7339" y="0"/>
                  </a:moveTo>
                  <a:lnTo>
                    <a:pt x="2769" y="3669"/>
                  </a:lnTo>
                  <a:lnTo>
                    <a:pt x="1" y="11775"/>
                  </a:lnTo>
                  <a:cubicBezTo>
                    <a:pt x="1" y="11775"/>
                    <a:pt x="484" y="12155"/>
                    <a:pt x="1250" y="12155"/>
                  </a:cubicBezTo>
                  <a:cubicBezTo>
                    <a:pt x="2055" y="12155"/>
                    <a:pt x="3173" y="11735"/>
                    <a:pt x="4370" y="10007"/>
                  </a:cubicBezTo>
                  <a:cubicBezTo>
                    <a:pt x="6705" y="6605"/>
                    <a:pt x="9407" y="2035"/>
                    <a:pt x="9407" y="2035"/>
                  </a:cubicBezTo>
                  <a:lnTo>
                    <a:pt x="7339"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a:off x="8130252" y="3923745"/>
              <a:ext cx="353970" cy="508321"/>
            </a:xfrm>
            <a:custGeom>
              <a:avLst/>
              <a:gdLst/>
              <a:ahLst/>
              <a:cxnLst/>
              <a:rect l="l" t="t" r="r" b="b"/>
              <a:pathLst>
                <a:path w="15678" h="22517" extrusionOk="0">
                  <a:moveTo>
                    <a:pt x="5871" y="1"/>
                  </a:moveTo>
                  <a:lnTo>
                    <a:pt x="0" y="3036"/>
                  </a:lnTo>
                  <a:lnTo>
                    <a:pt x="12209" y="22517"/>
                  </a:lnTo>
                  <a:lnTo>
                    <a:pt x="15678" y="17013"/>
                  </a:lnTo>
                  <a:lnTo>
                    <a:pt x="5871"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7559421" y="2564482"/>
              <a:ext cx="949700" cy="1805797"/>
            </a:xfrm>
            <a:custGeom>
              <a:avLst/>
              <a:gdLst/>
              <a:ahLst/>
              <a:cxnLst/>
              <a:rect l="l" t="t" r="r" b="b"/>
              <a:pathLst>
                <a:path w="42064" h="79991" extrusionOk="0">
                  <a:moveTo>
                    <a:pt x="14677" y="0"/>
                  </a:moveTo>
                  <a:lnTo>
                    <a:pt x="0" y="4837"/>
                  </a:lnTo>
                  <a:lnTo>
                    <a:pt x="6405" y="42097"/>
                  </a:lnTo>
                  <a:cubicBezTo>
                    <a:pt x="6572" y="43031"/>
                    <a:pt x="6872" y="43932"/>
                    <a:pt x="7339" y="44699"/>
                  </a:cubicBezTo>
                  <a:cubicBezTo>
                    <a:pt x="7506" y="44932"/>
                    <a:pt x="7639" y="45166"/>
                    <a:pt x="7806" y="45366"/>
                  </a:cubicBezTo>
                  <a:lnTo>
                    <a:pt x="31022" y="79991"/>
                  </a:lnTo>
                  <a:lnTo>
                    <a:pt x="42064" y="72919"/>
                  </a:lnTo>
                  <a:lnTo>
                    <a:pt x="21215" y="37927"/>
                  </a:lnTo>
                  <a:lnTo>
                    <a:pt x="20148" y="23384"/>
                  </a:lnTo>
                  <a:cubicBezTo>
                    <a:pt x="19548" y="17646"/>
                    <a:pt x="20949" y="10208"/>
                    <a:pt x="1467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7158789" y="1307601"/>
              <a:ext cx="350222" cy="433214"/>
            </a:xfrm>
            <a:custGeom>
              <a:avLst/>
              <a:gdLst/>
              <a:ahLst/>
              <a:cxnLst/>
              <a:rect l="l" t="t" r="r" b="b"/>
              <a:pathLst>
                <a:path w="15512" h="19190" extrusionOk="0">
                  <a:moveTo>
                    <a:pt x="6785" y="1"/>
                  </a:moveTo>
                  <a:cubicBezTo>
                    <a:pt x="5352" y="1"/>
                    <a:pt x="2015" y="428"/>
                    <a:pt x="1468" y="4337"/>
                  </a:cubicBezTo>
                  <a:cubicBezTo>
                    <a:pt x="968" y="8040"/>
                    <a:pt x="2669" y="9841"/>
                    <a:pt x="1335" y="12844"/>
                  </a:cubicBezTo>
                  <a:cubicBezTo>
                    <a:pt x="0" y="15812"/>
                    <a:pt x="2502" y="18481"/>
                    <a:pt x="2502" y="18481"/>
                  </a:cubicBezTo>
                  <a:cubicBezTo>
                    <a:pt x="2502" y="18481"/>
                    <a:pt x="4026" y="19190"/>
                    <a:pt x="6386" y="19190"/>
                  </a:cubicBezTo>
                  <a:cubicBezTo>
                    <a:pt x="8799" y="19190"/>
                    <a:pt x="12087" y="18448"/>
                    <a:pt x="15511" y="15445"/>
                  </a:cubicBezTo>
                  <a:lnTo>
                    <a:pt x="7439" y="34"/>
                  </a:lnTo>
                  <a:cubicBezTo>
                    <a:pt x="7439" y="34"/>
                    <a:pt x="7187" y="1"/>
                    <a:pt x="6785"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7372651" y="1574942"/>
              <a:ext cx="199608" cy="276386"/>
            </a:xfrm>
            <a:custGeom>
              <a:avLst/>
              <a:gdLst/>
              <a:ahLst/>
              <a:cxnLst/>
              <a:rect l="l" t="t" r="r" b="b"/>
              <a:pathLst>
                <a:path w="8841" h="12243" extrusionOk="0">
                  <a:moveTo>
                    <a:pt x="3303" y="1"/>
                  </a:moveTo>
                  <a:lnTo>
                    <a:pt x="1" y="4838"/>
                  </a:lnTo>
                  <a:lnTo>
                    <a:pt x="2869" y="12243"/>
                  </a:lnTo>
                  <a:lnTo>
                    <a:pt x="8840" y="10675"/>
                  </a:lnTo>
                  <a:lnTo>
                    <a:pt x="3303"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7380936" y="1641225"/>
              <a:ext cx="50483" cy="122763"/>
            </a:xfrm>
            <a:custGeom>
              <a:avLst/>
              <a:gdLst/>
              <a:ahLst/>
              <a:cxnLst/>
              <a:rect l="l" t="t" r="r" b="b"/>
              <a:pathLst>
                <a:path w="2236" h="5438" extrusionOk="0">
                  <a:moveTo>
                    <a:pt x="2236" y="0"/>
                  </a:moveTo>
                  <a:lnTo>
                    <a:pt x="1" y="2836"/>
                  </a:lnTo>
                  <a:lnTo>
                    <a:pt x="1001" y="5437"/>
                  </a:lnTo>
                  <a:lnTo>
                    <a:pt x="2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7227307" y="1328077"/>
              <a:ext cx="357492" cy="388425"/>
            </a:xfrm>
            <a:custGeom>
              <a:avLst/>
              <a:gdLst/>
              <a:ahLst/>
              <a:cxnLst/>
              <a:rect l="l" t="t" r="r" b="b"/>
              <a:pathLst>
                <a:path w="15834" h="17206" extrusionOk="0">
                  <a:moveTo>
                    <a:pt x="5665" y="0"/>
                  </a:moveTo>
                  <a:cubicBezTo>
                    <a:pt x="5201" y="0"/>
                    <a:pt x="4725" y="42"/>
                    <a:pt x="4237" y="128"/>
                  </a:cubicBezTo>
                  <a:cubicBezTo>
                    <a:pt x="4070" y="161"/>
                    <a:pt x="3904" y="195"/>
                    <a:pt x="3737" y="228"/>
                  </a:cubicBezTo>
                  <a:cubicBezTo>
                    <a:pt x="3737" y="228"/>
                    <a:pt x="201" y="995"/>
                    <a:pt x="168" y="5499"/>
                  </a:cubicBezTo>
                  <a:cubicBezTo>
                    <a:pt x="168" y="5499"/>
                    <a:pt x="1" y="7200"/>
                    <a:pt x="234" y="11903"/>
                  </a:cubicBezTo>
                  <a:cubicBezTo>
                    <a:pt x="390" y="14992"/>
                    <a:pt x="1772" y="17206"/>
                    <a:pt x="4489" y="17206"/>
                  </a:cubicBezTo>
                  <a:cubicBezTo>
                    <a:pt x="4677" y="17206"/>
                    <a:pt x="4871" y="17195"/>
                    <a:pt x="5071" y="17174"/>
                  </a:cubicBezTo>
                  <a:cubicBezTo>
                    <a:pt x="6572" y="17040"/>
                    <a:pt x="8173" y="16106"/>
                    <a:pt x="9574" y="14905"/>
                  </a:cubicBezTo>
                  <a:lnTo>
                    <a:pt x="11576" y="12904"/>
                  </a:lnTo>
                  <a:cubicBezTo>
                    <a:pt x="15834" y="7683"/>
                    <a:pt x="11984" y="0"/>
                    <a:pt x="5665"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7206221" y="1537286"/>
              <a:ext cx="45223" cy="68560"/>
            </a:xfrm>
            <a:custGeom>
              <a:avLst/>
              <a:gdLst/>
              <a:ahLst/>
              <a:cxnLst/>
              <a:rect l="l" t="t" r="r" b="b"/>
              <a:pathLst>
                <a:path w="2003" h="3037" extrusionOk="0">
                  <a:moveTo>
                    <a:pt x="1402" y="1"/>
                  </a:moveTo>
                  <a:lnTo>
                    <a:pt x="134" y="2203"/>
                  </a:lnTo>
                  <a:cubicBezTo>
                    <a:pt x="1" y="2436"/>
                    <a:pt x="68" y="2803"/>
                    <a:pt x="368" y="2836"/>
                  </a:cubicBezTo>
                  <a:lnTo>
                    <a:pt x="2002" y="3036"/>
                  </a:lnTo>
                  <a:lnTo>
                    <a:pt x="2002" y="3036"/>
                  </a:lnTo>
                  <a:lnTo>
                    <a:pt x="1402"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7298512" y="1285431"/>
              <a:ext cx="318930" cy="366866"/>
            </a:xfrm>
            <a:custGeom>
              <a:avLst/>
              <a:gdLst/>
              <a:ahLst/>
              <a:cxnLst/>
              <a:rect l="l" t="t" r="r" b="b"/>
              <a:pathLst>
                <a:path w="14126" h="16251" extrusionOk="0">
                  <a:moveTo>
                    <a:pt x="5262" y="0"/>
                  </a:moveTo>
                  <a:cubicBezTo>
                    <a:pt x="3307" y="0"/>
                    <a:pt x="1790" y="572"/>
                    <a:pt x="683" y="1283"/>
                  </a:cubicBezTo>
                  <a:cubicBezTo>
                    <a:pt x="0" y="1687"/>
                    <a:pt x="328" y="2668"/>
                    <a:pt x="1049" y="2668"/>
                  </a:cubicBezTo>
                  <a:cubicBezTo>
                    <a:pt x="1103" y="2668"/>
                    <a:pt x="1159" y="2662"/>
                    <a:pt x="1217" y="2651"/>
                  </a:cubicBezTo>
                  <a:cubicBezTo>
                    <a:pt x="1533" y="2597"/>
                    <a:pt x="1828" y="2572"/>
                    <a:pt x="2102" y="2572"/>
                  </a:cubicBezTo>
                  <a:cubicBezTo>
                    <a:pt x="6439" y="2572"/>
                    <a:pt x="5812" y="8884"/>
                    <a:pt x="5686" y="9856"/>
                  </a:cubicBezTo>
                  <a:cubicBezTo>
                    <a:pt x="5686" y="9923"/>
                    <a:pt x="5686" y="10023"/>
                    <a:pt x="5753" y="10056"/>
                  </a:cubicBezTo>
                  <a:cubicBezTo>
                    <a:pt x="6053" y="10456"/>
                    <a:pt x="7087" y="11824"/>
                    <a:pt x="7288" y="12458"/>
                  </a:cubicBezTo>
                  <a:cubicBezTo>
                    <a:pt x="7288" y="12491"/>
                    <a:pt x="7288" y="12491"/>
                    <a:pt x="7288" y="12491"/>
                  </a:cubicBezTo>
                  <a:lnTo>
                    <a:pt x="9156" y="16094"/>
                  </a:lnTo>
                  <a:cubicBezTo>
                    <a:pt x="9197" y="16198"/>
                    <a:pt x="9304" y="16250"/>
                    <a:pt x="9419" y="16250"/>
                  </a:cubicBezTo>
                  <a:cubicBezTo>
                    <a:pt x="9488" y="16250"/>
                    <a:pt x="9560" y="16231"/>
                    <a:pt x="9623" y="16194"/>
                  </a:cubicBezTo>
                  <a:cubicBezTo>
                    <a:pt x="12491" y="13659"/>
                    <a:pt x="14126" y="11157"/>
                    <a:pt x="14126" y="6253"/>
                  </a:cubicBezTo>
                  <a:cubicBezTo>
                    <a:pt x="14126" y="3952"/>
                    <a:pt x="11691" y="1617"/>
                    <a:pt x="9923" y="950"/>
                  </a:cubicBezTo>
                  <a:cubicBezTo>
                    <a:pt x="8156" y="270"/>
                    <a:pt x="6606" y="0"/>
                    <a:pt x="526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7196446" y="1305388"/>
              <a:ext cx="282445" cy="235683"/>
            </a:xfrm>
            <a:custGeom>
              <a:avLst/>
              <a:gdLst/>
              <a:ahLst/>
              <a:cxnLst/>
              <a:rect l="l" t="t" r="r" b="b"/>
              <a:pathLst>
                <a:path w="12510" h="10440" extrusionOk="0">
                  <a:moveTo>
                    <a:pt x="6835" y="0"/>
                  </a:moveTo>
                  <a:cubicBezTo>
                    <a:pt x="6774" y="0"/>
                    <a:pt x="6719" y="11"/>
                    <a:pt x="6672" y="32"/>
                  </a:cubicBezTo>
                  <a:cubicBezTo>
                    <a:pt x="0" y="3135"/>
                    <a:pt x="9740" y="10440"/>
                    <a:pt x="9740" y="10440"/>
                  </a:cubicBezTo>
                  <a:lnTo>
                    <a:pt x="12509" y="5036"/>
                  </a:lnTo>
                  <a:cubicBezTo>
                    <a:pt x="12509" y="5036"/>
                    <a:pt x="8175" y="0"/>
                    <a:pt x="68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7246903" y="1426191"/>
              <a:ext cx="79834" cy="45601"/>
            </a:xfrm>
            <a:custGeom>
              <a:avLst/>
              <a:gdLst/>
              <a:ahLst/>
              <a:cxnLst/>
              <a:rect l="l" t="t" r="r" b="b"/>
              <a:pathLst>
                <a:path w="3536" h="2020" extrusionOk="0">
                  <a:moveTo>
                    <a:pt x="772" y="1"/>
                  </a:moveTo>
                  <a:cubicBezTo>
                    <a:pt x="0" y="1"/>
                    <a:pt x="0" y="819"/>
                    <a:pt x="0" y="819"/>
                  </a:cubicBezTo>
                  <a:lnTo>
                    <a:pt x="3536" y="2020"/>
                  </a:lnTo>
                  <a:cubicBezTo>
                    <a:pt x="3536" y="2020"/>
                    <a:pt x="2902" y="886"/>
                    <a:pt x="1668" y="252"/>
                  </a:cubicBezTo>
                  <a:cubicBezTo>
                    <a:pt x="1290" y="71"/>
                    <a:pt x="998" y="1"/>
                    <a:pt x="7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7237850" y="1498885"/>
              <a:ext cx="54186" cy="58018"/>
            </a:xfrm>
            <a:custGeom>
              <a:avLst/>
              <a:gdLst/>
              <a:ahLst/>
              <a:cxnLst/>
              <a:rect l="l" t="t" r="r" b="b"/>
              <a:pathLst>
                <a:path w="2400" h="2570" extrusionOk="0">
                  <a:moveTo>
                    <a:pt x="1135" y="1"/>
                  </a:moveTo>
                  <a:cubicBezTo>
                    <a:pt x="1" y="1102"/>
                    <a:pt x="1135" y="2569"/>
                    <a:pt x="1135" y="2569"/>
                  </a:cubicBezTo>
                  <a:cubicBezTo>
                    <a:pt x="1135" y="2569"/>
                    <a:pt x="1148" y="2570"/>
                    <a:pt x="1172" y="2570"/>
                  </a:cubicBezTo>
                  <a:cubicBezTo>
                    <a:pt x="1381" y="2570"/>
                    <a:pt x="2399" y="2516"/>
                    <a:pt x="2369" y="1468"/>
                  </a:cubicBezTo>
                  <a:cubicBezTo>
                    <a:pt x="2336" y="268"/>
                    <a:pt x="1135" y="1"/>
                    <a:pt x="1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7247648" y="1492112"/>
              <a:ext cx="42197" cy="64790"/>
            </a:xfrm>
            <a:custGeom>
              <a:avLst/>
              <a:gdLst/>
              <a:ahLst/>
              <a:cxnLst/>
              <a:rect l="l" t="t" r="r" b="b"/>
              <a:pathLst>
                <a:path w="1869" h="2870" extrusionOk="0">
                  <a:moveTo>
                    <a:pt x="934" y="1"/>
                  </a:moveTo>
                  <a:lnTo>
                    <a:pt x="0" y="901"/>
                  </a:lnTo>
                  <a:lnTo>
                    <a:pt x="34" y="2803"/>
                  </a:lnTo>
                  <a:lnTo>
                    <a:pt x="668" y="2869"/>
                  </a:lnTo>
                  <a:cubicBezTo>
                    <a:pt x="1868" y="1702"/>
                    <a:pt x="935" y="1"/>
                    <a:pt x="9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7251418" y="1492112"/>
              <a:ext cx="42197" cy="33908"/>
            </a:xfrm>
            <a:custGeom>
              <a:avLst/>
              <a:gdLst/>
              <a:ahLst/>
              <a:cxnLst/>
              <a:rect l="l" t="t" r="r" b="b"/>
              <a:pathLst>
                <a:path w="1869" h="1502" extrusionOk="0">
                  <a:moveTo>
                    <a:pt x="267" y="1"/>
                  </a:moveTo>
                  <a:cubicBezTo>
                    <a:pt x="234" y="1"/>
                    <a:pt x="234" y="1"/>
                    <a:pt x="234" y="34"/>
                  </a:cubicBezTo>
                  <a:cubicBezTo>
                    <a:pt x="100" y="34"/>
                    <a:pt x="0" y="134"/>
                    <a:pt x="34" y="267"/>
                  </a:cubicBezTo>
                  <a:cubicBezTo>
                    <a:pt x="34" y="367"/>
                    <a:pt x="134" y="468"/>
                    <a:pt x="267" y="468"/>
                  </a:cubicBezTo>
                  <a:cubicBezTo>
                    <a:pt x="306" y="458"/>
                    <a:pt x="348" y="454"/>
                    <a:pt x="392" y="454"/>
                  </a:cubicBezTo>
                  <a:cubicBezTo>
                    <a:pt x="498" y="454"/>
                    <a:pt x="616" y="477"/>
                    <a:pt x="734" y="501"/>
                  </a:cubicBezTo>
                  <a:cubicBezTo>
                    <a:pt x="868" y="534"/>
                    <a:pt x="1001" y="601"/>
                    <a:pt x="1134" y="668"/>
                  </a:cubicBezTo>
                  <a:cubicBezTo>
                    <a:pt x="1268" y="768"/>
                    <a:pt x="1401" y="868"/>
                    <a:pt x="1501" y="1001"/>
                  </a:cubicBezTo>
                  <a:cubicBezTo>
                    <a:pt x="1601" y="1135"/>
                    <a:pt x="1668" y="1301"/>
                    <a:pt x="1735" y="1468"/>
                  </a:cubicBezTo>
                  <a:cubicBezTo>
                    <a:pt x="1735" y="1502"/>
                    <a:pt x="1768" y="1502"/>
                    <a:pt x="1802" y="1502"/>
                  </a:cubicBezTo>
                  <a:cubicBezTo>
                    <a:pt x="1835" y="1502"/>
                    <a:pt x="1868" y="1468"/>
                    <a:pt x="1868" y="1402"/>
                  </a:cubicBezTo>
                  <a:cubicBezTo>
                    <a:pt x="1802" y="1235"/>
                    <a:pt x="1768" y="1068"/>
                    <a:pt x="1668" y="901"/>
                  </a:cubicBezTo>
                  <a:cubicBezTo>
                    <a:pt x="1601" y="734"/>
                    <a:pt x="1468" y="568"/>
                    <a:pt x="1335" y="468"/>
                  </a:cubicBezTo>
                  <a:cubicBezTo>
                    <a:pt x="1168" y="334"/>
                    <a:pt x="1001" y="234"/>
                    <a:pt x="834" y="134"/>
                  </a:cubicBezTo>
                  <a:cubicBezTo>
                    <a:pt x="667" y="67"/>
                    <a:pt x="467" y="34"/>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7224305" y="1619868"/>
              <a:ext cx="51973" cy="32237"/>
            </a:xfrm>
            <a:custGeom>
              <a:avLst/>
              <a:gdLst/>
              <a:ahLst/>
              <a:cxnLst/>
              <a:rect l="l" t="t" r="r" b="b"/>
              <a:pathLst>
                <a:path w="2302" h="1428" extrusionOk="0">
                  <a:moveTo>
                    <a:pt x="726" y="0"/>
                  </a:moveTo>
                  <a:cubicBezTo>
                    <a:pt x="686" y="0"/>
                    <a:pt x="645" y="4"/>
                    <a:pt x="601" y="12"/>
                  </a:cubicBezTo>
                  <a:cubicBezTo>
                    <a:pt x="167" y="79"/>
                    <a:pt x="134" y="579"/>
                    <a:pt x="534" y="713"/>
                  </a:cubicBezTo>
                  <a:cubicBezTo>
                    <a:pt x="534" y="713"/>
                    <a:pt x="0" y="1246"/>
                    <a:pt x="801" y="1413"/>
                  </a:cubicBezTo>
                  <a:cubicBezTo>
                    <a:pt x="847" y="1423"/>
                    <a:pt x="893" y="1428"/>
                    <a:pt x="939" y="1428"/>
                  </a:cubicBezTo>
                  <a:cubicBezTo>
                    <a:pt x="1654" y="1428"/>
                    <a:pt x="2302" y="279"/>
                    <a:pt x="2302" y="279"/>
                  </a:cubicBezTo>
                  <a:lnTo>
                    <a:pt x="2302" y="279"/>
                  </a:lnTo>
                  <a:cubicBezTo>
                    <a:pt x="2155" y="310"/>
                    <a:pt x="2026" y="322"/>
                    <a:pt x="1910" y="322"/>
                  </a:cubicBezTo>
                  <a:cubicBezTo>
                    <a:pt x="1329" y="322"/>
                    <a:pt x="1099" y="0"/>
                    <a:pt x="7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7422363" y="1284935"/>
              <a:ext cx="293733" cy="439535"/>
            </a:xfrm>
            <a:custGeom>
              <a:avLst/>
              <a:gdLst/>
              <a:ahLst/>
              <a:cxnLst/>
              <a:rect l="l" t="t" r="r" b="b"/>
              <a:pathLst>
                <a:path w="13010" h="19470" extrusionOk="0">
                  <a:moveTo>
                    <a:pt x="391" y="0"/>
                  </a:moveTo>
                  <a:cubicBezTo>
                    <a:pt x="263" y="0"/>
                    <a:pt x="133" y="2"/>
                    <a:pt x="0" y="4"/>
                  </a:cubicBezTo>
                  <a:cubicBezTo>
                    <a:pt x="0" y="4"/>
                    <a:pt x="234" y="9544"/>
                    <a:pt x="701" y="12880"/>
                  </a:cubicBezTo>
                  <a:cubicBezTo>
                    <a:pt x="1134" y="15849"/>
                    <a:pt x="768" y="19118"/>
                    <a:pt x="768" y="19118"/>
                  </a:cubicBezTo>
                  <a:cubicBezTo>
                    <a:pt x="768" y="19118"/>
                    <a:pt x="1866" y="19470"/>
                    <a:pt x="3449" y="19470"/>
                  </a:cubicBezTo>
                  <a:cubicBezTo>
                    <a:pt x="6254" y="19470"/>
                    <a:pt x="10579" y="18366"/>
                    <a:pt x="13010" y="12246"/>
                  </a:cubicBezTo>
                  <a:cubicBezTo>
                    <a:pt x="13010" y="12246"/>
                    <a:pt x="10575" y="11312"/>
                    <a:pt x="9841" y="9211"/>
                  </a:cubicBezTo>
                  <a:cubicBezTo>
                    <a:pt x="9084" y="7138"/>
                    <a:pt x="9788" y="0"/>
                    <a:pt x="39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7405792" y="1494821"/>
              <a:ext cx="109230" cy="102423"/>
            </a:xfrm>
            <a:custGeom>
              <a:avLst/>
              <a:gdLst/>
              <a:ahLst/>
              <a:cxnLst/>
              <a:rect l="l" t="t" r="r" b="b"/>
              <a:pathLst>
                <a:path w="4838" h="4537" extrusionOk="0">
                  <a:moveTo>
                    <a:pt x="2386" y="0"/>
                  </a:moveTo>
                  <a:cubicBezTo>
                    <a:pt x="2303" y="0"/>
                    <a:pt x="2219" y="5"/>
                    <a:pt x="2135" y="14"/>
                  </a:cubicBezTo>
                  <a:cubicBezTo>
                    <a:pt x="901" y="181"/>
                    <a:pt x="0" y="1315"/>
                    <a:pt x="167" y="2549"/>
                  </a:cubicBezTo>
                  <a:cubicBezTo>
                    <a:pt x="321" y="3684"/>
                    <a:pt x="1292" y="4537"/>
                    <a:pt x="2407" y="4537"/>
                  </a:cubicBezTo>
                  <a:cubicBezTo>
                    <a:pt x="2505" y="4537"/>
                    <a:pt x="2603" y="4531"/>
                    <a:pt x="2702" y="4517"/>
                  </a:cubicBezTo>
                  <a:cubicBezTo>
                    <a:pt x="3937" y="4384"/>
                    <a:pt x="4837" y="3250"/>
                    <a:pt x="4670" y="1982"/>
                  </a:cubicBezTo>
                  <a:cubicBezTo>
                    <a:pt x="4515" y="832"/>
                    <a:pt x="3520" y="0"/>
                    <a:pt x="2386"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7438166" y="1528256"/>
              <a:ext cx="33911" cy="39190"/>
            </a:xfrm>
            <a:custGeom>
              <a:avLst/>
              <a:gdLst/>
              <a:ahLst/>
              <a:cxnLst/>
              <a:rect l="l" t="t" r="r" b="b"/>
              <a:pathLst>
                <a:path w="1502" h="1736" fill="none" extrusionOk="0">
                  <a:moveTo>
                    <a:pt x="1" y="1735"/>
                  </a:moveTo>
                  <a:cubicBezTo>
                    <a:pt x="1" y="1735"/>
                    <a:pt x="101" y="34"/>
                    <a:pt x="1502" y="1"/>
                  </a:cubicBezTo>
                </a:path>
              </a:pathLst>
            </a:custGeom>
            <a:noFill/>
            <a:ln w="50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7609110" y="1943943"/>
              <a:ext cx="523459" cy="437165"/>
            </a:xfrm>
            <a:custGeom>
              <a:avLst/>
              <a:gdLst/>
              <a:ahLst/>
              <a:cxnLst/>
              <a:rect l="l" t="t" r="r" b="b"/>
              <a:pathLst>
                <a:path w="23185" h="19365" extrusionOk="0">
                  <a:moveTo>
                    <a:pt x="7073" y="1"/>
                  </a:moveTo>
                  <a:lnTo>
                    <a:pt x="1" y="6305"/>
                  </a:lnTo>
                  <a:lnTo>
                    <a:pt x="15145" y="18314"/>
                  </a:lnTo>
                  <a:cubicBezTo>
                    <a:pt x="15988" y="19019"/>
                    <a:pt x="17020" y="19365"/>
                    <a:pt x="18052" y="19365"/>
                  </a:cubicBezTo>
                  <a:cubicBezTo>
                    <a:pt x="19267" y="19365"/>
                    <a:pt x="20481" y="18885"/>
                    <a:pt x="21383" y="17947"/>
                  </a:cubicBezTo>
                  <a:cubicBezTo>
                    <a:pt x="23184" y="16046"/>
                    <a:pt x="23051" y="13010"/>
                    <a:pt x="21049" y="11309"/>
                  </a:cubicBezTo>
                  <a:lnTo>
                    <a:pt x="7073"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7450221" y="1820386"/>
              <a:ext cx="507633" cy="436081"/>
            </a:xfrm>
            <a:custGeom>
              <a:avLst/>
              <a:gdLst/>
              <a:ahLst/>
              <a:cxnLst/>
              <a:rect l="l" t="t" r="r" b="b"/>
              <a:pathLst>
                <a:path w="22484" h="19317" extrusionOk="0">
                  <a:moveTo>
                    <a:pt x="7149" y="1"/>
                  </a:moveTo>
                  <a:cubicBezTo>
                    <a:pt x="5409" y="1"/>
                    <a:pt x="3692" y="721"/>
                    <a:pt x="2469" y="2105"/>
                  </a:cubicBezTo>
                  <a:cubicBezTo>
                    <a:pt x="1" y="4873"/>
                    <a:pt x="434" y="9143"/>
                    <a:pt x="3403" y="11378"/>
                  </a:cubicBezTo>
                  <a:lnTo>
                    <a:pt x="14044" y="19317"/>
                  </a:lnTo>
                  <a:cubicBezTo>
                    <a:pt x="21916" y="14147"/>
                    <a:pt x="22483" y="9644"/>
                    <a:pt x="22483" y="9644"/>
                  </a:cubicBezTo>
                  <a:lnTo>
                    <a:pt x="10508" y="971"/>
                  </a:lnTo>
                  <a:cubicBezTo>
                    <a:pt x="9470" y="318"/>
                    <a:pt x="8304" y="1"/>
                    <a:pt x="714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7911853" y="2184826"/>
              <a:ext cx="430056" cy="577717"/>
            </a:xfrm>
            <a:custGeom>
              <a:avLst/>
              <a:gdLst/>
              <a:ahLst/>
              <a:cxnLst/>
              <a:rect l="l" t="t" r="r" b="b"/>
              <a:pathLst>
                <a:path w="19048" h="25591" extrusionOk="0">
                  <a:moveTo>
                    <a:pt x="5021" y="1"/>
                  </a:moveTo>
                  <a:cubicBezTo>
                    <a:pt x="3828" y="1"/>
                    <a:pt x="2631" y="464"/>
                    <a:pt x="1735" y="1406"/>
                  </a:cubicBezTo>
                  <a:cubicBezTo>
                    <a:pt x="0" y="3207"/>
                    <a:pt x="34" y="6043"/>
                    <a:pt x="1802" y="7811"/>
                  </a:cubicBezTo>
                  <a:lnTo>
                    <a:pt x="15645" y="25590"/>
                  </a:lnTo>
                  <a:lnTo>
                    <a:pt x="19047" y="21587"/>
                  </a:lnTo>
                  <a:lnTo>
                    <a:pt x="8673" y="1840"/>
                  </a:lnTo>
                  <a:cubicBezTo>
                    <a:pt x="7778" y="622"/>
                    <a:pt x="6402" y="1"/>
                    <a:pt x="502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8239429" y="2647313"/>
              <a:ext cx="264383" cy="331740"/>
            </a:xfrm>
            <a:custGeom>
              <a:avLst/>
              <a:gdLst/>
              <a:ahLst/>
              <a:cxnLst/>
              <a:rect l="l" t="t" r="r" b="b"/>
              <a:pathLst>
                <a:path w="11710" h="14695" extrusionOk="0">
                  <a:moveTo>
                    <a:pt x="3103" y="0"/>
                  </a:moveTo>
                  <a:lnTo>
                    <a:pt x="1469" y="1869"/>
                  </a:lnTo>
                  <a:cubicBezTo>
                    <a:pt x="868" y="2569"/>
                    <a:pt x="468" y="3436"/>
                    <a:pt x="334" y="4337"/>
                  </a:cubicBezTo>
                  <a:lnTo>
                    <a:pt x="168" y="5238"/>
                  </a:lnTo>
                  <a:cubicBezTo>
                    <a:pt x="1" y="6438"/>
                    <a:pt x="68" y="7673"/>
                    <a:pt x="468" y="8807"/>
                  </a:cubicBezTo>
                  <a:lnTo>
                    <a:pt x="1102" y="10842"/>
                  </a:lnTo>
                  <a:cubicBezTo>
                    <a:pt x="1221" y="11201"/>
                    <a:pt x="1531" y="11406"/>
                    <a:pt x="1869" y="11406"/>
                  </a:cubicBezTo>
                  <a:cubicBezTo>
                    <a:pt x="2001" y="11406"/>
                    <a:pt x="2138" y="11374"/>
                    <a:pt x="2269" y="11309"/>
                  </a:cubicBezTo>
                  <a:cubicBezTo>
                    <a:pt x="2636" y="11108"/>
                    <a:pt x="2870" y="10708"/>
                    <a:pt x="2803" y="10275"/>
                  </a:cubicBezTo>
                  <a:lnTo>
                    <a:pt x="2603" y="8040"/>
                  </a:lnTo>
                  <a:lnTo>
                    <a:pt x="7106" y="14411"/>
                  </a:lnTo>
                  <a:cubicBezTo>
                    <a:pt x="7240" y="14602"/>
                    <a:pt x="7440" y="14695"/>
                    <a:pt x="7636" y="14695"/>
                  </a:cubicBezTo>
                  <a:cubicBezTo>
                    <a:pt x="7782" y="14695"/>
                    <a:pt x="7926" y="14644"/>
                    <a:pt x="8040" y="14544"/>
                  </a:cubicBezTo>
                  <a:lnTo>
                    <a:pt x="8240" y="14377"/>
                  </a:lnTo>
                  <a:cubicBezTo>
                    <a:pt x="8474" y="14177"/>
                    <a:pt x="8540" y="13844"/>
                    <a:pt x="8373" y="13577"/>
                  </a:cubicBezTo>
                  <a:lnTo>
                    <a:pt x="5505" y="9174"/>
                  </a:lnTo>
                  <a:lnTo>
                    <a:pt x="9508" y="13777"/>
                  </a:lnTo>
                  <a:cubicBezTo>
                    <a:pt x="9635" y="13940"/>
                    <a:pt x="9821" y="14025"/>
                    <a:pt x="10007" y="14025"/>
                  </a:cubicBezTo>
                  <a:cubicBezTo>
                    <a:pt x="10164" y="14025"/>
                    <a:pt x="10320" y="13965"/>
                    <a:pt x="10442" y="13844"/>
                  </a:cubicBezTo>
                  <a:lnTo>
                    <a:pt x="10575" y="13710"/>
                  </a:lnTo>
                  <a:cubicBezTo>
                    <a:pt x="10809" y="13477"/>
                    <a:pt x="10842" y="13110"/>
                    <a:pt x="10642" y="12876"/>
                  </a:cubicBezTo>
                  <a:lnTo>
                    <a:pt x="7339" y="8607"/>
                  </a:lnTo>
                  <a:lnTo>
                    <a:pt x="7339" y="8607"/>
                  </a:lnTo>
                  <a:lnTo>
                    <a:pt x="10575" y="11309"/>
                  </a:lnTo>
                  <a:cubicBezTo>
                    <a:pt x="10693" y="11413"/>
                    <a:pt x="10836" y="11461"/>
                    <a:pt x="10978" y="11461"/>
                  </a:cubicBezTo>
                  <a:cubicBezTo>
                    <a:pt x="11200" y="11461"/>
                    <a:pt x="11421" y="11345"/>
                    <a:pt x="11542" y="11142"/>
                  </a:cubicBezTo>
                  <a:lnTo>
                    <a:pt x="11576" y="11042"/>
                  </a:lnTo>
                  <a:cubicBezTo>
                    <a:pt x="11709" y="10808"/>
                    <a:pt x="11676" y="10508"/>
                    <a:pt x="11476" y="10308"/>
                  </a:cubicBezTo>
                  <a:lnTo>
                    <a:pt x="8340" y="7272"/>
                  </a:lnTo>
                  <a:lnTo>
                    <a:pt x="10308" y="8473"/>
                  </a:lnTo>
                  <a:cubicBezTo>
                    <a:pt x="10427" y="8571"/>
                    <a:pt x="10564" y="8615"/>
                    <a:pt x="10699" y="8615"/>
                  </a:cubicBezTo>
                  <a:cubicBezTo>
                    <a:pt x="10979" y="8615"/>
                    <a:pt x="11252" y="8422"/>
                    <a:pt x="11342" y="8106"/>
                  </a:cubicBezTo>
                  <a:cubicBezTo>
                    <a:pt x="11376" y="7906"/>
                    <a:pt x="11309" y="7673"/>
                    <a:pt x="11142" y="7506"/>
                  </a:cubicBezTo>
                  <a:lnTo>
                    <a:pt x="3103"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7401277" y="1806434"/>
              <a:ext cx="498556" cy="897356"/>
            </a:xfrm>
            <a:custGeom>
              <a:avLst/>
              <a:gdLst/>
              <a:ahLst/>
              <a:cxnLst/>
              <a:rect l="l" t="t" r="r" b="b"/>
              <a:pathLst>
                <a:path w="22082" h="39750" extrusionOk="0">
                  <a:moveTo>
                    <a:pt x="7570" y="0"/>
                  </a:moveTo>
                  <a:cubicBezTo>
                    <a:pt x="6953" y="0"/>
                    <a:pt x="6310" y="61"/>
                    <a:pt x="5638" y="188"/>
                  </a:cubicBezTo>
                  <a:cubicBezTo>
                    <a:pt x="5638" y="188"/>
                    <a:pt x="5586" y="183"/>
                    <a:pt x="5492" y="183"/>
                  </a:cubicBezTo>
                  <a:cubicBezTo>
                    <a:pt x="4618" y="183"/>
                    <a:pt x="127" y="618"/>
                    <a:pt x="67" y="9561"/>
                  </a:cubicBezTo>
                  <a:cubicBezTo>
                    <a:pt x="0" y="19501"/>
                    <a:pt x="3136" y="24171"/>
                    <a:pt x="5571" y="39749"/>
                  </a:cubicBezTo>
                  <a:cubicBezTo>
                    <a:pt x="5571" y="39749"/>
                    <a:pt x="14878" y="38615"/>
                    <a:pt x="21682" y="33578"/>
                  </a:cubicBezTo>
                  <a:cubicBezTo>
                    <a:pt x="21682" y="33578"/>
                    <a:pt x="22081" y="0"/>
                    <a:pt x="7570"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7026246" y="1933400"/>
              <a:ext cx="476746" cy="483963"/>
            </a:xfrm>
            <a:custGeom>
              <a:avLst/>
              <a:gdLst/>
              <a:ahLst/>
              <a:cxnLst/>
              <a:rect l="l" t="t" r="r" b="b"/>
              <a:pathLst>
                <a:path w="21116" h="21438" extrusionOk="0">
                  <a:moveTo>
                    <a:pt x="15778" y="1"/>
                  </a:moveTo>
                  <a:lnTo>
                    <a:pt x="1969" y="13511"/>
                  </a:lnTo>
                  <a:cubicBezTo>
                    <a:pt x="201" y="15145"/>
                    <a:pt x="0" y="17880"/>
                    <a:pt x="1535" y="19748"/>
                  </a:cubicBezTo>
                  <a:cubicBezTo>
                    <a:pt x="2431" y="20864"/>
                    <a:pt x="3748" y="21438"/>
                    <a:pt x="5073" y="21438"/>
                  </a:cubicBezTo>
                  <a:cubicBezTo>
                    <a:pt x="6166" y="21438"/>
                    <a:pt x="7265" y="21048"/>
                    <a:pt x="8140" y="20249"/>
                  </a:cubicBezTo>
                  <a:lnTo>
                    <a:pt x="21116" y="7840"/>
                  </a:lnTo>
                  <a:lnTo>
                    <a:pt x="15778"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7216019" y="1813929"/>
              <a:ext cx="463945" cy="474165"/>
            </a:xfrm>
            <a:custGeom>
              <a:avLst/>
              <a:gdLst/>
              <a:ahLst/>
              <a:cxnLst/>
              <a:rect l="l" t="t" r="r" b="b"/>
              <a:pathLst>
                <a:path w="20549" h="21004" extrusionOk="0">
                  <a:moveTo>
                    <a:pt x="13709" y="1"/>
                  </a:moveTo>
                  <a:cubicBezTo>
                    <a:pt x="12044" y="1"/>
                    <a:pt x="10381" y="652"/>
                    <a:pt x="9140" y="1957"/>
                  </a:cubicBezTo>
                  <a:lnTo>
                    <a:pt x="0" y="11631"/>
                  </a:lnTo>
                  <a:cubicBezTo>
                    <a:pt x="4670" y="20837"/>
                    <a:pt x="9174" y="21004"/>
                    <a:pt x="9174" y="21004"/>
                  </a:cubicBezTo>
                  <a:lnTo>
                    <a:pt x="18647" y="10263"/>
                  </a:lnTo>
                  <a:cubicBezTo>
                    <a:pt x="20548" y="7861"/>
                    <a:pt x="20482" y="4426"/>
                    <a:pt x="18447" y="2124"/>
                  </a:cubicBezTo>
                  <a:cubicBezTo>
                    <a:pt x="17186" y="710"/>
                    <a:pt x="15447" y="1"/>
                    <a:pt x="13709"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7451734" y="2096081"/>
              <a:ext cx="140838" cy="159650"/>
            </a:xfrm>
            <a:custGeom>
              <a:avLst/>
              <a:gdLst/>
              <a:ahLst/>
              <a:cxnLst/>
              <a:rect l="l" t="t" r="r" b="b"/>
              <a:pathLst>
                <a:path w="6238" h="7072" fill="none" extrusionOk="0">
                  <a:moveTo>
                    <a:pt x="0" y="7072"/>
                  </a:moveTo>
                  <a:lnTo>
                    <a:pt x="6238" y="0"/>
                  </a:lnTo>
                </a:path>
              </a:pathLst>
            </a:custGeom>
            <a:noFill/>
            <a:ln w="50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6733302" y="1925882"/>
              <a:ext cx="518176" cy="491842"/>
            </a:xfrm>
            <a:custGeom>
              <a:avLst/>
              <a:gdLst/>
              <a:ahLst/>
              <a:cxnLst/>
              <a:rect l="l" t="t" r="r" b="b"/>
              <a:pathLst>
                <a:path w="22951" h="21787" extrusionOk="0">
                  <a:moveTo>
                    <a:pt x="2402" y="0"/>
                  </a:moveTo>
                  <a:lnTo>
                    <a:pt x="1" y="3803"/>
                  </a:lnTo>
                  <a:lnTo>
                    <a:pt x="14611" y="20215"/>
                  </a:lnTo>
                  <a:cubicBezTo>
                    <a:pt x="15491" y="21261"/>
                    <a:pt x="16736" y="21787"/>
                    <a:pt x="17982" y="21787"/>
                  </a:cubicBezTo>
                  <a:cubicBezTo>
                    <a:pt x="19238" y="21787"/>
                    <a:pt x="20495" y="21253"/>
                    <a:pt x="21382" y="20181"/>
                  </a:cubicBezTo>
                  <a:cubicBezTo>
                    <a:pt x="22950" y="18347"/>
                    <a:pt x="22717" y="15578"/>
                    <a:pt x="20915" y="13977"/>
                  </a:cubicBezTo>
                  <a:lnTo>
                    <a:pt x="2402" y="0"/>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6603784" y="1859171"/>
              <a:ext cx="255329" cy="196086"/>
            </a:xfrm>
            <a:custGeom>
              <a:avLst/>
              <a:gdLst/>
              <a:ahLst/>
              <a:cxnLst/>
              <a:rect l="l" t="t" r="r" b="b"/>
              <a:pathLst>
                <a:path w="11309" h="8686" extrusionOk="0">
                  <a:moveTo>
                    <a:pt x="4927" y="0"/>
                  </a:moveTo>
                  <a:cubicBezTo>
                    <a:pt x="3014" y="0"/>
                    <a:pt x="1275" y="1242"/>
                    <a:pt x="701" y="3155"/>
                  </a:cubicBezTo>
                  <a:cubicBezTo>
                    <a:pt x="0" y="5490"/>
                    <a:pt x="834" y="7158"/>
                    <a:pt x="3202" y="7825"/>
                  </a:cubicBezTo>
                  <a:cubicBezTo>
                    <a:pt x="5134" y="8363"/>
                    <a:pt x="6655" y="8685"/>
                    <a:pt x="7814" y="8685"/>
                  </a:cubicBezTo>
                  <a:cubicBezTo>
                    <a:pt x="9317" y="8685"/>
                    <a:pt x="10212" y="8143"/>
                    <a:pt x="10608" y="6825"/>
                  </a:cubicBezTo>
                  <a:cubicBezTo>
                    <a:pt x="11308" y="4490"/>
                    <a:pt x="8540" y="887"/>
                    <a:pt x="6205" y="187"/>
                  </a:cubicBezTo>
                  <a:cubicBezTo>
                    <a:pt x="5777" y="60"/>
                    <a:pt x="5348" y="0"/>
                    <a:pt x="4927"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6603784" y="1793272"/>
              <a:ext cx="158178" cy="113801"/>
            </a:xfrm>
            <a:custGeom>
              <a:avLst/>
              <a:gdLst/>
              <a:ahLst/>
              <a:cxnLst/>
              <a:rect l="l" t="t" r="r" b="b"/>
              <a:pathLst>
                <a:path w="7006" h="5041" extrusionOk="0">
                  <a:moveTo>
                    <a:pt x="889" y="1"/>
                  </a:moveTo>
                  <a:cubicBezTo>
                    <a:pt x="626" y="1"/>
                    <a:pt x="363" y="113"/>
                    <a:pt x="200" y="337"/>
                  </a:cubicBezTo>
                  <a:cubicBezTo>
                    <a:pt x="0" y="637"/>
                    <a:pt x="33" y="1071"/>
                    <a:pt x="334" y="1338"/>
                  </a:cubicBezTo>
                  <a:lnTo>
                    <a:pt x="4703" y="5040"/>
                  </a:lnTo>
                  <a:lnTo>
                    <a:pt x="7005" y="3439"/>
                  </a:lnTo>
                  <a:lnTo>
                    <a:pt x="1368" y="137"/>
                  </a:lnTo>
                  <a:cubicBezTo>
                    <a:pt x="1225" y="46"/>
                    <a:pt x="1057" y="1"/>
                    <a:pt x="889"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19"/>
          <p:cNvSpPr/>
          <p:nvPr/>
        </p:nvSpPr>
        <p:spPr>
          <a:xfrm flipH="1">
            <a:off x="507521" y="1325399"/>
            <a:ext cx="323158" cy="392220"/>
          </a:xfrm>
          <a:custGeom>
            <a:avLst/>
            <a:gdLst/>
            <a:ahLst/>
            <a:cxnLst/>
            <a:rect l="l" t="t" r="r" b="b"/>
            <a:pathLst>
              <a:path w="25801" h="31315" extrusionOk="0">
                <a:moveTo>
                  <a:pt x="0" y="1"/>
                </a:moveTo>
                <a:lnTo>
                  <a:pt x="0" y="31314"/>
                </a:lnTo>
                <a:lnTo>
                  <a:pt x="10144" y="31314"/>
                </a:lnTo>
                <a:cubicBezTo>
                  <a:pt x="18788" y="31314"/>
                  <a:pt x="25801" y="24301"/>
                  <a:pt x="25801" y="15657"/>
                </a:cubicBezTo>
                <a:cubicBezTo>
                  <a:pt x="25801" y="11335"/>
                  <a:pt x="24051" y="7418"/>
                  <a:pt x="21217" y="4585"/>
                </a:cubicBezTo>
                <a:cubicBezTo>
                  <a:pt x="18383" y="1751"/>
                  <a:pt x="14466" y="1"/>
                  <a:pt x="10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flipH="1">
            <a:off x="507521" y="1928072"/>
            <a:ext cx="323158" cy="392220"/>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flipH="1">
            <a:off x="507521" y="2530745"/>
            <a:ext cx="323158" cy="392371"/>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txBox="1"/>
          <p:nvPr/>
        </p:nvSpPr>
        <p:spPr>
          <a:xfrm>
            <a:off x="1752049" y="1267059"/>
            <a:ext cx="6884429"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latin typeface="Roboto"/>
                <a:ea typeface="Roboto"/>
                <a:cs typeface="Roboto"/>
                <a:sym typeface="Roboto"/>
              </a:rPr>
              <a:t>Se escogieron estos municipios pues atendiendo al libro: Ascenso a la raíz. La perspectiva local del Desarrollo Humano en Cuba 2019, son territorios que, en ese orden, tienen un desarrollo local alto, medio alto, medio bajo y bajo. </a:t>
            </a:r>
            <a:endParaRPr sz="1200" dirty="0">
              <a:solidFill>
                <a:srgbClr val="000000"/>
              </a:solidFill>
              <a:latin typeface="+mj-lt"/>
              <a:ea typeface="Roboto"/>
              <a:cs typeface="Roboto"/>
              <a:sym typeface="Roboto"/>
            </a:endParaRPr>
          </a:p>
        </p:txBody>
      </p:sp>
      <p:sp>
        <p:nvSpPr>
          <p:cNvPr id="273" name="Google Shape;273;p19"/>
          <p:cNvSpPr txBox="1"/>
          <p:nvPr/>
        </p:nvSpPr>
        <p:spPr>
          <a:xfrm>
            <a:off x="1754232" y="2541383"/>
            <a:ext cx="7121017" cy="44231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latin typeface="Roboto"/>
                <a:ea typeface="Roboto"/>
                <a:cs typeface="Roboto"/>
                <a:sym typeface="Roboto"/>
              </a:rPr>
              <a:t>Asociado al p</a:t>
            </a:r>
            <a:r>
              <a:rPr lang="es-MX" sz="1200" dirty="0">
                <a:solidFill>
                  <a:srgbClr val="000000"/>
                </a:solidFill>
                <a:latin typeface="Roboto"/>
                <a:ea typeface="Roboto"/>
                <a:cs typeface="Roboto"/>
                <a:sym typeface="Roboto"/>
              </a:rPr>
              <a:t>rograma nacional Socialización digital en redes sociales. </a:t>
            </a:r>
            <a:endParaRPr sz="1200" dirty="0">
              <a:solidFill>
                <a:srgbClr val="000000"/>
              </a:solidFill>
              <a:latin typeface="Roboto"/>
              <a:ea typeface="Roboto"/>
              <a:cs typeface="Roboto"/>
              <a:sym typeface="Roboto"/>
            </a:endParaRPr>
          </a:p>
        </p:txBody>
      </p:sp>
      <p:sp>
        <p:nvSpPr>
          <p:cNvPr id="275" name="Google Shape;275;p19"/>
          <p:cNvSpPr txBox="1"/>
          <p:nvPr/>
        </p:nvSpPr>
        <p:spPr>
          <a:xfrm>
            <a:off x="1752049" y="1870136"/>
            <a:ext cx="6939921"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200" dirty="0">
                <a:latin typeface="+mj-lt"/>
                <a:ea typeface="Roboto"/>
                <a:cs typeface="Roboto"/>
                <a:sym typeface="Roboto"/>
              </a:rPr>
              <a:t>Pertenece al P</a:t>
            </a:r>
            <a:r>
              <a:rPr lang="es-MX" sz="1200" dirty="0">
                <a:solidFill>
                  <a:srgbClr val="000000"/>
                </a:solidFill>
                <a:latin typeface="+mj-lt"/>
                <a:ea typeface="Roboto"/>
                <a:cs typeface="Roboto"/>
                <a:sym typeface="Roboto"/>
              </a:rPr>
              <a:t>royecto: Consumos culturales. Mapas culturales de sus prácticas. Estudios comparados asociado al programa sectorial del Ministerio de Cultura</a:t>
            </a:r>
            <a:endParaRPr sz="1200" dirty="0">
              <a:solidFill>
                <a:srgbClr val="000000"/>
              </a:solidFill>
              <a:latin typeface="+mj-lt"/>
              <a:ea typeface="Roboto"/>
              <a:cs typeface="Roboto"/>
              <a:sym typeface="Roboto"/>
            </a:endParaRPr>
          </a:p>
        </p:txBody>
      </p:sp>
      <p:sp>
        <p:nvSpPr>
          <p:cNvPr id="283" name="Google Shape;283;p19"/>
          <p:cNvSpPr txBox="1"/>
          <p:nvPr/>
        </p:nvSpPr>
        <p:spPr>
          <a:xfrm>
            <a:off x="881787" y="257018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800" b="1" dirty="0">
              <a:latin typeface="Roboto"/>
              <a:ea typeface="Roboto"/>
              <a:cs typeface="Roboto"/>
              <a:sym typeface="Roboto"/>
            </a:endParaRPr>
          </a:p>
        </p:txBody>
      </p:sp>
      <p:grpSp>
        <p:nvGrpSpPr>
          <p:cNvPr id="2" name="Google Shape;225;p19">
            <a:extLst>
              <a:ext uri="{FF2B5EF4-FFF2-40B4-BE49-F238E27FC236}">
                <a16:creationId xmlns:a16="http://schemas.microsoft.com/office/drawing/2014/main" id="{77E86940-D526-23FB-EEA9-86F4D40CCE67}"/>
              </a:ext>
            </a:extLst>
          </p:cNvPr>
          <p:cNvGrpSpPr/>
          <p:nvPr/>
        </p:nvGrpSpPr>
        <p:grpSpPr>
          <a:xfrm>
            <a:off x="7399792" y="208868"/>
            <a:ext cx="359253" cy="201996"/>
            <a:chOff x="7694967" y="906227"/>
            <a:chExt cx="718506" cy="423245"/>
          </a:xfrm>
        </p:grpSpPr>
        <p:sp>
          <p:nvSpPr>
            <p:cNvPr id="3" name="Google Shape;226;p19">
              <a:extLst>
                <a:ext uri="{FF2B5EF4-FFF2-40B4-BE49-F238E27FC236}">
                  <a16:creationId xmlns:a16="http://schemas.microsoft.com/office/drawing/2014/main" id="{FE7CC5F8-3ED4-FCD8-71A2-F043D2036A89}"/>
                </a:ext>
              </a:extLst>
            </p:cNvPr>
            <p:cNvSpPr/>
            <p:nvPr/>
          </p:nvSpPr>
          <p:spPr>
            <a:xfrm>
              <a:off x="7694967" y="906227"/>
              <a:ext cx="718506" cy="339641"/>
            </a:xfrm>
            <a:custGeom>
              <a:avLst/>
              <a:gdLst/>
              <a:ahLst/>
              <a:cxnLst/>
              <a:rect l="l" t="t" r="r" b="b"/>
              <a:pathLst>
                <a:path w="31824" h="15045" extrusionOk="0">
                  <a:moveTo>
                    <a:pt x="7506" y="1"/>
                  </a:moveTo>
                  <a:cubicBezTo>
                    <a:pt x="3336" y="1"/>
                    <a:pt x="1" y="3370"/>
                    <a:pt x="1" y="7506"/>
                  </a:cubicBezTo>
                  <a:cubicBezTo>
                    <a:pt x="1" y="11676"/>
                    <a:pt x="3336" y="15045"/>
                    <a:pt x="7506" y="15045"/>
                  </a:cubicBezTo>
                  <a:lnTo>
                    <a:pt x="24318" y="15045"/>
                  </a:lnTo>
                  <a:cubicBezTo>
                    <a:pt x="28454" y="15045"/>
                    <a:pt x="31823" y="11676"/>
                    <a:pt x="31823" y="7506"/>
                  </a:cubicBezTo>
                  <a:cubicBezTo>
                    <a:pt x="31823" y="3370"/>
                    <a:pt x="28454" y="1"/>
                    <a:pt x="24318"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227;p19">
              <a:extLst>
                <a:ext uri="{FF2B5EF4-FFF2-40B4-BE49-F238E27FC236}">
                  <a16:creationId xmlns:a16="http://schemas.microsoft.com/office/drawing/2014/main" id="{AD7849AC-1B9A-AFDD-78D5-58BDA9D90646}"/>
                </a:ext>
              </a:extLst>
            </p:cNvPr>
            <p:cNvSpPr/>
            <p:nvPr/>
          </p:nvSpPr>
          <p:spPr>
            <a:xfrm>
              <a:off x="7852366" y="1199169"/>
              <a:ext cx="145377" cy="130303"/>
            </a:xfrm>
            <a:custGeom>
              <a:avLst/>
              <a:gdLst/>
              <a:ahLst/>
              <a:cxnLst/>
              <a:rect l="l" t="t" r="r" b="b"/>
              <a:pathLst>
                <a:path w="6439" h="5772" extrusionOk="0">
                  <a:moveTo>
                    <a:pt x="0" y="1"/>
                  </a:moveTo>
                  <a:lnTo>
                    <a:pt x="1001" y="5771"/>
                  </a:lnTo>
                  <a:lnTo>
                    <a:pt x="6438" y="401"/>
                  </a:lnTo>
                  <a:lnTo>
                    <a:pt x="0"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228;p19">
              <a:extLst>
                <a:ext uri="{FF2B5EF4-FFF2-40B4-BE49-F238E27FC236}">
                  <a16:creationId xmlns:a16="http://schemas.microsoft.com/office/drawing/2014/main" id="{AAC8220B-95A5-C39E-D7B0-27D66F3710B5}"/>
                </a:ext>
              </a:extLst>
            </p:cNvPr>
            <p:cNvSpPr/>
            <p:nvPr/>
          </p:nvSpPr>
          <p:spPr>
            <a:xfrm>
              <a:off x="7829767" y="1009307"/>
              <a:ext cx="185294" cy="133215"/>
            </a:xfrm>
            <a:custGeom>
              <a:avLst/>
              <a:gdLst/>
              <a:ahLst/>
              <a:cxnLst/>
              <a:rect l="l" t="t" r="r" b="b"/>
              <a:pathLst>
                <a:path w="8207" h="5901" extrusionOk="0">
                  <a:moveTo>
                    <a:pt x="6021" y="0"/>
                  </a:moveTo>
                  <a:cubicBezTo>
                    <a:pt x="5507" y="0"/>
                    <a:pt x="4992" y="200"/>
                    <a:pt x="4604" y="605"/>
                  </a:cubicBezTo>
                  <a:lnTo>
                    <a:pt x="4103" y="1105"/>
                  </a:lnTo>
                  <a:lnTo>
                    <a:pt x="3570" y="605"/>
                  </a:lnTo>
                  <a:cubicBezTo>
                    <a:pt x="3186" y="221"/>
                    <a:pt x="2677" y="30"/>
                    <a:pt x="2169" y="30"/>
                  </a:cubicBezTo>
                  <a:cubicBezTo>
                    <a:pt x="1660" y="30"/>
                    <a:pt x="1151" y="221"/>
                    <a:pt x="768" y="605"/>
                  </a:cubicBezTo>
                  <a:cubicBezTo>
                    <a:pt x="1" y="1406"/>
                    <a:pt x="34" y="2673"/>
                    <a:pt x="801" y="3440"/>
                  </a:cubicBezTo>
                  <a:lnTo>
                    <a:pt x="2736" y="5342"/>
                  </a:lnTo>
                  <a:cubicBezTo>
                    <a:pt x="3036" y="5642"/>
                    <a:pt x="3436" y="5809"/>
                    <a:pt x="3837" y="5875"/>
                  </a:cubicBezTo>
                  <a:cubicBezTo>
                    <a:pt x="3938" y="5892"/>
                    <a:pt x="4040" y="5901"/>
                    <a:pt x="4142" y="5901"/>
                  </a:cubicBezTo>
                  <a:cubicBezTo>
                    <a:pt x="4646" y="5901"/>
                    <a:pt x="5149" y="5697"/>
                    <a:pt x="5538" y="5308"/>
                  </a:cubicBezTo>
                  <a:lnTo>
                    <a:pt x="7439" y="3374"/>
                  </a:lnTo>
                  <a:cubicBezTo>
                    <a:pt x="8206" y="2606"/>
                    <a:pt x="8206" y="1339"/>
                    <a:pt x="7406" y="572"/>
                  </a:cubicBezTo>
                  <a:cubicBezTo>
                    <a:pt x="7026" y="192"/>
                    <a:pt x="6524" y="0"/>
                    <a:pt x="602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229;p19">
              <a:extLst>
                <a:ext uri="{FF2B5EF4-FFF2-40B4-BE49-F238E27FC236}">
                  <a16:creationId xmlns:a16="http://schemas.microsoft.com/office/drawing/2014/main" id="{B57C5282-61A0-4147-27F2-54E63E9D880B}"/>
                </a:ext>
              </a:extLst>
            </p:cNvPr>
            <p:cNvSpPr/>
            <p:nvPr/>
          </p:nvSpPr>
          <p:spPr>
            <a:xfrm>
              <a:off x="8082798" y="1037256"/>
              <a:ext cx="174750" cy="23"/>
            </a:xfrm>
            <a:custGeom>
              <a:avLst/>
              <a:gdLst/>
              <a:ahLst/>
              <a:cxnLst/>
              <a:rect l="l" t="t" r="r" b="b"/>
              <a:pathLst>
                <a:path w="7740" h="1" fill="none" extrusionOk="0">
                  <a:moveTo>
                    <a:pt x="1" y="1"/>
                  </a:moveTo>
                  <a:lnTo>
                    <a:pt x="7739"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230;p19">
              <a:extLst>
                <a:ext uri="{FF2B5EF4-FFF2-40B4-BE49-F238E27FC236}">
                  <a16:creationId xmlns:a16="http://schemas.microsoft.com/office/drawing/2014/main" id="{1B7E303A-9058-4D56-2B7A-9451EFBB148C}"/>
                </a:ext>
              </a:extLst>
            </p:cNvPr>
            <p:cNvSpPr/>
            <p:nvPr/>
          </p:nvSpPr>
          <p:spPr>
            <a:xfrm>
              <a:off x="8082798" y="1085455"/>
              <a:ext cx="91913" cy="23"/>
            </a:xfrm>
            <a:custGeom>
              <a:avLst/>
              <a:gdLst/>
              <a:ahLst/>
              <a:cxnLst/>
              <a:rect l="l" t="t" r="r" b="b"/>
              <a:pathLst>
                <a:path w="4071" h="1" fill="none" extrusionOk="0">
                  <a:moveTo>
                    <a:pt x="1" y="1"/>
                  </a:moveTo>
                  <a:lnTo>
                    <a:pt x="4070"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553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grpSp>
        <p:nvGrpSpPr>
          <p:cNvPr id="296" name="Google Shape;296;p20"/>
          <p:cNvGrpSpPr/>
          <p:nvPr/>
        </p:nvGrpSpPr>
        <p:grpSpPr>
          <a:xfrm>
            <a:off x="2944825" y="738711"/>
            <a:ext cx="2085566" cy="2343729"/>
            <a:chOff x="4871875" y="2031450"/>
            <a:chExt cx="3002975" cy="3374700"/>
          </a:xfrm>
        </p:grpSpPr>
        <p:sp>
          <p:nvSpPr>
            <p:cNvPr id="297" name="Google Shape;297;p20"/>
            <p:cNvSpPr/>
            <p:nvPr/>
          </p:nvSpPr>
          <p:spPr>
            <a:xfrm>
              <a:off x="5428100" y="2349675"/>
              <a:ext cx="2352525" cy="2974675"/>
            </a:xfrm>
            <a:custGeom>
              <a:avLst/>
              <a:gdLst/>
              <a:ahLst/>
              <a:cxnLst/>
              <a:rect l="l" t="t" r="r" b="b"/>
              <a:pathLst>
                <a:path w="94101" h="118987" extrusionOk="0">
                  <a:moveTo>
                    <a:pt x="92967" y="16346"/>
                  </a:moveTo>
                  <a:cubicBezTo>
                    <a:pt x="94101" y="13210"/>
                    <a:pt x="92399" y="10175"/>
                    <a:pt x="89164" y="9575"/>
                  </a:cubicBezTo>
                  <a:lnTo>
                    <a:pt x="43631" y="635"/>
                  </a:lnTo>
                  <a:cubicBezTo>
                    <a:pt x="40429" y="1"/>
                    <a:pt x="36926" y="2036"/>
                    <a:pt x="35792" y="5138"/>
                  </a:cubicBezTo>
                  <a:lnTo>
                    <a:pt x="1101" y="102674"/>
                  </a:lnTo>
                  <a:cubicBezTo>
                    <a:pt x="0" y="105777"/>
                    <a:pt x="1701" y="108812"/>
                    <a:pt x="4904" y="109446"/>
                  </a:cubicBezTo>
                  <a:lnTo>
                    <a:pt x="50469" y="118352"/>
                  </a:lnTo>
                  <a:cubicBezTo>
                    <a:pt x="53672" y="118986"/>
                    <a:pt x="57174" y="116985"/>
                    <a:pt x="58275" y="113849"/>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5626575" y="2503975"/>
              <a:ext cx="2013950" cy="2465100"/>
            </a:xfrm>
            <a:custGeom>
              <a:avLst/>
              <a:gdLst/>
              <a:ahLst/>
              <a:cxnLst/>
              <a:rect l="l" t="t" r="r" b="b"/>
              <a:pathLst>
                <a:path w="80558" h="98604" extrusionOk="0">
                  <a:moveTo>
                    <a:pt x="79557" y="14510"/>
                  </a:moveTo>
                  <a:cubicBezTo>
                    <a:pt x="80558" y="11708"/>
                    <a:pt x="79023" y="8940"/>
                    <a:pt x="76088" y="8373"/>
                  </a:cubicBezTo>
                  <a:lnTo>
                    <a:pt x="36359" y="601"/>
                  </a:lnTo>
                  <a:cubicBezTo>
                    <a:pt x="33457" y="0"/>
                    <a:pt x="30288" y="1835"/>
                    <a:pt x="29288" y="4670"/>
                  </a:cubicBezTo>
                  <a:lnTo>
                    <a:pt x="1001" y="84094"/>
                  </a:lnTo>
                  <a:cubicBezTo>
                    <a:pt x="0" y="86929"/>
                    <a:pt x="1568" y="89664"/>
                    <a:pt x="4470" y="90265"/>
                  </a:cubicBezTo>
                  <a:lnTo>
                    <a:pt x="44198" y="98037"/>
                  </a:lnTo>
                  <a:cubicBezTo>
                    <a:pt x="47100" y="98604"/>
                    <a:pt x="50303" y="96769"/>
                    <a:pt x="51303" y="939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5449775" y="2586925"/>
              <a:ext cx="2425075" cy="2819225"/>
            </a:xfrm>
            <a:custGeom>
              <a:avLst/>
              <a:gdLst/>
              <a:ahLst/>
              <a:cxnLst/>
              <a:rect l="l" t="t" r="r" b="b"/>
              <a:pathLst>
                <a:path w="97003" h="112769" extrusionOk="0">
                  <a:moveTo>
                    <a:pt x="89798" y="1"/>
                  </a:moveTo>
                  <a:lnTo>
                    <a:pt x="89798" y="1"/>
                  </a:lnTo>
                  <a:cubicBezTo>
                    <a:pt x="91999" y="1168"/>
                    <a:pt x="93034" y="3670"/>
                    <a:pt x="92100" y="6272"/>
                  </a:cubicBezTo>
                  <a:lnTo>
                    <a:pt x="57408" y="103809"/>
                  </a:lnTo>
                  <a:cubicBezTo>
                    <a:pt x="56439" y="106540"/>
                    <a:pt x="53608" y="108418"/>
                    <a:pt x="50759" y="108418"/>
                  </a:cubicBezTo>
                  <a:cubicBezTo>
                    <a:pt x="50372" y="108418"/>
                    <a:pt x="49985" y="108384"/>
                    <a:pt x="49602" y="108312"/>
                  </a:cubicBezTo>
                  <a:lnTo>
                    <a:pt x="4037" y="99372"/>
                  </a:lnTo>
                  <a:cubicBezTo>
                    <a:pt x="1868" y="98938"/>
                    <a:pt x="367" y="97404"/>
                    <a:pt x="0" y="95469"/>
                  </a:cubicBezTo>
                  <a:lnTo>
                    <a:pt x="0" y="95469"/>
                  </a:lnTo>
                  <a:cubicBezTo>
                    <a:pt x="167" y="98171"/>
                    <a:pt x="1335" y="102174"/>
                    <a:pt x="3236" y="103008"/>
                  </a:cubicBezTo>
                  <a:lnTo>
                    <a:pt x="52371" y="112648"/>
                  </a:lnTo>
                  <a:cubicBezTo>
                    <a:pt x="52790" y="112730"/>
                    <a:pt x="53214" y="112769"/>
                    <a:pt x="53639" y="112769"/>
                  </a:cubicBezTo>
                  <a:cubicBezTo>
                    <a:pt x="56695" y="112769"/>
                    <a:pt x="59752" y="110736"/>
                    <a:pt x="60777" y="107778"/>
                  </a:cubicBezTo>
                  <a:cubicBezTo>
                    <a:pt x="60777" y="107778"/>
                    <a:pt x="92033" y="20316"/>
                    <a:pt x="96136" y="8607"/>
                  </a:cubicBezTo>
                  <a:cubicBezTo>
                    <a:pt x="97003" y="6072"/>
                    <a:pt x="94301" y="3670"/>
                    <a:pt x="92867" y="2269"/>
                  </a:cubicBezTo>
                  <a:cubicBezTo>
                    <a:pt x="91199" y="635"/>
                    <a:pt x="90098" y="134"/>
                    <a:pt x="89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5881750" y="3234075"/>
              <a:ext cx="178475" cy="470350"/>
            </a:xfrm>
            <a:custGeom>
              <a:avLst/>
              <a:gdLst/>
              <a:ahLst/>
              <a:cxnLst/>
              <a:rect l="l" t="t" r="r" b="b"/>
              <a:pathLst>
                <a:path w="7139" h="18814" extrusionOk="0">
                  <a:moveTo>
                    <a:pt x="6705" y="0"/>
                  </a:moveTo>
                  <a:lnTo>
                    <a:pt x="0" y="18814"/>
                  </a:lnTo>
                  <a:cubicBezTo>
                    <a:pt x="1335" y="18013"/>
                    <a:pt x="2836" y="16746"/>
                    <a:pt x="4437" y="15244"/>
                  </a:cubicBezTo>
                  <a:cubicBezTo>
                    <a:pt x="4704" y="13843"/>
                    <a:pt x="5037" y="12409"/>
                    <a:pt x="5404" y="11008"/>
                  </a:cubicBezTo>
                  <a:cubicBezTo>
                    <a:pt x="5538" y="10474"/>
                    <a:pt x="5671" y="9907"/>
                    <a:pt x="5805" y="9407"/>
                  </a:cubicBezTo>
                  <a:cubicBezTo>
                    <a:pt x="5938" y="8806"/>
                    <a:pt x="6071" y="8239"/>
                    <a:pt x="6205" y="7672"/>
                  </a:cubicBezTo>
                  <a:cubicBezTo>
                    <a:pt x="6272" y="7372"/>
                    <a:pt x="6338" y="7105"/>
                    <a:pt x="6405" y="6838"/>
                  </a:cubicBezTo>
                  <a:cubicBezTo>
                    <a:pt x="6839" y="4904"/>
                    <a:pt x="7139" y="3202"/>
                    <a:pt x="7072" y="1902"/>
                  </a:cubicBezTo>
                  <a:cubicBezTo>
                    <a:pt x="7039" y="1401"/>
                    <a:pt x="6972" y="934"/>
                    <a:pt x="6839" y="467"/>
                  </a:cubicBezTo>
                  <a:cubicBezTo>
                    <a:pt x="6805" y="334"/>
                    <a:pt x="6772" y="167"/>
                    <a:pt x="6705" y="34"/>
                  </a:cubicBezTo>
                  <a:cubicBezTo>
                    <a:pt x="6705" y="34"/>
                    <a:pt x="6705" y="0"/>
                    <a:pt x="67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6161125" y="2882975"/>
              <a:ext cx="99250" cy="152650"/>
            </a:xfrm>
            <a:custGeom>
              <a:avLst/>
              <a:gdLst/>
              <a:ahLst/>
              <a:cxnLst/>
              <a:rect l="l" t="t" r="r" b="b"/>
              <a:pathLst>
                <a:path w="3970" h="6106" extrusionOk="0">
                  <a:moveTo>
                    <a:pt x="3970" y="1"/>
                  </a:moveTo>
                  <a:lnTo>
                    <a:pt x="3970" y="1"/>
                  </a:lnTo>
                  <a:cubicBezTo>
                    <a:pt x="2268" y="2202"/>
                    <a:pt x="734" y="3537"/>
                    <a:pt x="0" y="4104"/>
                  </a:cubicBezTo>
                  <a:cubicBezTo>
                    <a:pt x="367" y="5038"/>
                    <a:pt x="967" y="5672"/>
                    <a:pt x="1768" y="6105"/>
                  </a:cubicBezTo>
                  <a:lnTo>
                    <a:pt x="3970"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6047700" y="4869775"/>
              <a:ext cx="242700" cy="225550"/>
            </a:xfrm>
            <a:custGeom>
              <a:avLst/>
              <a:gdLst/>
              <a:ahLst/>
              <a:cxnLst/>
              <a:rect l="l" t="t" r="r" b="b"/>
              <a:pathLst>
                <a:path w="9708" h="9022" extrusionOk="0">
                  <a:moveTo>
                    <a:pt x="5736" y="0"/>
                  </a:moveTo>
                  <a:cubicBezTo>
                    <a:pt x="4383" y="0"/>
                    <a:pt x="2920" y="671"/>
                    <a:pt x="1835" y="1920"/>
                  </a:cubicBezTo>
                  <a:cubicBezTo>
                    <a:pt x="67" y="3955"/>
                    <a:pt x="0" y="6757"/>
                    <a:pt x="1635" y="8192"/>
                  </a:cubicBezTo>
                  <a:cubicBezTo>
                    <a:pt x="2286" y="8752"/>
                    <a:pt x="3106" y="9022"/>
                    <a:pt x="3968" y="9022"/>
                  </a:cubicBezTo>
                  <a:cubicBezTo>
                    <a:pt x="5313" y="9022"/>
                    <a:pt x="6762" y="8364"/>
                    <a:pt x="7839" y="7124"/>
                  </a:cubicBezTo>
                  <a:cubicBezTo>
                    <a:pt x="9607" y="5089"/>
                    <a:pt x="9707" y="2254"/>
                    <a:pt x="8040" y="820"/>
                  </a:cubicBezTo>
                  <a:cubicBezTo>
                    <a:pt x="7396" y="266"/>
                    <a:pt x="6587" y="0"/>
                    <a:pt x="5736"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4921050" y="3289100"/>
              <a:ext cx="35900" cy="18375"/>
            </a:xfrm>
            <a:custGeom>
              <a:avLst/>
              <a:gdLst/>
              <a:ahLst/>
              <a:cxnLst/>
              <a:rect l="l" t="t" r="r" b="b"/>
              <a:pathLst>
                <a:path w="1436" h="735" extrusionOk="0">
                  <a:moveTo>
                    <a:pt x="735" y="1"/>
                  </a:moveTo>
                  <a:cubicBezTo>
                    <a:pt x="535" y="67"/>
                    <a:pt x="268" y="201"/>
                    <a:pt x="1" y="301"/>
                  </a:cubicBezTo>
                  <a:cubicBezTo>
                    <a:pt x="301" y="434"/>
                    <a:pt x="668" y="568"/>
                    <a:pt x="1035" y="735"/>
                  </a:cubicBezTo>
                  <a:cubicBezTo>
                    <a:pt x="1202" y="635"/>
                    <a:pt x="1335" y="534"/>
                    <a:pt x="1435" y="434"/>
                  </a:cubicBezTo>
                  <a:cubicBezTo>
                    <a:pt x="1202" y="301"/>
                    <a:pt x="968" y="134"/>
                    <a:pt x="735"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4921050" y="3334225"/>
              <a:ext cx="30900" cy="10775"/>
            </a:xfrm>
            <a:custGeom>
              <a:avLst/>
              <a:gdLst/>
              <a:ahLst/>
              <a:cxnLst/>
              <a:rect l="l" t="t" r="r" b="b"/>
              <a:pathLst>
                <a:path w="1236" h="431" extrusionOk="0">
                  <a:moveTo>
                    <a:pt x="741" y="1"/>
                  </a:moveTo>
                  <a:cubicBezTo>
                    <a:pt x="557" y="1"/>
                    <a:pt x="312" y="42"/>
                    <a:pt x="34" y="130"/>
                  </a:cubicBezTo>
                  <a:lnTo>
                    <a:pt x="1" y="130"/>
                  </a:lnTo>
                  <a:cubicBezTo>
                    <a:pt x="201" y="197"/>
                    <a:pt x="535" y="297"/>
                    <a:pt x="902" y="431"/>
                  </a:cubicBezTo>
                  <a:cubicBezTo>
                    <a:pt x="1235" y="164"/>
                    <a:pt x="1109" y="1"/>
                    <a:pt x="74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4921050" y="3244900"/>
              <a:ext cx="33400" cy="19200"/>
            </a:xfrm>
            <a:custGeom>
              <a:avLst/>
              <a:gdLst/>
              <a:ahLst/>
              <a:cxnLst/>
              <a:rect l="l" t="t" r="r" b="b"/>
              <a:pathLst>
                <a:path w="1336" h="768" extrusionOk="0">
                  <a:moveTo>
                    <a:pt x="701" y="1"/>
                  </a:moveTo>
                  <a:cubicBezTo>
                    <a:pt x="601" y="34"/>
                    <a:pt x="468" y="68"/>
                    <a:pt x="335" y="134"/>
                  </a:cubicBezTo>
                  <a:cubicBezTo>
                    <a:pt x="268" y="201"/>
                    <a:pt x="134" y="268"/>
                    <a:pt x="1" y="334"/>
                  </a:cubicBezTo>
                  <a:cubicBezTo>
                    <a:pt x="234" y="468"/>
                    <a:pt x="535" y="601"/>
                    <a:pt x="868" y="768"/>
                  </a:cubicBezTo>
                  <a:cubicBezTo>
                    <a:pt x="968" y="701"/>
                    <a:pt x="1068" y="668"/>
                    <a:pt x="1135" y="601"/>
                  </a:cubicBezTo>
                  <a:cubicBezTo>
                    <a:pt x="1202" y="568"/>
                    <a:pt x="1269" y="501"/>
                    <a:pt x="1335" y="434"/>
                  </a:cubicBezTo>
                  <a:cubicBezTo>
                    <a:pt x="1068" y="268"/>
                    <a:pt x="835" y="101"/>
                    <a:pt x="70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5434750" y="2031450"/>
              <a:ext cx="946550" cy="954125"/>
            </a:xfrm>
            <a:custGeom>
              <a:avLst/>
              <a:gdLst/>
              <a:ahLst/>
              <a:cxnLst/>
              <a:rect l="l" t="t" r="r" b="b"/>
              <a:pathLst>
                <a:path w="37862" h="38165" extrusionOk="0">
                  <a:moveTo>
                    <a:pt x="8618" y="1"/>
                  </a:moveTo>
                  <a:cubicBezTo>
                    <a:pt x="6036" y="1"/>
                    <a:pt x="4057" y="3603"/>
                    <a:pt x="8474" y="6175"/>
                  </a:cubicBezTo>
                  <a:cubicBezTo>
                    <a:pt x="8474" y="6175"/>
                    <a:pt x="6725" y="5512"/>
                    <a:pt x="4888" y="5512"/>
                  </a:cubicBezTo>
                  <a:cubicBezTo>
                    <a:pt x="3040" y="5512"/>
                    <a:pt x="1103" y="6183"/>
                    <a:pt x="768" y="8877"/>
                  </a:cubicBezTo>
                  <a:cubicBezTo>
                    <a:pt x="1" y="14715"/>
                    <a:pt x="5605" y="16049"/>
                    <a:pt x="9941" y="16916"/>
                  </a:cubicBezTo>
                  <a:cubicBezTo>
                    <a:pt x="10642" y="15448"/>
                    <a:pt x="11476" y="14481"/>
                    <a:pt x="12543" y="13681"/>
                  </a:cubicBezTo>
                  <a:cubicBezTo>
                    <a:pt x="12810" y="13447"/>
                    <a:pt x="13277" y="13314"/>
                    <a:pt x="13911" y="13214"/>
                  </a:cubicBezTo>
                  <a:cubicBezTo>
                    <a:pt x="14144" y="13180"/>
                    <a:pt x="14411" y="13147"/>
                    <a:pt x="14711" y="13113"/>
                  </a:cubicBezTo>
                  <a:cubicBezTo>
                    <a:pt x="14899" y="13106"/>
                    <a:pt x="15095" y="13102"/>
                    <a:pt x="15298" y="13102"/>
                  </a:cubicBezTo>
                  <a:cubicBezTo>
                    <a:pt x="15997" y="13102"/>
                    <a:pt x="16779" y="13151"/>
                    <a:pt x="17580" y="13280"/>
                  </a:cubicBezTo>
                  <a:cubicBezTo>
                    <a:pt x="17747" y="13280"/>
                    <a:pt x="17914" y="13314"/>
                    <a:pt x="18081" y="13347"/>
                  </a:cubicBezTo>
                  <a:cubicBezTo>
                    <a:pt x="18948" y="13514"/>
                    <a:pt x="19815" y="13747"/>
                    <a:pt x="20616" y="14081"/>
                  </a:cubicBezTo>
                  <a:cubicBezTo>
                    <a:pt x="20916" y="14214"/>
                    <a:pt x="21216" y="14348"/>
                    <a:pt x="21516" y="14514"/>
                  </a:cubicBezTo>
                  <a:cubicBezTo>
                    <a:pt x="21783" y="14648"/>
                    <a:pt x="22083" y="14848"/>
                    <a:pt x="22317" y="15015"/>
                  </a:cubicBezTo>
                  <a:cubicBezTo>
                    <a:pt x="22450" y="15115"/>
                    <a:pt x="22584" y="15215"/>
                    <a:pt x="22684" y="15315"/>
                  </a:cubicBezTo>
                  <a:cubicBezTo>
                    <a:pt x="23618" y="16149"/>
                    <a:pt x="24185" y="17216"/>
                    <a:pt x="24085" y="18551"/>
                  </a:cubicBezTo>
                  <a:cubicBezTo>
                    <a:pt x="23651" y="24488"/>
                    <a:pt x="25086" y="27424"/>
                    <a:pt x="26320" y="28858"/>
                  </a:cubicBezTo>
                  <a:cubicBezTo>
                    <a:pt x="26386" y="28925"/>
                    <a:pt x="26453" y="28992"/>
                    <a:pt x="26520" y="29058"/>
                  </a:cubicBezTo>
                  <a:cubicBezTo>
                    <a:pt x="27287" y="29859"/>
                    <a:pt x="27921" y="30092"/>
                    <a:pt x="27921" y="30092"/>
                  </a:cubicBezTo>
                  <a:lnTo>
                    <a:pt x="28555" y="27023"/>
                  </a:lnTo>
                  <a:cubicBezTo>
                    <a:pt x="28388" y="26823"/>
                    <a:pt x="29022" y="26323"/>
                    <a:pt x="29989" y="26323"/>
                  </a:cubicBezTo>
                  <a:lnTo>
                    <a:pt x="30256" y="26323"/>
                  </a:lnTo>
                  <a:cubicBezTo>
                    <a:pt x="30623" y="26356"/>
                    <a:pt x="31023" y="26456"/>
                    <a:pt x="31423" y="26656"/>
                  </a:cubicBezTo>
                  <a:cubicBezTo>
                    <a:pt x="34159" y="28024"/>
                    <a:pt x="33058" y="32160"/>
                    <a:pt x="31290" y="33695"/>
                  </a:cubicBezTo>
                  <a:cubicBezTo>
                    <a:pt x="30956" y="34028"/>
                    <a:pt x="30589" y="34262"/>
                    <a:pt x="30289" y="34429"/>
                  </a:cubicBezTo>
                  <a:cubicBezTo>
                    <a:pt x="30189" y="34462"/>
                    <a:pt x="30122" y="34495"/>
                    <a:pt x="30056" y="34529"/>
                  </a:cubicBezTo>
                  <a:cubicBezTo>
                    <a:pt x="29889" y="34629"/>
                    <a:pt x="29756" y="34696"/>
                    <a:pt x="29589" y="34729"/>
                  </a:cubicBezTo>
                  <a:cubicBezTo>
                    <a:pt x="29555" y="34762"/>
                    <a:pt x="29455" y="34796"/>
                    <a:pt x="29389" y="34796"/>
                  </a:cubicBezTo>
                  <a:cubicBezTo>
                    <a:pt x="28888" y="34962"/>
                    <a:pt x="28555" y="34962"/>
                    <a:pt x="28555" y="34962"/>
                  </a:cubicBezTo>
                  <a:cubicBezTo>
                    <a:pt x="28555" y="36330"/>
                    <a:pt x="28721" y="37364"/>
                    <a:pt x="29055" y="38165"/>
                  </a:cubicBezTo>
                  <a:cubicBezTo>
                    <a:pt x="29789" y="37598"/>
                    <a:pt x="31323" y="36263"/>
                    <a:pt x="33025" y="34062"/>
                  </a:cubicBezTo>
                  <a:cubicBezTo>
                    <a:pt x="33625" y="33261"/>
                    <a:pt x="34292" y="32327"/>
                    <a:pt x="34926" y="31260"/>
                  </a:cubicBezTo>
                  <a:cubicBezTo>
                    <a:pt x="36527" y="28558"/>
                    <a:pt x="37861" y="24855"/>
                    <a:pt x="37795" y="21419"/>
                  </a:cubicBezTo>
                  <a:cubicBezTo>
                    <a:pt x="37761" y="19451"/>
                    <a:pt x="37294" y="17583"/>
                    <a:pt x="36127" y="16082"/>
                  </a:cubicBezTo>
                  <a:cubicBezTo>
                    <a:pt x="35660" y="15448"/>
                    <a:pt x="35059" y="14848"/>
                    <a:pt x="34325" y="14348"/>
                  </a:cubicBezTo>
                  <a:cubicBezTo>
                    <a:pt x="34325" y="14348"/>
                    <a:pt x="36294" y="5341"/>
                    <a:pt x="26086" y="4974"/>
                  </a:cubicBezTo>
                  <a:cubicBezTo>
                    <a:pt x="19081" y="4741"/>
                    <a:pt x="13244" y="2339"/>
                    <a:pt x="10142" y="438"/>
                  </a:cubicBezTo>
                  <a:cubicBezTo>
                    <a:pt x="9639" y="135"/>
                    <a:pt x="9117" y="1"/>
                    <a:pt x="8618"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5623225" y="2773750"/>
              <a:ext cx="25" cy="16700"/>
            </a:xfrm>
            <a:custGeom>
              <a:avLst/>
              <a:gdLst/>
              <a:ahLst/>
              <a:cxnLst/>
              <a:rect l="l" t="t" r="r" b="b"/>
              <a:pathLst>
                <a:path w="1" h="668" extrusionOk="0">
                  <a:moveTo>
                    <a:pt x="1" y="667"/>
                  </a:moveTo>
                  <a:cubicBezTo>
                    <a:pt x="1" y="434"/>
                    <a:pt x="1" y="234"/>
                    <a:pt x="1" y="0"/>
                  </a:cubicBezTo>
                  <a:cubicBezTo>
                    <a:pt x="1" y="234"/>
                    <a:pt x="1" y="434"/>
                    <a:pt x="1" y="667"/>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5625725" y="2358625"/>
              <a:ext cx="753075" cy="1150675"/>
            </a:xfrm>
            <a:custGeom>
              <a:avLst/>
              <a:gdLst/>
              <a:ahLst/>
              <a:cxnLst/>
              <a:rect l="l" t="t" r="r" b="b"/>
              <a:pathLst>
                <a:path w="30123" h="46027" extrusionOk="0">
                  <a:moveTo>
                    <a:pt x="2291" y="9761"/>
                  </a:moveTo>
                  <a:cubicBezTo>
                    <a:pt x="2317" y="9761"/>
                    <a:pt x="2343" y="9763"/>
                    <a:pt x="2369" y="9767"/>
                  </a:cubicBezTo>
                  <a:cubicBezTo>
                    <a:pt x="2836" y="9833"/>
                    <a:pt x="3103" y="10501"/>
                    <a:pt x="3003" y="11201"/>
                  </a:cubicBezTo>
                  <a:cubicBezTo>
                    <a:pt x="2877" y="11891"/>
                    <a:pt x="2457" y="12375"/>
                    <a:pt x="2019" y="12375"/>
                  </a:cubicBezTo>
                  <a:cubicBezTo>
                    <a:pt x="1991" y="12375"/>
                    <a:pt x="1963" y="12373"/>
                    <a:pt x="1935" y="12369"/>
                  </a:cubicBezTo>
                  <a:cubicBezTo>
                    <a:pt x="1468" y="12269"/>
                    <a:pt x="1202" y="11635"/>
                    <a:pt x="1335" y="10901"/>
                  </a:cubicBezTo>
                  <a:cubicBezTo>
                    <a:pt x="1460" y="10242"/>
                    <a:pt x="1881" y="9761"/>
                    <a:pt x="2291" y="9761"/>
                  </a:cubicBezTo>
                  <a:close/>
                  <a:moveTo>
                    <a:pt x="10201" y="11329"/>
                  </a:moveTo>
                  <a:cubicBezTo>
                    <a:pt x="10225" y="11329"/>
                    <a:pt x="10250" y="11331"/>
                    <a:pt x="10275" y="11335"/>
                  </a:cubicBezTo>
                  <a:cubicBezTo>
                    <a:pt x="10742" y="11435"/>
                    <a:pt x="11042" y="12068"/>
                    <a:pt x="10909" y="12769"/>
                  </a:cubicBezTo>
                  <a:cubicBezTo>
                    <a:pt x="10783" y="13459"/>
                    <a:pt x="10363" y="13942"/>
                    <a:pt x="9925" y="13942"/>
                  </a:cubicBezTo>
                  <a:cubicBezTo>
                    <a:pt x="9897" y="13942"/>
                    <a:pt x="9869" y="13940"/>
                    <a:pt x="9841" y="13936"/>
                  </a:cubicBezTo>
                  <a:cubicBezTo>
                    <a:pt x="9407" y="13870"/>
                    <a:pt x="9107" y="13236"/>
                    <a:pt x="9241" y="12502"/>
                  </a:cubicBezTo>
                  <a:cubicBezTo>
                    <a:pt x="9367" y="11841"/>
                    <a:pt x="9789" y="11329"/>
                    <a:pt x="10201" y="11329"/>
                  </a:cubicBezTo>
                  <a:close/>
                  <a:moveTo>
                    <a:pt x="5371" y="8966"/>
                  </a:moveTo>
                  <a:lnTo>
                    <a:pt x="5371" y="9033"/>
                  </a:lnTo>
                  <a:lnTo>
                    <a:pt x="5405" y="9100"/>
                  </a:lnTo>
                  <a:lnTo>
                    <a:pt x="5405" y="9133"/>
                  </a:lnTo>
                  <a:lnTo>
                    <a:pt x="5405" y="9166"/>
                  </a:lnTo>
                  <a:lnTo>
                    <a:pt x="5405" y="9233"/>
                  </a:lnTo>
                  <a:lnTo>
                    <a:pt x="5438" y="9300"/>
                  </a:lnTo>
                  <a:lnTo>
                    <a:pt x="5438" y="9366"/>
                  </a:lnTo>
                  <a:lnTo>
                    <a:pt x="5438" y="9433"/>
                  </a:lnTo>
                  <a:lnTo>
                    <a:pt x="5438" y="9500"/>
                  </a:lnTo>
                  <a:lnTo>
                    <a:pt x="5471" y="9567"/>
                  </a:lnTo>
                  <a:lnTo>
                    <a:pt x="5471" y="9667"/>
                  </a:lnTo>
                  <a:lnTo>
                    <a:pt x="5471" y="9733"/>
                  </a:lnTo>
                  <a:lnTo>
                    <a:pt x="5471" y="9800"/>
                  </a:lnTo>
                  <a:lnTo>
                    <a:pt x="5471" y="9867"/>
                  </a:lnTo>
                  <a:lnTo>
                    <a:pt x="5471" y="9934"/>
                  </a:lnTo>
                  <a:lnTo>
                    <a:pt x="5471" y="10000"/>
                  </a:lnTo>
                  <a:lnTo>
                    <a:pt x="5471" y="10067"/>
                  </a:lnTo>
                  <a:lnTo>
                    <a:pt x="5471" y="10167"/>
                  </a:lnTo>
                  <a:lnTo>
                    <a:pt x="5471" y="10200"/>
                  </a:lnTo>
                  <a:lnTo>
                    <a:pt x="5471" y="10267"/>
                  </a:lnTo>
                  <a:lnTo>
                    <a:pt x="5471" y="10334"/>
                  </a:lnTo>
                  <a:lnTo>
                    <a:pt x="5471" y="10401"/>
                  </a:lnTo>
                  <a:lnTo>
                    <a:pt x="5471" y="10467"/>
                  </a:lnTo>
                  <a:lnTo>
                    <a:pt x="5471" y="10567"/>
                  </a:lnTo>
                  <a:lnTo>
                    <a:pt x="5471" y="10634"/>
                  </a:lnTo>
                  <a:lnTo>
                    <a:pt x="5471" y="10701"/>
                  </a:lnTo>
                  <a:lnTo>
                    <a:pt x="5438" y="10767"/>
                  </a:lnTo>
                  <a:lnTo>
                    <a:pt x="5438" y="10834"/>
                  </a:lnTo>
                  <a:lnTo>
                    <a:pt x="5438" y="10901"/>
                  </a:lnTo>
                  <a:lnTo>
                    <a:pt x="5438" y="10968"/>
                  </a:lnTo>
                  <a:lnTo>
                    <a:pt x="5405" y="11034"/>
                  </a:lnTo>
                  <a:lnTo>
                    <a:pt x="5405" y="11134"/>
                  </a:lnTo>
                  <a:lnTo>
                    <a:pt x="5405" y="11201"/>
                  </a:lnTo>
                  <a:lnTo>
                    <a:pt x="5405" y="11268"/>
                  </a:lnTo>
                  <a:lnTo>
                    <a:pt x="5371" y="11335"/>
                  </a:lnTo>
                  <a:lnTo>
                    <a:pt x="5371" y="11401"/>
                  </a:lnTo>
                  <a:lnTo>
                    <a:pt x="5371" y="11468"/>
                  </a:lnTo>
                  <a:lnTo>
                    <a:pt x="5338" y="11535"/>
                  </a:lnTo>
                  <a:lnTo>
                    <a:pt x="5338" y="11601"/>
                  </a:lnTo>
                  <a:lnTo>
                    <a:pt x="5305" y="11701"/>
                  </a:lnTo>
                  <a:lnTo>
                    <a:pt x="5305" y="11768"/>
                  </a:lnTo>
                  <a:lnTo>
                    <a:pt x="5305" y="11835"/>
                  </a:lnTo>
                  <a:lnTo>
                    <a:pt x="5271" y="11868"/>
                  </a:lnTo>
                  <a:lnTo>
                    <a:pt x="5271" y="11902"/>
                  </a:lnTo>
                  <a:lnTo>
                    <a:pt x="5271" y="11968"/>
                  </a:lnTo>
                  <a:lnTo>
                    <a:pt x="5238" y="12035"/>
                  </a:lnTo>
                  <a:lnTo>
                    <a:pt x="5238" y="12102"/>
                  </a:lnTo>
                  <a:lnTo>
                    <a:pt x="5204" y="12168"/>
                  </a:lnTo>
                  <a:lnTo>
                    <a:pt x="5204" y="12269"/>
                  </a:lnTo>
                  <a:lnTo>
                    <a:pt x="5171" y="12335"/>
                  </a:lnTo>
                  <a:lnTo>
                    <a:pt x="5171" y="12402"/>
                  </a:lnTo>
                  <a:lnTo>
                    <a:pt x="5138" y="12469"/>
                  </a:lnTo>
                  <a:lnTo>
                    <a:pt x="5104" y="12535"/>
                  </a:lnTo>
                  <a:lnTo>
                    <a:pt x="5104" y="12602"/>
                  </a:lnTo>
                  <a:lnTo>
                    <a:pt x="5071" y="12669"/>
                  </a:lnTo>
                  <a:lnTo>
                    <a:pt x="5071" y="12736"/>
                  </a:lnTo>
                  <a:lnTo>
                    <a:pt x="5038" y="12836"/>
                  </a:lnTo>
                  <a:lnTo>
                    <a:pt x="5004" y="12902"/>
                  </a:lnTo>
                  <a:lnTo>
                    <a:pt x="5004" y="12969"/>
                  </a:lnTo>
                  <a:lnTo>
                    <a:pt x="4971" y="13036"/>
                  </a:lnTo>
                  <a:lnTo>
                    <a:pt x="4938" y="13102"/>
                  </a:lnTo>
                  <a:lnTo>
                    <a:pt x="4904" y="13169"/>
                  </a:lnTo>
                  <a:lnTo>
                    <a:pt x="4871" y="13303"/>
                  </a:lnTo>
                  <a:lnTo>
                    <a:pt x="4838" y="13369"/>
                  </a:lnTo>
                  <a:lnTo>
                    <a:pt x="4804" y="13469"/>
                  </a:lnTo>
                  <a:lnTo>
                    <a:pt x="4771" y="13603"/>
                  </a:lnTo>
                  <a:lnTo>
                    <a:pt x="4704" y="13736"/>
                  </a:lnTo>
                  <a:lnTo>
                    <a:pt x="4704" y="13770"/>
                  </a:lnTo>
                  <a:lnTo>
                    <a:pt x="4637" y="13870"/>
                  </a:lnTo>
                  <a:lnTo>
                    <a:pt x="4571" y="14003"/>
                  </a:lnTo>
                  <a:lnTo>
                    <a:pt x="4504" y="14137"/>
                  </a:lnTo>
                  <a:lnTo>
                    <a:pt x="4471" y="14270"/>
                  </a:lnTo>
                  <a:lnTo>
                    <a:pt x="4404" y="14403"/>
                  </a:lnTo>
                  <a:lnTo>
                    <a:pt x="4337" y="14537"/>
                  </a:lnTo>
                  <a:lnTo>
                    <a:pt x="4270" y="14670"/>
                  </a:lnTo>
                  <a:lnTo>
                    <a:pt x="4170" y="14804"/>
                  </a:lnTo>
                  <a:lnTo>
                    <a:pt x="4104" y="14937"/>
                  </a:lnTo>
                  <a:lnTo>
                    <a:pt x="4037" y="15071"/>
                  </a:lnTo>
                  <a:lnTo>
                    <a:pt x="3970" y="15171"/>
                  </a:lnTo>
                  <a:lnTo>
                    <a:pt x="3904" y="15304"/>
                  </a:lnTo>
                  <a:lnTo>
                    <a:pt x="3803" y="15438"/>
                  </a:lnTo>
                  <a:lnTo>
                    <a:pt x="3737" y="15538"/>
                  </a:lnTo>
                  <a:lnTo>
                    <a:pt x="3637" y="15671"/>
                  </a:lnTo>
                  <a:lnTo>
                    <a:pt x="3570" y="15804"/>
                  </a:lnTo>
                  <a:lnTo>
                    <a:pt x="3503" y="15905"/>
                  </a:lnTo>
                  <a:lnTo>
                    <a:pt x="3403" y="16038"/>
                  </a:lnTo>
                  <a:lnTo>
                    <a:pt x="3370" y="16071"/>
                  </a:lnTo>
                  <a:lnTo>
                    <a:pt x="3336" y="16138"/>
                  </a:lnTo>
                  <a:lnTo>
                    <a:pt x="3236" y="16238"/>
                  </a:lnTo>
                  <a:lnTo>
                    <a:pt x="3170" y="16372"/>
                  </a:lnTo>
                  <a:lnTo>
                    <a:pt x="3070" y="16472"/>
                  </a:lnTo>
                  <a:lnTo>
                    <a:pt x="2970" y="16572"/>
                  </a:lnTo>
                  <a:lnTo>
                    <a:pt x="2903" y="16705"/>
                  </a:lnTo>
                  <a:lnTo>
                    <a:pt x="2803" y="16805"/>
                  </a:lnTo>
                  <a:lnTo>
                    <a:pt x="2703" y="16905"/>
                  </a:lnTo>
                  <a:lnTo>
                    <a:pt x="2636" y="17005"/>
                  </a:lnTo>
                  <a:lnTo>
                    <a:pt x="2536" y="17105"/>
                  </a:lnTo>
                  <a:lnTo>
                    <a:pt x="2436" y="17205"/>
                  </a:lnTo>
                  <a:lnTo>
                    <a:pt x="2336" y="17306"/>
                  </a:lnTo>
                  <a:lnTo>
                    <a:pt x="2302" y="17306"/>
                  </a:lnTo>
                  <a:lnTo>
                    <a:pt x="2302" y="17272"/>
                  </a:lnTo>
                  <a:lnTo>
                    <a:pt x="2369" y="17139"/>
                  </a:lnTo>
                  <a:lnTo>
                    <a:pt x="2469" y="17039"/>
                  </a:lnTo>
                  <a:lnTo>
                    <a:pt x="2536" y="16939"/>
                  </a:lnTo>
                  <a:lnTo>
                    <a:pt x="2603" y="16839"/>
                  </a:lnTo>
                  <a:lnTo>
                    <a:pt x="2603" y="16805"/>
                  </a:lnTo>
                  <a:lnTo>
                    <a:pt x="2669" y="16705"/>
                  </a:lnTo>
                  <a:lnTo>
                    <a:pt x="2769" y="16605"/>
                  </a:lnTo>
                  <a:lnTo>
                    <a:pt x="2836" y="16472"/>
                  </a:lnTo>
                  <a:lnTo>
                    <a:pt x="2903" y="16372"/>
                  </a:lnTo>
                  <a:lnTo>
                    <a:pt x="2970" y="16238"/>
                  </a:lnTo>
                  <a:lnTo>
                    <a:pt x="3036" y="16105"/>
                  </a:lnTo>
                  <a:lnTo>
                    <a:pt x="3103" y="16005"/>
                  </a:lnTo>
                  <a:lnTo>
                    <a:pt x="3170" y="15938"/>
                  </a:lnTo>
                  <a:lnTo>
                    <a:pt x="3203" y="15871"/>
                  </a:lnTo>
                  <a:lnTo>
                    <a:pt x="3270" y="15771"/>
                  </a:lnTo>
                  <a:lnTo>
                    <a:pt x="3336" y="15638"/>
                  </a:lnTo>
                  <a:lnTo>
                    <a:pt x="3403" y="15504"/>
                  </a:lnTo>
                  <a:lnTo>
                    <a:pt x="3437" y="15371"/>
                  </a:lnTo>
                  <a:lnTo>
                    <a:pt x="3503" y="15271"/>
                  </a:lnTo>
                  <a:lnTo>
                    <a:pt x="3570" y="15137"/>
                  </a:lnTo>
                  <a:lnTo>
                    <a:pt x="3637" y="15004"/>
                  </a:lnTo>
                  <a:lnTo>
                    <a:pt x="3703" y="14870"/>
                  </a:lnTo>
                  <a:lnTo>
                    <a:pt x="3770" y="14737"/>
                  </a:lnTo>
                  <a:lnTo>
                    <a:pt x="3803" y="14604"/>
                  </a:lnTo>
                  <a:lnTo>
                    <a:pt x="3870" y="14470"/>
                  </a:lnTo>
                  <a:lnTo>
                    <a:pt x="3937" y="14337"/>
                  </a:lnTo>
                  <a:lnTo>
                    <a:pt x="3970" y="14203"/>
                  </a:lnTo>
                  <a:lnTo>
                    <a:pt x="4037" y="14070"/>
                  </a:lnTo>
                  <a:lnTo>
                    <a:pt x="4104" y="13936"/>
                  </a:lnTo>
                  <a:lnTo>
                    <a:pt x="4137" y="13803"/>
                  </a:lnTo>
                  <a:lnTo>
                    <a:pt x="4204" y="13670"/>
                  </a:lnTo>
                  <a:lnTo>
                    <a:pt x="4237" y="13569"/>
                  </a:lnTo>
                  <a:lnTo>
                    <a:pt x="4237" y="13536"/>
                  </a:lnTo>
                  <a:lnTo>
                    <a:pt x="4304" y="13403"/>
                  </a:lnTo>
                  <a:lnTo>
                    <a:pt x="4337" y="13269"/>
                  </a:lnTo>
                  <a:lnTo>
                    <a:pt x="4371" y="13169"/>
                  </a:lnTo>
                  <a:lnTo>
                    <a:pt x="4404" y="13136"/>
                  </a:lnTo>
                  <a:lnTo>
                    <a:pt x="4437" y="13002"/>
                  </a:lnTo>
                  <a:lnTo>
                    <a:pt x="4471" y="12936"/>
                  </a:lnTo>
                  <a:lnTo>
                    <a:pt x="4471" y="12869"/>
                  </a:lnTo>
                  <a:lnTo>
                    <a:pt x="4504" y="12802"/>
                  </a:lnTo>
                  <a:lnTo>
                    <a:pt x="4504" y="12736"/>
                  </a:lnTo>
                  <a:lnTo>
                    <a:pt x="4537" y="12669"/>
                  </a:lnTo>
                  <a:lnTo>
                    <a:pt x="4571" y="12602"/>
                  </a:lnTo>
                  <a:lnTo>
                    <a:pt x="4571" y="12535"/>
                  </a:lnTo>
                  <a:lnTo>
                    <a:pt x="4604" y="12469"/>
                  </a:lnTo>
                  <a:lnTo>
                    <a:pt x="4637" y="12402"/>
                  </a:lnTo>
                  <a:lnTo>
                    <a:pt x="4637" y="12335"/>
                  </a:lnTo>
                  <a:lnTo>
                    <a:pt x="4671" y="12269"/>
                  </a:lnTo>
                  <a:lnTo>
                    <a:pt x="4671" y="12202"/>
                  </a:lnTo>
                  <a:lnTo>
                    <a:pt x="4704" y="12135"/>
                  </a:lnTo>
                  <a:lnTo>
                    <a:pt x="4704" y="12068"/>
                  </a:lnTo>
                  <a:lnTo>
                    <a:pt x="4737" y="12002"/>
                  </a:lnTo>
                  <a:lnTo>
                    <a:pt x="4737" y="11935"/>
                  </a:lnTo>
                  <a:lnTo>
                    <a:pt x="4771" y="11868"/>
                  </a:lnTo>
                  <a:lnTo>
                    <a:pt x="4771" y="11802"/>
                  </a:lnTo>
                  <a:lnTo>
                    <a:pt x="4804" y="11768"/>
                  </a:lnTo>
                  <a:lnTo>
                    <a:pt x="4804" y="11735"/>
                  </a:lnTo>
                  <a:lnTo>
                    <a:pt x="4804" y="11668"/>
                  </a:lnTo>
                  <a:lnTo>
                    <a:pt x="4838" y="11601"/>
                  </a:lnTo>
                  <a:lnTo>
                    <a:pt x="4838" y="11535"/>
                  </a:lnTo>
                  <a:lnTo>
                    <a:pt x="4871" y="11468"/>
                  </a:lnTo>
                  <a:lnTo>
                    <a:pt x="4871" y="11401"/>
                  </a:lnTo>
                  <a:lnTo>
                    <a:pt x="4871" y="11335"/>
                  </a:lnTo>
                  <a:lnTo>
                    <a:pt x="4904" y="11268"/>
                  </a:lnTo>
                  <a:lnTo>
                    <a:pt x="4904" y="11201"/>
                  </a:lnTo>
                  <a:lnTo>
                    <a:pt x="4938" y="11134"/>
                  </a:lnTo>
                  <a:lnTo>
                    <a:pt x="4938" y="11068"/>
                  </a:lnTo>
                  <a:lnTo>
                    <a:pt x="4938" y="11001"/>
                  </a:lnTo>
                  <a:lnTo>
                    <a:pt x="4971" y="10934"/>
                  </a:lnTo>
                  <a:lnTo>
                    <a:pt x="4971" y="10868"/>
                  </a:lnTo>
                  <a:lnTo>
                    <a:pt x="4971" y="10801"/>
                  </a:lnTo>
                  <a:lnTo>
                    <a:pt x="4971" y="10734"/>
                  </a:lnTo>
                  <a:lnTo>
                    <a:pt x="5004" y="10667"/>
                  </a:lnTo>
                  <a:lnTo>
                    <a:pt x="5004" y="10601"/>
                  </a:lnTo>
                  <a:lnTo>
                    <a:pt x="5004" y="10534"/>
                  </a:lnTo>
                  <a:lnTo>
                    <a:pt x="5004" y="10467"/>
                  </a:lnTo>
                  <a:lnTo>
                    <a:pt x="5004" y="10401"/>
                  </a:lnTo>
                  <a:lnTo>
                    <a:pt x="5038" y="10334"/>
                  </a:lnTo>
                  <a:lnTo>
                    <a:pt x="5038" y="10267"/>
                  </a:lnTo>
                  <a:lnTo>
                    <a:pt x="5038" y="10200"/>
                  </a:lnTo>
                  <a:lnTo>
                    <a:pt x="5038" y="10134"/>
                  </a:lnTo>
                  <a:lnTo>
                    <a:pt x="5038" y="10067"/>
                  </a:lnTo>
                  <a:lnTo>
                    <a:pt x="5038" y="10000"/>
                  </a:lnTo>
                  <a:lnTo>
                    <a:pt x="5071" y="9934"/>
                  </a:lnTo>
                  <a:lnTo>
                    <a:pt x="5071" y="9867"/>
                  </a:lnTo>
                  <a:lnTo>
                    <a:pt x="5071" y="9800"/>
                  </a:lnTo>
                  <a:lnTo>
                    <a:pt x="5071" y="9733"/>
                  </a:lnTo>
                  <a:lnTo>
                    <a:pt x="5071" y="9667"/>
                  </a:lnTo>
                  <a:lnTo>
                    <a:pt x="5071" y="9600"/>
                  </a:lnTo>
                  <a:lnTo>
                    <a:pt x="5071" y="9533"/>
                  </a:lnTo>
                  <a:lnTo>
                    <a:pt x="5071" y="9467"/>
                  </a:lnTo>
                  <a:lnTo>
                    <a:pt x="5071" y="9400"/>
                  </a:lnTo>
                  <a:lnTo>
                    <a:pt x="5071" y="9333"/>
                  </a:lnTo>
                  <a:lnTo>
                    <a:pt x="5071" y="9266"/>
                  </a:lnTo>
                  <a:lnTo>
                    <a:pt x="5071" y="9200"/>
                  </a:lnTo>
                  <a:lnTo>
                    <a:pt x="5071" y="9166"/>
                  </a:lnTo>
                  <a:lnTo>
                    <a:pt x="5071" y="9133"/>
                  </a:lnTo>
                  <a:lnTo>
                    <a:pt x="5071" y="9066"/>
                  </a:lnTo>
                  <a:lnTo>
                    <a:pt x="5071" y="9000"/>
                  </a:lnTo>
                  <a:lnTo>
                    <a:pt x="5204" y="8966"/>
                  </a:lnTo>
                  <a:close/>
                  <a:moveTo>
                    <a:pt x="13577" y="16505"/>
                  </a:moveTo>
                  <a:cubicBezTo>
                    <a:pt x="15979" y="16505"/>
                    <a:pt x="17914" y="18473"/>
                    <a:pt x="17914" y="20875"/>
                  </a:cubicBezTo>
                  <a:cubicBezTo>
                    <a:pt x="17914" y="23276"/>
                    <a:pt x="15979" y="25245"/>
                    <a:pt x="13577" y="25245"/>
                  </a:cubicBezTo>
                  <a:cubicBezTo>
                    <a:pt x="11142" y="25245"/>
                    <a:pt x="9207" y="23276"/>
                    <a:pt x="9207" y="20875"/>
                  </a:cubicBezTo>
                  <a:cubicBezTo>
                    <a:pt x="9207" y="18473"/>
                    <a:pt x="11142" y="16505"/>
                    <a:pt x="13577" y="16505"/>
                  </a:cubicBezTo>
                  <a:close/>
                  <a:moveTo>
                    <a:pt x="7776" y="0"/>
                  </a:moveTo>
                  <a:cubicBezTo>
                    <a:pt x="7531" y="0"/>
                    <a:pt x="7296" y="9"/>
                    <a:pt x="7072" y="26"/>
                  </a:cubicBezTo>
                  <a:cubicBezTo>
                    <a:pt x="6772" y="60"/>
                    <a:pt x="6505" y="60"/>
                    <a:pt x="6272" y="127"/>
                  </a:cubicBezTo>
                  <a:cubicBezTo>
                    <a:pt x="5671" y="193"/>
                    <a:pt x="5171" y="360"/>
                    <a:pt x="4904" y="560"/>
                  </a:cubicBezTo>
                  <a:cubicBezTo>
                    <a:pt x="3837" y="1394"/>
                    <a:pt x="3003" y="2361"/>
                    <a:pt x="2336" y="3829"/>
                  </a:cubicBezTo>
                  <a:cubicBezTo>
                    <a:pt x="1835" y="4863"/>
                    <a:pt x="1402" y="6198"/>
                    <a:pt x="1035" y="7865"/>
                  </a:cubicBezTo>
                  <a:cubicBezTo>
                    <a:pt x="701" y="9333"/>
                    <a:pt x="434" y="10834"/>
                    <a:pt x="234" y="12302"/>
                  </a:cubicBezTo>
                  <a:cubicBezTo>
                    <a:pt x="201" y="12569"/>
                    <a:pt x="168" y="12802"/>
                    <a:pt x="168" y="13036"/>
                  </a:cubicBezTo>
                  <a:cubicBezTo>
                    <a:pt x="101" y="13536"/>
                    <a:pt x="67" y="14003"/>
                    <a:pt x="34" y="14470"/>
                  </a:cubicBezTo>
                  <a:cubicBezTo>
                    <a:pt x="1" y="14504"/>
                    <a:pt x="1" y="14537"/>
                    <a:pt x="1" y="14570"/>
                  </a:cubicBezTo>
                  <a:cubicBezTo>
                    <a:pt x="1168" y="15371"/>
                    <a:pt x="1902" y="16672"/>
                    <a:pt x="1902" y="18173"/>
                  </a:cubicBezTo>
                  <a:cubicBezTo>
                    <a:pt x="1902" y="19574"/>
                    <a:pt x="1268" y="20808"/>
                    <a:pt x="234" y="21609"/>
                  </a:cubicBezTo>
                  <a:cubicBezTo>
                    <a:pt x="268" y="21809"/>
                    <a:pt x="301" y="21976"/>
                    <a:pt x="334" y="22176"/>
                  </a:cubicBezTo>
                  <a:cubicBezTo>
                    <a:pt x="735" y="24144"/>
                    <a:pt x="1402" y="25712"/>
                    <a:pt x="2369" y="26612"/>
                  </a:cubicBezTo>
                  <a:cubicBezTo>
                    <a:pt x="3136" y="27346"/>
                    <a:pt x="4971" y="27846"/>
                    <a:pt x="6706" y="28180"/>
                  </a:cubicBezTo>
                  <a:cubicBezTo>
                    <a:pt x="6839" y="28180"/>
                    <a:pt x="6939" y="28213"/>
                    <a:pt x="7072" y="28213"/>
                  </a:cubicBezTo>
                  <a:cubicBezTo>
                    <a:pt x="7506" y="28313"/>
                    <a:pt x="7973" y="28380"/>
                    <a:pt x="8373" y="28447"/>
                  </a:cubicBezTo>
                  <a:cubicBezTo>
                    <a:pt x="8473" y="28447"/>
                    <a:pt x="8574" y="28480"/>
                    <a:pt x="8674" y="28480"/>
                  </a:cubicBezTo>
                  <a:cubicBezTo>
                    <a:pt x="9774" y="28614"/>
                    <a:pt x="10542" y="28680"/>
                    <a:pt x="10542" y="28680"/>
                  </a:cubicBezTo>
                  <a:cubicBezTo>
                    <a:pt x="10542" y="28680"/>
                    <a:pt x="15512" y="30915"/>
                    <a:pt x="16946" y="35018"/>
                  </a:cubicBezTo>
                  <a:cubicBezTo>
                    <a:pt x="16946" y="35018"/>
                    <a:pt x="16946" y="35018"/>
                    <a:pt x="16946" y="35052"/>
                  </a:cubicBezTo>
                  <a:cubicBezTo>
                    <a:pt x="17013" y="35185"/>
                    <a:pt x="17046" y="35352"/>
                    <a:pt x="17080" y="35485"/>
                  </a:cubicBezTo>
                  <a:cubicBezTo>
                    <a:pt x="17213" y="35952"/>
                    <a:pt x="17280" y="36419"/>
                    <a:pt x="17313" y="36920"/>
                  </a:cubicBezTo>
                  <a:cubicBezTo>
                    <a:pt x="17380" y="38220"/>
                    <a:pt x="17080" y="39922"/>
                    <a:pt x="16646" y="41856"/>
                  </a:cubicBezTo>
                  <a:cubicBezTo>
                    <a:pt x="16579" y="42123"/>
                    <a:pt x="16513" y="42390"/>
                    <a:pt x="16446" y="42690"/>
                  </a:cubicBezTo>
                  <a:cubicBezTo>
                    <a:pt x="16312" y="43257"/>
                    <a:pt x="16179" y="43824"/>
                    <a:pt x="16046" y="44425"/>
                  </a:cubicBezTo>
                  <a:cubicBezTo>
                    <a:pt x="15913" y="44920"/>
                    <a:pt x="15781" y="45449"/>
                    <a:pt x="15649" y="46009"/>
                  </a:cubicBezTo>
                  <a:lnTo>
                    <a:pt x="15649" y="46009"/>
                  </a:lnTo>
                  <a:cubicBezTo>
                    <a:pt x="15659" y="45993"/>
                    <a:pt x="15685" y="45993"/>
                    <a:pt x="15712" y="45993"/>
                  </a:cubicBezTo>
                  <a:cubicBezTo>
                    <a:pt x="19146" y="45326"/>
                    <a:pt x="23714" y="36526"/>
                    <a:pt x="27416" y="28190"/>
                  </a:cubicBezTo>
                  <a:lnTo>
                    <a:pt x="27416" y="28190"/>
                  </a:lnTo>
                  <a:cubicBezTo>
                    <a:pt x="28244" y="28311"/>
                    <a:pt x="29147" y="28430"/>
                    <a:pt x="30122" y="28580"/>
                  </a:cubicBezTo>
                  <a:cubicBezTo>
                    <a:pt x="29155" y="28413"/>
                    <a:pt x="28254" y="28313"/>
                    <a:pt x="27420" y="28180"/>
                  </a:cubicBezTo>
                  <a:cubicBezTo>
                    <a:pt x="27419" y="28183"/>
                    <a:pt x="27417" y="28187"/>
                    <a:pt x="27416" y="28190"/>
                  </a:cubicBezTo>
                  <a:lnTo>
                    <a:pt x="27416" y="28190"/>
                  </a:lnTo>
                  <a:cubicBezTo>
                    <a:pt x="25669" y="27934"/>
                    <a:pt x="24259" y="27668"/>
                    <a:pt x="23217" y="27079"/>
                  </a:cubicBezTo>
                  <a:cubicBezTo>
                    <a:pt x="22383" y="26646"/>
                    <a:pt x="21783" y="26012"/>
                    <a:pt x="21416" y="25078"/>
                  </a:cubicBezTo>
                  <a:cubicBezTo>
                    <a:pt x="21082" y="24277"/>
                    <a:pt x="20916" y="23243"/>
                    <a:pt x="20916" y="21875"/>
                  </a:cubicBezTo>
                  <a:cubicBezTo>
                    <a:pt x="20916" y="21875"/>
                    <a:pt x="21249" y="21875"/>
                    <a:pt x="21783" y="21709"/>
                  </a:cubicBezTo>
                  <a:cubicBezTo>
                    <a:pt x="21850" y="21675"/>
                    <a:pt x="21916" y="21675"/>
                    <a:pt x="21983" y="21642"/>
                  </a:cubicBezTo>
                  <a:cubicBezTo>
                    <a:pt x="22117" y="21575"/>
                    <a:pt x="22250" y="21509"/>
                    <a:pt x="22417" y="21442"/>
                  </a:cubicBezTo>
                  <a:cubicBezTo>
                    <a:pt x="22483" y="21408"/>
                    <a:pt x="22550" y="21375"/>
                    <a:pt x="22650" y="21342"/>
                  </a:cubicBezTo>
                  <a:cubicBezTo>
                    <a:pt x="22984" y="21142"/>
                    <a:pt x="23317" y="20908"/>
                    <a:pt x="23651" y="20608"/>
                  </a:cubicBezTo>
                  <a:cubicBezTo>
                    <a:pt x="25419" y="19073"/>
                    <a:pt x="26520" y="14937"/>
                    <a:pt x="23818" y="13569"/>
                  </a:cubicBezTo>
                  <a:cubicBezTo>
                    <a:pt x="23384" y="13336"/>
                    <a:pt x="22984" y="13236"/>
                    <a:pt x="22617" y="13236"/>
                  </a:cubicBezTo>
                  <a:cubicBezTo>
                    <a:pt x="22517" y="13203"/>
                    <a:pt x="22417" y="13203"/>
                    <a:pt x="22350" y="13203"/>
                  </a:cubicBezTo>
                  <a:cubicBezTo>
                    <a:pt x="21383" y="13236"/>
                    <a:pt x="20749" y="13736"/>
                    <a:pt x="20949" y="13936"/>
                  </a:cubicBezTo>
                  <a:lnTo>
                    <a:pt x="20282" y="17005"/>
                  </a:lnTo>
                  <a:cubicBezTo>
                    <a:pt x="20282" y="17005"/>
                    <a:pt x="19648" y="16772"/>
                    <a:pt x="18881" y="15971"/>
                  </a:cubicBezTo>
                  <a:cubicBezTo>
                    <a:pt x="18814" y="15905"/>
                    <a:pt x="18747" y="15838"/>
                    <a:pt x="18681" y="15771"/>
                  </a:cubicBezTo>
                  <a:cubicBezTo>
                    <a:pt x="17447" y="14337"/>
                    <a:pt x="16012" y="11368"/>
                    <a:pt x="16446" y="5464"/>
                  </a:cubicBezTo>
                  <a:cubicBezTo>
                    <a:pt x="16546" y="4096"/>
                    <a:pt x="15979" y="3029"/>
                    <a:pt x="15045" y="2228"/>
                  </a:cubicBezTo>
                  <a:cubicBezTo>
                    <a:pt x="14945" y="2128"/>
                    <a:pt x="14811" y="2028"/>
                    <a:pt x="14678" y="1928"/>
                  </a:cubicBezTo>
                  <a:cubicBezTo>
                    <a:pt x="14444" y="1728"/>
                    <a:pt x="14178" y="1561"/>
                    <a:pt x="13877" y="1394"/>
                  </a:cubicBezTo>
                  <a:cubicBezTo>
                    <a:pt x="13577" y="1261"/>
                    <a:pt x="13277" y="1094"/>
                    <a:pt x="12977" y="960"/>
                  </a:cubicBezTo>
                  <a:cubicBezTo>
                    <a:pt x="12176" y="660"/>
                    <a:pt x="11309" y="427"/>
                    <a:pt x="10475" y="260"/>
                  </a:cubicBezTo>
                  <a:cubicBezTo>
                    <a:pt x="10275" y="227"/>
                    <a:pt x="10108" y="193"/>
                    <a:pt x="9941" y="160"/>
                  </a:cubicBezTo>
                  <a:cubicBezTo>
                    <a:pt x="9184" y="62"/>
                    <a:pt x="8445" y="0"/>
                    <a:pt x="7776" y="0"/>
                  </a:cubicBezTo>
                  <a:close/>
                  <a:moveTo>
                    <a:pt x="15649" y="46009"/>
                  </a:moveTo>
                  <a:cubicBezTo>
                    <a:pt x="15647" y="46014"/>
                    <a:pt x="15645" y="46019"/>
                    <a:pt x="15645" y="46026"/>
                  </a:cubicBezTo>
                  <a:cubicBezTo>
                    <a:pt x="15647" y="46021"/>
                    <a:pt x="15648" y="46015"/>
                    <a:pt x="15649" y="46009"/>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6875800" y="4003775"/>
              <a:ext cx="170975" cy="148475"/>
            </a:xfrm>
            <a:custGeom>
              <a:avLst/>
              <a:gdLst/>
              <a:ahLst/>
              <a:cxnLst/>
              <a:rect l="l" t="t" r="r" b="b"/>
              <a:pathLst>
                <a:path w="6839" h="5939" extrusionOk="0">
                  <a:moveTo>
                    <a:pt x="0" y="5938"/>
                  </a:moveTo>
                  <a:cubicBezTo>
                    <a:pt x="2702" y="4404"/>
                    <a:pt x="5104" y="2236"/>
                    <a:pt x="6838" y="1"/>
                  </a:cubicBezTo>
                  <a:cubicBezTo>
                    <a:pt x="5104" y="2236"/>
                    <a:pt x="2702" y="4404"/>
                    <a:pt x="0" y="5938"/>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7077600" y="3865350"/>
              <a:ext cx="40050" cy="92600"/>
            </a:xfrm>
            <a:custGeom>
              <a:avLst/>
              <a:gdLst/>
              <a:ahLst/>
              <a:cxnLst/>
              <a:rect l="l" t="t" r="r" b="b"/>
              <a:pathLst>
                <a:path w="1602" h="3704" extrusionOk="0">
                  <a:moveTo>
                    <a:pt x="1602" y="1"/>
                  </a:moveTo>
                  <a:cubicBezTo>
                    <a:pt x="1335" y="1168"/>
                    <a:pt x="801" y="2436"/>
                    <a:pt x="1" y="3703"/>
                  </a:cubicBezTo>
                  <a:cubicBezTo>
                    <a:pt x="801" y="2436"/>
                    <a:pt x="1335" y="1168"/>
                    <a:pt x="1602"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7053425" y="3972925"/>
              <a:ext cx="15025" cy="21700"/>
            </a:xfrm>
            <a:custGeom>
              <a:avLst/>
              <a:gdLst/>
              <a:ahLst/>
              <a:cxnLst/>
              <a:rect l="l" t="t" r="r" b="b"/>
              <a:pathLst>
                <a:path w="601" h="868" extrusionOk="0">
                  <a:moveTo>
                    <a:pt x="601" y="1"/>
                  </a:moveTo>
                  <a:cubicBezTo>
                    <a:pt x="401" y="268"/>
                    <a:pt x="234" y="568"/>
                    <a:pt x="0" y="868"/>
                  </a:cubicBezTo>
                  <a:cubicBezTo>
                    <a:pt x="234" y="568"/>
                    <a:pt x="434" y="301"/>
                    <a:pt x="60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6495525" y="3107300"/>
              <a:ext cx="154300" cy="100100"/>
            </a:xfrm>
            <a:custGeom>
              <a:avLst/>
              <a:gdLst/>
              <a:ahLst/>
              <a:cxnLst/>
              <a:rect l="l" t="t" r="r" b="b"/>
              <a:pathLst>
                <a:path w="6172" h="4004" extrusionOk="0">
                  <a:moveTo>
                    <a:pt x="0" y="1"/>
                  </a:moveTo>
                  <a:cubicBezTo>
                    <a:pt x="2202" y="968"/>
                    <a:pt x="4237" y="2336"/>
                    <a:pt x="6171" y="4004"/>
                  </a:cubicBezTo>
                  <a:cubicBezTo>
                    <a:pt x="4237" y="2336"/>
                    <a:pt x="2202" y="968"/>
                    <a:pt x="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5992650" y="3063100"/>
              <a:ext cx="1134175" cy="1147500"/>
            </a:xfrm>
            <a:custGeom>
              <a:avLst/>
              <a:gdLst/>
              <a:ahLst/>
              <a:cxnLst/>
              <a:rect l="l" t="t" r="r" b="b"/>
              <a:pathLst>
                <a:path w="45367" h="45900" extrusionOk="0">
                  <a:moveTo>
                    <a:pt x="12743" y="1"/>
                  </a:moveTo>
                  <a:cubicBezTo>
                    <a:pt x="9041" y="8340"/>
                    <a:pt x="4471" y="17147"/>
                    <a:pt x="1035" y="17814"/>
                  </a:cubicBezTo>
                  <a:lnTo>
                    <a:pt x="968" y="17814"/>
                  </a:lnTo>
                  <a:cubicBezTo>
                    <a:pt x="601" y="19248"/>
                    <a:pt x="268" y="20682"/>
                    <a:pt x="1" y="22083"/>
                  </a:cubicBezTo>
                  <a:cubicBezTo>
                    <a:pt x="5105" y="17247"/>
                    <a:pt x="10942" y="9808"/>
                    <a:pt x="12877" y="6139"/>
                  </a:cubicBezTo>
                  <a:cubicBezTo>
                    <a:pt x="13998" y="4036"/>
                    <a:pt x="15931" y="3115"/>
                    <a:pt x="17986" y="3115"/>
                  </a:cubicBezTo>
                  <a:cubicBezTo>
                    <a:pt x="22288" y="3115"/>
                    <a:pt x="27124" y="7154"/>
                    <a:pt x="26153" y="12843"/>
                  </a:cubicBezTo>
                  <a:cubicBezTo>
                    <a:pt x="25219" y="18147"/>
                    <a:pt x="14311" y="29122"/>
                    <a:pt x="4604" y="34692"/>
                  </a:cubicBezTo>
                  <a:cubicBezTo>
                    <a:pt x="6072" y="35727"/>
                    <a:pt x="7606" y="36927"/>
                    <a:pt x="9207" y="38128"/>
                  </a:cubicBezTo>
                  <a:cubicBezTo>
                    <a:pt x="9641" y="38462"/>
                    <a:pt x="10108" y="38795"/>
                    <a:pt x="10575" y="39162"/>
                  </a:cubicBezTo>
                  <a:cubicBezTo>
                    <a:pt x="11509" y="39829"/>
                    <a:pt x="12476" y="40497"/>
                    <a:pt x="13477" y="41164"/>
                  </a:cubicBezTo>
                  <a:cubicBezTo>
                    <a:pt x="13711" y="41297"/>
                    <a:pt x="13978" y="41464"/>
                    <a:pt x="14211" y="41631"/>
                  </a:cubicBezTo>
                  <a:cubicBezTo>
                    <a:pt x="17013" y="43365"/>
                    <a:pt x="20082" y="44800"/>
                    <a:pt x="23551" y="45500"/>
                  </a:cubicBezTo>
                  <a:cubicBezTo>
                    <a:pt x="23851" y="45567"/>
                    <a:pt x="24185" y="45600"/>
                    <a:pt x="24485" y="45667"/>
                  </a:cubicBezTo>
                  <a:cubicBezTo>
                    <a:pt x="25152" y="45767"/>
                    <a:pt x="25786" y="45834"/>
                    <a:pt x="26453" y="45867"/>
                  </a:cubicBezTo>
                  <a:cubicBezTo>
                    <a:pt x="26751" y="45889"/>
                    <a:pt x="27049" y="45900"/>
                    <a:pt x="27346" y="45900"/>
                  </a:cubicBezTo>
                  <a:cubicBezTo>
                    <a:pt x="28415" y="45900"/>
                    <a:pt x="29479" y="45761"/>
                    <a:pt x="30523" y="45500"/>
                  </a:cubicBezTo>
                  <a:cubicBezTo>
                    <a:pt x="32191" y="45133"/>
                    <a:pt x="33792" y="44433"/>
                    <a:pt x="35326" y="43565"/>
                  </a:cubicBezTo>
                  <a:cubicBezTo>
                    <a:pt x="38028" y="42031"/>
                    <a:pt x="40430" y="39863"/>
                    <a:pt x="42164" y="37595"/>
                  </a:cubicBezTo>
                  <a:cubicBezTo>
                    <a:pt x="42264" y="37494"/>
                    <a:pt x="42331" y="37361"/>
                    <a:pt x="42431" y="37228"/>
                  </a:cubicBezTo>
                  <a:cubicBezTo>
                    <a:pt x="42631" y="36961"/>
                    <a:pt x="42832" y="36661"/>
                    <a:pt x="43032" y="36394"/>
                  </a:cubicBezTo>
                  <a:cubicBezTo>
                    <a:pt x="43165" y="36194"/>
                    <a:pt x="43299" y="35993"/>
                    <a:pt x="43399" y="35793"/>
                  </a:cubicBezTo>
                  <a:cubicBezTo>
                    <a:pt x="44199" y="34526"/>
                    <a:pt x="44733" y="33258"/>
                    <a:pt x="45000" y="32091"/>
                  </a:cubicBezTo>
                  <a:cubicBezTo>
                    <a:pt x="45367" y="30523"/>
                    <a:pt x="45200" y="29122"/>
                    <a:pt x="44366" y="28154"/>
                  </a:cubicBezTo>
                  <a:cubicBezTo>
                    <a:pt x="41230" y="24452"/>
                    <a:pt x="38195" y="19882"/>
                    <a:pt x="34993" y="15545"/>
                  </a:cubicBezTo>
                  <a:cubicBezTo>
                    <a:pt x="34726" y="15212"/>
                    <a:pt x="34459" y="14845"/>
                    <a:pt x="34192" y="14478"/>
                  </a:cubicBezTo>
                  <a:cubicBezTo>
                    <a:pt x="33625" y="13777"/>
                    <a:pt x="33091" y="13044"/>
                    <a:pt x="32524" y="12376"/>
                  </a:cubicBezTo>
                  <a:cubicBezTo>
                    <a:pt x="30589" y="9941"/>
                    <a:pt x="28521" y="7673"/>
                    <a:pt x="26286" y="5738"/>
                  </a:cubicBezTo>
                  <a:cubicBezTo>
                    <a:pt x="24352" y="4104"/>
                    <a:pt x="22317" y="2736"/>
                    <a:pt x="20115" y="1769"/>
                  </a:cubicBezTo>
                  <a:cubicBezTo>
                    <a:pt x="18614" y="1135"/>
                    <a:pt x="17080" y="635"/>
                    <a:pt x="15445" y="401"/>
                  </a:cubicBezTo>
                  <a:cubicBezTo>
                    <a:pt x="14478" y="234"/>
                    <a:pt x="13577" y="134"/>
                    <a:pt x="1274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5855900" y="2771225"/>
              <a:ext cx="217675" cy="218525"/>
            </a:xfrm>
            <a:custGeom>
              <a:avLst/>
              <a:gdLst/>
              <a:ahLst/>
              <a:cxnLst/>
              <a:rect l="l" t="t" r="r" b="b"/>
              <a:pathLst>
                <a:path w="8707" h="8741" extrusionOk="0">
                  <a:moveTo>
                    <a:pt x="4370" y="1"/>
                  </a:moveTo>
                  <a:cubicBezTo>
                    <a:pt x="1935" y="1"/>
                    <a:pt x="0" y="1969"/>
                    <a:pt x="0" y="4371"/>
                  </a:cubicBezTo>
                  <a:cubicBezTo>
                    <a:pt x="0" y="6772"/>
                    <a:pt x="1935" y="8741"/>
                    <a:pt x="4370" y="8741"/>
                  </a:cubicBezTo>
                  <a:cubicBezTo>
                    <a:pt x="6772" y="8741"/>
                    <a:pt x="8707" y="6772"/>
                    <a:pt x="8707" y="4371"/>
                  </a:cubicBezTo>
                  <a:cubicBezTo>
                    <a:pt x="8707" y="1969"/>
                    <a:pt x="6772" y="1"/>
                    <a:pt x="4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5623225" y="2722875"/>
              <a:ext cx="50075" cy="175975"/>
            </a:xfrm>
            <a:custGeom>
              <a:avLst/>
              <a:gdLst/>
              <a:ahLst/>
              <a:cxnLst/>
              <a:rect l="l" t="t" r="r" b="b"/>
              <a:pathLst>
                <a:path w="2003" h="7039" extrusionOk="0">
                  <a:moveTo>
                    <a:pt x="101" y="0"/>
                  </a:moveTo>
                  <a:cubicBezTo>
                    <a:pt x="101" y="234"/>
                    <a:pt x="67" y="434"/>
                    <a:pt x="67" y="634"/>
                  </a:cubicBezTo>
                  <a:cubicBezTo>
                    <a:pt x="34" y="1101"/>
                    <a:pt x="1" y="1568"/>
                    <a:pt x="1" y="2035"/>
                  </a:cubicBezTo>
                  <a:cubicBezTo>
                    <a:pt x="1" y="2269"/>
                    <a:pt x="1" y="2469"/>
                    <a:pt x="1" y="2702"/>
                  </a:cubicBezTo>
                  <a:cubicBezTo>
                    <a:pt x="1" y="2936"/>
                    <a:pt x="1" y="3136"/>
                    <a:pt x="1" y="3369"/>
                  </a:cubicBezTo>
                  <a:cubicBezTo>
                    <a:pt x="1" y="3803"/>
                    <a:pt x="34" y="4237"/>
                    <a:pt x="67" y="4670"/>
                  </a:cubicBezTo>
                  <a:cubicBezTo>
                    <a:pt x="134" y="5504"/>
                    <a:pt x="201" y="6305"/>
                    <a:pt x="334" y="7039"/>
                  </a:cubicBezTo>
                  <a:cubicBezTo>
                    <a:pt x="1335" y="6238"/>
                    <a:pt x="2002" y="5004"/>
                    <a:pt x="2002" y="3603"/>
                  </a:cubicBezTo>
                  <a:cubicBezTo>
                    <a:pt x="2002" y="2102"/>
                    <a:pt x="1235" y="801"/>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5204600" y="3141000"/>
              <a:ext cx="1466150" cy="866275"/>
            </a:xfrm>
            <a:custGeom>
              <a:avLst/>
              <a:gdLst/>
              <a:ahLst/>
              <a:cxnLst/>
              <a:rect l="l" t="t" r="r" b="b"/>
              <a:pathLst>
                <a:path w="58646" h="34651" extrusionOk="0">
                  <a:moveTo>
                    <a:pt x="49504" y="0"/>
                  </a:moveTo>
                  <a:cubicBezTo>
                    <a:pt x="47451" y="0"/>
                    <a:pt x="45519" y="922"/>
                    <a:pt x="44399" y="3023"/>
                  </a:cubicBezTo>
                  <a:cubicBezTo>
                    <a:pt x="42464" y="6692"/>
                    <a:pt x="36627" y="14164"/>
                    <a:pt x="31523" y="18967"/>
                  </a:cubicBezTo>
                  <a:cubicBezTo>
                    <a:pt x="29922" y="20469"/>
                    <a:pt x="28421" y="21736"/>
                    <a:pt x="27086" y="22503"/>
                  </a:cubicBezTo>
                  <a:cubicBezTo>
                    <a:pt x="27086" y="22537"/>
                    <a:pt x="27086" y="22537"/>
                    <a:pt x="27053" y="22537"/>
                  </a:cubicBezTo>
                  <a:cubicBezTo>
                    <a:pt x="26938" y="22605"/>
                    <a:pt x="26780" y="22638"/>
                    <a:pt x="26583" y="22638"/>
                  </a:cubicBezTo>
                  <a:cubicBezTo>
                    <a:pt x="22940" y="22638"/>
                    <a:pt x="5913" y="11456"/>
                    <a:pt x="1135" y="8260"/>
                  </a:cubicBezTo>
                  <a:lnTo>
                    <a:pt x="1135" y="8260"/>
                  </a:lnTo>
                  <a:cubicBezTo>
                    <a:pt x="2002" y="9060"/>
                    <a:pt x="2836" y="9994"/>
                    <a:pt x="3536" y="11128"/>
                  </a:cubicBezTo>
                  <a:cubicBezTo>
                    <a:pt x="3636" y="11295"/>
                    <a:pt x="4003" y="13497"/>
                    <a:pt x="2502" y="13697"/>
                  </a:cubicBezTo>
                  <a:cubicBezTo>
                    <a:pt x="2415" y="13710"/>
                    <a:pt x="2310" y="13717"/>
                    <a:pt x="2188" y="13717"/>
                  </a:cubicBezTo>
                  <a:cubicBezTo>
                    <a:pt x="1698" y="13717"/>
                    <a:pt x="934" y="13610"/>
                    <a:pt x="0" y="13397"/>
                  </a:cubicBezTo>
                  <a:lnTo>
                    <a:pt x="0" y="13397"/>
                  </a:lnTo>
                  <a:cubicBezTo>
                    <a:pt x="4237" y="18834"/>
                    <a:pt x="14511" y="30142"/>
                    <a:pt x="23150" y="33611"/>
                  </a:cubicBezTo>
                  <a:cubicBezTo>
                    <a:pt x="24218" y="34045"/>
                    <a:pt x="25252" y="34345"/>
                    <a:pt x="26252" y="34512"/>
                  </a:cubicBezTo>
                  <a:cubicBezTo>
                    <a:pt x="26783" y="34605"/>
                    <a:pt x="27303" y="34650"/>
                    <a:pt x="27808" y="34650"/>
                  </a:cubicBezTo>
                  <a:cubicBezTo>
                    <a:pt x="28574" y="34650"/>
                    <a:pt x="29305" y="34546"/>
                    <a:pt x="29988" y="34345"/>
                  </a:cubicBezTo>
                  <a:cubicBezTo>
                    <a:pt x="31890" y="33778"/>
                    <a:pt x="33991" y="32811"/>
                    <a:pt x="36126" y="31576"/>
                  </a:cubicBezTo>
                  <a:cubicBezTo>
                    <a:pt x="45833" y="26039"/>
                    <a:pt x="56741" y="15065"/>
                    <a:pt x="57675" y="9761"/>
                  </a:cubicBezTo>
                  <a:cubicBezTo>
                    <a:pt x="58646" y="4047"/>
                    <a:pt x="53807" y="0"/>
                    <a:pt x="4950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5854225" y="2641825"/>
              <a:ext cx="47550" cy="65375"/>
            </a:xfrm>
            <a:custGeom>
              <a:avLst/>
              <a:gdLst/>
              <a:ahLst/>
              <a:cxnLst/>
              <a:rect l="l" t="t" r="r" b="b"/>
              <a:pathLst>
                <a:path w="1902" h="2615" extrusionOk="0">
                  <a:moveTo>
                    <a:pt x="1089" y="1"/>
                  </a:moveTo>
                  <a:cubicBezTo>
                    <a:pt x="649" y="1"/>
                    <a:pt x="227" y="513"/>
                    <a:pt x="101" y="1174"/>
                  </a:cubicBezTo>
                  <a:cubicBezTo>
                    <a:pt x="1" y="1908"/>
                    <a:pt x="267" y="2542"/>
                    <a:pt x="734" y="2608"/>
                  </a:cubicBezTo>
                  <a:cubicBezTo>
                    <a:pt x="760" y="2612"/>
                    <a:pt x="787" y="2614"/>
                    <a:pt x="813" y="2614"/>
                  </a:cubicBezTo>
                  <a:cubicBezTo>
                    <a:pt x="1227" y="2614"/>
                    <a:pt x="1674" y="2131"/>
                    <a:pt x="1769" y="1441"/>
                  </a:cubicBezTo>
                  <a:cubicBezTo>
                    <a:pt x="1902" y="740"/>
                    <a:pt x="1602" y="107"/>
                    <a:pt x="1168" y="7"/>
                  </a:cubicBezTo>
                  <a:cubicBezTo>
                    <a:pt x="1142" y="3"/>
                    <a:pt x="1115" y="1"/>
                    <a:pt x="108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5683275" y="2581925"/>
              <a:ext cx="79250" cy="210175"/>
            </a:xfrm>
            <a:custGeom>
              <a:avLst/>
              <a:gdLst/>
              <a:ahLst/>
              <a:cxnLst/>
              <a:rect l="l" t="t" r="r" b="b"/>
              <a:pathLst>
                <a:path w="3170" h="8407" extrusionOk="0">
                  <a:moveTo>
                    <a:pt x="3069" y="1"/>
                  </a:moveTo>
                  <a:lnTo>
                    <a:pt x="2936" y="34"/>
                  </a:lnTo>
                  <a:lnTo>
                    <a:pt x="2769" y="34"/>
                  </a:lnTo>
                  <a:lnTo>
                    <a:pt x="2769" y="101"/>
                  </a:lnTo>
                  <a:lnTo>
                    <a:pt x="2769" y="168"/>
                  </a:lnTo>
                  <a:lnTo>
                    <a:pt x="2769" y="234"/>
                  </a:lnTo>
                  <a:lnTo>
                    <a:pt x="2769" y="301"/>
                  </a:lnTo>
                  <a:lnTo>
                    <a:pt x="2769" y="368"/>
                  </a:lnTo>
                  <a:lnTo>
                    <a:pt x="2769" y="434"/>
                  </a:lnTo>
                  <a:lnTo>
                    <a:pt x="2769" y="501"/>
                  </a:lnTo>
                  <a:lnTo>
                    <a:pt x="2769" y="568"/>
                  </a:lnTo>
                  <a:lnTo>
                    <a:pt x="2769" y="635"/>
                  </a:lnTo>
                  <a:lnTo>
                    <a:pt x="2769" y="701"/>
                  </a:lnTo>
                  <a:lnTo>
                    <a:pt x="2769" y="768"/>
                  </a:lnTo>
                  <a:lnTo>
                    <a:pt x="2769" y="801"/>
                  </a:lnTo>
                  <a:lnTo>
                    <a:pt x="2769" y="835"/>
                  </a:lnTo>
                  <a:lnTo>
                    <a:pt x="2769" y="901"/>
                  </a:lnTo>
                  <a:lnTo>
                    <a:pt x="2736" y="968"/>
                  </a:lnTo>
                  <a:lnTo>
                    <a:pt x="2736" y="1035"/>
                  </a:lnTo>
                  <a:lnTo>
                    <a:pt x="2736" y="1102"/>
                  </a:lnTo>
                  <a:lnTo>
                    <a:pt x="2736" y="1168"/>
                  </a:lnTo>
                  <a:lnTo>
                    <a:pt x="2736" y="1235"/>
                  </a:lnTo>
                  <a:lnTo>
                    <a:pt x="2736" y="1302"/>
                  </a:lnTo>
                  <a:lnTo>
                    <a:pt x="2736" y="1368"/>
                  </a:lnTo>
                  <a:lnTo>
                    <a:pt x="2702" y="1435"/>
                  </a:lnTo>
                  <a:lnTo>
                    <a:pt x="2702" y="1502"/>
                  </a:lnTo>
                  <a:lnTo>
                    <a:pt x="2702" y="1569"/>
                  </a:lnTo>
                  <a:lnTo>
                    <a:pt x="2702" y="1635"/>
                  </a:lnTo>
                  <a:lnTo>
                    <a:pt x="2702" y="1735"/>
                  </a:lnTo>
                  <a:lnTo>
                    <a:pt x="2669" y="1802"/>
                  </a:lnTo>
                  <a:lnTo>
                    <a:pt x="2669" y="1869"/>
                  </a:lnTo>
                  <a:lnTo>
                    <a:pt x="2669" y="1936"/>
                  </a:lnTo>
                  <a:lnTo>
                    <a:pt x="2669" y="2002"/>
                  </a:lnTo>
                  <a:lnTo>
                    <a:pt x="2636" y="2069"/>
                  </a:lnTo>
                  <a:lnTo>
                    <a:pt x="2636" y="2136"/>
                  </a:lnTo>
                  <a:lnTo>
                    <a:pt x="2636" y="2202"/>
                  </a:lnTo>
                  <a:lnTo>
                    <a:pt x="2602" y="2269"/>
                  </a:lnTo>
                  <a:lnTo>
                    <a:pt x="2602" y="2336"/>
                  </a:lnTo>
                  <a:lnTo>
                    <a:pt x="2602" y="2403"/>
                  </a:lnTo>
                  <a:lnTo>
                    <a:pt x="2569" y="2469"/>
                  </a:lnTo>
                  <a:lnTo>
                    <a:pt x="2569" y="2536"/>
                  </a:lnTo>
                  <a:lnTo>
                    <a:pt x="2536" y="2603"/>
                  </a:lnTo>
                  <a:lnTo>
                    <a:pt x="2536" y="2669"/>
                  </a:lnTo>
                  <a:lnTo>
                    <a:pt x="2536" y="2736"/>
                  </a:lnTo>
                  <a:lnTo>
                    <a:pt x="2502" y="2803"/>
                  </a:lnTo>
                  <a:lnTo>
                    <a:pt x="2502" y="2836"/>
                  </a:lnTo>
                  <a:lnTo>
                    <a:pt x="2502" y="2870"/>
                  </a:lnTo>
                  <a:lnTo>
                    <a:pt x="2469" y="2936"/>
                  </a:lnTo>
                  <a:lnTo>
                    <a:pt x="2469" y="3003"/>
                  </a:lnTo>
                  <a:lnTo>
                    <a:pt x="2435" y="3103"/>
                  </a:lnTo>
                  <a:lnTo>
                    <a:pt x="2435" y="3170"/>
                  </a:lnTo>
                  <a:lnTo>
                    <a:pt x="2402" y="3236"/>
                  </a:lnTo>
                  <a:lnTo>
                    <a:pt x="2402" y="3303"/>
                  </a:lnTo>
                  <a:lnTo>
                    <a:pt x="2369" y="3370"/>
                  </a:lnTo>
                  <a:lnTo>
                    <a:pt x="2335" y="3437"/>
                  </a:lnTo>
                  <a:lnTo>
                    <a:pt x="2335" y="3503"/>
                  </a:lnTo>
                  <a:lnTo>
                    <a:pt x="2302" y="3570"/>
                  </a:lnTo>
                  <a:lnTo>
                    <a:pt x="2302" y="3637"/>
                  </a:lnTo>
                  <a:lnTo>
                    <a:pt x="2269" y="3703"/>
                  </a:lnTo>
                  <a:lnTo>
                    <a:pt x="2235" y="3770"/>
                  </a:lnTo>
                  <a:lnTo>
                    <a:pt x="2235" y="3837"/>
                  </a:lnTo>
                  <a:lnTo>
                    <a:pt x="2202" y="3904"/>
                  </a:lnTo>
                  <a:lnTo>
                    <a:pt x="2169" y="3970"/>
                  </a:lnTo>
                  <a:lnTo>
                    <a:pt x="2169" y="4037"/>
                  </a:lnTo>
                  <a:lnTo>
                    <a:pt x="2135" y="4104"/>
                  </a:lnTo>
                  <a:lnTo>
                    <a:pt x="2102" y="4237"/>
                  </a:lnTo>
                  <a:lnTo>
                    <a:pt x="2069" y="4271"/>
                  </a:lnTo>
                  <a:lnTo>
                    <a:pt x="2035" y="4371"/>
                  </a:lnTo>
                  <a:lnTo>
                    <a:pt x="2002" y="4504"/>
                  </a:lnTo>
                  <a:lnTo>
                    <a:pt x="1935" y="4637"/>
                  </a:lnTo>
                  <a:lnTo>
                    <a:pt x="1935" y="4671"/>
                  </a:lnTo>
                  <a:lnTo>
                    <a:pt x="1902" y="4771"/>
                  </a:lnTo>
                  <a:lnTo>
                    <a:pt x="1835" y="4904"/>
                  </a:lnTo>
                  <a:lnTo>
                    <a:pt x="1802" y="5038"/>
                  </a:lnTo>
                  <a:lnTo>
                    <a:pt x="1735" y="5171"/>
                  </a:lnTo>
                  <a:lnTo>
                    <a:pt x="1702" y="5305"/>
                  </a:lnTo>
                  <a:lnTo>
                    <a:pt x="1635" y="5438"/>
                  </a:lnTo>
                  <a:lnTo>
                    <a:pt x="1568" y="5572"/>
                  </a:lnTo>
                  <a:lnTo>
                    <a:pt x="1501" y="5705"/>
                  </a:lnTo>
                  <a:lnTo>
                    <a:pt x="1468" y="5838"/>
                  </a:lnTo>
                  <a:lnTo>
                    <a:pt x="1401" y="5972"/>
                  </a:lnTo>
                  <a:lnTo>
                    <a:pt x="1335" y="6105"/>
                  </a:lnTo>
                  <a:lnTo>
                    <a:pt x="1268" y="6239"/>
                  </a:lnTo>
                  <a:lnTo>
                    <a:pt x="1235" y="6339"/>
                  </a:lnTo>
                  <a:lnTo>
                    <a:pt x="1168" y="6472"/>
                  </a:lnTo>
                  <a:lnTo>
                    <a:pt x="1101" y="6606"/>
                  </a:lnTo>
                  <a:lnTo>
                    <a:pt x="1034" y="6739"/>
                  </a:lnTo>
                  <a:lnTo>
                    <a:pt x="968" y="6872"/>
                  </a:lnTo>
                  <a:lnTo>
                    <a:pt x="901" y="6973"/>
                  </a:lnTo>
                  <a:lnTo>
                    <a:pt x="868" y="7039"/>
                  </a:lnTo>
                  <a:lnTo>
                    <a:pt x="834" y="7106"/>
                  </a:lnTo>
                  <a:lnTo>
                    <a:pt x="768" y="7206"/>
                  </a:lnTo>
                  <a:lnTo>
                    <a:pt x="668" y="7339"/>
                  </a:lnTo>
                  <a:lnTo>
                    <a:pt x="601" y="7473"/>
                  </a:lnTo>
                  <a:lnTo>
                    <a:pt x="534" y="7573"/>
                  </a:lnTo>
                  <a:lnTo>
                    <a:pt x="467" y="7673"/>
                  </a:lnTo>
                  <a:lnTo>
                    <a:pt x="401" y="7806"/>
                  </a:lnTo>
                  <a:lnTo>
                    <a:pt x="301" y="7907"/>
                  </a:lnTo>
                  <a:lnTo>
                    <a:pt x="301" y="7940"/>
                  </a:lnTo>
                  <a:lnTo>
                    <a:pt x="234" y="8040"/>
                  </a:lnTo>
                  <a:lnTo>
                    <a:pt x="167" y="8140"/>
                  </a:lnTo>
                  <a:lnTo>
                    <a:pt x="100" y="8240"/>
                  </a:lnTo>
                  <a:lnTo>
                    <a:pt x="0" y="8340"/>
                  </a:lnTo>
                  <a:lnTo>
                    <a:pt x="0" y="8407"/>
                  </a:lnTo>
                  <a:lnTo>
                    <a:pt x="67" y="8374"/>
                  </a:lnTo>
                  <a:lnTo>
                    <a:pt x="134" y="8273"/>
                  </a:lnTo>
                  <a:lnTo>
                    <a:pt x="234" y="8207"/>
                  </a:lnTo>
                  <a:lnTo>
                    <a:pt x="334" y="8107"/>
                  </a:lnTo>
                  <a:lnTo>
                    <a:pt x="401" y="8007"/>
                  </a:lnTo>
                  <a:lnTo>
                    <a:pt x="434" y="8007"/>
                  </a:lnTo>
                  <a:lnTo>
                    <a:pt x="501" y="7873"/>
                  </a:lnTo>
                  <a:lnTo>
                    <a:pt x="601" y="7773"/>
                  </a:lnTo>
                  <a:lnTo>
                    <a:pt x="668" y="7673"/>
                  </a:lnTo>
                  <a:lnTo>
                    <a:pt x="768" y="7573"/>
                  </a:lnTo>
                  <a:lnTo>
                    <a:pt x="868" y="7440"/>
                  </a:lnTo>
                  <a:lnTo>
                    <a:pt x="934" y="7339"/>
                  </a:lnTo>
                  <a:lnTo>
                    <a:pt x="1034" y="7239"/>
                  </a:lnTo>
                  <a:lnTo>
                    <a:pt x="1068" y="7173"/>
                  </a:lnTo>
                  <a:lnTo>
                    <a:pt x="1101" y="7106"/>
                  </a:lnTo>
                  <a:lnTo>
                    <a:pt x="1201" y="7006"/>
                  </a:lnTo>
                  <a:lnTo>
                    <a:pt x="1268" y="6872"/>
                  </a:lnTo>
                  <a:lnTo>
                    <a:pt x="1368" y="6772"/>
                  </a:lnTo>
                  <a:lnTo>
                    <a:pt x="1435" y="6639"/>
                  </a:lnTo>
                  <a:lnTo>
                    <a:pt x="1501" y="6506"/>
                  </a:lnTo>
                  <a:lnTo>
                    <a:pt x="1602" y="6405"/>
                  </a:lnTo>
                  <a:lnTo>
                    <a:pt x="1668" y="6272"/>
                  </a:lnTo>
                  <a:lnTo>
                    <a:pt x="1735" y="6139"/>
                  </a:lnTo>
                  <a:lnTo>
                    <a:pt x="1802" y="6039"/>
                  </a:lnTo>
                  <a:lnTo>
                    <a:pt x="1902" y="5905"/>
                  </a:lnTo>
                  <a:lnTo>
                    <a:pt x="1968" y="5772"/>
                  </a:lnTo>
                  <a:lnTo>
                    <a:pt x="2035" y="5638"/>
                  </a:lnTo>
                  <a:lnTo>
                    <a:pt x="2102" y="5505"/>
                  </a:lnTo>
                  <a:lnTo>
                    <a:pt x="2169" y="5371"/>
                  </a:lnTo>
                  <a:lnTo>
                    <a:pt x="2235" y="5238"/>
                  </a:lnTo>
                  <a:lnTo>
                    <a:pt x="2302" y="5104"/>
                  </a:lnTo>
                  <a:lnTo>
                    <a:pt x="2335" y="4971"/>
                  </a:lnTo>
                  <a:lnTo>
                    <a:pt x="2402" y="4838"/>
                  </a:lnTo>
                  <a:lnTo>
                    <a:pt x="2469" y="4704"/>
                  </a:lnTo>
                  <a:lnTo>
                    <a:pt x="2502" y="4537"/>
                  </a:lnTo>
                  <a:lnTo>
                    <a:pt x="2536" y="4437"/>
                  </a:lnTo>
                  <a:lnTo>
                    <a:pt x="2569" y="4404"/>
                  </a:lnTo>
                  <a:lnTo>
                    <a:pt x="2602" y="4271"/>
                  </a:lnTo>
                  <a:lnTo>
                    <a:pt x="2636" y="4204"/>
                  </a:lnTo>
                  <a:lnTo>
                    <a:pt x="2669" y="4137"/>
                  </a:lnTo>
                  <a:lnTo>
                    <a:pt x="2702" y="4070"/>
                  </a:lnTo>
                  <a:lnTo>
                    <a:pt x="2702" y="4004"/>
                  </a:lnTo>
                  <a:lnTo>
                    <a:pt x="2736" y="3904"/>
                  </a:lnTo>
                  <a:lnTo>
                    <a:pt x="2736" y="3837"/>
                  </a:lnTo>
                  <a:lnTo>
                    <a:pt x="2769" y="3770"/>
                  </a:lnTo>
                  <a:lnTo>
                    <a:pt x="2802" y="3703"/>
                  </a:lnTo>
                  <a:lnTo>
                    <a:pt x="2802" y="3637"/>
                  </a:lnTo>
                  <a:lnTo>
                    <a:pt x="2836" y="3570"/>
                  </a:lnTo>
                  <a:lnTo>
                    <a:pt x="2869" y="3503"/>
                  </a:lnTo>
                  <a:lnTo>
                    <a:pt x="2869" y="3437"/>
                  </a:lnTo>
                  <a:lnTo>
                    <a:pt x="2902" y="3337"/>
                  </a:lnTo>
                  <a:lnTo>
                    <a:pt x="2902" y="3270"/>
                  </a:lnTo>
                  <a:lnTo>
                    <a:pt x="2936" y="3203"/>
                  </a:lnTo>
                  <a:lnTo>
                    <a:pt x="2936" y="3136"/>
                  </a:lnTo>
                  <a:lnTo>
                    <a:pt x="2969" y="3070"/>
                  </a:lnTo>
                  <a:lnTo>
                    <a:pt x="2969" y="3003"/>
                  </a:lnTo>
                  <a:lnTo>
                    <a:pt x="2969" y="2936"/>
                  </a:lnTo>
                  <a:lnTo>
                    <a:pt x="3003" y="2903"/>
                  </a:lnTo>
                  <a:lnTo>
                    <a:pt x="3003" y="2836"/>
                  </a:lnTo>
                  <a:lnTo>
                    <a:pt x="3003" y="2769"/>
                  </a:lnTo>
                  <a:lnTo>
                    <a:pt x="3036" y="2703"/>
                  </a:lnTo>
                  <a:lnTo>
                    <a:pt x="3036" y="2636"/>
                  </a:lnTo>
                  <a:lnTo>
                    <a:pt x="3069" y="2569"/>
                  </a:lnTo>
                  <a:lnTo>
                    <a:pt x="3069" y="2469"/>
                  </a:lnTo>
                  <a:lnTo>
                    <a:pt x="3069" y="2403"/>
                  </a:lnTo>
                  <a:lnTo>
                    <a:pt x="3103" y="2336"/>
                  </a:lnTo>
                  <a:lnTo>
                    <a:pt x="3103" y="2269"/>
                  </a:lnTo>
                  <a:lnTo>
                    <a:pt x="3103" y="2202"/>
                  </a:lnTo>
                  <a:lnTo>
                    <a:pt x="3136" y="2136"/>
                  </a:lnTo>
                  <a:lnTo>
                    <a:pt x="3136" y="2069"/>
                  </a:lnTo>
                  <a:lnTo>
                    <a:pt x="3136" y="1969"/>
                  </a:lnTo>
                  <a:lnTo>
                    <a:pt x="3136" y="1902"/>
                  </a:lnTo>
                  <a:lnTo>
                    <a:pt x="3136" y="1835"/>
                  </a:lnTo>
                  <a:lnTo>
                    <a:pt x="3169" y="1769"/>
                  </a:lnTo>
                  <a:lnTo>
                    <a:pt x="3169" y="1702"/>
                  </a:lnTo>
                  <a:lnTo>
                    <a:pt x="3169" y="1635"/>
                  </a:lnTo>
                  <a:lnTo>
                    <a:pt x="3169" y="1535"/>
                  </a:lnTo>
                  <a:lnTo>
                    <a:pt x="3169" y="1469"/>
                  </a:lnTo>
                  <a:lnTo>
                    <a:pt x="3169" y="1402"/>
                  </a:lnTo>
                  <a:lnTo>
                    <a:pt x="3169" y="1335"/>
                  </a:lnTo>
                  <a:lnTo>
                    <a:pt x="3169" y="1268"/>
                  </a:lnTo>
                  <a:lnTo>
                    <a:pt x="3169" y="1202"/>
                  </a:lnTo>
                  <a:lnTo>
                    <a:pt x="3169" y="1135"/>
                  </a:lnTo>
                  <a:lnTo>
                    <a:pt x="3169" y="1035"/>
                  </a:lnTo>
                  <a:lnTo>
                    <a:pt x="3169" y="968"/>
                  </a:lnTo>
                  <a:lnTo>
                    <a:pt x="3169" y="901"/>
                  </a:lnTo>
                  <a:lnTo>
                    <a:pt x="3169" y="835"/>
                  </a:lnTo>
                  <a:lnTo>
                    <a:pt x="3169" y="801"/>
                  </a:lnTo>
                  <a:lnTo>
                    <a:pt x="3169" y="768"/>
                  </a:lnTo>
                  <a:lnTo>
                    <a:pt x="3169" y="701"/>
                  </a:lnTo>
                  <a:lnTo>
                    <a:pt x="3169" y="635"/>
                  </a:lnTo>
                  <a:lnTo>
                    <a:pt x="3136" y="568"/>
                  </a:lnTo>
                  <a:lnTo>
                    <a:pt x="3136" y="501"/>
                  </a:lnTo>
                  <a:lnTo>
                    <a:pt x="3136" y="401"/>
                  </a:lnTo>
                  <a:lnTo>
                    <a:pt x="3136" y="334"/>
                  </a:lnTo>
                  <a:lnTo>
                    <a:pt x="3103" y="268"/>
                  </a:lnTo>
                  <a:lnTo>
                    <a:pt x="3103" y="201"/>
                  </a:lnTo>
                  <a:lnTo>
                    <a:pt x="3103" y="134"/>
                  </a:lnTo>
                  <a:lnTo>
                    <a:pt x="3069" y="68"/>
                  </a:lnTo>
                  <a:lnTo>
                    <a:pt x="306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5655750" y="2602625"/>
              <a:ext cx="47550" cy="65375"/>
            </a:xfrm>
            <a:custGeom>
              <a:avLst/>
              <a:gdLst/>
              <a:ahLst/>
              <a:cxnLst/>
              <a:rect l="l" t="t" r="r" b="b"/>
              <a:pathLst>
                <a:path w="1902" h="2615" extrusionOk="0">
                  <a:moveTo>
                    <a:pt x="1118" y="1"/>
                  </a:moveTo>
                  <a:cubicBezTo>
                    <a:pt x="680" y="1"/>
                    <a:pt x="259" y="482"/>
                    <a:pt x="134" y="1141"/>
                  </a:cubicBezTo>
                  <a:cubicBezTo>
                    <a:pt x="1" y="1875"/>
                    <a:pt x="267" y="2509"/>
                    <a:pt x="734" y="2609"/>
                  </a:cubicBezTo>
                  <a:cubicBezTo>
                    <a:pt x="762" y="2613"/>
                    <a:pt x="790" y="2615"/>
                    <a:pt x="818" y="2615"/>
                  </a:cubicBezTo>
                  <a:cubicBezTo>
                    <a:pt x="1256" y="2615"/>
                    <a:pt x="1676" y="2131"/>
                    <a:pt x="1802" y="1441"/>
                  </a:cubicBezTo>
                  <a:cubicBezTo>
                    <a:pt x="1902" y="741"/>
                    <a:pt x="1635" y="73"/>
                    <a:pt x="1201" y="7"/>
                  </a:cubicBezTo>
                  <a:cubicBezTo>
                    <a:pt x="1173" y="3"/>
                    <a:pt x="1145" y="1"/>
                    <a:pt x="11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4871875" y="3220075"/>
              <a:ext cx="433650" cy="263850"/>
            </a:xfrm>
            <a:custGeom>
              <a:avLst/>
              <a:gdLst/>
              <a:ahLst/>
              <a:cxnLst/>
              <a:rect l="l" t="t" r="r" b="b"/>
              <a:pathLst>
                <a:path w="17346" h="10554" extrusionOk="0">
                  <a:moveTo>
                    <a:pt x="2193" y="0"/>
                  </a:moveTo>
                  <a:cubicBezTo>
                    <a:pt x="2076" y="0"/>
                    <a:pt x="2003" y="34"/>
                    <a:pt x="1968" y="93"/>
                  </a:cubicBezTo>
                  <a:cubicBezTo>
                    <a:pt x="1935" y="127"/>
                    <a:pt x="1935" y="193"/>
                    <a:pt x="1968" y="293"/>
                  </a:cubicBezTo>
                  <a:cubicBezTo>
                    <a:pt x="2035" y="460"/>
                    <a:pt x="2268" y="727"/>
                    <a:pt x="2602" y="960"/>
                  </a:cubicBezTo>
                  <a:cubicBezTo>
                    <a:pt x="2602" y="960"/>
                    <a:pt x="2635" y="994"/>
                    <a:pt x="2668" y="994"/>
                  </a:cubicBezTo>
                  <a:cubicBezTo>
                    <a:pt x="2802" y="1094"/>
                    <a:pt x="3035" y="1261"/>
                    <a:pt x="3302" y="1427"/>
                  </a:cubicBezTo>
                  <a:cubicBezTo>
                    <a:pt x="4570" y="2295"/>
                    <a:pt x="6738" y="3729"/>
                    <a:pt x="6738" y="3729"/>
                  </a:cubicBezTo>
                  <a:cubicBezTo>
                    <a:pt x="6738" y="3729"/>
                    <a:pt x="4436" y="2562"/>
                    <a:pt x="2835" y="1761"/>
                  </a:cubicBezTo>
                  <a:cubicBezTo>
                    <a:pt x="2502" y="1594"/>
                    <a:pt x="2201" y="1461"/>
                    <a:pt x="1968" y="1327"/>
                  </a:cubicBezTo>
                  <a:cubicBezTo>
                    <a:pt x="1801" y="1261"/>
                    <a:pt x="1701" y="1194"/>
                    <a:pt x="1601" y="1161"/>
                  </a:cubicBezTo>
                  <a:cubicBezTo>
                    <a:pt x="1468" y="1094"/>
                    <a:pt x="1368" y="1027"/>
                    <a:pt x="1267" y="994"/>
                  </a:cubicBezTo>
                  <a:cubicBezTo>
                    <a:pt x="1052" y="916"/>
                    <a:pt x="881" y="883"/>
                    <a:pt x="752" y="883"/>
                  </a:cubicBezTo>
                  <a:cubicBezTo>
                    <a:pt x="381" y="883"/>
                    <a:pt x="353" y="1155"/>
                    <a:pt x="600" y="1427"/>
                  </a:cubicBezTo>
                  <a:cubicBezTo>
                    <a:pt x="667" y="1494"/>
                    <a:pt x="734" y="1561"/>
                    <a:pt x="834" y="1628"/>
                  </a:cubicBezTo>
                  <a:cubicBezTo>
                    <a:pt x="901" y="1661"/>
                    <a:pt x="967" y="1728"/>
                    <a:pt x="1067" y="1761"/>
                  </a:cubicBezTo>
                  <a:cubicBezTo>
                    <a:pt x="1301" y="1928"/>
                    <a:pt x="1601" y="2128"/>
                    <a:pt x="1968" y="2328"/>
                  </a:cubicBezTo>
                  <a:cubicBezTo>
                    <a:pt x="2168" y="2462"/>
                    <a:pt x="2435" y="2628"/>
                    <a:pt x="2702" y="2762"/>
                  </a:cubicBezTo>
                  <a:cubicBezTo>
                    <a:pt x="2935" y="2929"/>
                    <a:pt x="3169" y="3062"/>
                    <a:pt x="3402" y="3195"/>
                  </a:cubicBezTo>
                  <a:cubicBezTo>
                    <a:pt x="4703" y="3996"/>
                    <a:pt x="6004" y="4730"/>
                    <a:pt x="6004" y="4730"/>
                  </a:cubicBezTo>
                  <a:cubicBezTo>
                    <a:pt x="6004" y="4730"/>
                    <a:pt x="4436" y="4063"/>
                    <a:pt x="3002" y="3496"/>
                  </a:cubicBezTo>
                  <a:cubicBezTo>
                    <a:pt x="2635" y="3329"/>
                    <a:pt x="2268" y="3195"/>
                    <a:pt x="1968" y="3062"/>
                  </a:cubicBezTo>
                  <a:cubicBezTo>
                    <a:pt x="1668" y="2962"/>
                    <a:pt x="1434" y="2862"/>
                    <a:pt x="1234" y="2762"/>
                  </a:cubicBezTo>
                  <a:cubicBezTo>
                    <a:pt x="1134" y="2728"/>
                    <a:pt x="1034" y="2695"/>
                    <a:pt x="967" y="2662"/>
                  </a:cubicBezTo>
                  <a:cubicBezTo>
                    <a:pt x="714" y="2569"/>
                    <a:pt x="524" y="2529"/>
                    <a:pt x="392" y="2529"/>
                  </a:cubicBezTo>
                  <a:cubicBezTo>
                    <a:pt x="1" y="2529"/>
                    <a:pt x="102" y="2872"/>
                    <a:pt x="500" y="3195"/>
                  </a:cubicBezTo>
                  <a:cubicBezTo>
                    <a:pt x="600" y="3295"/>
                    <a:pt x="734" y="3396"/>
                    <a:pt x="901" y="3496"/>
                  </a:cubicBezTo>
                  <a:cubicBezTo>
                    <a:pt x="934" y="3496"/>
                    <a:pt x="967" y="3496"/>
                    <a:pt x="967" y="3529"/>
                  </a:cubicBezTo>
                  <a:cubicBezTo>
                    <a:pt x="1201" y="3629"/>
                    <a:pt x="1534" y="3796"/>
                    <a:pt x="1968" y="3996"/>
                  </a:cubicBezTo>
                  <a:cubicBezTo>
                    <a:pt x="3536" y="4730"/>
                    <a:pt x="6171" y="5897"/>
                    <a:pt x="6171" y="5897"/>
                  </a:cubicBezTo>
                  <a:cubicBezTo>
                    <a:pt x="6171" y="5897"/>
                    <a:pt x="4203" y="5364"/>
                    <a:pt x="2869" y="4997"/>
                  </a:cubicBezTo>
                  <a:cubicBezTo>
                    <a:pt x="2502" y="4863"/>
                    <a:pt x="2168" y="4763"/>
                    <a:pt x="1968" y="4696"/>
                  </a:cubicBezTo>
                  <a:lnTo>
                    <a:pt x="1901" y="4696"/>
                  </a:lnTo>
                  <a:cubicBezTo>
                    <a:pt x="1634" y="4608"/>
                    <a:pt x="1393" y="4567"/>
                    <a:pt x="1209" y="4567"/>
                  </a:cubicBezTo>
                  <a:cubicBezTo>
                    <a:pt x="841" y="4567"/>
                    <a:pt x="700" y="4730"/>
                    <a:pt x="1034" y="4997"/>
                  </a:cubicBezTo>
                  <a:cubicBezTo>
                    <a:pt x="1167" y="5097"/>
                    <a:pt x="1401" y="5230"/>
                    <a:pt x="1734" y="5364"/>
                  </a:cubicBezTo>
                  <a:cubicBezTo>
                    <a:pt x="1801" y="5397"/>
                    <a:pt x="1868" y="5430"/>
                    <a:pt x="1968" y="5464"/>
                  </a:cubicBezTo>
                  <a:cubicBezTo>
                    <a:pt x="3536" y="6164"/>
                    <a:pt x="6938" y="7632"/>
                    <a:pt x="8806" y="8566"/>
                  </a:cubicBezTo>
                  <a:cubicBezTo>
                    <a:pt x="10507" y="9433"/>
                    <a:pt x="12042" y="9934"/>
                    <a:pt x="13309" y="10234"/>
                  </a:cubicBezTo>
                  <a:cubicBezTo>
                    <a:pt x="14243" y="10447"/>
                    <a:pt x="15007" y="10554"/>
                    <a:pt x="15497" y="10554"/>
                  </a:cubicBezTo>
                  <a:cubicBezTo>
                    <a:pt x="15619" y="10554"/>
                    <a:pt x="15724" y="10547"/>
                    <a:pt x="15811" y="10534"/>
                  </a:cubicBezTo>
                  <a:cubicBezTo>
                    <a:pt x="17346" y="10334"/>
                    <a:pt x="16945" y="8132"/>
                    <a:pt x="16845" y="7965"/>
                  </a:cubicBezTo>
                  <a:cubicBezTo>
                    <a:pt x="16145" y="6831"/>
                    <a:pt x="15311" y="5897"/>
                    <a:pt x="14477" y="5097"/>
                  </a:cubicBezTo>
                  <a:cubicBezTo>
                    <a:pt x="11942" y="2795"/>
                    <a:pt x="9140" y="1794"/>
                    <a:pt x="8439" y="894"/>
                  </a:cubicBezTo>
                  <a:cubicBezTo>
                    <a:pt x="7996" y="309"/>
                    <a:pt x="7732" y="129"/>
                    <a:pt x="7581" y="129"/>
                  </a:cubicBezTo>
                  <a:cubicBezTo>
                    <a:pt x="7449" y="129"/>
                    <a:pt x="7405" y="268"/>
                    <a:pt x="7405" y="393"/>
                  </a:cubicBezTo>
                  <a:cubicBezTo>
                    <a:pt x="7272" y="1761"/>
                    <a:pt x="8706" y="2828"/>
                    <a:pt x="9373" y="3362"/>
                  </a:cubicBezTo>
                  <a:cubicBezTo>
                    <a:pt x="7639" y="2495"/>
                    <a:pt x="4570" y="1094"/>
                    <a:pt x="3302" y="393"/>
                  </a:cubicBezTo>
                  <a:cubicBezTo>
                    <a:pt x="2764" y="113"/>
                    <a:pt x="2406" y="0"/>
                    <a:pt x="2193"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0"/>
          <p:cNvSpPr/>
          <p:nvPr/>
        </p:nvSpPr>
        <p:spPr>
          <a:xfrm rot="10800000">
            <a:off x="6668050" y="294443"/>
            <a:ext cx="2026250" cy="4554612"/>
          </a:xfrm>
          <a:prstGeom prst="wedgeRoundRectCallout">
            <a:avLst>
              <a:gd name="adj1" fmla="val 69875"/>
              <a:gd name="adj2" fmla="val 22396"/>
              <a:gd name="adj3"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466725" y="654756"/>
            <a:ext cx="2380420" cy="4391377"/>
          </a:xfrm>
          <a:prstGeom prst="wedgeRoundRectCallout">
            <a:avLst>
              <a:gd name="adj1" fmla="val 69875"/>
              <a:gd name="adj2" fmla="val 22396"/>
              <a:gd name="adj3"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txBox="1">
            <a:spLocks noGrp="1"/>
          </p:cNvSpPr>
          <p:nvPr>
            <p:ph type="title"/>
          </p:nvPr>
        </p:nvSpPr>
        <p:spPr>
          <a:xfrm>
            <a:off x="2259825" y="294443"/>
            <a:ext cx="46242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Aspectos metodológicos</a:t>
            </a:r>
            <a:endParaRPr dirty="0"/>
          </a:p>
        </p:txBody>
      </p:sp>
      <p:grpSp>
        <p:nvGrpSpPr>
          <p:cNvPr id="324" name="Google Shape;324;p20"/>
          <p:cNvGrpSpPr/>
          <p:nvPr/>
        </p:nvGrpSpPr>
        <p:grpSpPr>
          <a:xfrm>
            <a:off x="4448115" y="2434961"/>
            <a:ext cx="2157395" cy="2273376"/>
            <a:chOff x="1814675" y="2132750"/>
            <a:chExt cx="3106400" cy="3273400"/>
          </a:xfrm>
        </p:grpSpPr>
        <p:sp>
          <p:nvSpPr>
            <p:cNvPr id="325" name="Google Shape;325;p20"/>
            <p:cNvSpPr/>
            <p:nvPr/>
          </p:nvSpPr>
          <p:spPr>
            <a:xfrm>
              <a:off x="1909750" y="2349675"/>
              <a:ext cx="2351700" cy="2974675"/>
            </a:xfrm>
            <a:custGeom>
              <a:avLst/>
              <a:gdLst/>
              <a:ahLst/>
              <a:cxnLst/>
              <a:rect l="l" t="t" r="r" b="b"/>
              <a:pathLst>
                <a:path w="94068" h="118987" extrusionOk="0">
                  <a:moveTo>
                    <a:pt x="1101" y="16346"/>
                  </a:moveTo>
                  <a:cubicBezTo>
                    <a:pt x="0" y="13210"/>
                    <a:pt x="1702" y="10175"/>
                    <a:pt x="4904" y="9575"/>
                  </a:cubicBezTo>
                  <a:lnTo>
                    <a:pt x="50436" y="635"/>
                  </a:lnTo>
                  <a:cubicBezTo>
                    <a:pt x="53639" y="1"/>
                    <a:pt x="57141" y="2036"/>
                    <a:pt x="58275" y="5138"/>
                  </a:cubicBezTo>
                  <a:lnTo>
                    <a:pt x="92967" y="102674"/>
                  </a:lnTo>
                  <a:cubicBezTo>
                    <a:pt x="94067" y="105777"/>
                    <a:pt x="92366" y="108812"/>
                    <a:pt x="89164" y="109446"/>
                  </a:cubicBezTo>
                  <a:lnTo>
                    <a:pt x="43598" y="118352"/>
                  </a:lnTo>
                  <a:cubicBezTo>
                    <a:pt x="40396" y="118986"/>
                    <a:pt x="36893" y="116985"/>
                    <a:pt x="35793" y="113849"/>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2049000" y="2503975"/>
              <a:ext cx="2013975" cy="2465100"/>
            </a:xfrm>
            <a:custGeom>
              <a:avLst/>
              <a:gdLst/>
              <a:ahLst/>
              <a:cxnLst/>
              <a:rect l="l" t="t" r="r" b="b"/>
              <a:pathLst>
                <a:path w="80559" h="98604" extrusionOk="0">
                  <a:moveTo>
                    <a:pt x="1002" y="14510"/>
                  </a:moveTo>
                  <a:cubicBezTo>
                    <a:pt x="1" y="11708"/>
                    <a:pt x="1535" y="8940"/>
                    <a:pt x="4471" y="8373"/>
                  </a:cubicBezTo>
                  <a:lnTo>
                    <a:pt x="44199" y="601"/>
                  </a:lnTo>
                  <a:cubicBezTo>
                    <a:pt x="47101" y="0"/>
                    <a:pt x="50270" y="1835"/>
                    <a:pt x="51271" y="4670"/>
                  </a:cubicBezTo>
                  <a:lnTo>
                    <a:pt x="79558" y="84094"/>
                  </a:lnTo>
                  <a:cubicBezTo>
                    <a:pt x="80558" y="86929"/>
                    <a:pt x="78991" y="89664"/>
                    <a:pt x="76089" y="90265"/>
                  </a:cubicBezTo>
                  <a:lnTo>
                    <a:pt x="36360" y="98037"/>
                  </a:lnTo>
                  <a:cubicBezTo>
                    <a:pt x="33458" y="98604"/>
                    <a:pt x="30256" y="96769"/>
                    <a:pt x="29255" y="93934"/>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1814675" y="2586925"/>
              <a:ext cx="2425100" cy="2819225"/>
            </a:xfrm>
            <a:custGeom>
              <a:avLst/>
              <a:gdLst/>
              <a:ahLst/>
              <a:cxnLst/>
              <a:rect l="l" t="t" r="r" b="b"/>
              <a:pathLst>
                <a:path w="97004" h="112769" extrusionOk="0">
                  <a:moveTo>
                    <a:pt x="7239" y="1"/>
                  </a:moveTo>
                  <a:cubicBezTo>
                    <a:pt x="6939" y="134"/>
                    <a:pt x="5838" y="635"/>
                    <a:pt x="4137" y="2269"/>
                  </a:cubicBezTo>
                  <a:cubicBezTo>
                    <a:pt x="2703" y="3670"/>
                    <a:pt x="1" y="6072"/>
                    <a:pt x="901" y="8607"/>
                  </a:cubicBezTo>
                  <a:cubicBezTo>
                    <a:pt x="4971" y="20316"/>
                    <a:pt x="36226" y="107778"/>
                    <a:pt x="36226" y="107778"/>
                  </a:cubicBezTo>
                  <a:cubicBezTo>
                    <a:pt x="37252" y="110736"/>
                    <a:pt x="40308" y="112769"/>
                    <a:pt x="43387" y="112769"/>
                  </a:cubicBezTo>
                  <a:cubicBezTo>
                    <a:pt x="43815" y="112769"/>
                    <a:pt x="44243" y="112730"/>
                    <a:pt x="44666" y="112648"/>
                  </a:cubicBezTo>
                  <a:lnTo>
                    <a:pt x="93768" y="103008"/>
                  </a:lnTo>
                  <a:cubicBezTo>
                    <a:pt x="95669" y="102174"/>
                    <a:pt x="96870" y="98171"/>
                    <a:pt x="97003" y="95469"/>
                  </a:cubicBezTo>
                  <a:lnTo>
                    <a:pt x="97003" y="95469"/>
                  </a:lnTo>
                  <a:cubicBezTo>
                    <a:pt x="96636" y="97404"/>
                    <a:pt x="95135" y="98938"/>
                    <a:pt x="92967" y="99372"/>
                  </a:cubicBezTo>
                  <a:lnTo>
                    <a:pt x="47401" y="108312"/>
                  </a:lnTo>
                  <a:cubicBezTo>
                    <a:pt x="47018" y="108384"/>
                    <a:pt x="46631" y="108418"/>
                    <a:pt x="46245" y="108418"/>
                  </a:cubicBezTo>
                  <a:cubicBezTo>
                    <a:pt x="43396" y="108418"/>
                    <a:pt x="40565" y="106540"/>
                    <a:pt x="39596" y="103809"/>
                  </a:cubicBezTo>
                  <a:lnTo>
                    <a:pt x="4904" y="6272"/>
                  </a:lnTo>
                  <a:cubicBezTo>
                    <a:pt x="3970" y="3670"/>
                    <a:pt x="5004" y="1135"/>
                    <a:pt x="7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3396650" y="4870275"/>
              <a:ext cx="249350" cy="225950"/>
            </a:xfrm>
            <a:custGeom>
              <a:avLst/>
              <a:gdLst/>
              <a:ahLst/>
              <a:cxnLst/>
              <a:rect l="l" t="t" r="r" b="b"/>
              <a:pathLst>
                <a:path w="9974" h="9038" extrusionOk="0">
                  <a:moveTo>
                    <a:pt x="4079" y="0"/>
                  </a:moveTo>
                  <a:cubicBezTo>
                    <a:pt x="3543" y="0"/>
                    <a:pt x="3018" y="107"/>
                    <a:pt x="2535" y="333"/>
                  </a:cubicBezTo>
                  <a:cubicBezTo>
                    <a:pt x="500" y="1300"/>
                    <a:pt x="0" y="3935"/>
                    <a:pt x="1334" y="6237"/>
                  </a:cubicBezTo>
                  <a:cubicBezTo>
                    <a:pt x="2372" y="7983"/>
                    <a:pt x="4196" y="9038"/>
                    <a:pt x="5890" y="9038"/>
                  </a:cubicBezTo>
                  <a:cubicBezTo>
                    <a:pt x="6429" y="9038"/>
                    <a:pt x="6955" y="8931"/>
                    <a:pt x="7439" y="8705"/>
                  </a:cubicBezTo>
                  <a:cubicBezTo>
                    <a:pt x="9440" y="7738"/>
                    <a:pt x="9974" y="5103"/>
                    <a:pt x="8606" y="2801"/>
                  </a:cubicBezTo>
                  <a:cubicBezTo>
                    <a:pt x="7569" y="1055"/>
                    <a:pt x="5764" y="0"/>
                    <a:pt x="4079" y="0"/>
                  </a:cubicBezTo>
                  <a:close/>
                </a:path>
              </a:pathLst>
            </a:custGeom>
            <a:solidFill>
              <a:srgbClr val="9E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2984675" y="2132750"/>
              <a:ext cx="1453575" cy="1574175"/>
            </a:xfrm>
            <a:custGeom>
              <a:avLst/>
              <a:gdLst/>
              <a:ahLst/>
              <a:cxnLst/>
              <a:rect l="l" t="t" r="r" b="b"/>
              <a:pathLst>
                <a:path w="58143" h="62967" extrusionOk="0">
                  <a:moveTo>
                    <a:pt x="34509" y="1"/>
                  </a:moveTo>
                  <a:cubicBezTo>
                    <a:pt x="27180" y="1"/>
                    <a:pt x="18189" y="3744"/>
                    <a:pt x="15078" y="12764"/>
                  </a:cubicBezTo>
                  <a:cubicBezTo>
                    <a:pt x="14411" y="14699"/>
                    <a:pt x="14011" y="16834"/>
                    <a:pt x="13977" y="19235"/>
                  </a:cubicBezTo>
                  <a:cubicBezTo>
                    <a:pt x="13944" y="19469"/>
                    <a:pt x="13944" y="19669"/>
                    <a:pt x="13944" y="19903"/>
                  </a:cubicBezTo>
                  <a:cubicBezTo>
                    <a:pt x="13977" y="33212"/>
                    <a:pt x="2969" y="33512"/>
                    <a:pt x="634" y="44554"/>
                  </a:cubicBezTo>
                  <a:cubicBezTo>
                    <a:pt x="101" y="47122"/>
                    <a:pt x="1" y="49590"/>
                    <a:pt x="268" y="51892"/>
                  </a:cubicBezTo>
                  <a:lnTo>
                    <a:pt x="401" y="51692"/>
                  </a:lnTo>
                  <a:cubicBezTo>
                    <a:pt x="935" y="50991"/>
                    <a:pt x="1502" y="50291"/>
                    <a:pt x="2069" y="49590"/>
                  </a:cubicBezTo>
                  <a:cubicBezTo>
                    <a:pt x="4304" y="46788"/>
                    <a:pt x="6672" y="44220"/>
                    <a:pt x="9274" y="42185"/>
                  </a:cubicBezTo>
                  <a:cubicBezTo>
                    <a:pt x="10908" y="40884"/>
                    <a:pt x="12643" y="39783"/>
                    <a:pt x="14478" y="38983"/>
                  </a:cubicBezTo>
                  <a:cubicBezTo>
                    <a:pt x="15212" y="38649"/>
                    <a:pt x="15979" y="38382"/>
                    <a:pt x="16746" y="38149"/>
                  </a:cubicBezTo>
                  <a:cubicBezTo>
                    <a:pt x="17146" y="38049"/>
                    <a:pt x="17547" y="37949"/>
                    <a:pt x="17947" y="37849"/>
                  </a:cubicBezTo>
                  <a:cubicBezTo>
                    <a:pt x="18347" y="37749"/>
                    <a:pt x="18747" y="37682"/>
                    <a:pt x="19148" y="37615"/>
                  </a:cubicBezTo>
                  <a:cubicBezTo>
                    <a:pt x="23584" y="36915"/>
                    <a:pt x="26553" y="36881"/>
                    <a:pt x="27754" y="34380"/>
                  </a:cubicBezTo>
                  <a:cubicBezTo>
                    <a:pt x="27787" y="34246"/>
                    <a:pt x="27854" y="34146"/>
                    <a:pt x="27887" y="34046"/>
                  </a:cubicBezTo>
                  <a:cubicBezTo>
                    <a:pt x="28021" y="33679"/>
                    <a:pt x="28121" y="33312"/>
                    <a:pt x="28187" y="32879"/>
                  </a:cubicBezTo>
                  <a:cubicBezTo>
                    <a:pt x="28254" y="32612"/>
                    <a:pt x="28288" y="32278"/>
                    <a:pt x="28288" y="31978"/>
                  </a:cubicBezTo>
                  <a:cubicBezTo>
                    <a:pt x="28321" y="31644"/>
                    <a:pt x="28321" y="31277"/>
                    <a:pt x="28321" y="30910"/>
                  </a:cubicBezTo>
                  <a:lnTo>
                    <a:pt x="28254" y="30910"/>
                  </a:lnTo>
                  <a:cubicBezTo>
                    <a:pt x="28160" y="30934"/>
                    <a:pt x="27982" y="30958"/>
                    <a:pt x="27756" y="30958"/>
                  </a:cubicBezTo>
                  <a:cubicBezTo>
                    <a:pt x="27663" y="30958"/>
                    <a:pt x="27561" y="30954"/>
                    <a:pt x="27454" y="30944"/>
                  </a:cubicBezTo>
                  <a:lnTo>
                    <a:pt x="27187" y="30944"/>
                  </a:lnTo>
                  <a:cubicBezTo>
                    <a:pt x="26720" y="30910"/>
                    <a:pt x="26119" y="30777"/>
                    <a:pt x="25586" y="30443"/>
                  </a:cubicBezTo>
                  <a:cubicBezTo>
                    <a:pt x="25385" y="30343"/>
                    <a:pt x="25219" y="30210"/>
                    <a:pt x="25019" y="30043"/>
                  </a:cubicBezTo>
                  <a:cubicBezTo>
                    <a:pt x="24685" y="29776"/>
                    <a:pt x="24385" y="29376"/>
                    <a:pt x="24151" y="28909"/>
                  </a:cubicBezTo>
                  <a:cubicBezTo>
                    <a:pt x="23951" y="28609"/>
                    <a:pt x="23818" y="28275"/>
                    <a:pt x="23684" y="27942"/>
                  </a:cubicBezTo>
                  <a:cubicBezTo>
                    <a:pt x="23618" y="27775"/>
                    <a:pt x="23584" y="27608"/>
                    <a:pt x="23517" y="27441"/>
                  </a:cubicBezTo>
                  <a:cubicBezTo>
                    <a:pt x="23050" y="25673"/>
                    <a:pt x="23317" y="23739"/>
                    <a:pt x="25152" y="23305"/>
                  </a:cubicBezTo>
                  <a:cubicBezTo>
                    <a:pt x="25352" y="23272"/>
                    <a:pt x="25552" y="23238"/>
                    <a:pt x="25719" y="23238"/>
                  </a:cubicBezTo>
                  <a:lnTo>
                    <a:pt x="25986" y="23238"/>
                  </a:lnTo>
                  <a:cubicBezTo>
                    <a:pt x="26253" y="23272"/>
                    <a:pt x="26486" y="23372"/>
                    <a:pt x="26720" y="23472"/>
                  </a:cubicBezTo>
                  <a:cubicBezTo>
                    <a:pt x="26953" y="23605"/>
                    <a:pt x="27153" y="23739"/>
                    <a:pt x="27354" y="23905"/>
                  </a:cubicBezTo>
                  <a:cubicBezTo>
                    <a:pt x="27787" y="24339"/>
                    <a:pt x="28154" y="24906"/>
                    <a:pt x="28421" y="25473"/>
                  </a:cubicBezTo>
                  <a:cubicBezTo>
                    <a:pt x="28488" y="25640"/>
                    <a:pt x="28554" y="25807"/>
                    <a:pt x="28621" y="25974"/>
                  </a:cubicBezTo>
                  <a:cubicBezTo>
                    <a:pt x="29088" y="27141"/>
                    <a:pt x="29255" y="28209"/>
                    <a:pt x="29255" y="28209"/>
                  </a:cubicBezTo>
                  <a:cubicBezTo>
                    <a:pt x="29255" y="28209"/>
                    <a:pt x="35293" y="25773"/>
                    <a:pt x="36593" y="16167"/>
                  </a:cubicBezTo>
                  <a:cubicBezTo>
                    <a:pt x="36660" y="15666"/>
                    <a:pt x="36760" y="15166"/>
                    <a:pt x="36894" y="14699"/>
                  </a:cubicBezTo>
                  <a:cubicBezTo>
                    <a:pt x="36994" y="14399"/>
                    <a:pt x="37094" y="14098"/>
                    <a:pt x="37194" y="13798"/>
                  </a:cubicBezTo>
                  <a:cubicBezTo>
                    <a:pt x="37494" y="13098"/>
                    <a:pt x="37828" y="12431"/>
                    <a:pt x="38228" y="11830"/>
                  </a:cubicBezTo>
                  <a:cubicBezTo>
                    <a:pt x="38495" y="11497"/>
                    <a:pt x="38728" y="11163"/>
                    <a:pt x="38995" y="10863"/>
                  </a:cubicBezTo>
                  <a:cubicBezTo>
                    <a:pt x="40255" y="9480"/>
                    <a:pt x="41734" y="8700"/>
                    <a:pt x="42850" y="8700"/>
                  </a:cubicBezTo>
                  <a:cubicBezTo>
                    <a:pt x="43242" y="8700"/>
                    <a:pt x="43588" y="8796"/>
                    <a:pt x="43865" y="8995"/>
                  </a:cubicBezTo>
                  <a:cubicBezTo>
                    <a:pt x="44766" y="9695"/>
                    <a:pt x="45633" y="10663"/>
                    <a:pt x="46400" y="11964"/>
                  </a:cubicBezTo>
                  <a:cubicBezTo>
                    <a:pt x="46467" y="12130"/>
                    <a:pt x="46567" y="12297"/>
                    <a:pt x="46667" y="12464"/>
                  </a:cubicBezTo>
                  <a:cubicBezTo>
                    <a:pt x="46834" y="12797"/>
                    <a:pt x="47001" y="13164"/>
                    <a:pt x="47168" y="13565"/>
                  </a:cubicBezTo>
                  <a:cubicBezTo>
                    <a:pt x="47601" y="14532"/>
                    <a:pt x="47935" y="15633"/>
                    <a:pt x="48235" y="16900"/>
                  </a:cubicBezTo>
                  <a:cubicBezTo>
                    <a:pt x="48335" y="17401"/>
                    <a:pt x="48469" y="17901"/>
                    <a:pt x="48569" y="18368"/>
                  </a:cubicBezTo>
                  <a:cubicBezTo>
                    <a:pt x="48735" y="19369"/>
                    <a:pt x="48902" y="20370"/>
                    <a:pt x="49036" y="21337"/>
                  </a:cubicBezTo>
                  <a:cubicBezTo>
                    <a:pt x="49069" y="21604"/>
                    <a:pt x="49102" y="21837"/>
                    <a:pt x="49102" y="22071"/>
                  </a:cubicBezTo>
                  <a:cubicBezTo>
                    <a:pt x="49169" y="22571"/>
                    <a:pt x="49202" y="23038"/>
                    <a:pt x="49236" y="23505"/>
                  </a:cubicBezTo>
                  <a:cubicBezTo>
                    <a:pt x="49269" y="23539"/>
                    <a:pt x="49269" y="23572"/>
                    <a:pt x="49269" y="23605"/>
                  </a:cubicBezTo>
                  <a:cubicBezTo>
                    <a:pt x="49303" y="24306"/>
                    <a:pt x="49336" y="24973"/>
                    <a:pt x="49336" y="25607"/>
                  </a:cubicBezTo>
                  <a:cubicBezTo>
                    <a:pt x="49369" y="25840"/>
                    <a:pt x="49369" y="26074"/>
                    <a:pt x="49369" y="26307"/>
                  </a:cubicBezTo>
                  <a:cubicBezTo>
                    <a:pt x="49369" y="26507"/>
                    <a:pt x="49369" y="26741"/>
                    <a:pt x="49336" y="26974"/>
                  </a:cubicBezTo>
                  <a:cubicBezTo>
                    <a:pt x="49336" y="27408"/>
                    <a:pt x="49336" y="27842"/>
                    <a:pt x="49303" y="28242"/>
                  </a:cubicBezTo>
                  <a:cubicBezTo>
                    <a:pt x="49236" y="29076"/>
                    <a:pt x="49169" y="29876"/>
                    <a:pt x="49036" y="30644"/>
                  </a:cubicBezTo>
                  <a:cubicBezTo>
                    <a:pt x="48769" y="32145"/>
                    <a:pt x="48369" y="33446"/>
                    <a:pt x="47835" y="34413"/>
                  </a:cubicBezTo>
                  <a:cubicBezTo>
                    <a:pt x="47568" y="34913"/>
                    <a:pt x="47234" y="35314"/>
                    <a:pt x="46901" y="35647"/>
                  </a:cubicBezTo>
                  <a:cubicBezTo>
                    <a:pt x="46634" y="35881"/>
                    <a:pt x="46267" y="36114"/>
                    <a:pt x="45800" y="36281"/>
                  </a:cubicBezTo>
                  <a:cubicBezTo>
                    <a:pt x="45533" y="36414"/>
                    <a:pt x="45233" y="36514"/>
                    <a:pt x="44933" y="36615"/>
                  </a:cubicBezTo>
                  <a:cubicBezTo>
                    <a:pt x="44199" y="36848"/>
                    <a:pt x="43365" y="37048"/>
                    <a:pt x="42531" y="37182"/>
                  </a:cubicBezTo>
                  <a:cubicBezTo>
                    <a:pt x="42431" y="37215"/>
                    <a:pt x="42298" y="37248"/>
                    <a:pt x="42197" y="37248"/>
                  </a:cubicBezTo>
                  <a:cubicBezTo>
                    <a:pt x="41730" y="37348"/>
                    <a:pt x="41297" y="37415"/>
                    <a:pt x="40897" y="37482"/>
                  </a:cubicBezTo>
                  <a:cubicBezTo>
                    <a:pt x="40763" y="37482"/>
                    <a:pt x="40663" y="37482"/>
                    <a:pt x="40596" y="37515"/>
                  </a:cubicBezTo>
                  <a:cubicBezTo>
                    <a:pt x="39496" y="37649"/>
                    <a:pt x="38728" y="37715"/>
                    <a:pt x="38728" y="37715"/>
                  </a:cubicBezTo>
                  <a:cubicBezTo>
                    <a:pt x="38728" y="37715"/>
                    <a:pt x="33725" y="39950"/>
                    <a:pt x="32324" y="44053"/>
                  </a:cubicBezTo>
                  <a:cubicBezTo>
                    <a:pt x="32257" y="44220"/>
                    <a:pt x="32224" y="44353"/>
                    <a:pt x="32190" y="44520"/>
                  </a:cubicBezTo>
                  <a:cubicBezTo>
                    <a:pt x="32090" y="44820"/>
                    <a:pt x="32024" y="45121"/>
                    <a:pt x="31990" y="45454"/>
                  </a:cubicBezTo>
                  <a:cubicBezTo>
                    <a:pt x="31957" y="45621"/>
                    <a:pt x="31957" y="45788"/>
                    <a:pt x="31957" y="45921"/>
                  </a:cubicBezTo>
                  <a:cubicBezTo>
                    <a:pt x="31923" y="46321"/>
                    <a:pt x="31957" y="46722"/>
                    <a:pt x="31990" y="47155"/>
                  </a:cubicBezTo>
                  <a:cubicBezTo>
                    <a:pt x="32224" y="50291"/>
                    <a:pt x="33758" y="54928"/>
                    <a:pt x="34592" y="59297"/>
                  </a:cubicBezTo>
                  <a:cubicBezTo>
                    <a:pt x="36193" y="60799"/>
                    <a:pt x="37728" y="62066"/>
                    <a:pt x="39029" y="62867"/>
                  </a:cubicBezTo>
                  <a:cubicBezTo>
                    <a:pt x="39146" y="62934"/>
                    <a:pt x="39304" y="62967"/>
                    <a:pt x="39501" y="62967"/>
                  </a:cubicBezTo>
                  <a:cubicBezTo>
                    <a:pt x="40757" y="62967"/>
                    <a:pt x="43559" y="61644"/>
                    <a:pt x="46934" y="59798"/>
                  </a:cubicBezTo>
                  <a:cubicBezTo>
                    <a:pt x="55073" y="44053"/>
                    <a:pt x="58142" y="7227"/>
                    <a:pt x="40229" y="889"/>
                  </a:cubicBezTo>
                  <a:cubicBezTo>
                    <a:pt x="38578" y="309"/>
                    <a:pt x="36612" y="1"/>
                    <a:pt x="34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3709375" y="3930400"/>
              <a:ext cx="43375" cy="17525"/>
            </a:xfrm>
            <a:custGeom>
              <a:avLst/>
              <a:gdLst/>
              <a:ahLst/>
              <a:cxnLst/>
              <a:rect l="l" t="t" r="r" b="b"/>
              <a:pathLst>
                <a:path w="1735" h="701" extrusionOk="0">
                  <a:moveTo>
                    <a:pt x="967" y="0"/>
                  </a:moveTo>
                  <a:cubicBezTo>
                    <a:pt x="667" y="234"/>
                    <a:pt x="334" y="467"/>
                    <a:pt x="0" y="701"/>
                  </a:cubicBezTo>
                  <a:cubicBezTo>
                    <a:pt x="567" y="634"/>
                    <a:pt x="1134" y="534"/>
                    <a:pt x="1735" y="401"/>
                  </a:cubicBezTo>
                  <a:cubicBezTo>
                    <a:pt x="1468" y="267"/>
                    <a:pt x="1234" y="134"/>
                    <a:pt x="96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3384975" y="4153075"/>
              <a:ext cx="18350" cy="8350"/>
            </a:xfrm>
            <a:custGeom>
              <a:avLst/>
              <a:gdLst/>
              <a:ahLst/>
              <a:cxnLst/>
              <a:rect l="l" t="t" r="r" b="b"/>
              <a:pathLst>
                <a:path w="734" h="334" extrusionOk="0">
                  <a:moveTo>
                    <a:pt x="733" y="0"/>
                  </a:moveTo>
                  <a:lnTo>
                    <a:pt x="733" y="0"/>
                  </a:lnTo>
                  <a:cubicBezTo>
                    <a:pt x="500" y="100"/>
                    <a:pt x="233" y="200"/>
                    <a:pt x="0" y="333"/>
                  </a:cubicBezTo>
                  <a:cubicBezTo>
                    <a:pt x="267" y="200"/>
                    <a:pt x="500" y="100"/>
                    <a:pt x="733"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2720325" y="3836175"/>
              <a:ext cx="25" cy="1675"/>
            </a:xfrm>
            <a:custGeom>
              <a:avLst/>
              <a:gdLst/>
              <a:ahLst/>
              <a:cxnLst/>
              <a:rect l="l" t="t" r="r" b="b"/>
              <a:pathLst>
                <a:path w="1" h="67" extrusionOk="0">
                  <a:moveTo>
                    <a:pt x="0" y="67"/>
                  </a:moveTo>
                  <a:cubicBezTo>
                    <a:pt x="0" y="33"/>
                    <a:pt x="0" y="33"/>
                    <a:pt x="0" y="0"/>
                  </a:cubicBezTo>
                  <a:cubicBezTo>
                    <a:pt x="0" y="0"/>
                    <a:pt x="0" y="33"/>
                    <a:pt x="0" y="67"/>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3448350" y="4115525"/>
              <a:ext cx="25875" cy="15050"/>
            </a:xfrm>
            <a:custGeom>
              <a:avLst/>
              <a:gdLst/>
              <a:ahLst/>
              <a:cxnLst/>
              <a:rect l="l" t="t" r="r" b="b"/>
              <a:pathLst>
                <a:path w="1035" h="602" extrusionOk="0">
                  <a:moveTo>
                    <a:pt x="0" y="601"/>
                  </a:moveTo>
                  <a:cubicBezTo>
                    <a:pt x="334" y="401"/>
                    <a:pt x="701" y="201"/>
                    <a:pt x="1034" y="1"/>
                  </a:cubicBezTo>
                  <a:cubicBezTo>
                    <a:pt x="701" y="201"/>
                    <a:pt x="334" y="401"/>
                    <a:pt x="0" y="60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3234025" y="4198925"/>
              <a:ext cx="31700" cy="5850"/>
            </a:xfrm>
            <a:custGeom>
              <a:avLst/>
              <a:gdLst/>
              <a:ahLst/>
              <a:cxnLst/>
              <a:rect l="l" t="t" r="r" b="b"/>
              <a:pathLst>
                <a:path w="1268" h="234" extrusionOk="0">
                  <a:moveTo>
                    <a:pt x="0" y="234"/>
                  </a:moveTo>
                  <a:cubicBezTo>
                    <a:pt x="434" y="167"/>
                    <a:pt x="868" y="101"/>
                    <a:pt x="1268" y="0"/>
                  </a:cubicBezTo>
                  <a:cubicBezTo>
                    <a:pt x="868" y="101"/>
                    <a:pt x="434" y="167"/>
                    <a:pt x="0" y="234"/>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2797050" y="4006275"/>
              <a:ext cx="25875" cy="30050"/>
            </a:xfrm>
            <a:custGeom>
              <a:avLst/>
              <a:gdLst/>
              <a:ahLst/>
              <a:cxnLst/>
              <a:rect l="l" t="t" r="r" b="b"/>
              <a:pathLst>
                <a:path w="1035" h="1202" extrusionOk="0">
                  <a:moveTo>
                    <a:pt x="0" y="1"/>
                  </a:moveTo>
                  <a:cubicBezTo>
                    <a:pt x="334" y="401"/>
                    <a:pt x="667" y="802"/>
                    <a:pt x="1034" y="1202"/>
                  </a:cubicBezTo>
                  <a:cubicBezTo>
                    <a:pt x="667" y="802"/>
                    <a:pt x="334" y="401"/>
                    <a:pt x="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2842900" y="4057150"/>
              <a:ext cx="109275" cy="86750"/>
            </a:xfrm>
            <a:custGeom>
              <a:avLst/>
              <a:gdLst/>
              <a:ahLst/>
              <a:cxnLst/>
              <a:rect l="l" t="t" r="r" b="b"/>
              <a:pathLst>
                <a:path w="4371" h="3470" extrusionOk="0">
                  <a:moveTo>
                    <a:pt x="4371" y="3470"/>
                  </a:moveTo>
                  <a:cubicBezTo>
                    <a:pt x="2770" y="2503"/>
                    <a:pt x="1269" y="1302"/>
                    <a:pt x="1" y="1"/>
                  </a:cubicBezTo>
                  <a:cubicBezTo>
                    <a:pt x="1269" y="1302"/>
                    <a:pt x="2770" y="2503"/>
                    <a:pt x="4371" y="347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2773700" y="3972925"/>
              <a:ext cx="15025" cy="21700"/>
            </a:xfrm>
            <a:custGeom>
              <a:avLst/>
              <a:gdLst/>
              <a:ahLst/>
              <a:cxnLst/>
              <a:rect l="l" t="t" r="r" b="b"/>
              <a:pathLst>
                <a:path w="601" h="868" extrusionOk="0">
                  <a:moveTo>
                    <a:pt x="0" y="1"/>
                  </a:moveTo>
                  <a:lnTo>
                    <a:pt x="0" y="1"/>
                  </a:lnTo>
                  <a:cubicBezTo>
                    <a:pt x="167" y="301"/>
                    <a:pt x="367" y="568"/>
                    <a:pt x="601" y="868"/>
                  </a:cubicBezTo>
                  <a:cubicBezTo>
                    <a:pt x="367" y="568"/>
                    <a:pt x="167" y="268"/>
                    <a:pt x="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a:off x="3656825" y="3966250"/>
              <a:ext cx="29200" cy="21725"/>
            </a:xfrm>
            <a:custGeom>
              <a:avLst/>
              <a:gdLst/>
              <a:ahLst/>
              <a:cxnLst/>
              <a:rect l="l" t="t" r="r" b="b"/>
              <a:pathLst>
                <a:path w="1168" h="869" extrusionOk="0">
                  <a:moveTo>
                    <a:pt x="1" y="868"/>
                  </a:moveTo>
                  <a:cubicBezTo>
                    <a:pt x="401" y="568"/>
                    <a:pt x="768" y="268"/>
                    <a:pt x="1168" y="1"/>
                  </a:cubicBezTo>
                  <a:cubicBezTo>
                    <a:pt x="768" y="268"/>
                    <a:pt x="401" y="568"/>
                    <a:pt x="1" y="868"/>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a:off x="3572600" y="4003775"/>
              <a:ext cx="63400" cy="47575"/>
            </a:xfrm>
            <a:custGeom>
              <a:avLst/>
              <a:gdLst/>
              <a:ahLst/>
              <a:cxnLst/>
              <a:rect l="l" t="t" r="r" b="b"/>
              <a:pathLst>
                <a:path w="2536" h="1903" extrusionOk="0">
                  <a:moveTo>
                    <a:pt x="0" y="1902"/>
                  </a:moveTo>
                  <a:cubicBezTo>
                    <a:pt x="868" y="1268"/>
                    <a:pt x="1735" y="635"/>
                    <a:pt x="2536" y="1"/>
                  </a:cubicBezTo>
                  <a:cubicBezTo>
                    <a:pt x="1735" y="635"/>
                    <a:pt x="868" y="1268"/>
                    <a:pt x="0" y="1902"/>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3474200" y="4067175"/>
              <a:ext cx="75075" cy="48375"/>
            </a:xfrm>
            <a:custGeom>
              <a:avLst/>
              <a:gdLst/>
              <a:ahLst/>
              <a:cxnLst/>
              <a:rect l="l" t="t" r="r" b="b"/>
              <a:pathLst>
                <a:path w="3003" h="1935" extrusionOk="0">
                  <a:moveTo>
                    <a:pt x="0" y="1935"/>
                  </a:moveTo>
                  <a:cubicBezTo>
                    <a:pt x="1034" y="1334"/>
                    <a:pt x="2035" y="667"/>
                    <a:pt x="3002" y="0"/>
                  </a:cubicBezTo>
                  <a:cubicBezTo>
                    <a:pt x="2035" y="667"/>
                    <a:pt x="1034" y="1334"/>
                    <a:pt x="0" y="1935"/>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2724500" y="3865375"/>
              <a:ext cx="10850" cy="35850"/>
            </a:xfrm>
            <a:custGeom>
              <a:avLst/>
              <a:gdLst/>
              <a:ahLst/>
              <a:cxnLst/>
              <a:rect l="l" t="t" r="r" b="b"/>
              <a:pathLst>
                <a:path w="434" h="1434" extrusionOk="0">
                  <a:moveTo>
                    <a:pt x="1" y="1"/>
                  </a:moveTo>
                  <a:lnTo>
                    <a:pt x="1" y="1"/>
                  </a:lnTo>
                  <a:cubicBezTo>
                    <a:pt x="101" y="468"/>
                    <a:pt x="234" y="967"/>
                    <a:pt x="434" y="1434"/>
                  </a:cubicBezTo>
                  <a:cubicBezTo>
                    <a:pt x="267" y="967"/>
                    <a:pt x="101" y="468"/>
                    <a:pt x="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a:off x="2754525" y="3942075"/>
              <a:ext cx="4175" cy="7525"/>
            </a:xfrm>
            <a:custGeom>
              <a:avLst/>
              <a:gdLst/>
              <a:ahLst/>
              <a:cxnLst/>
              <a:rect l="l" t="t" r="r" b="b"/>
              <a:pathLst>
                <a:path w="167" h="301" extrusionOk="0">
                  <a:moveTo>
                    <a:pt x="0" y="0"/>
                  </a:moveTo>
                  <a:cubicBezTo>
                    <a:pt x="67" y="101"/>
                    <a:pt x="134" y="201"/>
                    <a:pt x="167" y="301"/>
                  </a:cubicBezTo>
                  <a:cubicBezTo>
                    <a:pt x="134" y="201"/>
                    <a:pt x="67" y="101"/>
                    <a:pt x="0"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3463350" y="2350575"/>
              <a:ext cx="752225" cy="1264625"/>
            </a:xfrm>
            <a:custGeom>
              <a:avLst/>
              <a:gdLst/>
              <a:ahLst/>
              <a:cxnLst/>
              <a:rect l="l" t="t" r="r" b="b"/>
              <a:pathLst>
                <a:path w="30089" h="50585" extrusionOk="0">
                  <a:moveTo>
                    <a:pt x="27804" y="10083"/>
                  </a:moveTo>
                  <a:cubicBezTo>
                    <a:pt x="28242" y="10083"/>
                    <a:pt x="28662" y="10564"/>
                    <a:pt x="28788" y="11223"/>
                  </a:cubicBezTo>
                  <a:cubicBezTo>
                    <a:pt x="28921" y="11957"/>
                    <a:pt x="28654" y="12591"/>
                    <a:pt x="28187" y="12691"/>
                  </a:cubicBezTo>
                  <a:cubicBezTo>
                    <a:pt x="28159" y="12695"/>
                    <a:pt x="28132" y="12697"/>
                    <a:pt x="28104" y="12697"/>
                  </a:cubicBezTo>
                  <a:cubicBezTo>
                    <a:pt x="27666" y="12697"/>
                    <a:pt x="27245" y="12213"/>
                    <a:pt x="27120" y="11523"/>
                  </a:cubicBezTo>
                  <a:cubicBezTo>
                    <a:pt x="26987" y="10823"/>
                    <a:pt x="27253" y="10155"/>
                    <a:pt x="27720" y="10089"/>
                  </a:cubicBezTo>
                  <a:cubicBezTo>
                    <a:pt x="27748" y="10085"/>
                    <a:pt x="27776" y="10083"/>
                    <a:pt x="27804" y="10083"/>
                  </a:cubicBezTo>
                  <a:close/>
                  <a:moveTo>
                    <a:pt x="19894" y="11651"/>
                  </a:moveTo>
                  <a:cubicBezTo>
                    <a:pt x="20334" y="11651"/>
                    <a:pt x="20756" y="12163"/>
                    <a:pt x="20882" y="12824"/>
                  </a:cubicBezTo>
                  <a:cubicBezTo>
                    <a:pt x="20982" y="13558"/>
                    <a:pt x="20715" y="14192"/>
                    <a:pt x="20248" y="14258"/>
                  </a:cubicBezTo>
                  <a:cubicBezTo>
                    <a:pt x="20220" y="14262"/>
                    <a:pt x="20193" y="14264"/>
                    <a:pt x="20165" y="14264"/>
                  </a:cubicBezTo>
                  <a:cubicBezTo>
                    <a:pt x="19727" y="14264"/>
                    <a:pt x="19308" y="13781"/>
                    <a:pt x="19214" y="13091"/>
                  </a:cubicBezTo>
                  <a:cubicBezTo>
                    <a:pt x="19081" y="12390"/>
                    <a:pt x="19348" y="11757"/>
                    <a:pt x="19815" y="11657"/>
                  </a:cubicBezTo>
                  <a:cubicBezTo>
                    <a:pt x="19841" y="11653"/>
                    <a:pt x="19868" y="11651"/>
                    <a:pt x="19894" y="11651"/>
                  </a:cubicBezTo>
                  <a:close/>
                  <a:moveTo>
                    <a:pt x="24752" y="9255"/>
                  </a:moveTo>
                  <a:lnTo>
                    <a:pt x="24885" y="9288"/>
                  </a:lnTo>
                  <a:lnTo>
                    <a:pt x="24918" y="9288"/>
                  </a:lnTo>
                  <a:lnTo>
                    <a:pt x="25052" y="9322"/>
                  </a:lnTo>
                  <a:lnTo>
                    <a:pt x="25052" y="9355"/>
                  </a:lnTo>
                  <a:lnTo>
                    <a:pt x="25052" y="9422"/>
                  </a:lnTo>
                  <a:lnTo>
                    <a:pt x="25052" y="9488"/>
                  </a:lnTo>
                  <a:lnTo>
                    <a:pt x="25052" y="9555"/>
                  </a:lnTo>
                  <a:lnTo>
                    <a:pt x="25052" y="9622"/>
                  </a:lnTo>
                  <a:lnTo>
                    <a:pt x="25052" y="9688"/>
                  </a:lnTo>
                  <a:lnTo>
                    <a:pt x="25052" y="9755"/>
                  </a:lnTo>
                  <a:lnTo>
                    <a:pt x="25052" y="9822"/>
                  </a:lnTo>
                  <a:lnTo>
                    <a:pt x="25052" y="9889"/>
                  </a:lnTo>
                  <a:lnTo>
                    <a:pt x="25052" y="9955"/>
                  </a:lnTo>
                  <a:lnTo>
                    <a:pt x="25052" y="10022"/>
                  </a:lnTo>
                  <a:lnTo>
                    <a:pt x="25052" y="10055"/>
                  </a:lnTo>
                  <a:lnTo>
                    <a:pt x="25052" y="10089"/>
                  </a:lnTo>
                  <a:lnTo>
                    <a:pt x="25052" y="10155"/>
                  </a:lnTo>
                  <a:lnTo>
                    <a:pt x="25052" y="10222"/>
                  </a:lnTo>
                  <a:lnTo>
                    <a:pt x="25052" y="10289"/>
                  </a:lnTo>
                  <a:lnTo>
                    <a:pt x="25052" y="10356"/>
                  </a:lnTo>
                  <a:lnTo>
                    <a:pt x="25052" y="10422"/>
                  </a:lnTo>
                  <a:lnTo>
                    <a:pt x="25052" y="10489"/>
                  </a:lnTo>
                  <a:lnTo>
                    <a:pt x="25085" y="10556"/>
                  </a:lnTo>
                  <a:lnTo>
                    <a:pt x="25085" y="10622"/>
                  </a:lnTo>
                  <a:lnTo>
                    <a:pt x="25085" y="10689"/>
                  </a:lnTo>
                  <a:lnTo>
                    <a:pt x="25085" y="10756"/>
                  </a:lnTo>
                  <a:lnTo>
                    <a:pt x="25085" y="10823"/>
                  </a:lnTo>
                  <a:lnTo>
                    <a:pt x="25119" y="10889"/>
                  </a:lnTo>
                  <a:lnTo>
                    <a:pt x="25119" y="10956"/>
                  </a:lnTo>
                  <a:lnTo>
                    <a:pt x="25119" y="11023"/>
                  </a:lnTo>
                  <a:lnTo>
                    <a:pt x="25119" y="11089"/>
                  </a:lnTo>
                  <a:lnTo>
                    <a:pt x="25152" y="11156"/>
                  </a:lnTo>
                  <a:lnTo>
                    <a:pt x="25152" y="11223"/>
                  </a:lnTo>
                  <a:lnTo>
                    <a:pt x="25152" y="11290"/>
                  </a:lnTo>
                  <a:lnTo>
                    <a:pt x="25185" y="11356"/>
                  </a:lnTo>
                  <a:lnTo>
                    <a:pt x="25185" y="11423"/>
                  </a:lnTo>
                  <a:lnTo>
                    <a:pt x="25185" y="11490"/>
                  </a:lnTo>
                  <a:lnTo>
                    <a:pt x="25219" y="11556"/>
                  </a:lnTo>
                  <a:lnTo>
                    <a:pt x="25219" y="11623"/>
                  </a:lnTo>
                  <a:lnTo>
                    <a:pt x="25219" y="11690"/>
                  </a:lnTo>
                  <a:lnTo>
                    <a:pt x="25252" y="11757"/>
                  </a:lnTo>
                  <a:lnTo>
                    <a:pt x="25252" y="11823"/>
                  </a:lnTo>
                  <a:lnTo>
                    <a:pt x="25252" y="11890"/>
                  </a:lnTo>
                  <a:lnTo>
                    <a:pt x="25285" y="11957"/>
                  </a:lnTo>
                  <a:lnTo>
                    <a:pt x="25285" y="12023"/>
                  </a:lnTo>
                  <a:lnTo>
                    <a:pt x="25319" y="12057"/>
                  </a:lnTo>
                  <a:lnTo>
                    <a:pt x="25319" y="12090"/>
                  </a:lnTo>
                  <a:lnTo>
                    <a:pt x="25319" y="12157"/>
                  </a:lnTo>
                  <a:lnTo>
                    <a:pt x="25352" y="12257"/>
                  </a:lnTo>
                  <a:lnTo>
                    <a:pt x="25352" y="12324"/>
                  </a:lnTo>
                  <a:lnTo>
                    <a:pt x="25385" y="12424"/>
                  </a:lnTo>
                  <a:lnTo>
                    <a:pt x="25419" y="12490"/>
                  </a:lnTo>
                  <a:lnTo>
                    <a:pt x="25419" y="12557"/>
                  </a:lnTo>
                  <a:lnTo>
                    <a:pt x="25452" y="12624"/>
                  </a:lnTo>
                  <a:lnTo>
                    <a:pt x="25452" y="12691"/>
                  </a:lnTo>
                  <a:lnTo>
                    <a:pt x="25486" y="12757"/>
                  </a:lnTo>
                  <a:lnTo>
                    <a:pt x="25486" y="12824"/>
                  </a:lnTo>
                  <a:lnTo>
                    <a:pt x="25519" y="12857"/>
                  </a:lnTo>
                  <a:lnTo>
                    <a:pt x="25519" y="12891"/>
                  </a:lnTo>
                  <a:lnTo>
                    <a:pt x="25552" y="12957"/>
                  </a:lnTo>
                  <a:lnTo>
                    <a:pt x="25552" y="13024"/>
                  </a:lnTo>
                  <a:lnTo>
                    <a:pt x="25586" y="13091"/>
                  </a:lnTo>
                  <a:lnTo>
                    <a:pt x="25619" y="13158"/>
                  </a:lnTo>
                  <a:lnTo>
                    <a:pt x="25619" y="13224"/>
                  </a:lnTo>
                  <a:lnTo>
                    <a:pt x="25652" y="13291"/>
                  </a:lnTo>
                  <a:lnTo>
                    <a:pt x="25652" y="13358"/>
                  </a:lnTo>
                  <a:lnTo>
                    <a:pt x="25719" y="13491"/>
                  </a:lnTo>
                  <a:lnTo>
                    <a:pt x="25719" y="13525"/>
                  </a:lnTo>
                  <a:lnTo>
                    <a:pt x="25752" y="13625"/>
                  </a:lnTo>
                  <a:lnTo>
                    <a:pt x="25819" y="13758"/>
                  </a:lnTo>
                  <a:lnTo>
                    <a:pt x="25852" y="13891"/>
                  </a:lnTo>
                  <a:lnTo>
                    <a:pt x="25919" y="14025"/>
                  </a:lnTo>
                  <a:lnTo>
                    <a:pt x="25953" y="14158"/>
                  </a:lnTo>
                  <a:lnTo>
                    <a:pt x="26019" y="14292"/>
                  </a:lnTo>
                  <a:lnTo>
                    <a:pt x="26053" y="14392"/>
                  </a:lnTo>
                  <a:lnTo>
                    <a:pt x="26053" y="14425"/>
                  </a:lnTo>
                  <a:lnTo>
                    <a:pt x="26119" y="14559"/>
                  </a:lnTo>
                  <a:lnTo>
                    <a:pt x="26186" y="14692"/>
                  </a:lnTo>
                  <a:lnTo>
                    <a:pt x="26219" y="14826"/>
                  </a:lnTo>
                  <a:lnTo>
                    <a:pt x="26286" y="14959"/>
                  </a:lnTo>
                  <a:lnTo>
                    <a:pt x="26353" y="15059"/>
                  </a:lnTo>
                  <a:lnTo>
                    <a:pt x="26420" y="15192"/>
                  </a:lnTo>
                  <a:lnTo>
                    <a:pt x="26453" y="15326"/>
                  </a:lnTo>
                  <a:lnTo>
                    <a:pt x="26520" y="15459"/>
                  </a:lnTo>
                  <a:lnTo>
                    <a:pt x="26586" y="15593"/>
                  </a:lnTo>
                  <a:lnTo>
                    <a:pt x="26653" y="15726"/>
                  </a:lnTo>
                  <a:lnTo>
                    <a:pt x="26720" y="15860"/>
                  </a:lnTo>
                  <a:lnTo>
                    <a:pt x="26786" y="15960"/>
                  </a:lnTo>
                  <a:lnTo>
                    <a:pt x="26853" y="16093"/>
                  </a:lnTo>
                  <a:lnTo>
                    <a:pt x="26920" y="16227"/>
                  </a:lnTo>
                  <a:lnTo>
                    <a:pt x="26953" y="16260"/>
                  </a:lnTo>
                  <a:lnTo>
                    <a:pt x="26987" y="16327"/>
                  </a:lnTo>
                  <a:lnTo>
                    <a:pt x="27053" y="16460"/>
                  </a:lnTo>
                  <a:lnTo>
                    <a:pt x="27120" y="16560"/>
                  </a:lnTo>
                  <a:lnTo>
                    <a:pt x="27187" y="16694"/>
                  </a:lnTo>
                  <a:lnTo>
                    <a:pt x="27287" y="16794"/>
                  </a:lnTo>
                  <a:lnTo>
                    <a:pt x="27354" y="16927"/>
                  </a:lnTo>
                  <a:lnTo>
                    <a:pt x="27420" y="17027"/>
                  </a:lnTo>
                  <a:lnTo>
                    <a:pt x="27487" y="17161"/>
                  </a:lnTo>
                  <a:lnTo>
                    <a:pt x="27520" y="17161"/>
                  </a:lnTo>
                  <a:lnTo>
                    <a:pt x="27587" y="17261"/>
                  </a:lnTo>
                  <a:lnTo>
                    <a:pt x="27654" y="17361"/>
                  </a:lnTo>
                  <a:lnTo>
                    <a:pt x="27720" y="17494"/>
                  </a:lnTo>
                  <a:lnTo>
                    <a:pt x="27787" y="17594"/>
                  </a:lnTo>
                  <a:lnTo>
                    <a:pt x="27787" y="17628"/>
                  </a:lnTo>
                  <a:lnTo>
                    <a:pt x="27754" y="17628"/>
                  </a:lnTo>
                  <a:lnTo>
                    <a:pt x="27654" y="17527"/>
                  </a:lnTo>
                  <a:lnTo>
                    <a:pt x="27587" y="17427"/>
                  </a:lnTo>
                  <a:lnTo>
                    <a:pt x="27487" y="17327"/>
                  </a:lnTo>
                  <a:lnTo>
                    <a:pt x="27420" y="17261"/>
                  </a:lnTo>
                  <a:lnTo>
                    <a:pt x="27387" y="17227"/>
                  </a:lnTo>
                  <a:lnTo>
                    <a:pt x="27287" y="17127"/>
                  </a:lnTo>
                  <a:lnTo>
                    <a:pt x="27220" y="17027"/>
                  </a:lnTo>
                  <a:lnTo>
                    <a:pt x="27120" y="16927"/>
                  </a:lnTo>
                  <a:lnTo>
                    <a:pt x="27053" y="16794"/>
                  </a:lnTo>
                  <a:lnTo>
                    <a:pt x="26953" y="16694"/>
                  </a:lnTo>
                  <a:lnTo>
                    <a:pt x="26853" y="16593"/>
                  </a:lnTo>
                  <a:lnTo>
                    <a:pt x="26786" y="16460"/>
                  </a:lnTo>
                  <a:lnTo>
                    <a:pt x="26720" y="16393"/>
                  </a:lnTo>
                  <a:lnTo>
                    <a:pt x="26686" y="16360"/>
                  </a:lnTo>
                  <a:lnTo>
                    <a:pt x="26620" y="16227"/>
                  </a:lnTo>
                  <a:lnTo>
                    <a:pt x="26520" y="16126"/>
                  </a:lnTo>
                  <a:lnTo>
                    <a:pt x="26453" y="15993"/>
                  </a:lnTo>
                  <a:lnTo>
                    <a:pt x="26386" y="15893"/>
                  </a:lnTo>
                  <a:lnTo>
                    <a:pt x="26286" y="15760"/>
                  </a:lnTo>
                  <a:lnTo>
                    <a:pt x="26219" y="15626"/>
                  </a:lnTo>
                  <a:lnTo>
                    <a:pt x="26153" y="15526"/>
                  </a:lnTo>
                  <a:lnTo>
                    <a:pt x="26053" y="15393"/>
                  </a:lnTo>
                  <a:lnTo>
                    <a:pt x="25986" y="15259"/>
                  </a:lnTo>
                  <a:lnTo>
                    <a:pt x="25919" y="15126"/>
                  </a:lnTo>
                  <a:lnTo>
                    <a:pt x="25852" y="14992"/>
                  </a:lnTo>
                  <a:lnTo>
                    <a:pt x="25786" y="14892"/>
                  </a:lnTo>
                  <a:lnTo>
                    <a:pt x="25719" y="14759"/>
                  </a:lnTo>
                  <a:lnTo>
                    <a:pt x="25652" y="14625"/>
                  </a:lnTo>
                  <a:lnTo>
                    <a:pt x="25652" y="14592"/>
                  </a:lnTo>
                  <a:lnTo>
                    <a:pt x="25586" y="14492"/>
                  </a:lnTo>
                  <a:lnTo>
                    <a:pt x="25519" y="14358"/>
                  </a:lnTo>
                  <a:lnTo>
                    <a:pt x="25452" y="14192"/>
                  </a:lnTo>
                  <a:lnTo>
                    <a:pt x="25419" y="14092"/>
                  </a:lnTo>
                  <a:lnTo>
                    <a:pt x="25385" y="14058"/>
                  </a:lnTo>
                  <a:lnTo>
                    <a:pt x="25352" y="13925"/>
                  </a:lnTo>
                  <a:lnTo>
                    <a:pt x="25285" y="13791"/>
                  </a:lnTo>
                  <a:lnTo>
                    <a:pt x="25252" y="13691"/>
                  </a:lnTo>
                  <a:lnTo>
                    <a:pt x="25252" y="13658"/>
                  </a:lnTo>
                  <a:lnTo>
                    <a:pt x="25185" y="13525"/>
                  </a:lnTo>
                  <a:lnTo>
                    <a:pt x="25152" y="13458"/>
                  </a:lnTo>
                  <a:lnTo>
                    <a:pt x="25152" y="13358"/>
                  </a:lnTo>
                  <a:lnTo>
                    <a:pt x="25119" y="13291"/>
                  </a:lnTo>
                  <a:lnTo>
                    <a:pt x="25085" y="13224"/>
                  </a:lnTo>
                  <a:lnTo>
                    <a:pt x="25052" y="13158"/>
                  </a:lnTo>
                  <a:lnTo>
                    <a:pt x="25052" y="13091"/>
                  </a:lnTo>
                  <a:lnTo>
                    <a:pt x="25019" y="13024"/>
                  </a:lnTo>
                  <a:lnTo>
                    <a:pt x="25019" y="12957"/>
                  </a:lnTo>
                  <a:lnTo>
                    <a:pt x="24985" y="12891"/>
                  </a:lnTo>
                  <a:lnTo>
                    <a:pt x="24952" y="12791"/>
                  </a:lnTo>
                  <a:lnTo>
                    <a:pt x="24952" y="12724"/>
                  </a:lnTo>
                  <a:lnTo>
                    <a:pt x="24918" y="12657"/>
                  </a:lnTo>
                  <a:lnTo>
                    <a:pt x="24918" y="12591"/>
                  </a:lnTo>
                  <a:lnTo>
                    <a:pt x="24885" y="12524"/>
                  </a:lnTo>
                  <a:lnTo>
                    <a:pt x="24885" y="12457"/>
                  </a:lnTo>
                  <a:lnTo>
                    <a:pt x="24852" y="12390"/>
                  </a:lnTo>
                  <a:lnTo>
                    <a:pt x="24852" y="12290"/>
                  </a:lnTo>
                  <a:lnTo>
                    <a:pt x="24818" y="12224"/>
                  </a:lnTo>
                  <a:lnTo>
                    <a:pt x="24818" y="12190"/>
                  </a:lnTo>
                  <a:lnTo>
                    <a:pt x="24818" y="12157"/>
                  </a:lnTo>
                  <a:lnTo>
                    <a:pt x="24785" y="12090"/>
                  </a:lnTo>
                  <a:lnTo>
                    <a:pt x="24785" y="12023"/>
                  </a:lnTo>
                  <a:lnTo>
                    <a:pt x="24785" y="11957"/>
                  </a:lnTo>
                  <a:lnTo>
                    <a:pt x="24752" y="11890"/>
                  </a:lnTo>
                  <a:lnTo>
                    <a:pt x="24752" y="11823"/>
                  </a:lnTo>
                  <a:lnTo>
                    <a:pt x="24752" y="11723"/>
                  </a:lnTo>
                  <a:lnTo>
                    <a:pt x="24718" y="11657"/>
                  </a:lnTo>
                  <a:lnTo>
                    <a:pt x="24718" y="11590"/>
                  </a:lnTo>
                  <a:lnTo>
                    <a:pt x="24718" y="11523"/>
                  </a:lnTo>
                  <a:lnTo>
                    <a:pt x="24685" y="11456"/>
                  </a:lnTo>
                  <a:lnTo>
                    <a:pt x="24685" y="11390"/>
                  </a:lnTo>
                  <a:lnTo>
                    <a:pt x="24685" y="11323"/>
                  </a:lnTo>
                  <a:lnTo>
                    <a:pt x="24685" y="11256"/>
                  </a:lnTo>
                  <a:lnTo>
                    <a:pt x="24652" y="11156"/>
                  </a:lnTo>
                  <a:lnTo>
                    <a:pt x="24652" y="11089"/>
                  </a:lnTo>
                  <a:lnTo>
                    <a:pt x="24652" y="11023"/>
                  </a:lnTo>
                  <a:lnTo>
                    <a:pt x="24652" y="10956"/>
                  </a:lnTo>
                  <a:lnTo>
                    <a:pt x="24618" y="10889"/>
                  </a:lnTo>
                  <a:lnTo>
                    <a:pt x="24618" y="10823"/>
                  </a:lnTo>
                  <a:lnTo>
                    <a:pt x="24618" y="10756"/>
                  </a:lnTo>
                  <a:lnTo>
                    <a:pt x="24618" y="10656"/>
                  </a:lnTo>
                  <a:lnTo>
                    <a:pt x="24618" y="10589"/>
                  </a:lnTo>
                  <a:lnTo>
                    <a:pt x="24618" y="10522"/>
                  </a:lnTo>
                  <a:lnTo>
                    <a:pt x="24618" y="10456"/>
                  </a:lnTo>
                  <a:lnTo>
                    <a:pt x="24618" y="10389"/>
                  </a:lnTo>
                  <a:lnTo>
                    <a:pt x="24618" y="10322"/>
                  </a:lnTo>
                  <a:lnTo>
                    <a:pt x="24618" y="10256"/>
                  </a:lnTo>
                  <a:lnTo>
                    <a:pt x="24618" y="10189"/>
                  </a:lnTo>
                  <a:lnTo>
                    <a:pt x="24652" y="10089"/>
                  </a:lnTo>
                  <a:lnTo>
                    <a:pt x="24652" y="10055"/>
                  </a:lnTo>
                  <a:lnTo>
                    <a:pt x="24652" y="10022"/>
                  </a:lnTo>
                  <a:lnTo>
                    <a:pt x="24652" y="9955"/>
                  </a:lnTo>
                  <a:lnTo>
                    <a:pt x="24652" y="9889"/>
                  </a:lnTo>
                  <a:lnTo>
                    <a:pt x="24652" y="9822"/>
                  </a:lnTo>
                  <a:lnTo>
                    <a:pt x="24652" y="9755"/>
                  </a:lnTo>
                  <a:lnTo>
                    <a:pt x="24685" y="9688"/>
                  </a:lnTo>
                  <a:lnTo>
                    <a:pt x="24685" y="9622"/>
                  </a:lnTo>
                  <a:lnTo>
                    <a:pt x="24685" y="9522"/>
                  </a:lnTo>
                  <a:lnTo>
                    <a:pt x="24685" y="9455"/>
                  </a:lnTo>
                  <a:lnTo>
                    <a:pt x="24718" y="9388"/>
                  </a:lnTo>
                  <a:lnTo>
                    <a:pt x="24718" y="9322"/>
                  </a:lnTo>
                  <a:lnTo>
                    <a:pt x="24752" y="9255"/>
                  </a:lnTo>
                  <a:close/>
                  <a:moveTo>
                    <a:pt x="16546" y="16827"/>
                  </a:moveTo>
                  <a:cubicBezTo>
                    <a:pt x="18948" y="16827"/>
                    <a:pt x="20916" y="18795"/>
                    <a:pt x="20916" y="21197"/>
                  </a:cubicBezTo>
                  <a:cubicBezTo>
                    <a:pt x="20916" y="23598"/>
                    <a:pt x="18948" y="25567"/>
                    <a:pt x="16546" y="25567"/>
                  </a:cubicBezTo>
                  <a:cubicBezTo>
                    <a:pt x="14144" y="25567"/>
                    <a:pt x="12176" y="23598"/>
                    <a:pt x="12176" y="21197"/>
                  </a:cubicBezTo>
                  <a:cubicBezTo>
                    <a:pt x="12176" y="18795"/>
                    <a:pt x="14144" y="16827"/>
                    <a:pt x="16546" y="16827"/>
                  </a:cubicBezTo>
                  <a:close/>
                  <a:moveTo>
                    <a:pt x="23678" y="1"/>
                  </a:moveTo>
                  <a:cubicBezTo>
                    <a:pt x="22565" y="1"/>
                    <a:pt x="21099" y="786"/>
                    <a:pt x="19848" y="2183"/>
                  </a:cubicBezTo>
                  <a:cubicBezTo>
                    <a:pt x="19581" y="2450"/>
                    <a:pt x="19314" y="2784"/>
                    <a:pt x="19081" y="3150"/>
                  </a:cubicBezTo>
                  <a:cubicBezTo>
                    <a:pt x="18681" y="3718"/>
                    <a:pt x="18347" y="4385"/>
                    <a:pt x="18047" y="5119"/>
                  </a:cubicBezTo>
                  <a:cubicBezTo>
                    <a:pt x="17947" y="5385"/>
                    <a:pt x="17847" y="5686"/>
                    <a:pt x="17747" y="6019"/>
                  </a:cubicBezTo>
                  <a:cubicBezTo>
                    <a:pt x="17613" y="6486"/>
                    <a:pt x="17513" y="6953"/>
                    <a:pt x="17446" y="7454"/>
                  </a:cubicBezTo>
                  <a:cubicBezTo>
                    <a:pt x="16146" y="17060"/>
                    <a:pt x="10108" y="19529"/>
                    <a:pt x="10108" y="19529"/>
                  </a:cubicBezTo>
                  <a:cubicBezTo>
                    <a:pt x="10108" y="19529"/>
                    <a:pt x="9941" y="18428"/>
                    <a:pt x="9474" y="17261"/>
                  </a:cubicBezTo>
                  <a:cubicBezTo>
                    <a:pt x="9407" y="17094"/>
                    <a:pt x="9341" y="16927"/>
                    <a:pt x="9274" y="16760"/>
                  </a:cubicBezTo>
                  <a:cubicBezTo>
                    <a:pt x="8974" y="16193"/>
                    <a:pt x="8640" y="15626"/>
                    <a:pt x="8207" y="15226"/>
                  </a:cubicBezTo>
                  <a:cubicBezTo>
                    <a:pt x="8006" y="15026"/>
                    <a:pt x="7806" y="14892"/>
                    <a:pt x="7573" y="14759"/>
                  </a:cubicBezTo>
                  <a:cubicBezTo>
                    <a:pt x="7339" y="14659"/>
                    <a:pt x="7106" y="14592"/>
                    <a:pt x="6839" y="14559"/>
                  </a:cubicBezTo>
                  <a:cubicBezTo>
                    <a:pt x="6772" y="14525"/>
                    <a:pt x="6672" y="14525"/>
                    <a:pt x="6572" y="14525"/>
                  </a:cubicBezTo>
                  <a:cubicBezTo>
                    <a:pt x="6405" y="14525"/>
                    <a:pt x="6205" y="14559"/>
                    <a:pt x="6005" y="14592"/>
                  </a:cubicBezTo>
                  <a:cubicBezTo>
                    <a:pt x="4170" y="15059"/>
                    <a:pt x="3870" y="16960"/>
                    <a:pt x="4370" y="18728"/>
                  </a:cubicBezTo>
                  <a:cubicBezTo>
                    <a:pt x="4404" y="18895"/>
                    <a:pt x="4471" y="19062"/>
                    <a:pt x="4537" y="19262"/>
                  </a:cubicBezTo>
                  <a:cubicBezTo>
                    <a:pt x="4671" y="19596"/>
                    <a:pt x="4804" y="19929"/>
                    <a:pt x="4971" y="20229"/>
                  </a:cubicBezTo>
                  <a:cubicBezTo>
                    <a:pt x="5238" y="20663"/>
                    <a:pt x="5538" y="21063"/>
                    <a:pt x="5872" y="21364"/>
                  </a:cubicBezTo>
                  <a:cubicBezTo>
                    <a:pt x="6038" y="21497"/>
                    <a:pt x="6238" y="21630"/>
                    <a:pt x="6405" y="21730"/>
                  </a:cubicBezTo>
                  <a:cubicBezTo>
                    <a:pt x="6972" y="22064"/>
                    <a:pt x="7573" y="22197"/>
                    <a:pt x="8040" y="22231"/>
                  </a:cubicBezTo>
                  <a:cubicBezTo>
                    <a:pt x="8140" y="22264"/>
                    <a:pt x="8207" y="22264"/>
                    <a:pt x="8273" y="22264"/>
                  </a:cubicBezTo>
                  <a:cubicBezTo>
                    <a:pt x="8674" y="22264"/>
                    <a:pt x="8940" y="22231"/>
                    <a:pt x="9107" y="22231"/>
                  </a:cubicBezTo>
                  <a:cubicBezTo>
                    <a:pt x="9140" y="22197"/>
                    <a:pt x="9174" y="22197"/>
                    <a:pt x="9174" y="22197"/>
                  </a:cubicBezTo>
                  <a:lnTo>
                    <a:pt x="9174" y="22197"/>
                  </a:lnTo>
                  <a:cubicBezTo>
                    <a:pt x="9174" y="22598"/>
                    <a:pt x="9174" y="22931"/>
                    <a:pt x="9141" y="23265"/>
                  </a:cubicBezTo>
                  <a:cubicBezTo>
                    <a:pt x="9107" y="23598"/>
                    <a:pt x="9074" y="23899"/>
                    <a:pt x="9040" y="24199"/>
                  </a:cubicBezTo>
                  <a:cubicBezTo>
                    <a:pt x="8974" y="24599"/>
                    <a:pt x="8874" y="24999"/>
                    <a:pt x="8740" y="25333"/>
                  </a:cubicBezTo>
                  <a:cubicBezTo>
                    <a:pt x="8674" y="25433"/>
                    <a:pt x="8640" y="25567"/>
                    <a:pt x="8607" y="25667"/>
                  </a:cubicBezTo>
                  <a:cubicBezTo>
                    <a:pt x="7406" y="28168"/>
                    <a:pt x="4437" y="28235"/>
                    <a:pt x="1" y="28902"/>
                  </a:cubicBezTo>
                  <a:cubicBezTo>
                    <a:pt x="968" y="28769"/>
                    <a:pt x="1869" y="28635"/>
                    <a:pt x="2669" y="28535"/>
                  </a:cubicBezTo>
                  <a:cubicBezTo>
                    <a:pt x="6405" y="36875"/>
                    <a:pt x="10975" y="45648"/>
                    <a:pt x="14411" y="46315"/>
                  </a:cubicBezTo>
                  <a:cubicBezTo>
                    <a:pt x="14411" y="46315"/>
                    <a:pt x="14444" y="46348"/>
                    <a:pt x="14478" y="46348"/>
                  </a:cubicBezTo>
                  <a:cubicBezTo>
                    <a:pt x="14811" y="47749"/>
                    <a:pt x="15145" y="49183"/>
                    <a:pt x="15412" y="50584"/>
                  </a:cubicBezTo>
                  <a:cubicBezTo>
                    <a:pt x="14611" y="46215"/>
                    <a:pt x="13077" y="41578"/>
                    <a:pt x="12843" y="38442"/>
                  </a:cubicBezTo>
                  <a:cubicBezTo>
                    <a:pt x="12776" y="38009"/>
                    <a:pt x="12776" y="37608"/>
                    <a:pt x="12810" y="37242"/>
                  </a:cubicBezTo>
                  <a:cubicBezTo>
                    <a:pt x="12810" y="37075"/>
                    <a:pt x="12810" y="36908"/>
                    <a:pt x="12843" y="36741"/>
                  </a:cubicBezTo>
                  <a:cubicBezTo>
                    <a:pt x="12877" y="36441"/>
                    <a:pt x="12943" y="36107"/>
                    <a:pt x="13010" y="35807"/>
                  </a:cubicBezTo>
                  <a:cubicBezTo>
                    <a:pt x="13077" y="35674"/>
                    <a:pt x="13110" y="35507"/>
                    <a:pt x="13177" y="35374"/>
                  </a:cubicBezTo>
                  <a:cubicBezTo>
                    <a:pt x="14578" y="31271"/>
                    <a:pt x="19581" y="29002"/>
                    <a:pt x="19581" y="29002"/>
                  </a:cubicBezTo>
                  <a:cubicBezTo>
                    <a:pt x="19581" y="29002"/>
                    <a:pt x="20349" y="28936"/>
                    <a:pt x="21416" y="28802"/>
                  </a:cubicBezTo>
                  <a:cubicBezTo>
                    <a:pt x="21516" y="28802"/>
                    <a:pt x="21616" y="28802"/>
                    <a:pt x="21716" y="28769"/>
                  </a:cubicBezTo>
                  <a:cubicBezTo>
                    <a:pt x="22150" y="28702"/>
                    <a:pt x="22583" y="28635"/>
                    <a:pt x="23050" y="28569"/>
                  </a:cubicBezTo>
                  <a:cubicBezTo>
                    <a:pt x="23151" y="28535"/>
                    <a:pt x="23284" y="28535"/>
                    <a:pt x="23384" y="28502"/>
                  </a:cubicBezTo>
                  <a:cubicBezTo>
                    <a:pt x="24218" y="28335"/>
                    <a:pt x="25052" y="28168"/>
                    <a:pt x="25786" y="27935"/>
                  </a:cubicBezTo>
                  <a:cubicBezTo>
                    <a:pt x="26086" y="27835"/>
                    <a:pt x="26386" y="27701"/>
                    <a:pt x="26653" y="27601"/>
                  </a:cubicBezTo>
                  <a:cubicBezTo>
                    <a:pt x="27120" y="27401"/>
                    <a:pt x="27487" y="27201"/>
                    <a:pt x="27754" y="26934"/>
                  </a:cubicBezTo>
                  <a:cubicBezTo>
                    <a:pt x="28087" y="26634"/>
                    <a:pt x="28388" y="26200"/>
                    <a:pt x="28688" y="25700"/>
                  </a:cubicBezTo>
                  <a:cubicBezTo>
                    <a:pt x="29222" y="24733"/>
                    <a:pt x="29622" y="23432"/>
                    <a:pt x="29889" y="21964"/>
                  </a:cubicBezTo>
                  <a:cubicBezTo>
                    <a:pt x="29889" y="21931"/>
                    <a:pt x="29889" y="21931"/>
                    <a:pt x="29889" y="21931"/>
                  </a:cubicBezTo>
                  <a:cubicBezTo>
                    <a:pt x="28855" y="21130"/>
                    <a:pt x="28221" y="19896"/>
                    <a:pt x="28221" y="18495"/>
                  </a:cubicBezTo>
                  <a:cubicBezTo>
                    <a:pt x="28221" y="17027"/>
                    <a:pt x="28955" y="15693"/>
                    <a:pt x="30089" y="14892"/>
                  </a:cubicBezTo>
                  <a:cubicBezTo>
                    <a:pt x="30089" y="14859"/>
                    <a:pt x="30089" y="14859"/>
                    <a:pt x="30089" y="14826"/>
                  </a:cubicBezTo>
                  <a:cubicBezTo>
                    <a:pt x="30055" y="14325"/>
                    <a:pt x="30022" y="13858"/>
                    <a:pt x="29955" y="13358"/>
                  </a:cubicBezTo>
                  <a:cubicBezTo>
                    <a:pt x="29955" y="13124"/>
                    <a:pt x="29922" y="12891"/>
                    <a:pt x="29889" y="12657"/>
                  </a:cubicBezTo>
                  <a:cubicBezTo>
                    <a:pt x="29755" y="11657"/>
                    <a:pt x="29588" y="10656"/>
                    <a:pt x="29388" y="9688"/>
                  </a:cubicBezTo>
                  <a:cubicBezTo>
                    <a:pt x="29322" y="9188"/>
                    <a:pt x="29188" y="8688"/>
                    <a:pt x="29088" y="8187"/>
                  </a:cubicBezTo>
                  <a:cubicBezTo>
                    <a:pt x="28788" y="6920"/>
                    <a:pt x="28454" y="5819"/>
                    <a:pt x="28021" y="4852"/>
                  </a:cubicBezTo>
                  <a:cubicBezTo>
                    <a:pt x="27854" y="4451"/>
                    <a:pt x="27687" y="4118"/>
                    <a:pt x="27520" y="3751"/>
                  </a:cubicBezTo>
                  <a:cubicBezTo>
                    <a:pt x="27420" y="3584"/>
                    <a:pt x="27320" y="3417"/>
                    <a:pt x="27220" y="3251"/>
                  </a:cubicBezTo>
                  <a:cubicBezTo>
                    <a:pt x="26486" y="1950"/>
                    <a:pt x="25619" y="1016"/>
                    <a:pt x="24718" y="315"/>
                  </a:cubicBezTo>
                  <a:cubicBezTo>
                    <a:pt x="24435" y="103"/>
                    <a:pt x="24080" y="1"/>
                    <a:pt x="23678"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a:off x="4218050" y="2773750"/>
              <a:ext cx="875" cy="16700"/>
            </a:xfrm>
            <a:custGeom>
              <a:avLst/>
              <a:gdLst/>
              <a:ahLst/>
              <a:cxnLst/>
              <a:rect l="l" t="t" r="r" b="b"/>
              <a:pathLst>
                <a:path w="35" h="668" extrusionOk="0">
                  <a:moveTo>
                    <a:pt x="1" y="0"/>
                  </a:moveTo>
                  <a:cubicBezTo>
                    <a:pt x="34" y="234"/>
                    <a:pt x="34" y="434"/>
                    <a:pt x="34" y="667"/>
                  </a:cubicBezTo>
                  <a:cubicBezTo>
                    <a:pt x="34" y="434"/>
                    <a:pt x="34" y="234"/>
                    <a:pt x="1"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a:off x="3346600" y="3086450"/>
              <a:ext cx="56725" cy="20875"/>
            </a:xfrm>
            <a:custGeom>
              <a:avLst/>
              <a:gdLst/>
              <a:ahLst/>
              <a:cxnLst/>
              <a:rect l="l" t="t" r="r" b="b"/>
              <a:pathLst>
                <a:path w="2269" h="835" extrusionOk="0">
                  <a:moveTo>
                    <a:pt x="1" y="835"/>
                  </a:moveTo>
                  <a:cubicBezTo>
                    <a:pt x="735" y="535"/>
                    <a:pt x="1502" y="234"/>
                    <a:pt x="2269" y="1"/>
                  </a:cubicBezTo>
                  <a:cubicBezTo>
                    <a:pt x="1502" y="234"/>
                    <a:pt x="735" y="535"/>
                    <a:pt x="1" y="835"/>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3216500" y="3107300"/>
              <a:ext cx="130125" cy="80100"/>
            </a:xfrm>
            <a:custGeom>
              <a:avLst/>
              <a:gdLst/>
              <a:ahLst/>
              <a:cxnLst/>
              <a:rect l="l" t="t" r="r" b="b"/>
              <a:pathLst>
                <a:path w="5205" h="3204" extrusionOk="0">
                  <a:moveTo>
                    <a:pt x="1" y="3203"/>
                  </a:moveTo>
                  <a:cubicBezTo>
                    <a:pt x="1635" y="1902"/>
                    <a:pt x="3370" y="835"/>
                    <a:pt x="5205" y="1"/>
                  </a:cubicBezTo>
                  <a:cubicBezTo>
                    <a:pt x="3370" y="835"/>
                    <a:pt x="1635" y="1902"/>
                    <a:pt x="1" y="3203"/>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a:off x="2718650" y="3063100"/>
              <a:ext cx="1130825" cy="1147475"/>
            </a:xfrm>
            <a:custGeom>
              <a:avLst/>
              <a:gdLst/>
              <a:ahLst/>
              <a:cxnLst/>
              <a:rect l="l" t="t" r="r" b="b"/>
              <a:pathLst>
                <a:path w="45233" h="45899" extrusionOk="0">
                  <a:moveTo>
                    <a:pt x="32491" y="1"/>
                  </a:moveTo>
                  <a:cubicBezTo>
                    <a:pt x="31657" y="134"/>
                    <a:pt x="30756" y="234"/>
                    <a:pt x="29789" y="401"/>
                  </a:cubicBezTo>
                  <a:cubicBezTo>
                    <a:pt x="29388" y="468"/>
                    <a:pt x="28988" y="535"/>
                    <a:pt x="28588" y="635"/>
                  </a:cubicBezTo>
                  <a:cubicBezTo>
                    <a:pt x="28188" y="735"/>
                    <a:pt x="27787" y="835"/>
                    <a:pt x="27387" y="935"/>
                  </a:cubicBezTo>
                  <a:cubicBezTo>
                    <a:pt x="26620" y="1168"/>
                    <a:pt x="25853" y="1469"/>
                    <a:pt x="25119" y="1769"/>
                  </a:cubicBezTo>
                  <a:cubicBezTo>
                    <a:pt x="23284" y="2603"/>
                    <a:pt x="21549" y="3670"/>
                    <a:pt x="19915" y="4971"/>
                  </a:cubicBezTo>
                  <a:cubicBezTo>
                    <a:pt x="17313" y="7006"/>
                    <a:pt x="14945" y="9608"/>
                    <a:pt x="12710" y="12376"/>
                  </a:cubicBezTo>
                  <a:cubicBezTo>
                    <a:pt x="12143" y="13077"/>
                    <a:pt x="11576" y="13777"/>
                    <a:pt x="11042" y="14478"/>
                  </a:cubicBezTo>
                  <a:lnTo>
                    <a:pt x="10909" y="14678"/>
                  </a:lnTo>
                  <a:cubicBezTo>
                    <a:pt x="10675" y="14978"/>
                    <a:pt x="10442" y="15279"/>
                    <a:pt x="10241" y="15579"/>
                  </a:cubicBezTo>
                  <a:cubicBezTo>
                    <a:pt x="7006" y="19915"/>
                    <a:pt x="4004" y="24452"/>
                    <a:pt x="868" y="28154"/>
                  </a:cubicBezTo>
                  <a:cubicBezTo>
                    <a:pt x="268" y="28888"/>
                    <a:pt x="1" y="29822"/>
                    <a:pt x="67" y="30923"/>
                  </a:cubicBezTo>
                  <a:cubicBezTo>
                    <a:pt x="67" y="30923"/>
                    <a:pt x="67" y="30956"/>
                    <a:pt x="67" y="30990"/>
                  </a:cubicBezTo>
                  <a:cubicBezTo>
                    <a:pt x="101" y="31323"/>
                    <a:pt x="134" y="31724"/>
                    <a:pt x="234" y="32091"/>
                  </a:cubicBezTo>
                  <a:cubicBezTo>
                    <a:pt x="334" y="32558"/>
                    <a:pt x="501" y="33025"/>
                    <a:pt x="668" y="33525"/>
                  </a:cubicBezTo>
                  <a:cubicBezTo>
                    <a:pt x="901" y="34059"/>
                    <a:pt x="1135" y="34626"/>
                    <a:pt x="1435" y="35159"/>
                  </a:cubicBezTo>
                  <a:cubicBezTo>
                    <a:pt x="1502" y="35260"/>
                    <a:pt x="1569" y="35360"/>
                    <a:pt x="1635" y="35460"/>
                  </a:cubicBezTo>
                  <a:cubicBezTo>
                    <a:pt x="1802" y="35760"/>
                    <a:pt x="2002" y="36093"/>
                    <a:pt x="2202" y="36394"/>
                  </a:cubicBezTo>
                  <a:cubicBezTo>
                    <a:pt x="2369" y="36661"/>
                    <a:pt x="2569" y="36961"/>
                    <a:pt x="2803" y="37228"/>
                  </a:cubicBezTo>
                  <a:cubicBezTo>
                    <a:pt x="2903" y="37394"/>
                    <a:pt x="3036" y="37561"/>
                    <a:pt x="3136" y="37728"/>
                  </a:cubicBezTo>
                  <a:cubicBezTo>
                    <a:pt x="3470" y="38128"/>
                    <a:pt x="3803" y="38529"/>
                    <a:pt x="4170" y="38929"/>
                  </a:cubicBezTo>
                  <a:cubicBezTo>
                    <a:pt x="4437" y="39196"/>
                    <a:pt x="4671" y="39496"/>
                    <a:pt x="4971" y="39763"/>
                  </a:cubicBezTo>
                  <a:cubicBezTo>
                    <a:pt x="6239" y="41064"/>
                    <a:pt x="7740" y="42231"/>
                    <a:pt x="9341" y="43232"/>
                  </a:cubicBezTo>
                  <a:cubicBezTo>
                    <a:pt x="11953" y="44842"/>
                    <a:pt x="14924" y="45898"/>
                    <a:pt x="17903" y="45898"/>
                  </a:cubicBezTo>
                  <a:cubicBezTo>
                    <a:pt x="18195" y="45898"/>
                    <a:pt x="18488" y="45888"/>
                    <a:pt x="18781" y="45867"/>
                  </a:cubicBezTo>
                  <a:cubicBezTo>
                    <a:pt x="19381" y="45834"/>
                    <a:pt x="20015" y="45767"/>
                    <a:pt x="20615" y="45667"/>
                  </a:cubicBezTo>
                  <a:cubicBezTo>
                    <a:pt x="21049" y="45600"/>
                    <a:pt x="21483" y="45534"/>
                    <a:pt x="21883" y="45433"/>
                  </a:cubicBezTo>
                  <a:cubicBezTo>
                    <a:pt x="23584" y="45100"/>
                    <a:pt x="25152" y="44566"/>
                    <a:pt x="26653" y="43932"/>
                  </a:cubicBezTo>
                  <a:cubicBezTo>
                    <a:pt x="26920" y="43799"/>
                    <a:pt x="27153" y="43699"/>
                    <a:pt x="27420" y="43599"/>
                  </a:cubicBezTo>
                  <a:cubicBezTo>
                    <a:pt x="28021" y="43299"/>
                    <a:pt x="28588" y="42998"/>
                    <a:pt x="29188" y="42698"/>
                  </a:cubicBezTo>
                  <a:cubicBezTo>
                    <a:pt x="29522" y="42498"/>
                    <a:pt x="29889" y="42298"/>
                    <a:pt x="30222" y="42098"/>
                  </a:cubicBezTo>
                  <a:cubicBezTo>
                    <a:pt x="31256" y="41497"/>
                    <a:pt x="32257" y="40830"/>
                    <a:pt x="33224" y="40163"/>
                  </a:cubicBezTo>
                  <a:cubicBezTo>
                    <a:pt x="33525" y="39963"/>
                    <a:pt x="33858" y="39729"/>
                    <a:pt x="34158" y="39529"/>
                  </a:cubicBezTo>
                  <a:cubicBezTo>
                    <a:pt x="35026" y="38895"/>
                    <a:pt x="35893" y="38262"/>
                    <a:pt x="36694" y="37628"/>
                  </a:cubicBezTo>
                  <a:cubicBezTo>
                    <a:pt x="36994" y="37394"/>
                    <a:pt x="37261" y="37194"/>
                    <a:pt x="37528" y="36994"/>
                  </a:cubicBezTo>
                  <a:cubicBezTo>
                    <a:pt x="37928" y="36694"/>
                    <a:pt x="38295" y="36394"/>
                    <a:pt x="38695" y="36127"/>
                  </a:cubicBezTo>
                  <a:cubicBezTo>
                    <a:pt x="38895" y="35960"/>
                    <a:pt x="39095" y="35793"/>
                    <a:pt x="39329" y="35626"/>
                  </a:cubicBezTo>
                  <a:cubicBezTo>
                    <a:pt x="39429" y="35560"/>
                    <a:pt x="39529" y="35493"/>
                    <a:pt x="39629" y="35426"/>
                  </a:cubicBezTo>
                  <a:cubicBezTo>
                    <a:pt x="39963" y="35159"/>
                    <a:pt x="40296" y="34926"/>
                    <a:pt x="40596" y="34692"/>
                  </a:cubicBezTo>
                  <a:cubicBezTo>
                    <a:pt x="30923" y="29155"/>
                    <a:pt x="20015" y="18181"/>
                    <a:pt x="19081" y="12877"/>
                  </a:cubicBezTo>
                  <a:cubicBezTo>
                    <a:pt x="18110" y="7188"/>
                    <a:pt x="22945" y="3134"/>
                    <a:pt x="27237" y="3134"/>
                  </a:cubicBezTo>
                  <a:cubicBezTo>
                    <a:pt x="29287" y="3134"/>
                    <a:pt x="31213" y="4059"/>
                    <a:pt x="32324" y="6172"/>
                  </a:cubicBezTo>
                  <a:cubicBezTo>
                    <a:pt x="34292" y="9808"/>
                    <a:pt x="40129" y="17280"/>
                    <a:pt x="45233" y="22083"/>
                  </a:cubicBezTo>
                  <a:cubicBezTo>
                    <a:pt x="44966" y="20682"/>
                    <a:pt x="44599" y="19248"/>
                    <a:pt x="44266" y="17847"/>
                  </a:cubicBezTo>
                  <a:cubicBezTo>
                    <a:pt x="44232" y="17814"/>
                    <a:pt x="44232" y="17814"/>
                    <a:pt x="44199" y="17814"/>
                  </a:cubicBezTo>
                  <a:cubicBezTo>
                    <a:pt x="40763" y="17147"/>
                    <a:pt x="36193" y="8340"/>
                    <a:pt x="32491"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a:off x="3767750" y="2771225"/>
              <a:ext cx="218500" cy="218525"/>
            </a:xfrm>
            <a:custGeom>
              <a:avLst/>
              <a:gdLst/>
              <a:ahLst/>
              <a:cxnLst/>
              <a:rect l="l" t="t" r="r" b="b"/>
              <a:pathLst>
                <a:path w="8740" h="8741" extrusionOk="0">
                  <a:moveTo>
                    <a:pt x="4370" y="1"/>
                  </a:moveTo>
                  <a:cubicBezTo>
                    <a:pt x="1968" y="1"/>
                    <a:pt x="0" y="1969"/>
                    <a:pt x="0" y="4371"/>
                  </a:cubicBezTo>
                  <a:cubicBezTo>
                    <a:pt x="0" y="6772"/>
                    <a:pt x="1968" y="8741"/>
                    <a:pt x="4370" y="8741"/>
                  </a:cubicBezTo>
                  <a:cubicBezTo>
                    <a:pt x="6772" y="8741"/>
                    <a:pt x="8740" y="6772"/>
                    <a:pt x="8740" y="4371"/>
                  </a:cubicBezTo>
                  <a:cubicBezTo>
                    <a:pt x="8740" y="1969"/>
                    <a:pt x="6772" y="1"/>
                    <a:pt x="4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a:off x="4168850" y="2722875"/>
              <a:ext cx="50075" cy="175975"/>
            </a:xfrm>
            <a:custGeom>
              <a:avLst/>
              <a:gdLst/>
              <a:ahLst/>
              <a:cxnLst/>
              <a:rect l="l" t="t" r="r" b="b"/>
              <a:pathLst>
                <a:path w="2003" h="7039" extrusionOk="0">
                  <a:moveTo>
                    <a:pt x="1902" y="0"/>
                  </a:moveTo>
                  <a:cubicBezTo>
                    <a:pt x="735" y="801"/>
                    <a:pt x="1" y="2102"/>
                    <a:pt x="1" y="3603"/>
                  </a:cubicBezTo>
                  <a:cubicBezTo>
                    <a:pt x="1" y="5004"/>
                    <a:pt x="635" y="6238"/>
                    <a:pt x="1669" y="7039"/>
                  </a:cubicBezTo>
                  <a:cubicBezTo>
                    <a:pt x="1802" y="6305"/>
                    <a:pt x="1869" y="5504"/>
                    <a:pt x="1936" y="4670"/>
                  </a:cubicBezTo>
                  <a:cubicBezTo>
                    <a:pt x="1969" y="4237"/>
                    <a:pt x="1969" y="3803"/>
                    <a:pt x="1969" y="3369"/>
                  </a:cubicBezTo>
                  <a:cubicBezTo>
                    <a:pt x="2002" y="3136"/>
                    <a:pt x="2002" y="2936"/>
                    <a:pt x="2002" y="2702"/>
                  </a:cubicBezTo>
                  <a:cubicBezTo>
                    <a:pt x="2002" y="2469"/>
                    <a:pt x="2002" y="2269"/>
                    <a:pt x="1969" y="2035"/>
                  </a:cubicBezTo>
                  <a:cubicBezTo>
                    <a:pt x="1969" y="1368"/>
                    <a:pt x="1936" y="701"/>
                    <a:pt x="1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3170825" y="3140975"/>
              <a:ext cx="1466725" cy="866225"/>
            </a:xfrm>
            <a:custGeom>
              <a:avLst/>
              <a:gdLst/>
              <a:ahLst/>
              <a:cxnLst/>
              <a:rect l="l" t="t" r="r" b="b"/>
              <a:pathLst>
                <a:path w="58669" h="34649" extrusionOk="0">
                  <a:moveTo>
                    <a:pt x="9144" y="0"/>
                  </a:moveTo>
                  <a:cubicBezTo>
                    <a:pt x="4844" y="0"/>
                    <a:pt x="1" y="4039"/>
                    <a:pt x="994" y="9728"/>
                  </a:cubicBezTo>
                  <a:cubicBezTo>
                    <a:pt x="1928" y="15032"/>
                    <a:pt x="12836" y="26007"/>
                    <a:pt x="22509" y="31577"/>
                  </a:cubicBezTo>
                  <a:cubicBezTo>
                    <a:pt x="22776" y="31711"/>
                    <a:pt x="23010" y="31844"/>
                    <a:pt x="23243" y="31978"/>
                  </a:cubicBezTo>
                  <a:cubicBezTo>
                    <a:pt x="24144" y="32478"/>
                    <a:pt x="25011" y="32912"/>
                    <a:pt x="25845" y="33279"/>
                  </a:cubicBezTo>
                  <a:cubicBezTo>
                    <a:pt x="26812" y="33712"/>
                    <a:pt x="27746" y="34079"/>
                    <a:pt x="28647" y="34346"/>
                  </a:cubicBezTo>
                  <a:cubicBezTo>
                    <a:pt x="29014" y="34446"/>
                    <a:pt x="29381" y="34513"/>
                    <a:pt x="29748" y="34580"/>
                  </a:cubicBezTo>
                  <a:cubicBezTo>
                    <a:pt x="30094" y="34626"/>
                    <a:pt x="30448" y="34648"/>
                    <a:pt x="30808" y="34648"/>
                  </a:cubicBezTo>
                  <a:cubicBezTo>
                    <a:pt x="40056" y="34648"/>
                    <a:pt x="53596" y="19851"/>
                    <a:pt x="58669" y="13398"/>
                  </a:cubicBezTo>
                  <a:lnTo>
                    <a:pt x="58669" y="13398"/>
                  </a:lnTo>
                  <a:cubicBezTo>
                    <a:pt x="57708" y="13611"/>
                    <a:pt x="56961" y="13718"/>
                    <a:pt x="56478" y="13718"/>
                  </a:cubicBezTo>
                  <a:cubicBezTo>
                    <a:pt x="56358" y="13718"/>
                    <a:pt x="56253" y="13711"/>
                    <a:pt x="56167" y="13698"/>
                  </a:cubicBezTo>
                  <a:cubicBezTo>
                    <a:pt x="54632" y="13498"/>
                    <a:pt x="55033" y="11296"/>
                    <a:pt x="55099" y="11129"/>
                  </a:cubicBezTo>
                  <a:cubicBezTo>
                    <a:pt x="55833" y="9995"/>
                    <a:pt x="56667" y="9061"/>
                    <a:pt x="57501" y="8261"/>
                  </a:cubicBezTo>
                  <a:lnTo>
                    <a:pt x="57501" y="8261"/>
                  </a:lnTo>
                  <a:cubicBezTo>
                    <a:pt x="54365" y="10362"/>
                    <a:pt x="45926" y="15933"/>
                    <a:pt x="39488" y="19469"/>
                  </a:cubicBezTo>
                  <a:cubicBezTo>
                    <a:pt x="36121" y="21340"/>
                    <a:pt x="33325" y="22639"/>
                    <a:pt x="32064" y="22639"/>
                  </a:cubicBezTo>
                  <a:cubicBezTo>
                    <a:pt x="31863" y="22639"/>
                    <a:pt x="31702" y="22606"/>
                    <a:pt x="31583" y="22538"/>
                  </a:cubicBezTo>
                  <a:cubicBezTo>
                    <a:pt x="30282" y="21737"/>
                    <a:pt x="28747" y="20503"/>
                    <a:pt x="27146" y="18968"/>
                  </a:cubicBezTo>
                  <a:cubicBezTo>
                    <a:pt x="22042" y="14165"/>
                    <a:pt x="16205" y="6693"/>
                    <a:pt x="14237" y="3024"/>
                  </a:cubicBezTo>
                  <a:cubicBezTo>
                    <a:pt x="13126" y="921"/>
                    <a:pt x="11197" y="0"/>
                    <a:pt x="9144"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3940350" y="2641825"/>
              <a:ext cx="47575" cy="65375"/>
            </a:xfrm>
            <a:custGeom>
              <a:avLst/>
              <a:gdLst/>
              <a:ahLst/>
              <a:cxnLst/>
              <a:rect l="l" t="t" r="r" b="b"/>
              <a:pathLst>
                <a:path w="1903" h="2615" extrusionOk="0">
                  <a:moveTo>
                    <a:pt x="814" y="1"/>
                  </a:moveTo>
                  <a:cubicBezTo>
                    <a:pt x="788" y="1"/>
                    <a:pt x="761" y="3"/>
                    <a:pt x="735" y="7"/>
                  </a:cubicBezTo>
                  <a:cubicBezTo>
                    <a:pt x="268" y="107"/>
                    <a:pt x="1" y="740"/>
                    <a:pt x="134" y="1441"/>
                  </a:cubicBezTo>
                  <a:cubicBezTo>
                    <a:pt x="228" y="2131"/>
                    <a:pt x="647" y="2614"/>
                    <a:pt x="1085" y="2614"/>
                  </a:cubicBezTo>
                  <a:cubicBezTo>
                    <a:pt x="1113" y="2614"/>
                    <a:pt x="1140" y="2612"/>
                    <a:pt x="1168" y="2608"/>
                  </a:cubicBezTo>
                  <a:cubicBezTo>
                    <a:pt x="1635" y="2542"/>
                    <a:pt x="1902" y="1875"/>
                    <a:pt x="1802" y="1174"/>
                  </a:cubicBezTo>
                  <a:cubicBezTo>
                    <a:pt x="1676" y="513"/>
                    <a:pt x="1254" y="1"/>
                    <a:pt x="81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4078800" y="2581925"/>
              <a:ext cx="79250" cy="210175"/>
            </a:xfrm>
            <a:custGeom>
              <a:avLst/>
              <a:gdLst/>
              <a:ahLst/>
              <a:cxnLst/>
              <a:rect l="l" t="t" r="r" b="b"/>
              <a:pathLst>
                <a:path w="3170" h="8407" extrusionOk="0">
                  <a:moveTo>
                    <a:pt x="134" y="1"/>
                  </a:moveTo>
                  <a:lnTo>
                    <a:pt x="100" y="68"/>
                  </a:lnTo>
                  <a:lnTo>
                    <a:pt x="100" y="134"/>
                  </a:lnTo>
                  <a:lnTo>
                    <a:pt x="100" y="201"/>
                  </a:lnTo>
                  <a:lnTo>
                    <a:pt x="67" y="268"/>
                  </a:lnTo>
                  <a:lnTo>
                    <a:pt x="67" y="334"/>
                  </a:lnTo>
                  <a:lnTo>
                    <a:pt x="67" y="401"/>
                  </a:lnTo>
                  <a:lnTo>
                    <a:pt x="67" y="501"/>
                  </a:lnTo>
                  <a:lnTo>
                    <a:pt x="34" y="568"/>
                  </a:lnTo>
                  <a:lnTo>
                    <a:pt x="34" y="635"/>
                  </a:lnTo>
                  <a:lnTo>
                    <a:pt x="34" y="701"/>
                  </a:lnTo>
                  <a:lnTo>
                    <a:pt x="34" y="768"/>
                  </a:lnTo>
                  <a:lnTo>
                    <a:pt x="34" y="801"/>
                  </a:lnTo>
                  <a:lnTo>
                    <a:pt x="34" y="835"/>
                  </a:lnTo>
                  <a:lnTo>
                    <a:pt x="34" y="901"/>
                  </a:lnTo>
                  <a:lnTo>
                    <a:pt x="34" y="968"/>
                  </a:lnTo>
                  <a:lnTo>
                    <a:pt x="34" y="1035"/>
                  </a:lnTo>
                  <a:lnTo>
                    <a:pt x="34" y="1135"/>
                  </a:lnTo>
                  <a:lnTo>
                    <a:pt x="0" y="1202"/>
                  </a:lnTo>
                  <a:lnTo>
                    <a:pt x="0" y="1268"/>
                  </a:lnTo>
                  <a:lnTo>
                    <a:pt x="0" y="1335"/>
                  </a:lnTo>
                  <a:lnTo>
                    <a:pt x="34" y="1402"/>
                  </a:lnTo>
                  <a:lnTo>
                    <a:pt x="34" y="1469"/>
                  </a:lnTo>
                  <a:lnTo>
                    <a:pt x="34" y="1535"/>
                  </a:lnTo>
                  <a:lnTo>
                    <a:pt x="34" y="1635"/>
                  </a:lnTo>
                  <a:lnTo>
                    <a:pt x="34" y="1702"/>
                  </a:lnTo>
                  <a:lnTo>
                    <a:pt x="34" y="1769"/>
                  </a:lnTo>
                  <a:lnTo>
                    <a:pt x="34" y="1835"/>
                  </a:lnTo>
                  <a:lnTo>
                    <a:pt x="67" y="1902"/>
                  </a:lnTo>
                  <a:lnTo>
                    <a:pt x="67" y="1969"/>
                  </a:lnTo>
                  <a:lnTo>
                    <a:pt x="67" y="2069"/>
                  </a:lnTo>
                  <a:lnTo>
                    <a:pt x="67" y="2136"/>
                  </a:lnTo>
                  <a:lnTo>
                    <a:pt x="100" y="2202"/>
                  </a:lnTo>
                  <a:lnTo>
                    <a:pt x="100" y="2269"/>
                  </a:lnTo>
                  <a:lnTo>
                    <a:pt x="100" y="2336"/>
                  </a:lnTo>
                  <a:lnTo>
                    <a:pt x="100" y="2403"/>
                  </a:lnTo>
                  <a:lnTo>
                    <a:pt x="134" y="2469"/>
                  </a:lnTo>
                  <a:lnTo>
                    <a:pt x="134" y="2569"/>
                  </a:lnTo>
                  <a:lnTo>
                    <a:pt x="167" y="2636"/>
                  </a:lnTo>
                  <a:lnTo>
                    <a:pt x="167" y="2703"/>
                  </a:lnTo>
                  <a:lnTo>
                    <a:pt x="167" y="2769"/>
                  </a:lnTo>
                  <a:lnTo>
                    <a:pt x="200" y="2836"/>
                  </a:lnTo>
                  <a:lnTo>
                    <a:pt x="200" y="2903"/>
                  </a:lnTo>
                  <a:lnTo>
                    <a:pt x="200" y="2936"/>
                  </a:lnTo>
                  <a:lnTo>
                    <a:pt x="234" y="3003"/>
                  </a:lnTo>
                  <a:lnTo>
                    <a:pt x="234" y="3070"/>
                  </a:lnTo>
                  <a:lnTo>
                    <a:pt x="267" y="3136"/>
                  </a:lnTo>
                  <a:lnTo>
                    <a:pt x="267" y="3203"/>
                  </a:lnTo>
                  <a:lnTo>
                    <a:pt x="300" y="3270"/>
                  </a:lnTo>
                  <a:lnTo>
                    <a:pt x="300" y="3337"/>
                  </a:lnTo>
                  <a:lnTo>
                    <a:pt x="334" y="3437"/>
                  </a:lnTo>
                  <a:lnTo>
                    <a:pt x="334" y="3503"/>
                  </a:lnTo>
                  <a:lnTo>
                    <a:pt x="367" y="3570"/>
                  </a:lnTo>
                  <a:lnTo>
                    <a:pt x="367" y="3637"/>
                  </a:lnTo>
                  <a:lnTo>
                    <a:pt x="401" y="3703"/>
                  </a:lnTo>
                  <a:lnTo>
                    <a:pt x="434" y="3770"/>
                  </a:lnTo>
                  <a:lnTo>
                    <a:pt x="434" y="3837"/>
                  </a:lnTo>
                  <a:lnTo>
                    <a:pt x="467" y="3904"/>
                  </a:lnTo>
                  <a:lnTo>
                    <a:pt x="501" y="4004"/>
                  </a:lnTo>
                  <a:lnTo>
                    <a:pt x="501" y="4070"/>
                  </a:lnTo>
                  <a:lnTo>
                    <a:pt x="534" y="4137"/>
                  </a:lnTo>
                  <a:lnTo>
                    <a:pt x="567" y="4204"/>
                  </a:lnTo>
                  <a:lnTo>
                    <a:pt x="567" y="4271"/>
                  </a:lnTo>
                  <a:lnTo>
                    <a:pt x="634" y="4404"/>
                  </a:lnTo>
                  <a:lnTo>
                    <a:pt x="634" y="4437"/>
                  </a:lnTo>
                  <a:lnTo>
                    <a:pt x="667" y="4537"/>
                  </a:lnTo>
                  <a:lnTo>
                    <a:pt x="734" y="4704"/>
                  </a:lnTo>
                  <a:lnTo>
                    <a:pt x="801" y="4838"/>
                  </a:lnTo>
                  <a:lnTo>
                    <a:pt x="834" y="4971"/>
                  </a:lnTo>
                  <a:lnTo>
                    <a:pt x="901" y="5104"/>
                  </a:lnTo>
                  <a:lnTo>
                    <a:pt x="968" y="5238"/>
                  </a:lnTo>
                  <a:lnTo>
                    <a:pt x="1034" y="5371"/>
                  </a:lnTo>
                  <a:lnTo>
                    <a:pt x="1101" y="5505"/>
                  </a:lnTo>
                  <a:lnTo>
                    <a:pt x="1168" y="5638"/>
                  </a:lnTo>
                  <a:lnTo>
                    <a:pt x="1234" y="5772"/>
                  </a:lnTo>
                  <a:lnTo>
                    <a:pt x="1301" y="5905"/>
                  </a:lnTo>
                  <a:lnTo>
                    <a:pt x="1368" y="6039"/>
                  </a:lnTo>
                  <a:lnTo>
                    <a:pt x="1435" y="6139"/>
                  </a:lnTo>
                  <a:lnTo>
                    <a:pt x="1535" y="6272"/>
                  </a:lnTo>
                  <a:lnTo>
                    <a:pt x="1601" y="6405"/>
                  </a:lnTo>
                  <a:lnTo>
                    <a:pt x="1668" y="6506"/>
                  </a:lnTo>
                  <a:lnTo>
                    <a:pt x="1768" y="6639"/>
                  </a:lnTo>
                  <a:lnTo>
                    <a:pt x="1835" y="6772"/>
                  </a:lnTo>
                  <a:lnTo>
                    <a:pt x="1935" y="6872"/>
                  </a:lnTo>
                  <a:lnTo>
                    <a:pt x="2002" y="7006"/>
                  </a:lnTo>
                  <a:lnTo>
                    <a:pt x="2102" y="7106"/>
                  </a:lnTo>
                  <a:lnTo>
                    <a:pt x="2135" y="7173"/>
                  </a:lnTo>
                  <a:lnTo>
                    <a:pt x="2168" y="7239"/>
                  </a:lnTo>
                  <a:lnTo>
                    <a:pt x="2269" y="7339"/>
                  </a:lnTo>
                  <a:lnTo>
                    <a:pt x="2335" y="7440"/>
                  </a:lnTo>
                  <a:lnTo>
                    <a:pt x="2435" y="7573"/>
                  </a:lnTo>
                  <a:lnTo>
                    <a:pt x="2502" y="7673"/>
                  </a:lnTo>
                  <a:lnTo>
                    <a:pt x="2602" y="7773"/>
                  </a:lnTo>
                  <a:lnTo>
                    <a:pt x="2702" y="7873"/>
                  </a:lnTo>
                  <a:lnTo>
                    <a:pt x="2769" y="8007"/>
                  </a:lnTo>
                  <a:lnTo>
                    <a:pt x="2802" y="8007"/>
                  </a:lnTo>
                  <a:lnTo>
                    <a:pt x="2869" y="8107"/>
                  </a:lnTo>
                  <a:lnTo>
                    <a:pt x="2969" y="8207"/>
                  </a:lnTo>
                  <a:lnTo>
                    <a:pt x="3036" y="8273"/>
                  </a:lnTo>
                  <a:lnTo>
                    <a:pt x="3136" y="8374"/>
                  </a:lnTo>
                  <a:lnTo>
                    <a:pt x="3169" y="8407"/>
                  </a:lnTo>
                  <a:lnTo>
                    <a:pt x="3169" y="8340"/>
                  </a:lnTo>
                  <a:lnTo>
                    <a:pt x="3102" y="8240"/>
                  </a:lnTo>
                  <a:lnTo>
                    <a:pt x="3036" y="8140"/>
                  </a:lnTo>
                  <a:lnTo>
                    <a:pt x="2969" y="8040"/>
                  </a:lnTo>
                  <a:lnTo>
                    <a:pt x="2902" y="7940"/>
                  </a:lnTo>
                  <a:lnTo>
                    <a:pt x="2869" y="7907"/>
                  </a:lnTo>
                  <a:lnTo>
                    <a:pt x="2802" y="7806"/>
                  </a:lnTo>
                  <a:lnTo>
                    <a:pt x="2736" y="7673"/>
                  </a:lnTo>
                  <a:lnTo>
                    <a:pt x="2669" y="7573"/>
                  </a:lnTo>
                  <a:lnTo>
                    <a:pt x="2569" y="7473"/>
                  </a:lnTo>
                  <a:lnTo>
                    <a:pt x="2502" y="7339"/>
                  </a:lnTo>
                  <a:lnTo>
                    <a:pt x="2435" y="7206"/>
                  </a:lnTo>
                  <a:lnTo>
                    <a:pt x="2369" y="7106"/>
                  </a:lnTo>
                  <a:lnTo>
                    <a:pt x="2335" y="7039"/>
                  </a:lnTo>
                  <a:lnTo>
                    <a:pt x="2302" y="6973"/>
                  </a:lnTo>
                  <a:lnTo>
                    <a:pt x="2235" y="6872"/>
                  </a:lnTo>
                  <a:lnTo>
                    <a:pt x="2168" y="6739"/>
                  </a:lnTo>
                  <a:lnTo>
                    <a:pt x="2102" y="6606"/>
                  </a:lnTo>
                  <a:lnTo>
                    <a:pt x="2035" y="6472"/>
                  </a:lnTo>
                  <a:lnTo>
                    <a:pt x="1968" y="6339"/>
                  </a:lnTo>
                  <a:lnTo>
                    <a:pt x="1902" y="6239"/>
                  </a:lnTo>
                  <a:lnTo>
                    <a:pt x="1868" y="6105"/>
                  </a:lnTo>
                  <a:lnTo>
                    <a:pt x="1802" y="5972"/>
                  </a:lnTo>
                  <a:lnTo>
                    <a:pt x="1735" y="5838"/>
                  </a:lnTo>
                  <a:lnTo>
                    <a:pt x="1668" y="5705"/>
                  </a:lnTo>
                  <a:lnTo>
                    <a:pt x="1635" y="5572"/>
                  </a:lnTo>
                  <a:lnTo>
                    <a:pt x="1568" y="5438"/>
                  </a:lnTo>
                  <a:lnTo>
                    <a:pt x="1501" y="5305"/>
                  </a:lnTo>
                  <a:lnTo>
                    <a:pt x="1468" y="5171"/>
                  </a:lnTo>
                  <a:lnTo>
                    <a:pt x="1435" y="5171"/>
                  </a:lnTo>
                  <a:lnTo>
                    <a:pt x="1401" y="5038"/>
                  </a:lnTo>
                  <a:lnTo>
                    <a:pt x="1335" y="4904"/>
                  </a:lnTo>
                  <a:lnTo>
                    <a:pt x="1301" y="4771"/>
                  </a:lnTo>
                  <a:lnTo>
                    <a:pt x="1268" y="4671"/>
                  </a:lnTo>
                  <a:lnTo>
                    <a:pt x="1234" y="4637"/>
                  </a:lnTo>
                  <a:lnTo>
                    <a:pt x="1201" y="4504"/>
                  </a:lnTo>
                  <a:lnTo>
                    <a:pt x="1134" y="4371"/>
                  </a:lnTo>
                  <a:lnTo>
                    <a:pt x="1134" y="4271"/>
                  </a:lnTo>
                  <a:lnTo>
                    <a:pt x="1101" y="4237"/>
                  </a:lnTo>
                  <a:lnTo>
                    <a:pt x="1068" y="4104"/>
                  </a:lnTo>
                  <a:lnTo>
                    <a:pt x="1034" y="4037"/>
                  </a:lnTo>
                  <a:lnTo>
                    <a:pt x="1001" y="3970"/>
                  </a:lnTo>
                  <a:lnTo>
                    <a:pt x="1001" y="3904"/>
                  </a:lnTo>
                  <a:lnTo>
                    <a:pt x="968" y="3837"/>
                  </a:lnTo>
                  <a:lnTo>
                    <a:pt x="934" y="3770"/>
                  </a:lnTo>
                  <a:lnTo>
                    <a:pt x="934" y="3703"/>
                  </a:lnTo>
                  <a:lnTo>
                    <a:pt x="901" y="3637"/>
                  </a:lnTo>
                  <a:lnTo>
                    <a:pt x="901" y="3570"/>
                  </a:lnTo>
                  <a:lnTo>
                    <a:pt x="868" y="3503"/>
                  </a:lnTo>
                  <a:lnTo>
                    <a:pt x="834" y="3437"/>
                  </a:lnTo>
                  <a:lnTo>
                    <a:pt x="834" y="3370"/>
                  </a:lnTo>
                  <a:lnTo>
                    <a:pt x="801" y="3303"/>
                  </a:lnTo>
                  <a:lnTo>
                    <a:pt x="801" y="3236"/>
                  </a:lnTo>
                  <a:lnTo>
                    <a:pt x="767" y="3170"/>
                  </a:lnTo>
                  <a:lnTo>
                    <a:pt x="767" y="3103"/>
                  </a:lnTo>
                  <a:lnTo>
                    <a:pt x="734" y="3003"/>
                  </a:lnTo>
                  <a:lnTo>
                    <a:pt x="734" y="2936"/>
                  </a:lnTo>
                  <a:lnTo>
                    <a:pt x="701" y="2870"/>
                  </a:lnTo>
                  <a:lnTo>
                    <a:pt x="701" y="2836"/>
                  </a:lnTo>
                  <a:lnTo>
                    <a:pt x="701" y="2803"/>
                  </a:lnTo>
                  <a:lnTo>
                    <a:pt x="667" y="2736"/>
                  </a:lnTo>
                  <a:lnTo>
                    <a:pt x="667" y="2669"/>
                  </a:lnTo>
                  <a:lnTo>
                    <a:pt x="634" y="2603"/>
                  </a:lnTo>
                  <a:lnTo>
                    <a:pt x="634" y="2536"/>
                  </a:lnTo>
                  <a:lnTo>
                    <a:pt x="634" y="2469"/>
                  </a:lnTo>
                  <a:lnTo>
                    <a:pt x="601" y="2403"/>
                  </a:lnTo>
                  <a:lnTo>
                    <a:pt x="601" y="2336"/>
                  </a:lnTo>
                  <a:lnTo>
                    <a:pt x="567" y="2269"/>
                  </a:lnTo>
                  <a:lnTo>
                    <a:pt x="567" y="2202"/>
                  </a:lnTo>
                  <a:lnTo>
                    <a:pt x="567" y="2136"/>
                  </a:lnTo>
                  <a:lnTo>
                    <a:pt x="534" y="2069"/>
                  </a:lnTo>
                  <a:lnTo>
                    <a:pt x="534" y="2002"/>
                  </a:lnTo>
                  <a:lnTo>
                    <a:pt x="534" y="1936"/>
                  </a:lnTo>
                  <a:lnTo>
                    <a:pt x="534" y="1869"/>
                  </a:lnTo>
                  <a:lnTo>
                    <a:pt x="501" y="1802"/>
                  </a:lnTo>
                  <a:lnTo>
                    <a:pt x="501" y="1735"/>
                  </a:lnTo>
                  <a:lnTo>
                    <a:pt x="501" y="1635"/>
                  </a:lnTo>
                  <a:lnTo>
                    <a:pt x="501" y="1569"/>
                  </a:lnTo>
                  <a:lnTo>
                    <a:pt x="501" y="1502"/>
                  </a:lnTo>
                  <a:lnTo>
                    <a:pt x="467" y="1435"/>
                  </a:lnTo>
                  <a:lnTo>
                    <a:pt x="467" y="1368"/>
                  </a:lnTo>
                  <a:lnTo>
                    <a:pt x="467" y="1302"/>
                  </a:lnTo>
                  <a:lnTo>
                    <a:pt x="467" y="1235"/>
                  </a:lnTo>
                  <a:lnTo>
                    <a:pt x="467" y="1168"/>
                  </a:lnTo>
                  <a:lnTo>
                    <a:pt x="434" y="1102"/>
                  </a:lnTo>
                  <a:lnTo>
                    <a:pt x="434" y="1035"/>
                  </a:lnTo>
                  <a:lnTo>
                    <a:pt x="434" y="968"/>
                  </a:lnTo>
                  <a:lnTo>
                    <a:pt x="434" y="901"/>
                  </a:lnTo>
                  <a:lnTo>
                    <a:pt x="434" y="835"/>
                  </a:lnTo>
                  <a:lnTo>
                    <a:pt x="434" y="801"/>
                  </a:lnTo>
                  <a:lnTo>
                    <a:pt x="434" y="768"/>
                  </a:lnTo>
                  <a:lnTo>
                    <a:pt x="434" y="701"/>
                  </a:lnTo>
                  <a:lnTo>
                    <a:pt x="434" y="635"/>
                  </a:lnTo>
                  <a:lnTo>
                    <a:pt x="434" y="568"/>
                  </a:lnTo>
                  <a:lnTo>
                    <a:pt x="434" y="501"/>
                  </a:lnTo>
                  <a:lnTo>
                    <a:pt x="434" y="434"/>
                  </a:lnTo>
                  <a:lnTo>
                    <a:pt x="434" y="368"/>
                  </a:lnTo>
                  <a:lnTo>
                    <a:pt x="434" y="301"/>
                  </a:lnTo>
                  <a:lnTo>
                    <a:pt x="434" y="234"/>
                  </a:lnTo>
                  <a:lnTo>
                    <a:pt x="434" y="168"/>
                  </a:lnTo>
                  <a:lnTo>
                    <a:pt x="434" y="101"/>
                  </a:lnTo>
                  <a:lnTo>
                    <a:pt x="434" y="34"/>
                  </a:lnTo>
                  <a:lnTo>
                    <a:pt x="267" y="34"/>
                  </a:lnTo>
                  <a:lnTo>
                    <a:pt x="13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4138000" y="2602625"/>
              <a:ext cx="48400" cy="65375"/>
            </a:xfrm>
            <a:custGeom>
              <a:avLst/>
              <a:gdLst/>
              <a:ahLst/>
              <a:cxnLst/>
              <a:rect l="l" t="t" r="r" b="b"/>
              <a:pathLst>
                <a:path w="1936" h="2615" extrusionOk="0">
                  <a:moveTo>
                    <a:pt x="818" y="1"/>
                  </a:moveTo>
                  <a:cubicBezTo>
                    <a:pt x="790" y="1"/>
                    <a:pt x="762" y="3"/>
                    <a:pt x="734" y="7"/>
                  </a:cubicBezTo>
                  <a:cubicBezTo>
                    <a:pt x="267" y="73"/>
                    <a:pt x="1" y="741"/>
                    <a:pt x="134" y="1441"/>
                  </a:cubicBezTo>
                  <a:cubicBezTo>
                    <a:pt x="259" y="2131"/>
                    <a:pt x="680" y="2615"/>
                    <a:pt x="1118" y="2615"/>
                  </a:cubicBezTo>
                  <a:cubicBezTo>
                    <a:pt x="1146" y="2615"/>
                    <a:pt x="1173" y="2613"/>
                    <a:pt x="1201" y="2609"/>
                  </a:cubicBezTo>
                  <a:cubicBezTo>
                    <a:pt x="1668" y="2509"/>
                    <a:pt x="1935" y="1875"/>
                    <a:pt x="1802" y="1141"/>
                  </a:cubicBezTo>
                  <a:cubicBezTo>
                    <a:pt x="1676" y="482"/>
                    <a:pt x="1256" y="1"/>
                    <a:pt x="8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4536625" y="3220075"/>
              <a:ext cx="384450" cy="263950"/>
            </a:xfrm>
            <a:custGeom>
              <a:avLst/>
              <a:gdLst/>
              <a:ahLst/>
              <a:cxnLst/>
              <a:rect l="l" t="t" r="r" b="b"/>
              <a:pathLst>
                <a:path w="15378" h="10558" extrusionOk="0">
                  <a:moveTo>
                    <a:pt x="15153" y="0"/>
                  </a:moveTo>
                  <a:cubicBezTo>
                    <a:pt x="14940" y="0"/>
                    <a:pt x="14582" y="113"/>
                    <a:pt x="14044" y="393"/>
                  </a:cubicBezTo>
                  <a:cubicBezTo>
                    <a:pt x="12776" y="1127"/>
                    <a:pt x="9674" y="2495"/>
                    <a:pt x="7973" y="3362"/>
                  </a:cubicBezTo>
                  <a:cubicBezTo>
                    <a:pt x="8640" y="2828"/>
                    <a:pt x="10074" y="1761"/>
                    <a:pt x="9941" y="393"/>
                  </a:cubicBezTo>
                  <a:cubicBezTo>
                    <a:pt x="9925" y="268"/>
                    <a:pt x="9880" y="129"/>
                    <a:pt x="9751" y="129"/>
                  </a:cubicBezTo>
                  <a:cubicBezTo>
                    <a:pt x="9605" y="129"/>
                    <a:pt x="9350" y="309"/>
                    <a:pt x="8907" y="894"/>
                  </a:cubicBezTo>
                  <a:cubicBezTo>
                    <a:pt x="8173" y="1828"/>
                    <a:pt x="5404" y="2795"/>
                    <a:pt x="2869" y="5097"/>
                  </a:cubicBezTo>
                  <a:cubicBezTo>
                    <a:pt x="2002" y="5897"/>
                    <a:pt x="1168" y="6831"/>
                    <a:pt x="467" y="7965"/>
                  </a:cubicBezTo>
                  <a:cubicBezTo>
                    <a:pt x="367" y="8132"/>
                    <a:pt x="0" y="10334"/>
                    <a:pt x="1501" y="10534"/>
                  </a:cubicBezTo>
                  <a:cubicBezTo>
                    <a:pt x="1601" y="10549"/>
                    <a:pt x="1726" y="10558"/>
                    <a:pt x="1873" y="10558"/>
                  </a:cubicBezTo>
                  <a:cubicBezTo>
                    <a:pt x="2365" y="10558"/>
                    <a:pt x="3112" y="10465"/>
                    <a:pt x="4037" y="10234"/>
                  </a:cubicBezTo>
                  <a:cubicBezTo>
                    <a:pt x="5271" y="9934"/>
                    <a:pt x="6805" y="9433"/>
                    <a:pt x="8506" y="8566"/>
                  </a:cubicBezTo>
                  <a:cubicBezTo>
                    <a:pt x="10374" y="7632"/>
                    <a:pt x="13777" y="6164"/>
                    <a:pt x="15378" y="5464"/>
                  </a:cubicBezTo>
                  <a:cubicBezTo>
                    <a:pt x="15278" y="5430"/>
                    <a:pt x="15211" y="5397"/>
                    <a:pt x="15144" y="5364"/>
                  </a:cubicBezTo>
                  <a:cubicBezTo>
                    <a:pt x="14811" y="5230"/>
                    <a:pt x="14611" y="5097"/>
                    <a:pt x="14444" y="4997"/>
                  </a:cubicBezTo>
                  <a:cubicBezTo>
                    <a:pt x="13110" y="5364"/>
                    <a:pt x="11142" y="5897"/>
                    <a:pt x="11142" y="5897"/>
                  </a:cubicBezTo>
                  <a:cubicBezTo>
                    <a:pt x="11142" y="5897"/>
                    <a:pt x="13777" y="4730"/>
                    <a:pt x="15378" y="3996"/>
                  </a:cubicBezTo>
                  <a:cubicBezTo>
                    <a:pt x="14944" y="3796"/>
                    <a:pt x="14611" y="3629"/>
                    <a:pt x="14377" y="3529"/>
                  </a:cubicBezTo>
                  <a:cubicBezTo>
                    <a:pt x="14377" y="3529"/>
                    <a:pt x="14344" y="3496"/>
                    <a:pt x="14311" y="3496"/>
                  </a:cubicBezTo>
                  <a:cubicBezTo>
                    <a:pt x="12910" y="4063"/>
                    <a:pt x="11342" y="4730"/>
                    <a:pt x="11342" y="4730"/>
                  </a:cubicBezTo>
                  <a:cubicBezTo>
                    <a:pt x="11342" y="4730"/>
                    <a:pt x="12609" y="3996"/>
                    <a:pt x="13910" y="3195"/>
                  </a:cubicBezTo>
                  <a:cubicBezTo>
                    <a:pt x="13517" y="2876"/>
                    <a:pt x="13414" y="2557"/>
                    <a:pt x="13785" y="2557"/>
                  </a:cubicBezTo>
                  <a:cubicBezTo>
                    <a:pt x="13919" y="2557"/>
                    <a:pt x="14113" y="2598"/>
                    <a:pt x="14377" y="2695"/>
                  </a:cubicBezTo>
                  <a:cubicBezTo>
                    <a:pt x="14444" y="2695"/>
                    <a:pt x="14544" y="2728"/>
                    <a:pt x="14644" y="2762"/>
                  </a:cubicBezTo>
                  <a:cubicBezTo>
                    <a:pt x="14878" y="2628"/>
                    <a:pt x="15144" y="2462"/>
                    <a:pt x="15378" y="2328"/>
                  </a:cubicBezTo>
                  <a:cubicBezTo>
                    <a:pt x="15011" y="2128"/>
                    <a:pt x="14711" y="1928"/>
                    <a:pt x="14477" y="1761"/>
                  </a:cubicBezTo>
                  <a:cubicBezTo>
                    <a:pt x="12910" y="2562"/>
                    <a:pt x="10575" y="3729"/>
                    <a:pt x="10575" y="3729"/>
                  </a:cubicBezTo>
                  <a:cubicBezTo>
                    <a:pt x="10575" y="3729"/>
                    <a:pt x="12743" y="2295"/>
                    <a:pt x="14010" y="1427"/>
                  </a:cubicBezTo>
                  <a:cubicBezTo>
                    <a:pt x="13763" y="1155"/>
                    <a:pt x="13791" y="883"/>
                    <a:pt x="14162" y="883"/>
                  </a:cubicBezTo>
                  <a:cubicBezTo>
                    <a:pt x="14291" y="883"/>
                    <a:pt x="14462" y="916"/>
                    <a:pt x="14677" y="994"/>
                  </a:cubicBezTo>
                  <a:cubicBezTo>
                    <a:pt x="14677" y="994"/>
                    <a:pt x="14711" y="994"/>
                    <a:pt x="14711" y="960"/>
                  </a:cubicBezTo>
                  <a:cubicBezTo>
                    <a:pt x="15078" y="727"/>
                    <a:pt x="15311" y="460"/>
                    <a:pt x="15378" y="293"/>
                  </a:cubicBezTo>
                  <a:cubicBezTo>
                    <a:pt x="15345" y="193"/>
                    <a:pt x="15345" y="127"/>
                    <a:pt x="15378" y="93"/>
                  </a:cubicBezTo>
                  <a:cubicBezTo>
                    <a:pt x="15343" y="34"/>
                    <a:pt x="15269" y="0"/>
                    <a:pt x="15153"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0"/>
          <p:cNvSpPr txBox="1"/>
          <p:nvPr/>
        </p:nvSpPr>
        <p:spPr>
          <a:xfrm>
            <a:off x="564891" y="654756"/>
            <a:ext cx="1951930" cy="1393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Roboto"/>
                <a:ea typeface="Roboto"/>
                <a:cs typeface="Roboto"/>
                <a:sym typeface="Roboto"/>
              </a:rPr>
              <a:t>Problema de investigación</a:t>
            </a:r>
            <a:endParaRPr sz="2000" b="1" dirty="0">
              <a:solidFill>
                <a:srgbClr val="000000"/>
              </a:solidFill>
              <a:latin typeface="Roboto"/>
              <a:ea typeface="Roboto"/>
              <a:cs typeface="Roboto"/>
              <a:sym typeface="Roboto"/>
            </a:endParaRPr>
          </a:p>
        </p:txBody>
      </p:sp>
      <p:sp>
        <p:nvSpPr>
          <p:cNvPr id="357" name="Google Shape;357;p20"/>
          <p:cNvSpPr txBox="1"/>
          <p:nvPr/>
        </p:nvSpPr>
        <p:spPr>
          <a:xfrm>
            <a:off x="6804381" y="360798"/>
            <a:ext cx="1671000" cy="772271"/>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a:latin typeface="Roboto"/>
                <a:ea typeface="Roboto"/>
                <a:cs typeface="Roboto"/>
                <a:sym typeface="Roboto"/>
              </a:rPr>
              <a:t>Objetivo general</a:t>
            </a:r>
            <a:endParaRPr sz="2000" b="1" dirty="0">
              <a:solidFill>
                <a:srgbClr val="000000"/>
              </a:solidFill>
              <a:latin typeface="Roboto"/>
              <a:ea typeface="Roboto"/>
              <a:cs typeface="Roboto"/>
              <a:sym typeface="Roboto"/>
            </a:endParaRPr>
          </a:p>
        </p:txBody>
      </p:sp>
      <p:sp>
        <p:nvSpPr>
          <p:cNvPr id="358" name="Google Shape;358;p20"/>
          <p:cNvSpPr txBox="1"/>
          <p:nvPr/>
        </p:nvSpPr>
        <p:spPr>
          <a:xfrm>
            <a:off x="6762252" y="1016000"/>
            <a:ext cx="1811448" cy="363552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600"/>
              </a:spcAft>
              <a:buNone/>
            </a:pPr>
            <a:r>
              <a:rPr lang="es-MX" sz="1600" dirty="0">
                <a:effectLst/>
                <a:latin typeface="+mj-lt"/>
                <a:ea typeface="Calibri" panose="020F0502020204030204" pitchFamily="34" charset="0"/>
              </a:rPr>
              <a:t>Analizar la relación entre alfabetización digital, capital cultural,  rendimiento académico y bienestar psicológico en educandos de la Enseñanza Media </a:t>
            </a:r>
            <a:r>
              <a:rPr lang="es-MX" sz="1600" kern="100" dirty="0">
                <a:effectLst/>
                <a:latin typeface="+mj-lt"/>
                <a:ea typeface="Calibri" panose="020F0502020204030204" pitchFamily="34" charset="0"/>
                <a:cs typeface="Times New Roman" panose="02020603050405020304" pitchFamily="18" charset="0"/>
              </a:rPr>
              <a:t>Regular y de Arte en tres municipios habaneros</a:t>
            </a:r>
            <a:r>
              <a:rPr lang="es-MX" sz="1600" dirty="0">
                <a:effectLst/>
                <a:latin typeface="+mj-lt"/>
                <a:ea typeface="Calibri" panose="020F0502020204030204" pitchFamily="34" charset="0"/>
              </a:rPr>
              <a:t>. </a:t>
            </a:r>
            <a:endParaRPr sz="1600" dirty="0">
              <a:solidFill>
                <a:srgbClr val="000000"/>
              </a:solidFill>
              <a:latin typeface="+mj-lt"/>
              <a:ea typeface="Roboto"/>
              <a:cs typeface="Roboto"/>
              <a:sym typeface="Roboto"/>
            </a:endParaRPr>
          </a:p>
        </p:txBody>
      </p:sp>
      <p:sp>
        <p:nvSpPr>
          <p:cNvPr id="359" name="Google Shape;359;p20"/>
          <p:cNvSpPr txBox="1"/>
          <p:nvPr/>
        </p:nvSpPr>
        <p:spPr>
          <a:xfrm>
            <a:off x="587474" y="1650972"/>
            <a:ext cx="2094195" cy="3000556"/>
          </a:xfrm>
          <a:prstGeom prst="rect">
            <a:avLst/>
          </a:prstGeom>
          <a:noFill/>
          <a:ln>
            <a:noFill/>
          </a:ln>
        </p:spPr>
        <p:txBody>
          <a:bodyPr spcFirstLastPara="1" wrap="square" lIns="91425" tIns="91425" rIns="91425" bIns="91425" anchor="t" anchorCtr="0">
            <a:noAutofit/>
          </a:bodyPr>
          <a:lstStyle/>
          <a:p>
            <a:pPr>
              <a:lnSpc>
                <a:spcPct val="150000"/>
              </a:lnSpc>
              <a:spcAft>
                <a:spcPts val="800"/>
              </a:spcAft>
            </a:pPr>
            <a:r>
              <a:rPr lang="es-MX" kern="100" dirty="0">
                <a:effectLst/>
                <a:latin typeface="+mj-lt"/>
                <a:ea typeface="Calibri" panose="020F0502020204030204" pitchFamily="34" charset="0"/>
                <a:cs typeface="Times New Roman" panose="02020603050405020304" pitchFamily="18" charset="0"/>
              </a:rPr>
              <a:t>¿Cuál es la relación entre alfabetización digital, capital cultural, rendimiento académico y bienestar psicológico en educandos de la Enseñanza Media Regular y de Arte en tres municipios habaneros?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9"/>
        <p:cNvGrpSpPr/>
        <p:nvPr/>
      </p:nvGrpSpPr>
      <p:grpSpPr>
        <a:xfrm>
          <a:off x="0" y="0"/>
          <a:ext cx="0" cy="0"/>
          <a:chOff x="0" y="0"/>
          <a:chExt cx="0" cy="0"/>
        </a:xfrm>
      </p:grpSpPr>
      <p:sp>
        <p:nvSpPr>
          <p:cNvPr id="1630" name="Google Shape;1630;p32"/>
          <p:cNvSpPr txBox="1">
            <a:spLocks noGrp="1"/>
          </p:cNvSpPr>
          <p:nvPr>
            <p:ph type="title"/>
          </p:nvPr>
        </p:nvSpPr>
        <p:spPr>
          <a:xfrm>
            <a:off x="2259825" y="294443"/>
            <a:ext cx="46242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Objetivos específicos</a:t>
            </a:r>
            <a:endParaRPr dirty="0"/>
          </a:p>
        </p:txBody>
      </p:sp>
      <p:grpSp>
        <p:nvGrpSpPr>
          <p:cNvPr id="1631" name="Google Shape;1631;p32"/>
          <p:cNvGrpSpPr/>
          <p:nvPr/>
        </p:nvGrpSpPr>
        <p:grpSpPr>
          <a:xfrm>
            <a:off x="2683100" y="1330043"/>
            <a:ext cx="1103443" cy="1153972"/>
            <a:chOff x="2683100" y="1330043"/>
            <a:chExt cx="1103443" cy="1153972"/>
          </a:xfrm>
        </p:grpSpPr>
        <p:sp>
          <p:nvSpPr>
            <p:cNvPr id="1632" name="Google Shape;1632;p32"/>
            <p:cNvSpPr/>
            <p:nvPr/>
          </p:nvSpPr>
          <p:spPr>
            <a:xfrm>
              <a:off x="2683100" y="1330043"/>
              <a:ext cx="1103443" cy="1153972"/>
            </a:xfrm>
            <a:custGeom>
              <a:avLst/>
              <a:gdLst/>
              <a:ahLst/>
              <a:cxnLst/>
              <a:rect l="l" t="t" r="r" b="b"/>
              <a:pathLst>
                <a:path w="74620" h="78037" extrusionOk="0">
                  <a:moveTo>
                    <a:pt x="40474" y="0"/>
                  </a:moveTo>
                  <a:cubicBezTo>
                    <a:pt x="39330" y="0"/>
                    <a:pt x="38147" y="47"/>
                    <a:pt x="36926" y="143"/>
                  </a:cubicBezTo>
                  <a:cubicBezTo>
                    <a:pt x="11608" y="2145"/>
                    <a:pt x="1234" y="23327"/>
                    <a:pt x="634" y="37070"/>
                  </a:cubicBezTo>
                  <a:cubicBezTo>
                    <a:pt x="0" y="50813"/>
                    <a:pt x="8806" y="67325"/>
                    <a:pt x="25185" y="71495"/>
                  </a:cubicBezTo>
                  <a:cubicBezTo>
                    <a:pt x="29255" y="72531"/>
                    <a:pt x="33057" y="72920"/>
                    <a:pt x="36473" y="72920"/>
                  </a:cubicBezTo>
                  <a:cubicBezTo>
                    <a:pt x="46804" y="72920"/>
                    <a:pt x="53605" y="69360"/>
                    <a:pt x="53605" y="69360"/>
                  </a:cubicBezTo>
                  <a:cubicBezTo>
                    <a:pt x="53605" y="69360"/>
                    <a:pt x="54839" y="75231"/>
                    <a:pt x="61777" y="77065"/>
                  </a:cubicBezTo>
                  <a:cubicBezTo>
                    <a:pt x="64566" y="77812"/>
                    <a:pt x="67152" y="78037"/>
                    <a:pt x="69251" y="78037"/>
                  </a:cubicBezTo>
                  <a:cubicBezTo>
                    <a:pt x="72400" y="78037"/>
                    <a:pt x="74453" y="77532"/>
                    <a:pt x="74453" y="77532"/>
                  </a:cubicBezTo>
                  <a:cubicBezTo>
                    <a:pt x="74453" y="77532"/>
                    <a:pt x="67515" y="74430"/>
                    <a:pt x="63812" y="64256"/>
                  </a:cubicBezTo>
                  <a:cubicBezTo>
                    <a:pt x="70917" y="54216"/>
                    <a:pt x="74620" y="41373"/>
                    <a:pt x="72752" y="29498"/>
                  </a:cubicBezTo>
                  <a:cubicBezTo>
                    <a:pt x="71006" y="18164"/>
                    <a:pt x="63065" y="0"/>
                    <a:pt x="4047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861649" y="2199028"/>
              <a:ext cx="168223" cy="256593"/>
            </a:xfrm>
            <a:custGeom>
              <a:avLst/>
              <a:gdLst/>
              <a:ahLst/>
              <a:cxnLst/>
              <a:rect l="l" t="t" r="r" b="b"/>
              <a:pathLst>
                <a:path w="11376" h="17352" extrusionOk="0">
                  <a:moveTo>
                    <a:pt x="5057" y="1"/>
                  </a:moveTo>
                  <a:cubicBezTo>
                    <a:pt x="3930" y="1"/>
                    <a:pt x="2802" y="128"/>
                    <a:pt x="1702" y="384"/>
                  </a:cubicBezTo>
                  <a:cubicBezTo>
                    <a:pt x="1601" y="418"/>
                    <a:pt x="1501" y="418"/>
                    <a:pt x="1435" y="484"/>
                  </a:cubicBezTo>
                  <a:cubicBezTo>
                    <a:pt x="1335" y="585"/>
                    <a:pt x="1335" y="685"/>
                    <a:pt x="1301" y="818"/>
                  </a:cubicBezTo>
                  <a:cubicBezTo>
                    <a:pt x="334" y="6222"/>
                    <a:pt x="0" y="11726"/>
                    <a:pt x="234" y="17230"/>
                  </a:cubicBezTo>
                  <a:lnTo>
                    <a:pt x="401" y="17130"/>
                  </a:lnTo>
                  <a:cubicBezTo>
                    <a:pt x="1283" y="17278"/>
                    <a:pt x="2181" y="17352"/>
                    <a:pt x="3082" y="17352"/>
                  </a:cubicBezTo>
                  <a:cubicBezTo>
                    <a:pt x="5415" y="17352"/>
                    <a:pt x="7766" y="16858"/>
                    <a:pt x="9907" y="15895"/>
                  </a:cubicBezTo>
                  <a:cubicBezTo>
                    <a:pt x="10041" y="15829"/>
                    <a:pt x="10208" y="15729"/>
                    <a:pt x="10308" y="15595"/>
                  </a:cubicBezTo>
                  <a:cubicBezTo>
                    <a:pt x="10408" y="15428"/>
                    <a:pt x="10408" y="15262"/>
                    <a:pt x="10408" y="15095"/>
                  </a:cubicBezTo>
                  <a:cubicBezTo>
                    <a:pt x="10408" y="10658"/>
                    <a:pt x="11375" y="6255"/>
                    <a:pt x="11242" y="1819"/>
                  </a:cubicBezTo>
                  <a:cubicBezTo>
                    <a:pt x="11242" y="1685"/>
                    <a:pt x="11242" y="1519"/>
                    <a:pt x="11142" y="1418"/>
                  </a:cubicBezTo>
                  <a:cubicBezTo>
                    <a:pt x="11075" y="1252"/>
                    <a:pt x="10908" y="1185"/>
                    <a:pt x="10741" y="1118"/>
                  </a:cubicBezTo>
                  <a:cubicBezTo>
                    <a:pt x="8946" y="379"/>
                    <a:pt x="7003" y="1"/>
                    <a:pt x="5057"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3094953" y="1894718"/>
              <a:ext cx="243195" cy="173842"/>
            </a:xfrm>
            <a:custGeom>
              <a:avLst/>
              <a:gdLst/>
              <a:ahLst/>
              <a:cxnLst/>
              <a:rect l="l" t="t" r="r" b="b"/>
              <a:pathLst>
                <a:path w="16446" h="11756" extrusionOk="0">
                  <a:moveTo>
                    <a:pt x="12259" y="1"/>
                  </a:moveTo>
                  <a:cubicBezTo>
                    <a:pt x="12172" y="1"/>
                    <a:pt x="12087" y="7"/>
                    <a:pt x="12009" y="16"/>
                  </a:cubicBezTo>
                  <a:cubicBezTo>
                    <a:pt x="9407" y="216"/>
                    <a:pt x="6805" y="450"/>
                    <a:pt x="4203" y="683"/>
                  </a:cubicBezTo>
                  <a:lnTo>
                    <a:pt x="4036" y="483"/>
                  </a:lnTo>
                  <a:cubicBezTo>
                    <a:pt x="4036" y="1450"/>
                    <a:pt x="4003" y="2418"/>
                    <a:pt x="4003" y="3352"/>
                  </a:cubicBezTo>
                  <a:cubicBezTo>
                    <a:pt x="3970" y="4119"/>
                    <a:pt x="3903" y="4953"/>
                    <a:pt x="3369" y="5453"/>
                  </a:cubicBezTo>
                  <a:cubicBezTo>
                    <a:pt x="2969" y="5787"/>
                    <a:pt x="701" y="6587"/>
                    <a:pt x="167" y="7021"/>
                  </a:cubicBezTo>
                  <a:cubicBezTo>
                    <a:pt x="100" y="7054"/>
                    <a:pt x="34" y="7121"/>
                    <a:pt x="0" y="7188"/>
                  </a:cubicBezTo>
                  <a:cubicBezTo>
                    <a:pt x="0" y="7288"/>
                    <a:pt x="34" y="7355"/>
                    <a:pt x="67" y="7455"/>
                  </a:cubicBezTo>
                  <a:cubicBezTo>
                    <a:pt x="667" y="8522"/>
                    <a:pt x="1701" y="9323"/>
                    <a:pt x="2769" y="9923"/>
                  </a:cubicBezTo>
                  <a:cubicBezTo>
                    <a:pt x="4677" y="11026"/>
                    <a:pt x="6824" y="11756"/>
                    <a:pt x="8997" y="11756"/>
                  </a:cubicBezTo>
                  <a:cubicBezTo>
                    <a:pt x="9256" y="11756"/>
                    <a:pt x="9515" y="11746"/>
                    <a:pt x="9774" y="11724"/>
                  </a:cubicBezTo>
                  <a:cubicBezTo>
                    <a:pt x="12209" y="11524"/>
                    <a:pt x="14644" y="10323"/>
                    <a:pt x="15978" y="8289"/>
                  </a:cubicBezTo>
                  <a:cubicBezTo>
                    <a:pt x="16145" y="8055"/>
                    <a:pt x="16279" y="7788"/>
                    <a:pt x="16178" y="7521"/>
                  </a:cubicBezTo>
                  <a:cubicBezTo>
                    <a:pt x="16145" y="7388"/>
                    <a:pt x="16445" y="7355"/>
                    <a:pt x="16345" y="7255"/>
                  </a:cubicBezTo>
                  <a:cubicBezTo>
                    <a:pt x="15845" y="6854"/>
                    <a:pt x="14878" y="6487"/>
                    <a:pt x="14310" y="6187"/>
                  </a:cubicBezTo>
                  <a:cubicBezTo>
                    <a:pt x="14044" y="6087"/>
                    <a:pt x="13777" y="5954"/>
                    <a:pt x="13643" y="5754"/>
                  </a:cubicBezTo>
                  <a:cubicBezTo>
                    <a:pt x="13477" y="5553"/>
                    <a:pt x="13443" y="5287"/>
                    <a:pt x="13410" y="5053"/>
                  </a:cubicBezTo>
                  <a:cubicBezTo>
                    <a:pt x="13210" y="3619"/>
                    <a:pt x="13076" y="2184"/>
                    <a:pt x="13010" y="750"/>
                  </a:cubicBezTo>
                  <a:cubicBezTo>
                    <a:pt x="13010" y="583"/>
                    <a:pt x="12976" y="383"/>
                    <a:pt x="12876" y="250"/>
                  </a:cubicBezTo>
                  <a:cubicBezTo>
                    <a:pt x="12753" y="52"/>
                    <a:pt x="12502" y="1"/>
                    <a:pt x="12259"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3153153" y="1894718"/>
              <a:ext cx="138130" cy="79586"/>
            </a:xfrm>
            <a:custGeom>
              <a:avLst/>
              <a:gdLst/>
              <a:ahLst/>
              <a:cxnLst/>
              <a:rect l="l" t="t" r="r" b="b"/>
              <a:pathLst>
                <a:path w="9341" h="5382" extrusionOk="0">
                  <a:moveTo>
                    <a:pt x="8323" y="1"/>
                  </a:moveTo>
                  <a:cubicBezTo>
                    <a:pt x="8236" y="1"/>
                    <a:pt x="8151" y="7"/>
                    <a:pt x="8073" y="16"/>
                  </a:cubicBezTo>
                  <a:cubicBezTo>
                    <a:pt x="5471" y="216"/>
                    <a:pt x="2869" y="450"/>
                    <a:pt x="267" y="683"/>
                  </a:cubicBezTo>
                  <a:lnTo>
                    <a:pt x="100" y="483"/>
                  </a:lnTo>
                  <a:lnTo>
                    <a:pt x="67" y="3352"/>
                  </a:lnTo>
                  <a:cubicBezTo>
                    <a:pt x="34" y="3619"/>
                    <a:pt x="34" y="3885"/>
                    <a:pt x="0" y="4152"/>
                  </a:cubicBezTo>
                  <a:cubicBezTo>
                    <a:pt x="167" y="4252"/>
                    <a:pt x="301" y="4352"/>
                    <a:pt x="467" y="4453"/>
                  </a:cubicBezTo>
                  <a:cubicBezTo>
                    <a:pt x="1753" y="5064"/>
                    <a:pt x="3185" y="5382"/>
                    <a:pt x="4613" y="5382"/>
                  </a:cubicBezTo>
                  <a:cubicBezTo>
                    <a:pt x="5444" y="5382"/>
                    <a:pt x="6274" y="5274"/>
                    <a:pt x="7072" y="5053"/>
                  </a:cubicBezTo>
                  <a:cubicBezTo>
                    <a:pt x="7873" y="4819"/>
                    <a:pt x="8640" y="4453"/>
                    <a:pt x="9340" y="3986"/>
                  </a:cubicBezTo>
                  <a:cubicBezTo>
                    <a:pt x="9207" y="2918"/>
                    <a:pt x="9107" y="1851"/>
                    <a:pt x="9074" y="750"/>
                  </a:cubicBezTo>
                  <a:cubicBezTo>
                    <a:pt x="9074" y="583"/>
                    <a:pt x="9040" y="383"/>
                    <a:pt x="8940" y="250"/>
                  </a:cubicBezTo>
                  <a:cubicBezTo>
                    <a:pt x="8817" y="52"/>
                    <a:pt x="8566" y="1"/>
                    <a:pt x="8323" y="1"/>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3407173" y="2212455"/>
              <a:ext cx="141088" cy="234500"/>
            </a:xfrm>
            <a:custGeom>
              <a:avLst/>
              <a:gdLst/>
              <a:ahLst/>
              <a:cxnLst/>
              <a:rect l="l" t="t" r="r" b="b"/>
              <a:pathLst>
                <a:path w="9541" h="15858" extrusionOk="0">
                  <a:moveTo>
                    <a:pt x="8023" y="0"/>
                  </a:moveTo>
                  <a:cubicBezTo>
                    <a:pt x="5250" y="0"/>
                    <a:pt x="2494" y="665"/>
                    <a:pt x="0" y="1911"/>
                  </a:cubicBezTo>
                  <a:lnTo>
                    <a:pt x="67" y="2045"/>
                  </a:lnTo>
                  <a:cubicBezTo>
                    <a:pt x="167" y="6114"/>
                    <a:pt x="801" y="10217"/>
                    <a:pt x="2602" y="13853"/>
                  </a:cubicBezTo>
                  <a:cubicBezTo>
                    <a:pt x="3002" y="14654"/>
                    <a:pt x="3503" y="15488"/>
                    <a:pt x="4337" y="15755"/>
                  </a:cubicBezTo>
                  <a:cubicBezTo>
                    <a:pt x="4542" y="15825"/>
                    <a:pt x="4750" y="15857"/>
                    <a:pt x="4956" y="15857"/>
                  </a:cubicBezTo>
                  <a:cubicBezTo>
                    <a:pt x="5924" y="15857"/>
                    <a:pt x="6873" y="15151"/>
                    <a:pt x="7506" y="14354"/>
                  </a:cubicBezTo>
                  <a:cubicBezTo>
                    <a:pt x="9040" y="12419"/>
                    <a:pt x="9540" y="9850"/>
                    <a:pt x="9507" y="7382"/>
                  </a:cubicBezTo>
                  <a:cubicBezTo>
                    <a:pt x="9474" y="4880"/>
                    <a:pt x="8940" y="2445"/>
                    <a:pt x="8606" y="10"/>
                  </a:cubicBezTo>
                  <a:cubicBezTo>
                    <a:pt x="8412" y="4"/>
                    <a:pt x="8218" y="0"/>
                    <a:pt x="8023"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3407173" y="2212455"/>
              <a:ext cx="141088" cy="234500"/>
            </a:xfrm>
            <a:custGeom>
              <a:avLst/>
              <a:gdLst/>
              <a:ahLst/>
              <a:cxnLst/>
              <a:rect l="l" t="t" r="r" b="b"/>
              <a:pathLst>
                <a:path w="9541" h="15858" extrusionOk="0">
                  <a:moveTo>
                    <a:pt x="8023" y="0"/>
                  </a:moveTo>
                  <a:cubicBezTo>
                    <a:pt x="5250" y="0"/>
                    <a:pt x="2494" y="665"/>
                    <a:pt x="0" y="1911"/>
                  </a:cubicBezTo>
                  <a:lnTo>
                    <a:pt x="67" y="2045"/>
                  </a:lnTo>
                  <a:cubicBezTo>
                    <a:pt x="167" y="6114"/>
                    <a:pt x="801" y="10217"/>
                    <a:pt x="2602" y="13853"/>
                  </a:cubicBezTo>
                  <a:cubicBezTo>
                    <a:pt x="3002" y="14654"/>
                    <a:pt x="3503" y="15488"/>
                    <a:pt x="4337" y="15755"/>
                  </a:cubicBezTo>
                  <a:cubicBezTo>
                    <a:pt x="4542" y="15825"/>
                    <a:pt x="4750" y="15857"/>
                    <a:pt x="4956" y="15857"/>
                  </a:cubicBezTo>
                  <a:cubicBezTo>
                    <a:pt x="5924" y="15857"/>
                    <a:pt x="6873" y="15151"/>
                    <a:pt x="7506" y="14354"/>
                  </a:cubicBezTo>
                  <a:cubicBezTo>
                    <a:pt x="9040" y="12419"/>
                    <a:pt x="9540" y="9850"/>
                    <a:pt x="9507" y="7382"/>
                  </a:cubicBezTo>
                  <a:cubicBezTo>
                    <a:pt x="9474" y="4880"/>
                    <a:pt x="8940" y="2445"/>
                    <a:pt x="8606" y="10"/>
                  </a:cubicBezTo>
                  <a:cubicBezTo>
                    <a:pt x="8412" y="4"/>
                    <a:pt x="8218" y="0"/>
                    <a:pt x="8023" y="0"/>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874957" y="1987179"/>
              <a:ext cx="670377" cy="435876"/>
            </a:xfrm>
            <a:custGeom>
              <a:avLst/>
              <a:gdLst/>
              <a:ahLst/>
              <a:cxnLst/>
              <a:rect l="l" t="t" r="r" b="b"/>
              <a:pathLst>
                <a:path w="45334" h="29476" extrusionOk="0">
                  <a:moveTo>
                    <a:pt x="15545" y="1"/>
                  </a:moveTo>
                  <a:cubicBezTo>
                    <a:pt x="15545" y="1"/>
                    <a:pt x="4337" y="3904"/>
                    <a:pt x="2403" y="5738"/>
                  </a:cubicBezTo>
                  <a:cubicBezTo>
                    <a:pt x="468" y="7606"/>
                    <a:pt x="1" y="16179"/>
                    <a:pt x="1" y="16179"/>
                  </a:cubicBezTo>
                  <a:cubicBezTo>
                    <a:pt x="1" y="16179"/>
                    <a:pt x="1469" y="16246"/>
                    <a:pt x="5038" y="16780"/>
                  </a:cubicBezTo>
                  <a:cubicBezTo>
                    <a:pt x="8574" y="17347"/>
                    <a:pt x="10208" y="18347"/>
                    <a:pt x="10208" y="18347"/>
                  </a:cubicBezTo>
                  <a:lnTo>
                    <a:pt x="9508" y="28288"/>
                  </a:lnTo>
                  <a:cubicBezTo>
                    <a:pt x="9508" y="28288"/>
                    <a:pt x="15244" y="29475"/>
                    <a:pt x="21614" y="29475"/>
                  </a:cubicBezTo>
                  <a:cubicBezTo>
                    <a:pt x="22562" y="29475"/>
                    <a:pt x="23525" y="29449"/>
                    <a:pt x="24485" y="29389"/>
                  </a:cubicBezTo>
                  <a:cubicBezTo>
                    <a:pt x="31924" y="28922"/>
                    <a:pt x="37561" y="27821"/>
                    <a:pt x="37561" y="27821"/>
                  </a:cubicBezTo>
                  <a:lnTo>
                    <a:pt x="36294" y="20916"/>
                  </a:lnTo>
                  <a:cubicBezTo>
                    <a:pt x="36294" y="20916"/>
                    <a:pt x="39696" y="18881"/>
                    <a:pt x="41864" y="18114"/>
                  </a:cubicBezTo>
                  <a:cubicBezTo>
                    <a:pt x="44032" y="17347"/>
                    <a:pt x="45333" y="17347"/>
                    <a:pt x="45333" y="17347"/>
                  </a:cubicBezTo>
                  <a:cubicBezTo>
                    <a:pt x="45333" y="17347"/>
                    <a:pt x="45033" y="15545"/>
                    <a:pt x="44633" y="14244"/>
                  </a:cubicBezTo>
                  <a:cubicBezTo>
                    <a:pt x="44266" y="12943"/>
                    <a:pt x="43499" y="10542"/>
                    <a:pt x="43098" y="9141"/>
                  </a:cubicBezTo>
                  <a:cubicBezTo>
                    <a:pt x="42731" y="7773"/>
                    <a:pt x="42631" y="6906"/>
                    <a:pt x="39629" y="4838"/>
                  </a:cubicBezTo>
                  <a:cubicBezTo>
                    <a:pt x="36627" y="2736"/>
                    <a:pt x="30756" y="501"/>
                    <a:pt x="30756" y="501"/>
                  </a:cubicBezTo>
                  <a:cubicBezTo>
                    <a:pt x="30756" y="501"/>
                    <a:pt x="29173" y="3506"/>
                    <a:pt x="23909" y="3506"/>
                  </a:cubicBezTo>
                  <a:cubicBezTo>
                    <a:pt x="23824" y="3506"/>
                    <a:pt x="23738" y="3505"/>
                    <a:pt x="23651" y="3503"/>
                  </a:cubicBezTo>
                  <a:cubicBezTo>
                    <a:pt x="18181" y="3437"/>
                    <a:pt x="15545" y="1"/>
                    <a:pt x="15545"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3047591" y="1743686"/>
              <a:ext cx="67106" cy="69960"/>
            </a:xfrm>
            <a:custGeom>
              <a:avLst/>
              <a:gdLst/>
              <a:ahLst/>
              <a:cxnLst/>
              <a:rect l="l" t="t" r="r" b="b"/>
              <a:pathLst>
                <a:path w="4538" h="4731" extrusionOk="0">
                  <a:moveTo>
                    <a:pt x="1049" y="1"/>
                  </a:moveTo>
                  <a:cubicBezTo>
                    <a:pt x="942" y="1"/>
                    <a:pt x="833" y="17"/>
                    <a:pt x="735" y="56"/>
                  </a:cubicBezTo>
                  <a:cubicBezTo>
                    <a:pt x="535" y="123"/>
                    <a:pt x="435" y="256"/>
                    <a:pt x="335" y="423"/>
                  </a:cubicBezTo>
                  <a:cubicBezTo>
                    <a:pt x="1" y="1023"/>
                    <a:pt x="34" y="1791"/>
                    <a:pt x="168" y="2491"/>
                  </a:cubicBezTo>
                  <a:cubicBezTo>
                    <a:pt x="234" y="2958"/>
                    <a:pt x="335" y="3459"/>
                    <a:pt x="601" y="3892"/>
                  </a:cubicBezTo>
                  <a:cubicBezTo>
                    <a:pt x="868" y="4326"/>
                    <a:pt x="1302" y="4659"/>
                    <a:pt x="1836" y="4726"/>
                  </a:cubicBezTo>
                  <a:cubicBezTo>
                    <a:pt x="1873" y="4729"/>
                    <a:pt x="1910" y="4730"/>
                    <a:pt x="1948" y="4730"/>
                  </a:cubicBezTo>
                  <a:cubicBezTo>
                    <a:pt x="2349" y="4730"/>
                    <a:pt x="2768" y="4573"/>
                    <a:pt x="3103" y="4359"/>
                  </a:cubicBezTo>
                  <a:cubicBezTo>
                    <a:pt x="3770" y="3959"/>
                    <a:pt x="4271" y="3292"/>
                    <a:pt x="4538" y="2558"/>
                  </a:cubicBezTo>
                  <a:lnTo>
                    <a:pt x="4538" y="2558"/>
                  </a:lnTo>
                  <a:lnTo>
                    <a:pt x="3970" y="2725"/>
                  </a:lnTo>
                  <a:cubicBezTo>
                    <a:pt x="3804" y="2491"/>
                    <a:pt x="3670" y="2258"/>
                    <a:pt x="3503" y="2024"/>
                  </a:cubicBezTo>
                  <a:cubicBezTo>
                    <a:pt x="2970" y="1190"/>
                    <a:pt x="2336" y="256"/>
                    <a:pt x="1269" y="23"/>
                  </a:cubicBezTo>
                  <a:cubicBezTo>
                    <a:pt x="1199" y="9"/>
                    <a:pt x="1125" y="1"/>
                    <a:pt x="1049"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3329735" y="1729506"/>
              <a:ext cx="57716" cy="83520"/>
            </a:xfrm>
            <a:custGeom>
              <a:avLst/>
              <a:gdLst/>
              <a:ahLst/>
              <a:cxnLst/>
              <a:rect l="l" t="t" r="r" b="b"/>
              <a:pathLst>
                <a:path w="3903" h="5648" extrusionOk="0">
                  <a:moveTo>
                    <a:pt x="2750" y="1"/>
                  </a:moveTo>
                  <a:cubicBezTo>
                    <a:pt x="2662" y="1"/>
                    <a:pt x="2577" y="16"/>
                    <a:pt x="2502" y="48"/>
                  </a:cubicBezTo>
                  <a:cubicBezTo>
                    <a:pt x="2369" y="114"/>
                    <a:pt x="2302" y="215"/>
                    <a:pt x="2235" y="315"/>
                  </a:cubicBezTo>
                  <a:cubicBezTo>
                    <a:pt x="1568" y="1115"/>
                    <a:pt x="1034" y="2016"/>
                    <a:pt x="734" y="2983"/>
                  </a:cubicBezTo>
                  <a:lnTo>
                    <a:pt x="0" y="4084"/>
                  </a:lnTo>
                  <a:cubicBezTo>
                    <a:pt x="134" y="4351"/>
                    <a:pt x="267" y="4618"/>
                    <a:pt x="401" y="4918"/>
                  </a:cubicBezTo>
                  <a:cubicBezTo>
                    <a:pt x="467" y="5085"/>
                    <a:pt x="534" y="5251"/>
                    <a:pt x="701" y="5385"/>
                  </a:cubicBezTo>
                  <a:cubicBezTo>
                    <a:pt x="893" y="5577"/>
                    <a:pt x="1205" y="5648"/>
                    <a:pt x="1515" y="5648"/>
                  </a:cubicBezTo>
                  <a:cubicBezTo>
                    <a:pt x="1636" y="5648"/>
                    <a:pt x="1756" y="5637"/>
                    <a:pt x="1868" y="5618"/>
                  </a:cubicBezTo>
                  <a:cubicBezTo>
                    <a:pt x="2635" y="5485"/>
                    <a:pt x="3269" y="4918"/>
                    <a:pt x="3569" y="4251"/>
                  </a:cubicBezTo>
                  <a:cubicBezTo>
                    <a:pt x="3870" y="3617"/>
                    <a:pt x="3903" y="2916"/>
                    <a:pt x="3870" y="2216"/>
                  </a:cubicBezTo>
                  <a:cubicBezTo>
                    <a:pt x="3836" y="1749"/>
                    <a:pt x="3803" y="1282"/>
                    <a:pt x="3636" y="815"/>
                  </a:cubicBezTo>
                  <a:cubicBezTo>
                    <a:pt x="3569" y="581"/>
                    <a:pt x="3469" y="348"/>
                    <a:pt x="3269" y="181"/>
                  </a:cubicBezTo>
                  <a:cubicBezTo>
                    <a:pt x="3133" y="68"/>
                    <a:pt x="2936" y="1"/>
                    <a:pt x="275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3148214" y="2014313"/>
              <a:ext cx="151454" cy="220142"/>
            </a:xfrm>
            <a:custGeom>
              <a:avLst/>
              <a:gdLst/>
              <a:ahLst/>
              <a:cxnLst/>
              <a:rect l="l" t="t" r="r" b="b"/>
              <a:pathLst>
                <a:path w="10242" h="14887" extrusionOk="0">
                  <a:moveTo>
                    <a:pt x="8073" y="1"/>
                  </a:moveTo>
                  <a:cubicBezTo>
                    <a:pt x="5638" y="1"/>
                    <a:pt x="3236" y="134"/>
                    <a:pt x="801" y="401"/>
                  </a:cubicBezTo>
                  <a:cubicBezTo>
                    <a:pt x="568" y="434"/>
                    <a:pt x="334" y="468"/>
                    <a:pt x="168" y="634"/>
                  </a:cubicBezTo>
                  <a:cubicBezTo>
                    <a:pt x="1" y="834"/>
                    <a:pt x="1" y="1135"/>
                    <a:pt x="34" y="1402"/>
                  </a:cubicBezTo>
                  <a:cubicBezTo>
                    <a:pt x="264" y="4915"/>
                    <a:pt x="494" y="8428"/>
                    <a:pt x="724" y="11941"/>
                  </a:cubicBezTo>
                  <a:lnTo>
                    <a:pt x="724" y="11941"/>
                  </a:lnTo>
                  <a:cubicBezTo>
                    <a:pt x="716" y="11931"/>
                    <a:pt x="709" y="11920"/>
                    <a:pt x="701" y="11909"/>
                  </a:cubicBezTo>
                  <a:lnTo>
                    <a:pt x="701" y="11909"/>
                  </a:lnTo>
                  <a:lnTo>
                    <a:pt x="735" y="12109"/>
                  </a:lnTo>
                  <a:cubicBezTo>
                    <a:pt x="731" y="12053"/>
                    <a:pt x="727" y="11997"/>
                    <a:pt x="724" y="11941"/>
                  </a:cubicBezTo>
                  <a:lnTo>
                    <a:pt x="724" y="11941"/>
                  </a:lnTo>
                  <a:cubicBezTo>
                    <a:pt x="2003" y="13779"/>
                    <a:pt x="4255" y="14886"/>
                    <a:pt x="6484" y="14886"/>
                  </a:cubicBezTo>
                  <a:cubicBezTo>
                    <a:pt x="6940" y="14886"/>
                    <a:pt x="7395" y="14840"/>
                    <a:pt x="7840" y="14744"/>
                  </a:cubicBezTo>
                  <a:cubicBezTo>
                    <a:pt x="8707" y="14544"/>
                    <a:pt x="9574" y="14111"/>
                    <a:pt x="9875" y="13310"/>
                  </a:cubicBezTo>
                  <a:cubicBezTo>
                    <a:pt x="10008" y="13010"/>
                    <a:pt x="10041" y="12676"/>
                    <a:pt x="10041" y="12343"/>
                  </a:cubicBezTo>
                  <a:cubicBezTo>
                    <a:pt x="10241" y="8807"/>
                    <a:pt x="10141" y="5304"/>
                    <a:pt x="9808" y="1802"/>
                  </a:cubicBezTo>
                  <a:cubicBezTo>
                    <a:pt x="9741" y="1168"/>
                    <a:pt x="9608" y="468"/>
                    <a:pt x="9041" y="167"/>
                  </a:cubicBezTo>
                  <a:cubicBezTo>
                    <a:pt x="8774" y="1"/>
                    <a:pt x="8407" y="1"/>
                    <a:pt x="80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3092483" y="1587391"/>
              <a:ext cx="260955" cy="358493"/>
            </a:xfrm>
            <a:custGeom>
              <a:avLst/>
              <a:gdLst/>
              <a:ahLst/>
              <a:cxnLst/>
              <a:rect l="l" t="t" r="r" b="b"/>
              <a:pathLst>
                <a:path w="17647" h="24243" extrusionOk="0">
                  <a:moveTo>
                    <a:pt x="11231" y="0"/>
                  </a:moveTo>
                  <a:cubicBezTo>
                    <a:pt x="11045" y="0"/>
                    <a:pt x="10859" y="7"/>
                    <a:pt x="10675" y="19"/>
                  </a:cubicBezTo>
                  <a:cubicBezTo>
                    <a:pt x="9607" y="85"/>
                    <a:pt x="8573" y="319"/>
                    <a:pt x="7539" y="419"/>
                  </a:cubicBezTo>
                  <a:cubicBezTo>
                    <a:pt x="5738" y="586"/>
                    <a:pt x="3837" y="385"/>
                    <a:pt x="2202" y="1086"/>
                  </a:cubicBezTo>
                  <a:cubicBezTo>
                    <a:pt x="1902" y="1086"/>
                    <a:pt x="1602" y="1219"/>
                    <a:pt x="1401" y="1420"/>
                  </a:cubicBezTo>
                  <a:cubicBezTo>
                    <a:pt x="1101" y="1686"/>
                    <a:pt x="934" y="2053"/>
                    <a:pt x="801" y="2420"/>
                  </a:cubicBezTo>
                  <a:cubicBezTo>
                    <a:pt x="0" y="4522"/>
                    <a:pt x="67" y="6857"/>
                    <a:pt x="167" y="9092"/>
                  </a:cubicBezTo>
                  <a:cubicBezTo>
                    <a:pt x="267" y="11260"/>
                    <a:pt x="367" y="13461"/>
                    <a:pt x="467" y="15663"/>
                  </a:cubicBezTo>
                  <a:cubicBezTo>
                    <a:pt x="534" y="17197"/>
                    <a:pt x="634" y="18799"/>
                    <a:pt x="1468" y="20133"/>
                  </a:cubicBezTo>
                  <a:cubicBezTo>
                    <a:pt x="1902" y="20833"/>
                    <a:pt x="2536" y="21400"/>
                    <a:pt x="3203" y="21934"/>
                  </a:cubicBezTo>
                  <a:cubicBezTo>
                    <a:pt x="4800" y="23180"/>
                    <a:pt x="6703" y="24242"/>
                    <a:pt x="8736" y="24242"/>
                  </a:cubicBezTo>
                  <a:cubicBezTo>
                    <a:pt x="8826" y="24242"/>
                    <a:pt x="8916" y="24240"/>
                    <a:pt x="9007" y="24236"/>
                  </a:cubicBezTo>
                  <a:cubicBezTo>
                    <a:pt x="9974" y="24202"/>
                    <a:pt x="11242" y="23802"/>
                    <a:pt x="12109" y="23435"/>
                  </a:cubicBezTo>
                  <a:cubicBezTo>
                    <a:pt x="13277" y="22902"/>
                    <a:pt x="14344" y="21901"/>
                    <a:pt x="15278" y="21000"/>
                  </a:cubicBezTo>
                  <a:cubicBezTo>
                    <a:pt x="15778" y="20466"/>
                    <a:pt x="16245" y="19899"/>
                    <a:pt x="16512" y="19232"/>
                  </a:cubicBezTo>
                  <a:cubicBezTo>
                    <a:pt x="16712" y="18699"/>
                    <a:pt x="16779" y="18098"/>
                    <a:pt x="16846" y="17498"/>
                  </a:cubicBezTo>
                  <a:cubicBezTo>
                    <a:pt x="17313" y="12994"/>
                    <a:pt x="17646" y="8291"/>
                    <a:pt x="16379" y="3921"/>
                  </a:cubicBezTo>
                  <a:cubicBezTo>
                    <a:pt x="15979" y="2487"/>
                    <a:pt x="15011" y="1386"/>
                    <a:pt x="13744" y="619"/>
                  </a:cubicBezTo>
                  <a:cubicBezTo>
                    <a:pt x="12999" y="150"/>
                    <a:pt x="12117" y="0"/>
                    <a:pt x="11231"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3107314" y="2087581"/>
              <a:ext cx="418264" cy="368889"/>
            </a:xfrm>
            <a:custGeom>
              <a:avLst/>
              <a:gdLst/>
              <a:ahLst/>
              <a:cxnLst/>
              <a:rect l="l" t="t" r="r" b="b"/>
              <a:pathLst>
                <a:path w="28285" h="24946" extrusionOk="0">
                  <a:moveTo>
                    <a:pt x="13460" y="0"/>
                  </a:moveTo>
                  <a:cubicBezTo>
                    <a:pt x="13368" y="0"/>
                    <a:pt x="13272" y="25"/>
                    <a:pt x="13174" y="82"/>
                  </a:cubicBezTo>
                  <a:cubicBezTo>
                    <a:pt x="12707" y="316"/>
                    <a:pt x="12807" y="1183"/>
                    <a:pt x="12774" y="1617"/>
                  </a:cubicBezTo>
                  <a:cubicBezTo>
                    <a:pt x="12707" y="2484"/>
                    <a:pt x="12574" y="3351"/>
                    <a:pt x="12374" y="4185"/>
                  </a:cubicBezTo>
                  <a:cubicBezTo>
                    <a:pt x="12307" y="4586"/>
                    <a:pt x="12174" y="4986"/>
                    <a:pt x="12040" y="5386"/>
                  </a:cubicBezTo>
                  <a:cubicBezTo>
                    <a:pt x="12040" y="5420"/>
                    <a:pt x="12040" y="5420"/>
                    <a:pt x="12040" y="5420"/>
                  </a:cubicBezTo>
                  <a:cubicBezTo>
                    <a:pt x="11215" y="5556"/>
                    <a:pt x="10396" y="5615"/>
                    <a:pt x="9579" y="5615"/>
                  </a:cubicBezTo>
                  <a:cubicBezTo>
                    <a:pt x="7389" y="5615"/>
                    <a:pt x="5220" y="5187"/>
                    <a:pt x="3034" y="4652"/>
                  </a:cubicBezTo>
                  <a:cubicBezTo>
                    <a:pt x="2658" y="4558"/>
                    <a:pt x="1690" y="4211"/>
                    <a:pt x="969" y="4211"/>
                  </a:cubicBezTo>
                  <a:cubicBezTo>
                    <a:pt x="410" y="4211"/>
                    <a:pt x="0" y="4420"/>
                    <a:pt x="132" y="5119"/>
                  </a:cubicBezTo>
                  <a:cubicBezTo>
                    <a:pt x="232" y="5753"/>
                    <a:pt x="732" y="6153"/>
                    <a:pt x="1266" y="6520"/>
                  </a:cubicBezTo>
                  <a:cubicBezTo>
                    <a:pt x="1266" y="6987"/>
                    <a:pt x="1433" y="7554"/>
                    <a:pt x="1766" y="7955"/>
                  </a:cubicBezTo>
                  <a:cubicBezTo>
                    <a:pt x="2133" y="8388"/>
                    <a:pt x="2633" y="8789"/>
                    <a:pt x="3134" y="9156"/>
                  </a:cubicBezTo>
                  <a:cubicBezTo>
                    <a:pt x="3134" y="9589"/>
                    <a:pt x="3401" y="10056"/>
                    <a:pt x="3667" y="10423"/>
                  </a:cubicBezTo>
                  <a:cubicBezTo>
                    <a:pt x="4168" y="11090"/>
                    <a:pt x="4835" y="11624"/>
                    <a:pt x="5569" y="12024"/>
                  </a:cubicBezTo>
                  <a:cubicBezTo>
                    <a:pt x="6369" y="12458"/>
                    <a:pt x="7270" y="12758"/>
                    <a:pt x="8204" y="12892"/>
                  </a:cubicBezTo>
                  <a:cubicBezTo>
                    <a:pt x="8795" y="13004"/>
                    <a:pt x="9504" y="13140"/>
                    <a:pt x="10171" y="13140"/>
                  </a:cubicBezTo>
                  <a:cubicBezTo>
                    <a:pt x="10296" y="13140"/>
                    <a:pt x="10419" y="13136"/>
                    <a:pt x="10539" y="13125"/>
                  </a:cubicBezTo>
                  <a:cubicBezTo>
                    <a:pt x="10939" y="14893"/>
                    <a:pt x="11640" y="16528"/>
                    <a:pt x="12407" y="18162"/>
                  </a:cubicBezTo>
                  <a:cubicBezTo>
                    <a:pt x="13341" y="20097"/>
                    <a:pt x="14442" y="22398"/>
                    <a:pt x="16176" y="23766"/>
                  </a:cubicBezTo>
                  <a:cubicBezTo>
                    <a:pt x="17211" y="24606"/>
                    <a:pt x="18468" y="24946"/>
                    <a:pt x="19750" y="24946"/>
                  </a:cubicBezTo>
                  <a:cubicBezTo>
                    <a:pt x="20452" y="24946"/>
                    <a:pt x="21162" y="24844"/>
                    <a:pt x="21847" y="24667"/>
                  </a:cubicBezTo>
                  <a:cubicBezTo>
                    <a:pt x="22137" y="24597"/>
                    <a:pt x="22503" y="24576"/>
                    <a:pt x="22912" y="24576"/>
                  </a:cubicBezTo>
                  <a:cubicBezTo>
                    <a:pt x="23601" y="24576"/>
                    <a:pt x="24411" y="24638"/>
                    <a:pt x="25170" y="24638"/>
                  </a:cubicBezTo>
                  <a:cubicBezTo>
                    <a:pt x="26347" y="24638"/>
                    <a:pt x="27405" y="24489"/>
                    <a:pt x="27718" y="23733"/>
                  </a:cubicBezTo>
                  <a:cubicBezTo>
                    <a:pt x="28285" y="22932"/>
                    <a:pt x="26951" y="20964"/>
                    <a:pt x="25717" y="19330"/>
                  </a:cubicBezTo>
                  <a:cubicBezTo>
                    <a:pt x="24749" y="18062"/>
                    <a:pt x="23448" y="16961"/>
                    <a:pt x="22314" y="15860"/>
                  </a:cubicBezTo>
                  <a:cubicBezTo>
                    <a:pt x="21080" y="14626"/>
                    <a:pt x="19946" y="13392"/>
                    <a:pt x="18745" y="12158"/>
                  </a:cubicBezTo>
                  <a:cubicBezTo>
                    <a:pt x="17611" y="11024"/>
                    <a:pt x="16443" y="9956"/>
                    <a:pt x="15309" y="8889"/>
                  </a:cubicBezTo>
                  <a:cubicBezTo>
                    <a:pt x="15376" y="8455"/>
                    <a:pt x="15376" y="7988"/>
                    <a:pt x="15409" y="7554"/>
                  </a:cubicBezTo>
                  <a:cubicBezTo>
                    <a:pt x="15443" y="6721"/>
                    <a:pt x="15342" y="5887"/>
                    <a:pt x="15242" y="5086"/>
                  </a:cubicBezTo>
                  <a:cubicBezTo>
                    <a:pt x="15176" y="4319"/>
                    <a:pt x="15009" y="3552"/>
                    <a:pt x="14842" y="2784"/>
                  </a:cubicBezTo>
                  <a:cubicBezTo>
                    <a:pt x="14642" y="2051"/>
                    <a:pt x="14475" y="1217"/>
                    <a:pt x="14142" y="516"/>
                  </a:cubicBezTo>
                  <a:cubicBezTo>
                    <a:pt x="13990" y="239"/>
                    <a:pt x="13744" y="0"/>
                    <a:pt x="13460"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3126019" y="2183502"/>
              <a:ext cx="116422" cy="33124"/>
            </a:xfrm>
            <a:custGeom>
              <a:avLst/>
              <a:gdLst/>
              <a:ahLst/>
              <a:cxnLst/>
              <a:rect l="l" t="t" r="r" b="b"/>
              <a:pathLst>
                <a:path w="7873" h="2240" extrusionOk="0">
                  <a:moveTo>
                    <a:pt x="1" y="0"/>
                  </a:moveTo>
                  <a:cubicBezTo>
                    <a:pt x="1" y="33"/>
                    <a:pt x="1" y="33"/>
                    <a:pt x="1" y="33"/>
                  </a:cubicBezTo>
                  <a:cubicBezTo>
                    <a:pt x="1" y="100"/>
                    <a:pt x="34" y="200"/>
                    <a:pt x="34" y="300"/>
                  </a:cubicBezTo>
                  <a:cubicBezTo>
                    <a:pt x="635" y="600"/>
                    <a:pt x="1268" y="834"/>
                    <a:pt x="1902" y="1034"/>
                  </a:cubicBezTo>
                  <a:cubicBezTo>
                    <a:pt x="2736" y="1268"/>
                    <a:pt x="3603" y="1501"/>
                    <a:pt x="4437" y="1701"/>
                  </a:cubicBezTo>
                  <a:cubicBezTo>
                    <a:pt x="5004" y="1801"/>
                    <a:pt x="5571" y="1935"/>
                    <a:pt x="6172" y="2035"/>
                  </a:cubicBezTo>
                  <a:cubicBezTo>
                    <a:pt x="6627" y="2096"/>
                    <a:pt x="7138" y="2239"/>
                    <a:pt x="7604" y="2239"/>
                  </a:cubicBezTo>
                  <a:cubicBezTo>
                    <a:pt x="7650" y="2239"/>
                    <a:pt x="7695" y="2238"/>
                    <a:pt x="7740" y="2235"/>
                  </a:cubicBezTo>
                  <a:cubicBezTo>
                    <a:pt x="7873" y="2202"/>
                    <a:pt x="3103" y="1101"/>
                    <a:pt x="2269" y="867"/>
                  </a:cubicBezTo>
                  <a:cubicBezTo>
                    <a:pt x="1535" y="667"/>
                    <a:pt x="735" y="400"/>
                    <a:pt x="1"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3153641" y="2222953"/>
              <a:ext cx="76481" cy="24754"/>
            </a:xfrm>
            <a:custGeom>
              <a:avLst/>
              <a:gdLst/>
              <a:ahLst/>
              <a:cxnLst/>
              <a:rect l="l" t="t" r="r" b="b"/>
              <a:pathLst>
                <a:path w="5172" h="1674" extrusionOk="0">
                  <a:moveTo>
                    <a:pt x="1" y="1"/>
                  </a:moveTo>
                  <a:cubicBezTo>
                    <a:pt x="1" y="67"/>
                    <a:pt x="1" y="134"/>
                    <a:pt x="34" y="234"/>
                  </a:cubicBezTo>
                  <a:cubicBezTo>
                    <a:pt x="701" y="634"/>
                    <a:pt x="1435" y="901"/>
                    <a:pt x="2169" y="1135"/>
                  </a:cubicBezTo>
                  <a:cubicBezTo>
                    <a:pt x="2669" y="1268"/>
                    <a:pt x="3170" y="1402"/>
                    <a:pt x="3703" y="1502"/>
                  </a:cubicBezTo>
                  <a:cubicBezTo>
                    <a:pt x="3937" y="1568"/>
                    <a:pt x="4204" y="1602"/>
                    <a:pt x="4471" y="1635"/>
                  </a:cubicBezTo>
                  <a:cubicBezTo>
                    <a:pt x="4586" y="1654"/>
                    <a:pt x="4713" y="1674"/>
                    <a:pt x="4838" y="1674"/>
                  </a:cubicBezTo>
                  <a:cubicBezTo>
                    <a:pt x="4929" y="1674"/>
                    <a:pt x="5020" y="1663"/>
                    <a:pt x="5104" y="1635"/>
                  </a:cubicBezTo>
                  <a:cubicBezTo>
                    <a:pt x="5171" y="1602"/>
                    <a:pt x="2736" y="1001"/>
                    <a:pt x="2269" y="868"/>
                  </a:cubicBezTo>
                  <a:cubicBezTo>
                    <a:pt x="1502" y="668"/>
                    <a:pt x="701" y="401"/>
                    <a:pt x="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3076706" y="1548073"/>
              <a:ext cx="284630" cy="238877"/>
            </a:xfrm>
            <a:custGeom>
              <a:avLst/>
              <a:gdLst/>
              <a:ahLst/>
              <a:cxnLst/>
              <a:rect l="l" t="t" r="r" b="b"/>
              <a:pathLst>
                <a:path w="19248" h="16154" extrusionOk="0">
                  <a:moveTo>
                    <a:pt x="9574" y="1"/>
                  </a:moveTo>
                  <a:cubicBezTo>
                    <a:pt x="9031" y="1"/>
                    <a:pt x="8489" y="26"/>
                    <a:pt x="7939" y="76"/>
                  </a:cubicBezTo>
                  <a:cubicBezTo>
                    <a:pt x="7172" y="176"/>
                    <a:pt x="6405" y="309"/>
                    <a:pt x="5671" y="576"/>
                  </a:cubicBezTo>
                  <a:cubicBezTo>
                    <a:pt x="3069" y="1410"/>
                    <a:pt x="1134" y="3612"/>
                    <a:pt x="400" y="6080"/>
                  </a:cubicBezTo>
                  <a:cubicBezTo>
                    <a:pt x="0" y="7548"/>
                    <a:pt x="33" y="9082"/>
                    <a:pt x="100" y="10617"/>
                  </a:cubicBezTo>
                  <a:cubicBezTo>
                    <a:pt x="100" y="11584"/>
                    <a:pt x="133" y="12551"/>
                    <a:pt x="167" y="13485"/>
                  </a:cubicBezTo>
                  <a:cubicBezTo>
                    <a:pt x="167" y="13652"/>
                    <a:pt x="167" y="13819"/>
                    <a:pt x="234" y="13986"/>
                  </a:cubicBezTo>
                  <a:cubicBezTo>
                    <a:pt x="467" y="14586"/>
                    <a:pt x="1668" y="15487"/>
                    <a:pt x="1768" y="16154"/>
                  </a:cubicBezTo>
                  <a:lnTo>
                    <a:pt x="1868" y="16020"/>
                  </a:lnTo>
                  <a:cubicBezTo>
                    <a:pt x="2569" y="13652"/>
                    <a:pt x="1701" y="12218"/>
                    <a:pt x="2135" y="9816"/>
                  </a:cubicBezTo>
                  <a:cubicBezTo>
                    <a:pt x="2235" y="9182"/>
                    <a:pt x="2502" y="8515"/>
                    <a:pt x="3102" y="8315"/>
                  </a:cubicBezTo>
                  <a:cubicBezTo>
                    <a:pt x="3259" y="8276"/>
                    <a:pt x="3415" y="8260"/>
                    <a:pt x="3564" y="8260"/>
                  </a:cubicBezTo>
                  <a:cubicBezTo>
                    <a:pt x="3670" y="8260"/>
                    <a:pt x="3773" y="8268"/>
                    <a:pt x="3869" y="8282"/>
                  </a:cubicBezTo>
                  <a:cubicBezTo>
                    <a:pt x="5004" y="8415"/>
                    <a:pt x="5571" y="8715"/>
                    <a:pt x="6638" y="9049"/>
                  </a:cubicBezTo>
                  <a:cubicBezTo>
                    <a:pt x="7510" y="9333"/>
                    <a:pt x="8429" y="9476"/>
                    <a:pt x="9345" y="9476"/>
                  </a:cubicBezTo>
                  <a:cubicBezTo>
                    <a:pt x="10147" y="9476"/>
                    <a:pt x="10946" y="9367"/>
                    <a:pt x="11708" y="9149"/>
                  </a:cubicBezTo>
                  <a:cubicBezTo>
                    <a:pt x="13009" y="8782"/>
                    <a:pt x="14210" y="8115"/>
                    <a:pt x="15578" y="8115"/>
                  </a:cubicBezTo>
                  <a:cubicBezTo>
                    <a:pt x="15978" y="8115"/>
                    <a:pt x="16412" y="8181"/>
                    <a:pt x="16645" y="8482"/>
                  </a:cubicBezTo>
                  <a:cubicBezTo>
                    <a:pt x="16779" y="8648"/>
                    <a:pt x="16812" y="8849"/>
                    <a:pt x="16845" y="9015"/>
                  </a:cubicBezTo>
                  <a:cubicBezTo>
                    <a:pt x="17346" y="11417"/>
                    <a:pt x="17079" y="12985"/>
                    <a:pt x="18080" y="15320"/>
                  </a:cubicBezTo>
                  <a:cubicBezTo>
                    <a:pt x="19114" y="14319"/>
                    <a:pt x="19080" y="12318"/>
                    <a:pt x="19147" y="10917"/>
                  </a:cubicBezTo>
                  <a:cubicBezTo>
                    <a:pt x="19247" y="9549"/>
                    <a:pt x="19147" y="8015"/>
                    <a:pt x="18680" y="6680"/>
                  </a:cubicBezTo>
                  <a:cubicBezTo>
                    <a:pt x="17879" y="4245"/>
                    <a:pt x="16579" y="1777"/>
                    <a:pt x="14077" y="743"/>
                  </a:cubicBezTo>
                  <a:cubicBezTo>
                    <a:pt x="13176" y="343"/>
                    <a:pt x="12175" y="176"/>
                    <a:pt x="11208" y="76"/>
                  </a:cubicBezTo>
                  <a:cubicBezTo>
                    <a:pt x="10658" y="26"/>
                    <a:pt x="10116" y="1"/>
                    <a:pt x="95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3140496" y="1739635"/>
              <a:ext cx="54595" cy="21619"/>
            </a:xfrm>
            <a:custGeom>
              <a:avLst/>
              <a:gdLst/>
              <a:ahLst/>
              <a:cxnLst/>
              <a:rect l="l" t="t" r="r" b="b"/>
              <a:pathLst>
                <a:path w="3692" h="1462" extrusionOk="0">
                  <a:moveTo>
                    <a:pt x="2105" y="0"/>
                  </a:moveTo>
                  <a:cubicBezTo>
                    <a:pt x="1805" y="0"/>
                    <a:pt x="1505" y="42"/>
                    <a:pt x="1223" y="130"/>
                  </a:cubicBezTo>
                  <a:cubicBezTo>
                    <a:pt x="656" y="297"/>
                    <a:pt x="156" y="630"/>
                    <a:pt x="22" y="1197"/>
                  </a:cubicBezTo>
                  <a:cubicBezTo>
                    <a:pt x="0" y="1351"/>
                    <a:pt x="109" y="1462"/>
                    <a:pt x="224" y="1462"/>
                  </a:cubicBezTo>
                  <a:cubicBezTo>
                    <a:pt x="283" y="1462"/>
                    <a:pt x="344" y="1432"/>
                    <a:pt x="389" y="1364"/>
                  </a:cubicBezTo>
                  <a:cubicBezTo>
                    <a:pt x="623" y="997"/>
                    <a:pt x="1123" y="864"/>
                    <a:pt x="1524" y="830"/>
                  </a:cubicBezTo>
                  <a:cubicBezTo>
                    <a:pt x="1657" y="814"/>
                    <a:pt x="1790" y="805"/>
                    <a:pt x="1924" y="805"/>
                  </a:cubicBezTo>
                  <a:cubicBezTo>
                    <a:pt x="2057" y="805"/>
                    <a:pt x="2191" y="814"/>
                    <a:pt x="2324" y="830"/>
                  </a:cubicBezTo>
                  <a:cubicBezTo>
                    <a:pt x="2558" y="864"/>
                    <a:pt x="2791" y="964"/>
                    <a:pt x="3058" y="997"/>
                  </a:cubicBezTo>
                  <a:cubicBezTo>
                    <a:pt x="3139" y="1018"/>
                    <a:pt x="3232" y="1050"/>
                    <a:pt x="3323" y="1050"/>
                  </a:cubicBezTo>
                  <a:cubicBezTo>
                    <a:pt x="3382" y="1050"/>
                    <a:pt x="3439" y="1037"/>
                    <a:pt x="3492" y="997"/>
                  </a:cubicBezTo>
                  <a:cubicBezTo>
                    <a:pt x="3658" y="931"/>
                    <a:pt x="3692" y="764"/>
                    <a:pt x="3625" y="597"/>
                  </a:cubicBezTo>
                  <a:cubicBezTo>
                    <a:pt x="3525" y="330"/>
                    <a:pt x="3158" y="163"/>
                    <a:pt x="2891" y="97"/>
                  </a:cubicBezTo>
                  <a:cubicBezTo>
                    <a:pt x="2639" y="34"/>
                    <a:pt x="2372" y="0"/>
                    <a:pt x="21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3157589" y="1773334"/>
              <a:ext cx="30595" cy="32385"/>
            </a:xfrm>
            <a:custGeom>
              <a:avLst/>
              <a:gdLst/>
              <a:ahLst/>
              <a:cxnLst/>
              <a:rect l="l" t="t" r="r" b="b"/>
              <a:pathLst>
                <a:path w="2069" h="2190" extrusionOk="0">
                  <a:moveTo>
                    <a:pt x="857" y="1"/>
                  </a:moveTo>
                  <a:cubicBezTo>
                    <a:pt x="329" y="1"/>
                    <a:pt x="57" y="496"/>
                    <a:pt x="1" y="920"/>
                  </a:cubicBezTo>
                  <a:cubicBezTo>
                    <a:pt x="1" y="1187"/>
                    <a:pt x="1" y="1420"/>
                    <a:pt x="101" y="1654"/>
                  </a:cubicBezTo>
                  <a:cubicBezTo>
                    <a:pt x="273" y="2013"/>
                    <a:pt x="650" y="2190"/>
                    <a:pt x="1026" y="2190"/>
                  </a:cubicBezTo>
                  <a:cubicBezTo>
                    <a:pt x="1453" y="2190"/>
                    <a:pt x="1878" y="1963"/>
                    <a:pt x="2002" y="1520"/>
                  </a:cubicBezTo>
                  <a:cubicBezTo>
                    <a:pt x="2069" y="1153"/>
                    <a:pt x="1935" y="720"/>
                    <a:pt x="1668" y="386"/>
                  </a:cubicBezTo>
                  <a:cubicBezTo>
                    <a:pt x="1668" y="353"/>
                    <a:pt x="1635" y="353"/>
                    <a:pt x="1602" y="319"/>
                  </a:cubicBezTo>
                  <a:cubicBezTo>
                    <a:pt x="1468" y="186"/>
                    <a:pt x="1335" y="86"/>
                    <a:pt x="1168" y="53"/>
                  </a:cubicBezTo>
                  <a:cubicBezTo>
                    <a:pt x="1056" y="17"/>
                    <a:pt x="952" y="1"/>
                    <a:pt x="85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3257724" y="1738822"/>
              <a:ext cx="54595" cy="21471"/>
            </a:xfrm>
            <a:custGeom>
              <a:avLst/>
              <a:gdLst/>
              <a:ahLst/>
              <a:cxnLst/>
              <a:rect l="l" t="t" r="r" b="b"/>
              <a:pathLst>
                <a:path w="3692" h="1452" extrusionOk="0">
                  <a:moveTo>
                    <a:pt x="1602" y="0"/>
                  </a:moveTo>
                  <a:cubicBezTo>
                    <a:pt x="1390" y="0"/>
                    <a:pt x="1185" y="19"/>
                    <a:pt x="1001" y="52"/>
                  </a:cubicBezTo>
                  <a:cubicBezTo>
                    <a:pt x="701" y="118"/>
                    <a:pt x="467" y="218"/>
                    <a:pt x="234" y="385"/>
                  </a:cubicBezTo>
                  <a:cubicBezTo>
                    <a:pt x="100" y="485"/>
                    <a:pt x="0" y="619"/>
                    <a:pt x="33" y="785"/>
                  </a:cubicBezTo>
                  <a:cubicBezTo>
                    <a:pt x="67" y="952"/>
                    <a:pt x="200" y="1052"/>
                    <a:pt x="400" y="1052"/>
                  </a:cubicBezTo>
                  <a:cubicBezTo>
                    <a:pt x="500" y="1052"/>
                    <a:pt x="667" y="1019"/>
                    <a:pt x="801" y="986"/>
                  </a:cubicBezTo>
                  <a:cubicBezTo>
                    <a:pt x="934" y="919"/>
                    <a:pt x="1068" y="885"/>
                    <a:pt x="1201" y="852"/>
                  </a:cubicBezTo>
                  <a:cubicBezTo>
                    <a:pt x="1468" y="785"/>
                    <a:pt x="1701" y="785"/>
                    <a:pt x="1935" y="785"/>
                  </a:cubicBezTo>
                  <a:cubicBezTo>
                    <a:pt x="2202" y="819"/>
                    <a:pt x="2469" y="852"/>
                    <a:pt x="2702" y="952"/>
                  </a:cubicBezTo>
                  <a:cubicBezTo>
                    <a:pt x="2936" y="1052"/>
                    <a:pt x="3169" y="1152"/>
                    <a:pt x="3302" y="1352"/>
                  </a:cubicBezTo>
                  <a:cubicBezTo>
                    <a:pt x="3349" y="1422"/>
                    <a:pt x="3412" y="1451"/>
                    <a:pt x="3472" y="1451"/>
                  </a:cubicBezTo>
                  <a:cubicBezTo>
                    <a:pt x="3585" y="1451"/>
                    <a:pt x="3691" y="1349"/>
                    <a:pt x="3669" y="1219"/>
                  </a:cubicBezTo>
                  <a:cubicBezTo>
                    <a:pt x="3455" y="309"/>
                    <a:pt x="2467" y="0"/>
                    <a:pt x="16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3264629" y="1769341"/>
              <a:ext cx="31083" cy="33080"/>
            </a:xfrm>
            <a:custGeom>
              <a:avLst/>
              <a:gdLst/>
              <a:ahLst/>
              <a:cxnLst/>
              <a:rect l="l" t="t" r="r" b="b"/>
              <a:pathLst>
                <a:path w="2102" h="2237" extrusionOk="0">
                  <a:moveTo>
                    <a:pt x="1119" y="0"/>
                  </a:moveTo>
                  <a:cubicBezTo>
                    <a:pt x="988" y="0"/>
                    <a:pt x="848" y="37"/>
                    <a:pt x="701" y="122"/>
                  </a:cubicBezTo>
                  <a:cubicBezTo>
                    <a:pt x="534" y="222"/>
                    <a:pt x="400" y="323"/>
                    <a:pt x="300" y="489"/>
                  </a:cubicBezTo>
                  <a:cubicBezTo>
                    <a:pt x="300" y="523"/>
                    <a:pt x="267" y="556"/>
                    <a:pt x="267" y="589"/>
                  </a:cubicBezTo>
                  <a:cubicBezTo>
                    <a:pt x="67" y="923"/>
                    <a:pt x="0" y="1390"/>
                    <a:pt x="167" y="1757"/>
                  </a:cubicBezTo>
                  <a:cubicBezTo>
                    <a:pt x="324" y="2085"/>
                    <a:pt x="652" y="2237"/>
                    <a:pt x="992" y="2237"/>
                  </a:cubicBezTo>
                  <a:cubicBezTo>
                    <a:pt x="1446" y="2237"/>
                    <a:pt x="1920" y="1967"/>
                    <a:pt x="2035" y="1490"/>
                  </a:cubicBezTo>
                  <a:cubicBezTo>
                    <a:pt x="2102" y="1257"/>
                    <a:pt x="2068" y="990"/>
                    <a:pt x="2002" y="756"/>
                  </a:cubicBezTo>
                  <a:cubicBezTo>
                    <a:pt x="1874" y="398"/>
                    <a:pt x="1549" y="0"/>
                    <a:pt x="11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3213320" y="1758769"/>
              <a:ext cx="49346" cy="85634"/>
            </a:xfrm>
            <a:custGeom>
              <a:avLst/>
              <a:gdLst/>
              <a:ahLst/>
              <a:cxnLst/>
              <a:rect l="l" t="t" r="r" b="b"/>
              <a:pathLst>
                <a:path w="3337" h="5791" extrusionOk="0">
                  <a:moveTo>
                    <a:pt x="812" y="0"/>
                  </a:moveTo>
                  <a:cubicBezTo>
                    <a:pt x="788" y="0"/>
                    <a:pt x="768" y="11"/>
                    <a:pt x="768" y="37"/>
                  </a:cubicBezTo>
                  <a:cubicBezTo>
                    <a:pt x="568" y="1371"/>
                    <a:pt x="1068" y="2705"/>
                    <a:pt x="1902" y="3739"/>
                  </a:cubicBezTo>
                  <a:cubicBezTo>
                    <a:pt x="2169" y="4040"/>
                    <a:pt x="2436" y="4307"/>
                    <a:pt x="2670" y="4607"/>
                  </a:cubicBezTo>
                  <a:cubicBezTo>
                    <a:pt x="2803" y="4807"/>
                    <a:pt x="2970" y="5040"/>
                    <a:pt x="2770" y="5241"/>
                  </a:cubicBezTo>
                  <a:cubicBezTo>
                    <a:pt x="2636" y="5341"/>
                    <a:pt x="2469" y="5374"/>
                    <a:pt x="2336" y="5407"/>
                  </a:cubicBezTo>
                  <a:cubicBezTo>
                    <a:pt x="2198" y="5421"/>
                    <a:pt x="2054" y="5429"/>
                    <a:pt x="1907" y="5429"/>
                  </a:cubicBezTo>
                  <a:cubicBezTo>
                    <a:pt x="1698" y="5429"/>
                    <a:pt x="1483" y="5413"/>
                    <a:pt x="1269" y="5374"/>
                  </a:cubicBezTo>
                  <a:cubicBezTo>
                    <a:pt x="935" y="5344"/>
                    <a:pt x="601" y="5203"/>
                    <a:pt x="242" y="5203"/>
                  </a:cubicBezTo>
                  <a:cubicBezTo>
                    <a:pt x="206" y="5203"/>
                    <a:pt x="170" y="5204"/>
                    <a:pt x="134" y="5207"/>
                  </a:cubicBezTo>
                  <a:cubicBezTo>
                    <a:pt x="68" y="5207"/>
                    <a:pt x="1" y="5307"/>
                    <a:pt x="68" y="5407"/>
                  </a:cubicBezTo>
                  <a:cubicBezTo>
                    <a:pt x="335" y="5641"/>
                    <a:pt x="768" y="5708"/>
                    <a:pt x="1135" y="5741"/>
                  </a:cubicBezTo>
                  <a:cubicBezTo>
                    <a:pt x="1335" y="5774"/>
                    <a:pt x="1527" y="5791"/>
                    <a:pt x="1719" y="5791"/>
                  </a:cubicBezTo>
                  <a:cubicBezTo>
                    <a:pt x="1911" y="5791"/>
                    <a:pt x="2102" y="5774"/>
                    <a:pt x="2303" y="5741"/>
                  </a:cubicBezTo>
                  <a:cubicBezTo>
                    <a:pt x="2936" y="5607"/>
                    <a:pt x="3337" y="5140"/>
                    <a:pt x="2936" y="4573"/>
                  </a:cubicBezTo>
                  <a:cubicBezTo>
                    <a:pt x="2469" y="3840"/>
                    <a:pt x="1836" y="3306"/>
                    <a:pt x="1469" y="2505"/>
                  </a:cubicBezTo>
                  <a:cubicBezTo>
                    <a:pt x="1102" y="1738"/>
                    <a:pt x="1002" y="904"/>
                    <a:pt x="902" y="70"/>
                  </a:cubicBezTo>
                  <a:cubicBezTo>
                    <a:pt x="902" y="29"/>
                    <a:pt x="851" y="0"/>
                    <a:pt x="812"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3178305" y="1864864"/>
              <a:ext cx="103113" cy="25494"/>
            </a:xfrm>
            <a:custGeom>
              <a:avLst/>
              <a:gdLst/>
              <a:ahLst/>
              <a:cxnLst/>
              <a:rect l="l" t="t" r="r" b="b"/>
              <a:pathLst>
                <a:path w="6973" h="1724" extrusionOk="0">
                  <a:moveTo>
                    <a:pt x="6972" y="0"/>
                  </a:moveTo>
                  <a:cubicBezTo>
                    <a:pt x="6772" y="67"/>
                    <a:pt x="6572" y="100"/>
                    <a:pt x="6405" y="100"/>
                  </a:cubicBezTo>
                  <a:cubicBezTo>
                    <a:pt x="5571" y="234"/>
                    <a:pt x="4737" y="300"/>
                    <a:pt x="3903" y="334"/>
                  </a:cubicBezTo>
                  <a:cubicBezTo>
                    <a:pt x="3103" y="367"/>
                    <a:pt x="2336" y="367"/>
                    <a:pt x="1568" y="367"/>
                  </a:cubicBezTo>
                  <a:cubicBezTo>
                    <a:pt x="1435" y="359"/>
                    <a:pt x="1304" y="355"/>
                    <a:pt x="1177" y="355"/>
                  </a:cubicBezTo>
                  <a:cubicBezTo>
                    <a:pt x="765" y="355"/>
                    <a:pt x="383" y="399"/>
                    <a:pt x="1" y="501"/>
                  </a:cubicBezTo>
                  <a:cubicBezTo>
                    <a:pt x="67" y="534"/>
                    <a:pt x="101" y="601"/>
                    <a:pt x="167" y="634"/>
                  </a:cubicBezTo>
                  <a:cubicBezTo>
                    <a:pt x="1070" y="1359"/>
                    <a:pt x="2190" y="1723"/>
                    <a:pt x="3298" y="1723"/>
                  </a:cubicBezTo>
                  <a:cubicBezTo>
                    <a:pt x="4689" y="1723"/>
                    <a:pt x="6063" y="1151"/>
                    <a:pt x="69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3" name="Google Shape;1653;p32"/>
          <p:cNvGrpSpPr/>
          <p:nvPr/>
        </p:nvGrpSpPr>
        <p:grpSpPr>
          <a:xfrm>
            <a:off x="5180861" y="1377420"/>
            <a:ext cx="1280050" cy="1201880"/>
            <a:chOff x="5180861" y="1377420"/>
            <a:chExt cx="1280050" cy="1201880"/>
          </a:xfrm>
        </p:grpSpPr>
        <p:sp>
          <p:nvSpPr>
            <p:cNvPr id="1654" name="Google Shape;1654;p32"/>
            <p:cNvSpPr/>
            <p:nvPr/>
          </p:nvSpPr>
          <p:spPr>
            <a:xfrm>
              <a:off x="5180861" y="1377420"/>
              <a:ext cx="1280050" cy="1172131"/>
            </a:xfrm>
            <a:custGeom>
              <a:avLst/>
              <a:gdLst/>
              <a:ahLst/>
              <a:cxnLst/>
              <a:rect l="l" t="t" r="r" b="b"/>
              <a:pathLst>
                <a:path w="86563" h="79265" extrusionOk="0">
                  <a:moveTo>
                    <a:pt x="48715" y="1"/>
                  </a:moveTo>
                  <a:cubicBezTo>
                    <a:pt x="46819" y="1"/>
                    <a:pt x="44867" y="114"/>
                    <a:pt x="42865" y="342"/>
                  </a:cubicBezTo>
                  <a:cubicBezTo>
                    <a:pt x="20615" y="2877"/>
                    <a:pt x="8273" y="22591"/>
                    <a:pt x="7172" y="36034"/>
                  </a:cubicBezTo>
                  <a:cubicBezTo>
                    <a:pt x="5805" y="53013"/>
                    <a:pt x="14811" y="63354"/>
                    <a:pt x="14811" y="63354"/>
                  </a:cubicBezTo>
                  <a:cubicBezTo>
                    <a:pt x="14811" y="63354"/>
                    <a:pt x="11676" y="66923"/>
                    <a:pt x="8407" y="68624"/>
                  </a:cubicBezTo>
                  <a:cubicBezTo>
                    <a:pt x="3536" y="71159"/>
                    <a:pt x="1" y="71926"/>
                    <a:pt x="1" y="71926"/>
                  </a:cubicBezTo>
                  <a:cubicBezTo>
                    <a:pt x="1" y="71926"/>
                    <a:pt x="4411" y="73856"/>
                    <a:pt x="9725" y="73856"/>
                  </a:cubicBezTo>
                  <a:cubicBezTo>
                    <a:pt x="10256" y="73856"/>
                    <a:pt x="10796" y="73837"/>
                    <a:pt x="11342" y="73794"/>
                  </a:cubicBezTo>
                  <a:cubicBezTo>
                    <a:pt x="17380" y="73327"/>
                    <a:pt x="22250" y="71459"/>
                    <a:pt x="22250" y="71459"/>
                  </a:cubicBezTo>
                  <a:cubicBezTo>
                    <a:pt x="22250" y="71459"/>
                    <a:pt x="31964" y="79265"/>
                    <a:pt x="46234" y="79265"/>
                  </a:cubicBezTo>
                  <a:cubicBezTo>
                    <a:pt x="49860" y="79265"/>
                    <a:pt x="53779" y="78761"/>
                    <a:pt x="57909" y="77497"/>
                  </a:cubicBezTo>
                  <a:cubicBezTo>
                    <a:pt x="78323" y="71226"/>
                    <a:pt x="86562" y="53313"/>
                    <a:pt x="83861" y="31864"/>
                  </a:cubicBezTo>
                  <a:cubicBezTo>
                    <a:pt x="81311" y="11527"/>
                    <a:pt x="67878" y="1"/>
                    <a:pt x="4871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5393449" y="1801961"/>
              <a:ext cx="402516" cy="545378"/>
            </a:xfrm>
            <a:custGeom>
              <a:avLst/>
              <a:gdLst/>
              <a:ahLst/>
              <a:cxnLst/>
              <a:rect l="l" t="t" r="r" b="b"/>
              <a:pathLst>
                <a:path w="27220" h="36881" extrusionOk="0">
                  <a:moveTo>
                    <a:pt x="5796" y="0"/>
                  </a:moveTo>
                  <a:cubicBezTo>
                    <a:pt x="5681" y="0"/>
                    <a:pt x="5565" y="109"/>
                    <a:pt x="5538" y="218"/>
                  </a:cubicBezTo>
                  <a:cubicBezTo>
                    <a:pt x="5371" y="952"/>
                    <a:pt x="5605" y="1719"/>
                    <a:pt x="5738" y="2453"/>
                  </a:cubicBezTo>
                  <a:cubicBezTo>
                    <a:pt x="5871" y="3254"/>
                    <a:pt x="6372" y="5155"/>
                    <a:pt x="6539" y="5955"/>
                  </a:cubicBezTo>
                  <a:cubicBezTo>
                    <a:pt x="6072" y="4788"/>
                    <a:pt x="4971" y="2620"/>
                    <a:pt x="4370" y="1552"/>
                  </a:cubicBezTo>
                  <a:cubicBezTo>
                    <a:pt x="4137" y="1152"/>
                    <a:pt x="3870" y="552"/>
                    <a:pt x="3336" y="518"/>
                  </a:cubicBezTo>
                  <a:cubicBezTo>
                    <a:pt x="2769" y="518"/>
                    <a:pt x="2836" y="1052"/>
                    <a:pt x="2969" y="1452"/>
                  </a:cubicBezTo>
                  <a:cubicBezTo>
                    <a:pt x="3136" y="2053"/>
                    <a:pt x="3336" y="2620"/>
                    <a:pt x="3603" y="3187"/>
                  </a:cubicBezTo>
                  <a:cubicBezTo>
                    <a:pt x="3903" y="3854"/>
                    <a:pt x="4137" y="4521"/>
                    <a:pt x="4404" y="5188"/>
                  </a:cubicBezTo>
                  <a:cubicBezTo>
                    <a:pt x="4671" y="5789"/>
                    <a:pt x="4937" y="6356"/>
                    <a:pt x="5171" y="6956"/>
                  </a:cubicBezTo>
                  <a:cubicBezTo>
                    <a:pt x="5037" y="6756"/>
                    <a:pt x="4837" y="6589"/>
                    <a:pt x="4704" y="6356"/>
                  </a:cubicBezTo>
                  <a:cubicBezTo>
                    <a:pt x="4337" y="5822"/>
                    <a:pt x="3937" y="5288"/>
                    <a:pt x="3536" y="4788"/>
                  </a:cubicBezTo>
                  <a:cubicBezTo>
                    <a:pt x="3203" y="4321"/>
                    <a:pt x="2836" y="3787"/>
                    <a:pt x="2402" y="3420"/>
                  </a:cubicBezTo>
                  <a:cubicBezTo>
                    <a:pt x="2220" y="3261"/>
                    <a:pt x="1976" y="3087"/>
                    <a:pt x="1745" y="3087"/>
                  </a:cubicBezTo>
                  <a:cubicBezTo>
                    <a:pt x="1636" y="3087"/>
                    <a:pt x="1531" y="3125"/>
                    <a:pt x="1435" y="3220"/>
                  </a:cubicBezTo>
                  <a:cubicBezTo>
                    <a:pt x="1201" y="3487"/>
                    <a:pt x="1368" y="3821"/>
                    <a:pt x="1468" y="4121"/>
                  </a:cubicBezTo>
                  <a:cubicBezTo>
                    <a:pt x="1835" y="5222"/>
                    <a:pt x="2536" y="6222"/>
                    <a:pt x="3103" y="7223"/>
                  </a:cubicBezTo>
                  <a:cubicBezTo>
                    <a:pt x="3370" y="7657"/>
                    <a:pt x="3570" y="8157"/>
                    <a:pt x="3837" y="8591"/>
                  </a:cubicBezTo>
                  <a:cubicBezTo>
                    <a:pt x="3470" y="8290"/>
                    <a:pt x="3036" y="8024"/>
                    <a:pt x="2702" y="7723"/>
                  </a:cubicBezTo>
                  <a:cubicBezTo>
                    <a:pt x="2235" y="7356"/>
                    <a:pt x="1802" y="7023"/>
                    <a:pt x="1301" y="6723"/>
                  </a:cubicBezTo>
                  <a:cubicBezTo>
                    <a:pt x="1093" y="6592"/>
                    <a:pt x="783" y="6360"/>
                    <a:pt x="498" y="6360"/>
                  </a:cubicBezTo>
                  <a:cubicBezTo>
                    <a:pt x="418" y="6360"/>
                    <a:pt x="340" y="6379"/>
                    <a:pt x="267" y="6422"/>
                  </a:cubicBezTo>
                  <a:cubicBezTo>
                    <a:pt x="1" y="6589"/>
                    <a:pt x="34" y="6823"/>
                    <a:pt x="134" y="7090"/>
                  </a:cubicBezTo>
                  <a:cubicBezTo>
                    <a:pt x="401" y="7857"/>
                    <a:pt x="2769" y="10359"/>
                    <a:pt x="3336" y="10992"/>
                  </a:cubicBezTo>
                  <a:cubicBezTo>
                    <a:pt x="3770" y="11493"/>
                    <a:pt x="4837" y="12360"/>
                    <a:pt x="4904" y="12427"/>
                  </a:cubicBezTo>
                  <a:cubicBezTo>
                    <a:pt x="4904" y="13628"/>
                    <a:pt x="5004" y="14795"/>
                    <a:pt x="5071" y="15996"/>
                  </a:cubicBezTo>
                  <a:cubicBezTo>
                    <a:pt x="5138" y="17631"/>
                    <a:pt x="5238" y="19265"/>
                    <a:pt x="5404" y="20866"/>
                  </a:cubicBezTo>
                  <a:cubicBezTo>
                    <a:pt x="5738" y="23868"/>
                    <a:pt x="6305" y="26870"/>
                    <a:pt x="7306" y="29739"/>
                  </a:cubicBezTo>
                  <a:cubicBezTo>
                    <a:pt x="7773" y="31073"/>
                    <a:pt x="8373" y="32441"/>
                    <a:pt x="9074" y="33709"/>
                  </a:cubicBezTo>
                  <a:cubicBezTo>
                    <a:pt x="9641" y="34676"/>
                    <a:pt x="10308" y="35677"/>
                    <a:pt x="11309" y="36277"/>
                  </a:cubicBezTo>
                  <a:cubicBezTo>
                    <a:pt x="12012" y="36709"/>
                    <a:pt x="12775" y="36881"/>
                    <a:pt x="13560" y="36881"/>
                  </a:cubicBezTo>
                  <a:cubicBezTo>
                    <a:pt x="15379" y="36881"/>
                    <a:pt x="17309" y="35956"/>
                    <a:pt x="18847" y="35210"/>
                  </a:cubicBezTo>
                  <a:cubicBezTo>
                    <a:pt x="20248" y="34509"/>
                    <a:pt x="21549" y="33709"/>
                    <a:pt x="22817" y="32775"/>
                  </a:cubicBezTo>
                  <a:cubicBezTo>
                    <a:pt x="24018" y="31874"/>
                    <a:pt x="25252" y="30873"/>
                    <a:pt x="26186" y="29672"/>
                  </a:cubicBezTo>
                  <a:cubicBezTo>
                    <a:pt x="26209" y="29678"/>
                    <a:pt x="26232" y="29681"/>
                    <a:pt x="26254" y="29681"/>
                  </a:cubicBezTo>
                  <a:cubicBezTo>
                    <a:pt x="26363" y="29681"/>
                    <a:pt x="26464" y="29616"/>
                    <a:pt x="26520" y="29506"/>
                  </a:cubicBezTo>
                  <a:cubicBezTo>
                    <a:pt x="27220" y="27804"/>
                    <a:pt x="26486" y="25636"/>
                    <a:pt x="25786" y="24068"/>
                  </a:cubicBezTo>
                  <a:cubicBezTo>
                    <a:pt x="25385" y="23134"/>
                    <a:pt x="24918" y="22200"/>
                    <a:pt x="24385" y="21333"/>
                  </a:cubicBezTo>
                  <a:cubicBezTo>
                    <a:pt x="24114" y="20904"/>
                    <a:pt x="23812" y="20658"/>
                    <a:pt x="23428" y="20658"/>
                  </a:cubicBezTo>
                  <a:cubicBezTo>
                    <a:pt x="23245" y="20658"/>
                    <a:pt x="23043" y="20714"/>
                    <a:pt x="22817" y="20833"/>
                  </a:cubicBezTo>
                  <a:cubicBezTo>
                    <a:pt x="21116" y="21733"/>
                    <a:pt x="19548" y="22968"/>
                    <a:pt x="18047" y="24169"/>
                  </a:cubicBezTo>
                  <a:cubicBezTo>
                    <a:pt x="16779" y="25203"/>
                    <a:pt x="15545" y="26337"/>
                    <a:pt x="14444" y="27571"/>
                  </a:cubicBezTo>
                  <a:cubicBezTo>
                    <a:pt x="14411" y="27538"/>
                    <a:pt x="14411" y="27471"/>
                    <a:pt x="14378" y="27438"/>
                  </a:cubicBezTo>
                  <a:cubicBezTo>
                    <a:pt x="14011" y="26737"/>
                    <a:pt x="13677" y="26003"/>
                    <a:pt x="13377" y="25269"/>
                  </a:cubicBezTo>
                  <a:cubicBezTo>
                    <a:pt x="12676" y="23735"/>
                    <a:pt x="12109" y="22134"/>
                    <a:pt x="11575" y="20533"/>
                  </a:cubicBezTo>
                  <a:cubicBezTo>
                    <a:pt x="11075" y="18998"/>
                    <a:pt x="10641" y="17464"/>
                    <a:pt x="10308" y="15896"/>
                  </a:cubicBezTo>
                  <a:cubicBezTo>
                    <a:pt x="10074" y="14762"/>
                    <a:pt x="9774" y="13361"/>
                    <a:pt x="9641" y="11526"/>
                  </a:cubicBezTo>
                  <a:cubicBezTo>
                    <a:pt x="9908" y="11092"/>
                    <a:pt x="11609" y="7423"/>
                    <a:pt x="11809" y="6956"/>
                  </a:cubicBezTo>
                  <a:cubicBezTo>
                    <a:pt x="11876" y="6823"/>
                    <a:pt x="11942" y="6689"/>
                    <a:pt x="11976" y="6556"/>
                  </a:cubicBezTo>
                  <a:cubicBezTo>
                    <a:pt x="12009" y="6322"/>
                    <a:pt x="11942" y="6089"/>
                    <a:pt x="11742" y="5955"/>
                  </a:cubicBezTo>
                  <a:cubicBezTo>
                    <a:pt x="11638" y="5851"/>
                    <a:pt x="11508" y="5799"/>
                    <a:pt x="11376" y="5799"/>
                  </a:cubicBezTo>
                  <a:cubicBezTo>
                    <a:pt x="11297" y="5799"/>
                    <a:pt x="11217" y="5818"/>
                    <a:pt x="11142" y="5855"/>
                  </a:cubicBezTo>
                  <a:cubicBezTo>
                    <a:pt x="11008" y="5922"/>
                    <a:pt x="10875" y="6022"/>
                    <a:pt x="10775" y="6122"/>
                  </a:cubicBezTo>
                  <a:cubicBezTo>
                    <a:pt x="10241" y="6589"/>
                    <a:pt x="9707" y="7023"/>
                    <a:pt x="9207" y="7490"/>
                  </a:cubicBezTo>
                  <a:cubicBezTo>
                    <a:pt x="9074" y="7623"/>
                    <a:pt x="8940" y="7723"/>
                    <a:pt x="8840" y="7823"/>
                  </a:cubicBezTo>
                  <a:cubicBezTo>
                    <a:pt x="8773" y="7323"/>
                    <a:pt x="7372" y="2653"/>
                    <a:pt x="7006" y="1786"/>
                  </a:cubicBezTo>
                  <a:cubicBezTo>
                    <a:pt x="6772" y="1152"/>
                    <a:pt x="6572" y="285"/>
                    <a:pt x="5871" y="18"/>
                  </a:cubicBezTo>
                  <a:cubicBezTo>
                    <a:pt x="5847" y="6"/>
                    <a:pt x="5821" y="0"/>
                    <a:pt x="5796"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5728367" y="1539127"/>
              <a:ext cx="568742" cy="590406"/>
            </a:xfrm>
            <a:custGeom>
              <a:avLst/>
              <a:gdLst/>
              <a:ahLst/>
              <a:cxnLst/>
              <a:rect l="l" t="t" r="r" b="b"/>
              <a:pathLst>
                <a:path w="38461" h="39926" extrusionOk="0">
                  <a:moveTo>
                    <a:pt x="12376" y="1"/>
                  </a:moveTo>
                  <a:cubicBezTo>
                    <a:pt x="10277" y="1"/>
                    <a:pt x="8214" y="442"/>
                    <a:pt x="6471" y="1481"/>
                  </a:cubicBezTo>
                  <a:cubicBezTo>
                    <a:pt x="2902" y="3583"/>
                    <a:pt x="801" y="8219"/>
                    <a:pt x="2335" y="12055"/>
                  </a:cubicBezTo>
                  <a:cubicBezTo>
                    <a:pt x="2669" y="12923"/>
                    <a:pt x="3202" y="13723"/>
                    <a:pt x="3536" y="14591"/>
                  </a:cubicBezTo>
                  <a:cubicBezTo>
                    <a:pt x="4103" y="16058"/>
                    <a:pt x="4236" y="17659"/>
                    <a:pt x="3836" y="19161"/>
                  </a:cubicBezTo>
                  <a:cubicBezTo>
                    <a:pt x="3269" y="21395"/>
                    <a:pt x="1334" y="23697"/>
                    <a:pt x="734" y="25932"/>
                  </a:cubicBezTo>
                  <a:cubicBezTo>
                    <a:pt x="0" y="28667"/>
                    <a:pt x="901" y="31703"/>
                    <a:pt x="2669" y="33971"/>
                  </a:cubicBezTo>
                  <a:cubicBezTo>
                    <a:pt x="4437" y="36206"/>
                    <a:pt x="7372" y="37307"/>
                    <a:pt x="10074" y="38208"/>
                  </a:cubicBezTo>
                  <a:cubicBezTo>
                    <a:pt x="12809" y="39075"/>
                    <a:pt x="15645" y="39442"/>
                    <a:pt x="18513" y="39675"/>
                  </a:cubicBezTo>
                  <a:cubicBezTo>
                    <a:pt x="19954" y="39814"/>
                    <a:pt x="21405" y="39926"/>
                    <a:pt x="22845" y="39926"/>
                  </a:cubicBezTo>
                  <a:cubicBezTo>
                    <a:pt x="24172" y="39926"/>
                    <a:pt x="25490" y="39831"/>
                    <a:pt x="26786" y="39575"/>
                  </a:cubicBezTo>
                  <a:cubicBezTo>
                    <a:pt x="29454" y="39041"/>
                    <a:pt x="31990" y="37807"/>
                    <a:pt x="34058" y="36039"/>
                  </a:cubicBezTo>
                  <a:cubicBezTo>
                    <a:pt x="35759" y="34572"/>
                    <a:pt x="37160" y="32737"/>
                    <a:pt x="37794" y="30569"/>
                  </a:cubicBezTo>
                  <a:cubicBezTo>
                    <a:pt x="38461" y="28434"/>
                    <a:pt x="38294" y="25999"/>
                    <a:pt x="37093" y="24097"/>
                  </a:cubicBezTo>
                  <a:cubicBezTo>
                    <a:pt x="35692" y="21829"/>
                    <a:pt x="33257" y="20495"/>
                    <a:pt x="32023" y="18126"/>
                  </a:cubicBezTo>
                  <a:cubicBezTo>
                    <a:pt x="30655" y="15625"/>
                    <a:pt x="30822" y="12889"/>
                    <a:pt x="30755" y="10021"/>
                  </a:cubicBezTo>
                  <a:cubicBezTo>
                    <a:pt x="30689" y="8053"/>
                    <a:pt x="30255" y="6085"/>
                    <a:pt x="29555" y="4250"/>
                  </a:cubicBezTo>
                  <a:cubicBezTo>
                    <a:pt x="29254" y="3483"/>
                    <a:pt x="28854" y="2715"/>
                    <a:pt x="28287" y="2148"/>
                  </a:cubicBezTo>
                  <a:cubicBezTo>
                    <a:pt x="27086" y="914"/>
                    <a:pt x="25218" y="647"/>
                    <a:pt x="23484" y="614"/>
                  </a:cubicBezTo>
                  <a:cubicBezTo>
                    <a:pt x="21749" y="614"/>
                    <a:pt x="20048" y="614"/>
                    <a:pt x="18447" y="1148"/>
                  </a:cubicBezTo>
                  <a:cubicBezTo>
                    <a:pt x="16571" y="434"/>
                    <a:pt x="14456" y="1"/>
                    <a:pt x="12376"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5671645" y="2002971"/>
              <a:ext cx="208164" cy="265879"/>
            </a:xfrm>
            <a:custGeom>
              <a:avLst/>
              <a:gdLst/>
              <a:ahLst/>
              <a:cxnLst/>
              <a:rect l="l" t="t" r="r" b="b"/>
              <a:pathLst>
                <a:path w="14077" h="17980" extrusionOk="0">
                  <a:moveTo>
                    <a:pt x="14077" y="0"/>
                  </a:moveTo>
                  <a:cubicBezTo>
                    <a:pt x="12542" y="334"/>
                    <a:pt x="11008" y="701"/>
                    <a:pt x="9473" y="1034"/>
                  </a:cubicBezTo>
                  <a:cubicBezTo>
                    <a:pt x="8873" y="1168"/>
                    <a:pt x="8273" y="1301"/>
                    <a:pt x="7772" y="1601"/>
                  </a:cubicBezTo>
                  <a:cubicBezTo>
                    <a:pt x="7105" y="1968"/>
                    <a:pt x="6605" y="2569"/>
                    <a:pt x="6104" y="3136"/>
                  </a:cubicBezTo>
                  <a:cubicBezTo>
                    <a:pt x="4136" y="5438"/>
                    <a:pt x="2102" y="7706"/>
                    <a:pt x="0" y="9907"/>
                  </a:cubicBezTo>
                  <a:cubicBezTo>
                    <a:pt x="2402" y="11242"/>
                    <a:pt x="4303" y="13443"/>
                    <a:pt x="5237" y="16045"/>
                  </a:cubicBezTo>
                  <a:cubicBezTo>
                    <a:pt x="5504" y="16679"/>
                    <a:pt x="5671" y="17379"/>
                    <a:pt x="6004" y="17980"/>
                  </a:cubicBezTo>
                  <a:cubicBezTo>
                    <a:pt x="6738" y="17146"/>
                    <a:pt x="7305" y="16145"/>
                    <a:pt x="7839" y="15144"/>
                  </a:cubicBezTo>
                  <a:cubicBezTo>
                    <a:pt x="8840" y="13276"/>
                    <a:pt x="9874" y="11408"/>
                    <a:pt x="10474" y="9374"/>
                  </a:cubicBezTo>
                  <a:cubicBezTo>
                    <a:pt x="10941" y="7773"/>
                    <a:pt x="11141" y="6071"/>
                    <a:pt x="11508" y="4470"/>
                  </a:cubicBezTo>
                  <a:cubicBezTo>
                    <a:pt x="11909" y="2836"/>
                    <a:pt x="12342" y="1568"/>
                    <a:pt x="13543" y="401"/>
                  </a:cubicBezTo>
                  <a:lnTo>
                    <a:pt x="14077"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5737239" y="1994232"/>
              <a:ext cx="453326" cy="585067"/>
            </a:xfrm>
            <a:custGeom>
              <a:avLst/>
              <a:gdLst/>
              <a:ahLst/>
              <a:cxnLst/>
              <a:rect l="l" t="t" r="r" b="b"/>
              <a:pathLst>
                <a:path w="30656" h="39565" extrusionOk="0">
                  <a:moveTo>
                    <a:pt x="14018" y="1"/>
                  </a:moveTo>
                  <a:cubicBezTo>
                    <a:pt x="12821" y="1"/>
                    <a:pt x="11630" y="116"/>
                    <a:pt x="10475" y="358"/>
                  </a:cubicBezTo>
                  <a:lnTo>
                    <a:pt x="10541" y="24"/>
                  </a:lnTo>
                  <a:lnTo>
                    <a:pt x="10541" y="24"/>
                  </a:lnTo>
                  <a:cubicBezTo>
                    <a:pt x="9374" y="725"/>
                    <a:pt x="7906" y="825"/>
                    <a:pt x="6905" y="1725"/>
                  </a:cubicBezTo>
                  <a:cubicBezTo>
                    <a:pt x="6472" y="2092"/>
                    <a:pt x="6172" y="2559"/>
                    <a:pt x="5905" y="3026"/>
                  </a:cubicBezTo>
                  <a:cubicBezTo>
                    <a:pt x="4003" y="6129"/>
                    <a:pt x="2402" y="9398"/>
                    <a:pt x="1168" y="12833"/>
                  </a:cubicBezTo>
                  <a:cubicBezTo>
                    <a:pt x="568" y="14435"/>
                    <a:pt x="34" y="16102"/>
                    <a:pt x="34" y="17837"/>
                  </a:cubicBezTo>
                  <a:cubicBezTo>
                    <a:pt x="1" y="19538"/>
                    <a:pt x="534" y="21339"/>
                    <a:pt x="1768" y="22540"/>
                  </a:cubicBezTo>
                  <a:cubicBezTo>
                    <a:pt x="2135" y="22907"/>
                    <a:pt x="2569" y="23207"/>
                    <a:pt x="2736" y="23674"/>
                  </a:cubicBezTo>
                  <a:cubicBezTo>
                    <a:pt x="2936" y="24108"/>
                    <a:pt x="2836" y="24642"/>
                    <a:pt x="2769" y="25109"/>
                  </a:cubicBezTo>
                  <a:cubicBezTo>
                    <a:pt x="2069" y="29379"/>
                    <a:pt x="1735" y="33715"/>
                    <a:pt x="1735" y="38051"/>
                  </a:cubicBezTo>
                  <a:cubicBezTo>
                    <a:pt x="1735" y="38318"/>
                    <a:pt x="1768" y="38585"/>
                    <a:pt x="1935" y="38785"/>
                  </a:cubicBezTo>
                  <a:cubicBezTo>
                    <a:pt x="2069" y="38919"/>
                    <a:pt x="2302" y="38985"/>
                    <a:pt x="2502" y="39019"/>
                  </a:cubicBezTo>
                  <a:cubicBezTo>
                    <a:pt x="4726" y="39383"/>
                    <a:pt x="6983" y="39564"/>
                    <a:pt x="9240" y="39564"/>
                  </a:cubicBezTo>
                  <a:cubicBezTo>
                    <a:pt x="14633" y="39564"/>
                    <a:pt x="20033" y="38530"/>
                    <a:pt x="25018" y="36484"/>
                  </a:cubicBezTo>
                  <a:cubicBezTo>
                    <a:pt x="25252" y="36417"/>
                    <a:pt x="25485" y="36284"/>
                    <a:pt x="25585" y="36083"/>
                  </a:cubicBezTo>
                  <a:cubicBezTo>
                    <a:pt x="25719" y="35883"/>
                    <a:pt x="25686" y="35616"/>
                    <a:pt x="25652" y="35383"/>
                  </a:cubicBezTo>
                  <a:cubicBezTo>
                    <a:pt x="25485" y="33848"/>
                    <a:pt x="25085" y="32347"/>
                    <a:pt x="25085" y="30813"/>
                  </a:cubicBezTo>
                  <a:cubicBezTo>
                    <a:pt x="25052" y="26276"/>
                    <a:pt x="25552" y="22207"/>
                    <a:pt x="26319" y="18171"/>
                  </a:cubicBezTo>
                  <a:cubicBezTo>
                    <a:pt x="27087" y="14134"/>
                    <a:pt x="27754" y="10565"/>
                    <a:pt x="30422" y="7430"/>
                  </a:cubicBezTo>
                  <a:cubicBezTo>
                    <a:pt x="30522" y="7296"/>
                    <a:pt x="30656" y="7129"/>
                    <a:pt x="30622" y="6963"/>
                  </a:cubicBezTo>
                  <a:cubicBezTo>
                    <a:pt x="30589" y="6796"/>
                    <a:pt x="30456" y="6395"/>
                    <a:pt x="30322" y="6329"/>
                  </a:cubicBezTo>
                  <a:cubicBezTo>
                    <a:pt x="27353" y="4394"/>
                    <a:pt x="24451" y="2559"/>
                    <a:pt x="21116" y="1325"/>
                  </a:cubicBezTo>
                  <a:cubicBezTo>
                    <a:pt x="18902" y="476"/>
                    <a:pt x="16450" y="1"/>
                    <a:pt x="14018"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5834402" y="1880641"/>
              <a:ext cx="231365" cy="282693"/>
            </a:xfrm>
            <a:custGeom>
              <a:avLst/>
              <a:gdLst/>
              <a:ahLst/>
              <a:cxnLst/>
              <a:rect l="l" t="t" r="r" b="b"/>
              <a:pathLst>
                <a:path w="15646" h="19117" extrusionOk="0">
                  <a:moveTo>
                    <a:pt x="11843" y="1"/>
                  </a:moveTo>
                  <a:cubicBezTo>
                    <a:pt x="9308" y="601"/>
                    <a:pt x="6772" y="1202"/>
                    <a:pt x="4237" y="1769"/>
                  </a:cubicBezTo>
                  <a:lnTo>
                    <a:pt x="4004" y="1535"/>
                  </a:lnTo>
                  <a:lnTo>
                    <a:pt x="4004" y="1535"/>
                  </a:lnTo>
                  <a:cubicBezTo>
                    <a:pt x="4137" y="3370"/>
                    <a:pt x="4137" y="5238"/>
                    <a:pt x="4037" y="7106"/>
                  </a:cubicBezTo>
                  <a:cubicBezTo>
                    <a:pt x="4037" y="7306"/>
                    <a:pt x="4037" y="7506"/>
                    <a:pt x="3937" y="7706"/>
                  </a:cubicBezTo>
                  <a:cubicBezTo>
                    <a:pt x="3870" y="7873"/>
                    <a:pt x="3737" y="8006"/>
                    <a:pt x="3603" y="8173"/>
                  </a:cubicBezTo>
                  <a:cubicBezTo>
                    <a:pt x="2336" y="9608"/>
                    <a:pt x="1369" y="11275"/>
                    <a:pt x="768" y="13110"/>
                  </a:cubicBezTo>
                  <a:cubicBezTo>
                    <a:pt x="201" y="14711"/>
                    <a:pt x="1" y="16646"/>
                    <a:pt x="1102" y="17947"/>
                  </a:cubicBezTo>
                  <a:cubicBezTo>
                    <a:pt x="1837" y="18746"/>
                    <a:pt x="2971" y="19116"/>
                    <a:pt x="4062" y="19116"/>
                  </a:cubicBezTo>
                  <a:cubicBezTo>
                    <a:pt x="4110" y="19116"/>
                    <a:pt x="4157" y="19116"/>
                    <a:pt x="4204" y="19114"/>
                  </a:cubicBezTo>
                  <a:cubicBezTo>
                    <a:pt x="5338" y="19048"/>
                    <a:pt x="6405" y="18614"/>
                    <a:pt x="7406" y="18080"/>
                  </a:cubicBezTo>
                  <a:cubicBezTo>
                    <a:pt x="11009" y="16179"/>
                    <a:pt x="13978" y="13077"/>
                    <a:pt x="15645" y="9374"/>
                  </a:cubicBezTo>
                  <a:cubicBezTo>
                    <a:pt x="13844" y="8974"/>
                    <a:pt x="12543" y="7273"/>
                    <a:pt x="12043" y="5505"/>
                  </a:cubicBezTo>
                  <a:cubicBezTo>
                    <a:pt x="11542" y="3737"/>
                    <a:pt x="11676" y="1835"/>
                    <a:pt x="11843"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5893593" y="1880641"/>
              <a:ext cx="115934" cy="86389"/>
            </a:xfrm>
            <a:custGeom>
              <a:avLst/>
              <a:gdLst/>
              <a:ahLst/>
              <a:cxnLst/>
              <a:rect l="l" t="t" r="r" b="b"/>
              <a:pathLst>
                <a:path w="7840" h="5842" extrusionOk="0">
                  <a:moveTo>
                    <a:pt x="7840" y="1"/>
                  </a:moveTo>
                  <a:lnTo>
                    <a:pt x="7840" y="1"/>
                  </a:lnTo>
                  <a:cubicBezTo>
                    <a:pt x="5305" y="601"/>
                    <a:pt x="2769" y="1202"/>
                    <a:pt x="234" y="1769"/>
                  </a:cubicBezTo>
                  <a:lnTo>
                    <a:pt x="1" y="1535"/>
                  </a:lnTo>
                  <a:lnTo>
                    <a:pt x="1" y="1535"/>
                  </a:lnTo>
                  <a:cubicBezTo>
                    <a:pt x="101" y="2936"/>
                    <a:pt x="134" y="4370"/>
                    <a:pt x="101" y="5771"/>
                  </a:cubicBezTo>
                  <a:cubicBezTo>
                    <a:pt x="452" y="5819"/>
                    <a:pt x="802" y="5841"/>
                    <a:pt x="1149" y="5841"/>
                  </a:cubicBezTo>
                  <a:cubicBezTo>
                    <a:pt x="2746" y="5841"/>
                    <a:pt x="4298" y="5374"/>
                    <a:pt x="5805" y="4771"/>
                  </a:cubicBezTo>
                  <a:cubicBezTo>
                    <a:pt x="6439" y="4504"/>
                    <a:pt x="7106" y="4204"/>
                    <a:pt x="7740" y="3770"/>
                  </a:cubicBezTo>
                  <a:cubicBezTo>
                    <a:pt x="7640" y="2536"/>
                    <a:pt x="7740" y="1235"/>
                    <a:pt x="7840" y="1"/>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6044032" y="1760307"/>
              <a:ext cx="74011" cy="57612"/>
            </a:xfrm>
            <a:custGeom>
              <a:avLst/>
              <a:gdLst/>
              <a:ahLst/>
              <a:cxnLst/>
              <a:rect l="l" t="t" r="r" b="b"/>
              <a:pathLst>
                <a:path w="5005" h="3896" extrusionOk="0">
                  <a:moveTo>
                    <a:pt x="3520" y="1"/>
                  </a:moveTo>
                  <a:cubicBezTo>
                    <a:pt x="3278" y="1"/>
                    <a:pt x="3035" y="56"/>
                    <a:pt x="2803" y="133"/>
                  </a:cubicBezTo>
                  <a:cubicBezTo>
                    <a:pt x="1869" y="400"/>
                    <a:pt x="1035" y="1000"/>
                    <a:pt x="468" y="1767"/>
                  </a:cubicBezTo>
                  <a:lnTo>
                    <a:pt x="1" y="2401"/>
                  </a:lnTo>
                  <a:cubicBezTo>
                    <a:pt x="34" y="2902"/>
                    <a:pt x="301" y="3369"/>
                    <a:pt x="735" y="3635"/>
                  </a:cubicBezTo>
                  <a:cubicBezTo>
                    <a:pt x="1031" y="3826"/>
                    <a:pt x="1394" y="3895"/>
                    <a:pt x="1764" y="3895"/>
                  </a:cubicBezTo>
                  <a:cubicBezTo>
                    <a:pt x="1978" y="3895"/>
                    <a:pt x="2195" y="3872"/>
                    <a:pt x="2402" y="3836"/>
                  </a:cubicBezTo>
                  <a:cubicBezTo>
                    <a:pt x="3003" y="3736"/>
                    <a:pt x="3603" y="3535"/>
                    <a:pt x="4104" y="3168"/>
                  </a:cubicBezTo>
                  <a:cubicBezTo>
                    <a:pt x="4604" y="2768"/>
                    <a:pt x="4971" y="2201"/>
                    <a:pt x="5004" y="1567"/>
                  </a:cubicBezTo>
                  <a:cubicBezTo>
                    <a:pt x="5004" y="934"/>
                    <a:pt x="4637" y="300"/>
                    <a:pt x="4037" y="100"/>
                  </a:cubicBezTo>
                  <a:cubicBezTo>
                    <a:pt x="3869" y="30"/>
                    <a:pt x="3695" y="1"/>
                    <a:pt x="352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805805" y="1581580"/>
              <a:ext cx="258973" cy="349251"/>
            </a:xfrm>
            <a:custGeom>
              <a:avLst/>
              <a:gdLst/>
              <a:ahLst/>
              <a:cxnLst/>
              <a:rect l="l" t="t" r="r" b="b"/>
              <a:pathLst>
                <a:path w="17513" h="23618" extrusionOk="0">
                  <a:moveTo>
                    <a:pt x="10670" y="1"/>
                  </a:moveTo>
                  <a:cubicBezTo>
                    <a:pt x="8836" y="1"/>
                    <a:pt x="6998" y="681"/>
                    <a:pt x="5137" y="845"/>
                  </a:cubicBezTo>
                  <a:cubicBezTo>
                    <a:pt x="3870" y="912"/>
                    <a:pt x="2502" y="1279"/>
                    <a:pt x="1801" y="2346"/>
                  </a:cubicBezTo>
                  <a:lnTo>
                    <a:pt x="2135" y="2213"/>
                  </a:lnTo>
                  <a:lnTo>
                    <a:pt x="2135" y="2213"/>
                  </a:lnTo>
                  <a:cubicBezTo>
                    <a:pt x="1001" y="5515"/>
                    <a:pt x="0" y="8918"/>
                    <a:pt x="34" y="12387"/>
                  </a:cubicBezTo>
                  <a:cubicBezTo>
                    <a:pt x="100" y="15889"/>
                    <a:pt x="1334" y="19492"/>
                    <a:pt x="3970" y="21760"/>
                  </a:cubicBezTo>
                  <a:cubicBezTo>
                    <a:pt x="4437" y="22127"/>
                    <a:pt x="4904" y="22494"/>
                    <a:pt x="5437" y="22761"/>
                  </a:cubicBezTo>
                  <a:cubicBezTo>
                    <a:pt x="6520" y="23334"/>
                    <a:pt x="7748" y="23618"/>
                    <a:pt x="8966" y="23618"/>
                  </a:cubicBezTo>
                  <a:cubicBezTo>
                    <a:pt x="11013" y="23618"/>
                    <a:pt x="13035" y="22815"/>
                    <a:pt x="14310" y="21226"/>
                  </a:cubicBezTo>
                  <a:cubicBezTo>
                    <a:pt x="15545" y="19759"/>
                    <a:pt x="16545" y="17657"/>
                    <a:pt x="16912" y="15789"/>
                  </a:cubicBezTo>
                  <a:cubicBezTo>
                    <a:pt x="17513" y="13021"/>
                    <a:pt x="17446" y="10018"/>
                    <a:pt x="17446" y="7216"/>
                  </a:cubicBezTo>
                  <a:cubicBezTo>
                    <a:pt x="17446" y="6016"/>
                    <a:pt x="17212" y="4881"/>
                    <a:pt x="16579" y="3881"/>
                  </a:cubicBezTo>
                  <a:cubicBezTo>
                    <a:pt x="15611" y="2380"/>
                    <a:pt x="13643" y="478"/>
                    <a:pt x="11875" y="111"/>
                  </a:cubicBezTo>
                  <a:cubicBezTo>
                    <a:pt x="11474" y="33"/>
                    <a:pt x="11072" y="1"/>
                    <a:pt x="1067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783610" y="1563688"/>
              <a:ext cx="302375" cy="221295"/>
            </a:xfrm>
            <a:custGeom>
              <a:avLst/>
              <a:gdLst/>
              <a:ahLst/>
              <a:cxnLst/>
              <a:rect l="l" t="t" r="r" b="b"/>
              <a:pathLst>
                <a:path w="20448" h="14965" extrusionOk="0">
                  <a:moveTo>
                    <a:pt x="9037" y="0"/>
                  </a:moveTo>
                  <a:cubicBezTo>
                    <a:pt x="6937" y="0"/>
                    <a:pt x="4785" y="352"/>
                    <a:pt x="3269" y="1722"/>
                  </a:cubicBezTo>
                  <a:cubicBezTo>
                    <a:pt x="1501" y="3289"/>
                    <a:pt x="1034" y="5858"/>
                    <a:pt x="667" y="8226"/>
                  </a:cubicBezTo>
                  <a:lnTo>
                    <a:pt x="0" y="8193"/>
                  </a:lnTo>
                  <a:lnTo>
                    <a:pt x="0" y="8193"/>
                  </a:lnTo>
                  <a:cubicBezTo>
                    <a:pt x="628" y="8363"/>
                    <a:pt x="1273" y="8442"/>
                    <a:pt x="1922" y="8442"/>
                  </a:cubicBezTo>
                  <a:cubicBezTo>
                    <a:pt x="3683" y="8442"/>
                    <a:pt x="5469" y="7861"/>
                    <a:pt x="7005" y="6959"/>
                  </a:cubicBezTo>
                  <a:cubicBezTo>
                    <a:pt x="9140" y="5758"/>
                    <a:pt x="10908" y="4057"/>
                    <a:pt x="12642" y="2355"/>
                  </a:cubicBezTo>
                  <a:cubicBezTo>
                    <a:pt x="13276" y="4724"/>
                    <a:pt x="13843" y="6959"/>
                    <a:pt x="14877" y="9160"/>
                  </a:cubicBezTo>
                  <a:cubicBezTo>
                    <a:pt x="15778" y="11095"/>
                    <a:pt x="17379" y="14397"/>
                    <a:pt x="19414" y="14964"/>
                  </a:cubicBezTo>
                  <a:cubicBezTo>
                    <a:pt x="20081" y="13330"/>
                    <a:pt x="20448" y="10361"/>
                    <a:pt x="20448" y="8593"/>
                  </a:cubicBezTo>
                  <a:cubicBezTo>
                    <a:pt x="20448" y="6792"/>
                    <a:pt x="19948" y="4991"/>
                    <a:pt x="18847" y="3590"/>
                  </a:cubicBezTo>
                  <a:cubicBezTo>
                    <a:pt x="17846" y="2289"/>
                    <a:pt x="16378" y="1355"/>
                    <a:pt x="14811" y="821"/>
                  </a:cubicBezTo>
                  <a:cubicBezTo>
                    <a:pt x="13243" y="287"/>
                    <a:pt x="11575" y="87"/>
                    <a:pt x="9941" y="20"/>
                  </a:cubicBezTo>
                  <a:cubicBezTo>
                    <a:pt x="9642" y="8"/>
                    <a:pt x="9340" y="0"/>
                    <a:pt x="9037"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6103223" y="2186933"/>
              <a:ext cx="148984" cy="343351"/>
            </a:xfrm>
            <a:custGeom>
              <a:avLst/>
              <a:gdLst/>
              <a:ahLst/>
              <a:cxnLst/>
              <a:rect l="l" t="t" r="r" b="b"/>
              <a:pathLst>
                <a:path w="10075" h="23219" extrusionOk="0">
                  <a:moveTo>
                    <a:pt x="5796" y="1"/>
                  </a:moveTo>
                  <a:cubicBezTo>
                    <a:pt x="3769" y="1"/>
                    <a:pt x="1673" y="673"/>
                    <a:pt x="201" y="2036"/>
                  </a:cubicBezTo>
                  <a:cubicBezTo>
                    <a:pt x="1" y="2236"/>
                    <a:pt x="134" y="2570"/>
                    <a:pt x="367" y="2670"/>
                  </a:cubicBezTo>
                  <a:cubicBezTo>
                    <a:pt x="334" y="4138"/>
                    <a:pt x="534" y="5639"/>
                    <a:pt x="634" y="7073"/>
                  </a:cubicBezTo>
                  <a:cubicBezTo>
                    <a:pt x="768" y="8841"/>
                    <a:pt x="834" y="10609"/>
                    <a:pt x="935" y="12377"/>
                  </a:cubicBezTo>
                  <a:cubicBezTo>
                    <a:pt x="1068" y="15846"/>
                    <a:pt x="1168" y="19315"/>
                    <a:pt x="1201" y="22785"/>
                  </a:cubicBezTo>
                  <a:cubicBezTo>
                    <a:pt x="1201" y="23018"/>
                    <a:pt x="1368" y="23185"/>
                    <a:pt x="1602" y="23185"/>
                  </a:cubicBezTo>
                  <a:cubicBezTo>
                    <a:pt x="1854" y="23207"/>
                    <a:pt x="2108" y="23218"/>
                    <a:pt x="2363" y="23218"/>
                  </a:cubicBezTo>
                  <a:cubicBezTo>
                    <a:pt x="4396" y="23218"/>
                    <a:pt x="6461" y="22510"/>
                    <a:pt x="7973" y="21117"/>
                  </a:cubicBezTo>
                  <a:cubicBezTo>
                    <a:pt x="8773" y="20383"/>
                    <a:pt x="9274" y="19482"/>
                    <a:pt x="9441" y="18381"/>
                  </a:cubicBezTo>
                  <a:cubicBezTo>
                    <a:pt x="9607" y="16947"/>
                    <a:pt x="9707" y="15479"/>
                    <a:pt x="9808" y="14045"/>
                  </a:cubicBezTo>
                  <a:cubicBezTo>
                    <a:pt x="9974" y="11143"/>
                    <a:pt x="10074" y="8207"/>
                    <a:pt x="10008" y="5272"/>
                  </a:cubicBezTo>
                  <a:cubicBezTo>
                    <a:pt x="10008" y="4538"/>
                    <a:pt x="10008" y="3804"/>
                    <a:pt x="9974" y="3104"/>
                  </a:cubicBezTo>
                  <a:cubicBezTo>
                    <a:pt x="9941" y="2570"/>
                    <a:pt x="9974" y="1970"/>
                    <a:pt x="9741" y="1469"/>
                  </a:cubicBezTo>
                  <a:cubicBezTo>
                    <a:pt x="9341" y="502"/>
                    <a:pt x="8073" y="268"/>
                    <a:pt x="7139" y="102"/>
                  </a:cubicBezTo>
                  <a:cubicBezTo>
                    <a:pt x="6700" y="35"/>
                    <a:pt x="6250" y="1"/>
                    <a:pt x="5796"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6088599" y="2073164"/>
              <a:ext cx="173472" cy="243033"/>
            </a:xfrm>
            <a:custGeom>
              <a:avLst/>
              <a:gdLst/>
              <a:ahLst/>
              <a:cxnLst/>
              <a:rect l="l" t="t" r="r" b="b"/>
              <a:pathLst>
                <a:path w="11731" h="16435" extrusionOk="0">
                  <a:moveTo>
                    <a:pt x="4676" y="0"/>
                  </a:moveTo>
                  <a:cubicBezTo>
                    <a:pt x="1430" y="0"/>
                    <a:pt x="0" y="7402"/>
                    <a:pt x="356" y="9697"/>
                  </a:cubicBezTo>
                  <a:cubicBezTo>
                    <a:pt x="723" y="12065"/>
                    <a:pt x="1223" y="16435"/>
                    <a:pt x="1223" y="16435"/>
                  </a:cubicBezTo>
                  <a:cubicBezTo>
                    <a:pt x="1223" y="16435"/>
                    <a:pt x="3291" y="15301"/>
                    <a:pt x="6960" y="14400"/>
                  </a:cubicBezTo>
                  <a:cubicBezTo>
                    <a:pt x="9046" y="13895"/>
                    <a:pt x="10267" y="13802"/>
                    <a:pt x="10883" y="13802"/>
                  </a:cubicBezTo>
                  <a:cubicBezTo>
                    <a:pt x="11243" y="13802"/>
                    <a:pt x="11397" y="13833"/>
                    <a:pt x="11397" y="13833"/>
                  </a:cubicBezTo>
                  <a:cubicBezTo>
                    <a:pt x="11397" y="13833"/>
                    <a:pt x="11564" y="12532"/>
                    <a:pt x="11497" y="11331"/>
                  </a:cubicBezTo>
                  <a:cubicBezTo>
                    <a:pt x="11430" y="10097"/>
                    <a:pt x="11731" y="6295"/>
                    <a:pt x="10396" y="4326"/>
                  </a:cubicBezTo>
                  <a:cubicBezTo>
                    <a:pt x="9062" y="2358"/>
                    <a:pt x="4992" y="23"/>
                    <a:pt x="4992" y="23"/>
                  </a:cubicBezTo>
                  <a:cubicBezTo>
                    <a:pt x="4885" y="8"/>
                    <a:pt x="4780" y="0"/>
                    <a:pt x="467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926641" y="1744825"/>
              <a:ext cx="30595" cy="36954"/>
            </a:xfrm>
            <a:custGeom>
              <a:avLst/>
              <a:gdLst/>
              <a:ahLst/>
              <a:cxnLst/>
              <a:rect l="l" t="t" r="r" b="b"/>
              <a:pathLst>
                <a:path w="2069" h="2499" extrusionOk="0">
                  <a:moveTo>
                    <a:pt x="1166" y="0"/>
                  </a:moveTo>
                  <a:cubicBezTo>
                    <a:pt x="1043" y="0"/>
                    <a:pt x="910" y="34"/>
                    <a:pt x="768" y="113"/>
                  </a:cubicBezTo>
                  <a:cubicBezTo>
                    <a:pt x="601" y="179"/>
                    <a:pt x="468" y="346"/>
                    <a:pt x="368" y="479"/>
                  </a:cubicBezTo>
                  <a:cubicBezTo>
                    <a:pt x="334" y="513"/>
                    <a:pt x="334" y="546"/>
                    <a:pt x="301" y="580"/>
                  </a:cubicBezTo>
                  <a:cubicBezTo>
                    <a:pt x="67" y="980"/>
                    <a:pt x="1" y="1480"/>
                    <a:pt x="134" y="1914"/>
                  </a:cubicBezTo>
                  <a:cubicBezTo>
                    <a:pt x="272" y="2311"/>
                    <a:pt x="619" y="2498"/>
                    <a:pt x="980" y="2498"/>
                  </a:cubicBezTo>
                  <a:cubicBezTo>
                    <a:pt x="1409" y="2498"/>
                    <a:pt x="1857" y="2235"/>
                    <a:pt x="2002" y="1747"/>
                  </a:cubicBezTo>
                  <a:cubicBezTo>
                    <a:pt x="2069" y="1480"/>
                    <a:pt x="2069" y="1180"/>
                    <a:pt x="2002" y="913"/>
                  </a:cubicBezTo>
                  <a:cubicBezTo>
                    <a:pt x="1923" y="467"/>
                    <a:pt x="1617" y="0"/>
                    <a:pt x="116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5845255" y="1741675"/>
              <a:ext cx="29117" cy="37205"/>
            </a:xfrm>
            <a:custGeom>
              <a:avLst/>
              <a:gdLst/>
              <a:ahLst/>
              <a:cxnLst/>
              <a:rect l="l" t="t" r="r" b="b"/>
              <a:pathLst>
                <a:path w="1969" h="2516" extrusionOk="0">
                  <a:moveTo>
                    <a:pt x="1005" y="0"/>
                  </a:moveTo>
                  <a:cubicBezTo>
                    <a:pt x="868" y="0"/>
                    <a:pt x="721" y="48"/>
                    <a:pt x="568" y="159"/>
                  </a:cubicBezTo>
                  <a:cubicBezTo>
                    <a:pt x="434" y="259"/>
                    <a:pt x="301" y="426"/>
                    <a:pt x="234" y="592"/>
                  </a:cubicBezTo>
                  <a:cubicBezTo>
                    <a:pt x="201" y="626"/>
                    <a:pt x="201" y="659"/>
                    <a:pt x="168" y="692"/>
                  </a:cubicBezTo>
                  <a:cubicBezTo>
                    <a:pt x="34" y="1126"/>
                    <a:pt x="1" y="1626"/>
                    <a:pt x="168" y="2027"/>
                  </a:cubicBezTo>
                  <a:cubicBezTo>
                    <a:pt x="329" y="2363"/>
                    <a:pt x="626" y="2515"/>
                    <a:pt x="932" y="2515"/>
                  </a:cubicBezTo>
                  <a:cubicBezTo>
                    <a:pt x="1385" y="2515"/>
                    <a:pt x="1856" y="2184"/>
                    <a:pt x="1935" y="1626"/>
                  </a:cubicBezTo>
                  <a:cubicBezTo>
                    <a:pt x="1969" y="1360"/>
                    <a:pt x="1935" y="1059"/>
                    <a:pt x="1835" y="826"/>
                  </a:cubicBezTo>
                  <a:cubicBezTo>
                    <a:pt x="1711" y="404"/>
                    <a:pt x="1402" y="0"/>
                    <a:pt x="10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5864493" y="1746437"/>
              <a:ext cx="36022" cy="76910"/>
            </a:xfrm>
            <a:custGeom>
              <a:avLst/>
              <a:gdLst/>
              <a:ahLst/>
              <a:cxnLst/>
              <a:rect l="l" t="t" r="r" b="b"/>
              <a:pathLst>
                <a:path w="2436" h="5201" extrusionOk="0">
                  <a:moveTo>
                    <a:pt x="2168" y="1"/>
                  </a:moveTo>
                  <a:cubicBezTo>
                    <a:pt x="2150" y="1"/>
                    <a:pt x="2136" y="11"/>
                    <a:pt x="2136" y="37"/>
                  </a:cubicBezTo>
                  <a:cubicBezTo>
                    <a:pt x="2002" y="437"/>
                    <a:pt x="2035" y="837"/>
                    <a:pt x="2035" y="1238"/>
                  </a:cubicBezTo>
                  <a:cubicBezTo>
                    <a:pt x="2035" y="1705"/>
                    <a:pt x="2035" y="2138"/>
                    <a:pt x="2069" y="2572"/>
                  </a:cubicBezTo>
                  <a:cubicBezTo>
                    <a:pt x="2069" y="2772"/>
                    <a:pt x="2136" y="3039"/>
                    <a:pt x="2069" y="3206"/>
                  </a:cubicBezTo>
                  <a:cubicBezTo>
                    <a:pt x="2069" y="3266"/>
                    <a:pt x="2081" y="3278"/>
                    <a:pt x="2062" y="3278"/>
                  </a:cubicBezTo>
                  <a:cubicBezTo>
                    <a:pt x="2049" y="3278"/>
                    <a:pt x="2022" y="3273"/>
                    <a:pt x="1969" y="3273"/>
                  </a:cubicBezTo>
                  <a:cubicBezTo>
                    <a:pt x="1835" y="3239"/>
                    <a:pt x="1735" y="3239"/>
                    <a:pt x="1635" y="3239"/>
                  </a:cubicBezTo>
                  <a:cubicBezTo>
                    <a:pt x="1202" y="3206"/>
                    <a:pt x="768" y="3206"/>
                    <a:pt x="334" y="3172"/>
                  </a:cubicBezTo>
                  <a:cubicBezTo>
                    <a:pt x="268" y="3172"/>
                    <a:pt x="201" y="3239"/>
                    <a:pt x="201" y="3273"/>
                  </a:cubicBezTo>
                  <a:cubicBezTo>
                    <a:pt x="1" y="3806"/>
                    <a:pt x="234" y="4407"/>
                    <a:pt x="668" y="4774"/>
                  </a:cubicBezTo>
                  <a:cubicBezTo>
                    <a:pt x="868" y="4940"/>
                    <a:pt x="1135" y="5074"/>
                    <a:pt x="1435" y="5141"/>
                  </a:cubicBezTo>
                  <a:cubicBezTo>
                    <a:pt x="1569" y="5160"/>
                    <a:pt x="1747" y="5201"/>
                    <a:pt x="1912" y="5201"/>
                  </a:cubicBezTo>
                  <a:cubicBezTo>
                    <a:pt x="2035" y="5201"/>
                    <a:pt x="2150" y="5178"/>
                    <a:pt x="2236" y="5107"/>
                  </a:cubicBezTo>
                  <a:cubicBezTo>
                    <a:pt x="2269" y="5074"/>
                    <a:pt x="2269" y="4974"/>
                    <a:pt x="2202" y="4940"/>
                  </a:cubicBezTo>
                  <a:cubicBezTo>
                    <a:pt x="2035" y="4874"/>
                    <a:pt x="1802" y="4907"/>
                    <a:pt x="1602" y="4874"/>
                  </a:cubicBezTo>
                  <a:cubicBezTo>
                    <a:pt x="1368" y="4840"/>
                    <a:pt x="1101" y="4740"/>
                    <a:pt x="901" y="4607"/>
                  </a:cubicBezTo>
                  <a:cubicBezTo>
                    <a:pt x="563" y="4330"/>
                    <a:pt x="366" y="3911"/>
                    <a:pt x="443" y="3481"/>
                  </a:cubicBezTo>
                  <a:lnTo>
                    <a:pt x="443" y="3481"/>
                  </a:lnTo>
                  <a:cubicBezTo>
                    <a:pt x="874" y="3516"/>
                    <a:pt x="1307" y="3575"/>
                    <a:pt x="1769" y="3606"/>
                  </a:cubicBezTo>
                  <a:cubicBezTo>
                    <a:pt x="1864" y="3606"/>
                    <a:pt x="1981" y="3628"/>
                    <a:pt x="2089" y="3628"/>
                  </a:cubicBezTo>
                  <a:cubicBezTo>
                    <a:pt x="2170" y="3628"/>
                    <a:pt x="2245" y="3616"/>
                    <a:pt x="2302" y="3573"/>
                  </a:cubicBezTo>
                  <a:cubicBezTo>
                    <a:pt x="2436" y="3439"/>
                    <a:pt x="2436" y="3273"/>
                    <a:pt x="2436" y="3106"/>
                  </a:cubicBezTo>
                  <a:cubicBezTo>
                    <a:pt x="2436" y="2605"/>
                    <a:pt x="2436" y="2072"/>
                    <a:pt x="2402" y="1538"/>
                  </a:cubicBezTo>
                  <a:cubicBezTo>
                    <a:pt x="2402" y="1038"/>
                    <a:pt x="2402" y="537"/>
                    <a:pt x="2236" y="70"/>
                  </a:cubicBezTo>
                  <a:cubicBezTo>
                    <a:pt x="2236" y="29"/>
                    <a:pt x="2197" y="1"/>
                    <a:pt x="2168" y="1"/>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5886200" y="1823919"/>
              <a:ext cx="92747" cy="55054"/>
            </a:xfrm>
            <a:custGeom>
              <a:avLst/>
              <a:gdLst/>
              <a:ahLst/>
              <a:cxnLst/>
              <a:rect l="l" t="t" r="r" b="b"/>
              <a:pathLst>
                <a:path w="6272" h="3723" extrusionOk="0">
                  <a:moveTo>
                    <a:pt x="6272" y="1"/>
                  </a:moveTo>
                  <a:lnTo>
                    <a:pt x="6272" y="1"/>
                  </a:lnTo>
                  <a:cubicBezTo>
                    <a:pt x="5971" y="134"/>
                    <a:pt x="5671" y="234"/>
                    <a:pt x="5404" y="334"/>
                  </a:cubicBezTo>
                  <a:cubicBezTo>
                    <a:pt x="4837" y="534"/>
                    <a:pt x="4237" y="734"/>
                    <a:pt x="3636" y="901"/>
                  </a:cubicBezTo>
                  <a:cubicBezTo>
                    <a:pt x="2435" y="1201"/>
                    <a:pt x="1201" y="1435"/>
                    <a:pt x="0" y="1769"/>
                  </a:cubicBezTo>
                  <a:cubicBezTo>
                    <a:pt x="431" y="2845"/>
                    <a:pt x="1797" y="3723"/>
                    <a:pt x="3001" y="3723"/>
                  </a:cubicBezTo>
                  <a:cubicBezTo>
                    <a:pt x="3103" y="3723"/>
                    <a:pt x="3204" y="3716"/>
                    <a:pt x="3303" y="3703"/>
                  </a:cubicBezTo>
                  <a:cubicBezTo>
                    <a:pt x="4203" y="3536"/>
                    <a:pt x="4804" y="2936"/>
                    <a:pt x="5304" y="2202"/>
                  </a:cubicBezTo>
                  <a:cubicBezTo>
                    <a:pt x="5771" y="1535"/>
                    <a:pt x="6071" y="801"/>
                    <a:pt x="62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5832110" y="1709485"/>
              <a:ext cx="28451" cy="22965"/>
            </a:xfrm>
            <a:custGeom>
              <a:avLst/>
              <a:gdLst/>
              <a:ahLst/>
              <a:cxnLst/>
              <a:rect l="l" t="t" r="r" b="b"/>
              <a:pathLst>
                <a:path w="1924" h="1553" extrusionOk="0">
                  <a:moveTo>
                    <a:pt x="931" y="845"/>
                  </a:moveTo>
                  <a:lnTo>
                    <a:pt x="931" y="845"/>
                  </a:lnTo>
                  <a:cubicBezTo>
                    <a:pt x="926" y="850"/>
                    <a:pt x="923" y="857"/>
                    <a:pt x="923" y="868"/>
                  </a:cubicBezTo>
                  <a:lnTo>
                    <a:pt x="923" y="868"/>
                  </a:lnTo>
                  <a:cubicBezTo>
                    <a:pt x="923" y="856"/>
                    <a:pt x="927" y="849"/>
                    <a:pt x="931" y="845"/>
                  </a:cubicBezTo>
                  <a:close/>
                  <a:moveTo>
                    <a:pt x="1490" y="1"/>
                  </a:moveTo>
                  <a:cubicBezTo>
                    <a:pt x="1390" y="34"/>
                    <a:pt x="1290" y="34"/>
                    <a:pt x="1190" y="67"/>
                  </a:cubicBezTo>
                  <a:cubicBezTo>
                    <a:pt x="990" y="134"/>
                    <a:pt x="790" y="268"/>
                    <a:pt x="623" y="401"/>
                  </a:cubicBezTo>
                  <a:cubicBezTo>
                    <a:pt x="489" y="501"/>
                    <a:pt x="323" y="635"/>
                    <a:pt x="223" y="801"/>
                  </a:cubicBezTo>
                  <a:cubicBezTo>
                    <a:pt x="123" y="968"/>
                    <a:pt x="56" y="1168"/>
                    <a:pt x="22" y="1335"/>
                  </a:cubicBezTo>
                  <a:cubicBezTo>
                    <a:pt x="1" y="1465"/>
                    <a:pt x="92" y="1553"/>
                    <a:pt x="185" y="1553"/>
                  </a:cubicBezTo>
                  <a:cubicBezTo>
                    <a:pt x="236" y="1553"/>
                    <a:pt x="288" y="1527"/>
                    <a:pt x="323" y="1468"/>
                  </a:cubicBezTo>
                  <a:cubicBezTo>
                    <a:pt x="423" y="1335"/>
                    <a:pt x="523" y="1235"/>
                    <a:pt x="623" y="1135"/>
                  </a:cubicBezTo>
                  <a:cubicBezTo>
                    <a:pt x="690" y="1068"/>
                    <a:pt x="756" y="1001"/>
                    <a:pt x="823" y="935"/>
                  </a:cubicBezTo>
                  <a:cubicBezTo>
                    <a:pt x="823" y="935"/>
                    <a:pt x="890" y="901"/>
                    <a:pt x="923" y="868"/>
                  </a:cubicBezTo>
                  <a:cubicBezTo>
                    <a:pt x="940" y="851"/>
                    <a:pt x="940" y="843"/>
                    <a:pt x="936" y="843"/>
                  </a:cubicBezTo>
                  <a:cubicBezTo>
                    <a:pt x="934" y="843"/>
                    <a:pt x="933" y="844"/>
                    <a:pt x="931" y="845"/>
                  </a:cubicBezTo>
                  <a:lnTo>
                    <a:pt x="931" y="845"/>
                  </a:lnTo>
                  <a:cubicBezTo>
                    <a:pt x="941" y="835"/>
                    <a:pt x="956" y="835"/>
                    <a:pt x="956" y="835"/>
                  </a:cubicBezTo>
                  <a:cubicBezTo>
                    <a:pt x="1123" y="735"/>
                    <a:pt x="1257" y="668"/>
                    <a:pt x="1390" y="568"/>
                  </a:cubicBezTo>
                  <a:cubicBezTo>
                    <a:pt x="1457" y="534"/>
                    <a:pt x="1557" y="501"/>
                    <a:pt x="1624" y="468"/>
                  </a:cubicBezTo>
                  <a:cubicBezTo>
                    <a:pt x="1657" y="468"/>
                    <a:pt x="1690" y="434"/>
                    <a:pt x="1724" y="434"/>
                  </a:cubicBezTo>
                  <a:cubicBezTo>
                    <a:pt x="1757" y="401"/>
                    <a:pt x="1790" y="368"/>
                    <a:pt x="1824" y="334"/>
                  </a:cubicBezTo>
                  <a:cubicBezTo>
                    <a:pt x="1924" y="268"/>
                    <a:pt x="1890" y="101"/>
                    <a:pt x="1790" y="67"/>
                  </a:cubicBezTo>
                  <a:cubicBezTo>
                    <a:pt x="1757" y="34"/>
                    <a:pt x="1724" y="34"/>
                    <a:pt x="1657"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5939121" y="1719347"/>
              <a:ext cx="32917" cy="19165"/>
            </a:xfrm>
            <a:custGeom>
              <a:avLst/>
              <a:gdLst/>
              <a:ahLst/>
              <a:cxnLst/>
              <a:rect l="l" t="t" r="r" b="b"/>
              <a:pathLst>
                <a:path w="2226" h="1296" extrusionOk="0">
                  <a:moveTo>
                    <a:pt x="758" y="1"/>
                  </a:moveTo>
                  <a:cubicBezTo>
                    <a:pt x="524" y="34"/>
                    <a:pt x="324" y="68"/>
                    <a:pt x="124" y="168"/>
                  </a:cubicBezTo>
                  <a:cubicBezTo>
                    <a:pt x="1" y="229"/>
                    <a:pt x="105" y="405"/>
                    <a:pt x="227" y="405"/>
                  </a:cubicBezTo>
                  <a:cubicBezTo>
                    <a:pt x="237" y="405"/>
                    <a:pt x="247" y="404"/>
                    <a:pt x="257" y="401"/>
                  </a:cubicBezTo>
                  <a:cubicBezTo>
                    <a:pt x="306" y="391"/>
                    <a:pt x="352" y="387"/>
                    <a:pt x="397" y="387"/>
                  </a:cubicBezTo>
                  <a:cubicBezTo>
                    <a:pt x="505" y="387"/>
                    <a:pt x="607" y="411"/>
                    <a:pt x="724" y="435"/>
                  </a:cubicBezTo>
                  <a:cubicBezTo>
                    <a:pt x="758" y="435"/>
                    <a:pt x="825" y="468"/>
                    <a:pt x="858" y="468"/>
                  </a:cubicBezTo>
                  <a:cubicBezTo>
                    <a:pt x="891" y="468"/>
                    <a:pt x="891" y="468"/>
                    <a:pt x="925" y="501"/>
                  </a:cubicBezTo>
                  <a:lnTo>
                    <a:pt x="958" y="501"/>
                  </a:lnTo>
                  <a:cubicBezTo>
                    <a:pt x="991" y="535"/>
                    <a:pt x="1025" y="535"/>
                    <a:pt x="1025" y="535"/>
                  </a:cubicBezTo>
                  <a:cubicBezTo>
                    <a:pt x="1025" y="535"/>
                    <a:pt x="1067" y="549"/>
                    <a:pt x="1078" y="549"/>
                  </a:cubicBezTo>
                  <a:lnTo>
                    <a:pt x="1078" y="549"/>
                  </a:lnTo>
                  <a:cubicBezTo>
                    <a:pt x="1114" y="569"/>
                    <a:pt x="1164" y="574"/>
                    <a:pt x="1191" y="601"/>
                  </a:cubicBezTo>
                  <a:cubicBezTo>
                    <a:pt x="1225" y="635"/>
                    <a:pt x="1258" y="635"/>
                    <a:pt x="1292" y="668"/>
                  </a:cubicBezTo>
                  <a:cubicBezTo>
                    <a:pt x="1292" y="668"/>
                    <a:pt x="1325" y="701"/>
                    <a:pt x="1325" y="701"/>
                  </a:cubicBezTo>
                  <a:cubicBezTo>
                    <a:pt x="1358" y="701"/>
                    <a:pt x="1358" y="701"/>
                    <a:pt x="1358" y="735"/>
                  </a:cubicBezTo>
                  <a:cubicBezTo>
                    <a:pt x="1425" y="768"/>
                    <a:pt x="1492" y="835"/>
                    <a:pt x="1558" y="902"/>
                  </a:cubicBezTo>
                  <a:cubicBezTo>
                    <a:pt x="1558" y="902"/>
                    <a:pt x="1558" y="927"/>
                    <a:pt x="1580" y="933"/>
                  </a:cubicBezTo>
                  <a:lnTo>
                    <a:pt x="1580" y="933"/>
                  </a:lnTo>
                  <a:cubicBezTo>
                    <a:pt x="1597" y="958"/>
                    <a:pt x="1633" y="1006"/>
                    <a:pt x="1630" y="1006"/>
                  </a:cubicBezTo>
                  <a:cubicBezTo>
                    <a:pt x="1630" y="1006"/>
                    <a:pt x="1628" y="1005"/>
                    <a:pt x="1625" y="1002"/>
                  </a:cubicBezTo>
                  <a:lnTo>
                    <a:pt x="1625" y="1002"/>
                  </a:lnTo>
                  <a:cubicBezTo>
                    <a:pt x="1658" y="1035"/>
                    <a:pt x="1692" y="1068"/>
                    <a:pt x="1725" y="1102"/>
                  </a:cubicBezTo>
                  <a:cubicBezTo>
                    <a:pt x="1725" y="1102"/>
                    <a:pt x="1725" y="1132"/>
                    <a:pt x="1754" y="1135"/>
                  </a:cubicBezTo>
                  <a:lnTo>
                    <a:pt x="1754" y="1135"/>
                  </a:lnTo>
                  <a:cubicBezTo>
                    <a:pt x="1763" y="1152"/>
                    <a:pt x="1803" y="1207"/>
                    <a:pt x="1798" y="1207"/>
                  </a:cubicBezTo>
                  <a:cubicBezTo>
                    <a:pt x="1798" y="1207"/>
                    <a:pt x="1796" y="1206"/>
                    <a:pt x="1792" y="1202"/>
                  </a:cubicBezTo>
                  <a:lnTo>
                    <a:pt x="1792" y="1202"/>
                  </a:lnTo>
                  <a:cubicBezTo>
                    <a:pt x="1826" y="1235"/>
                    <a:pt x="1892" y="1268"/>
                    <a:pt x="1925" y="1268"/>
                  </a:cubicBezTo>
                  <a:cubicBezTo>
                    <a:pt x="1953" y="1287"/>
                    <a:pt x="1981" y="1295"/>
                    <a:pt x="2008" y="1295"/>
                  </a:cubicBezTo>
                  <a:cubicBezTo>
                    <a:pt x="2076" y="1295"/>
                    <a:pt x="2135" y="1241"/>
                    <a:pt x="2159" y="1168"/>
                  </a:cubicBezTo>
                  <a:cubicBezTo>
                    <a:pt x="2226" y="935"/>
                    <a:pt x="2092" y="701"/>
                    <a:pt x="1925" y="535"/>
                  </a:cubicBezTo>
                  <a:cubicBezTo>
                    <a:pt x="1792" y="368"/>
                    <a:pt x="1592" y="234"/>
                    <a:pt x="1392" y="134"/>
                  </a:cubicBezTo>
                  <a:cubicBezTo>
                    <a:pt x="1191" y="68"/>
                    <a:pt x="991" y="1"/>
                    <a:pt x="758"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5886200" y="1829346"/>
              <a:ext cx="78448" cy="31778"/>
            </a:xfrm>
            <a:custGeom>
              <a:avLst/>
              <a:gdLst/>
              <a:ahLst/>
              <a:cxnLst/>
              <a:rect l="l" t="t" r="r" b="b"/>
              <a:pathLst>
                <a:path w="5305" h="2149" extrusionOk="0">
                  <a:moveTo>
                    <a:pt x="5304" y="1"/>
                  </a:moveTo>
                  <a:lnTo>
                    <a:pt x="5304" y="1"/>
                  </a:lnTo>
                  <a:cubicBezTo>
                    <a:pt x="4770" y="201"/>
                    <a:pt x="4203" y="367"/>
                    <a:pt x="3636" y="534"/>
                  </a:cubicBezTo>
                  <a:cubicBezTo>
                    <a:pt x="2435" y="834"/>
                    <a:pt x="1201" y="1101"/>
                    <a:pt x="0" y="1402"/>
                  </a:cubicBezTo>
                  <a:cubicBezTo>
                    <a:pt x="100" y="1668"/>
                    <a:pt x="267" y="1902"/>
                    <a:pt x="467" y="2135"/>
                  </a:cubicBezTo>
                  <a:cubicBezTo>
                    <a:pt x="575" y="2144"/>
                    <a:pt x="687" y="2149"/>
                    <a:pt x="801" y="2149"/>
                  </a:cubicBezTo>
                  <a:cubicBezTo>
                    <a:pt x="1113" y="2149"/>
                    <a:pt x="1442" y="2118"/>
                    <a:pt x="1735" y="2069"/>
                  </a:cubicBezTo>
                  <a:cubicBezTo>
                    <a:pt x="2335" y="1969"/>
                    <a:pt x="2936" y="1835"/>
                    <a:pt x="3503" y="1602"/>
                  </a:cubicBezTo>
                  <a:cubicBezTo>
                    <a:pt x="4037" y="1402"/>
                    <a:pt x="4537" y="1068"/>
                    <a:pt x="4904" y="634"/>
                  </a:cubicBezTo>
                  <a:cubicBezTo>
                    <a:pt x="5071" y="434"/>
                    <a:pt x="5204" y="234"/>
                    <a:pt x="530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32"/>
          <p:cNvGrpSpPr/>
          <p:nvPr/>
        </p:nvGrpSpPr>
        <p:grpSpPr>
          <a:xfrm>
            <a:off x="3865396" y="2082376"/>
            <a:ext cx="1463476" cy="1909953"/>
            <a:chOff x="3865396" y="2082376"/>
            <a:chExt cx="1463476" cy="1909953"/>
          </a:xfrm>
        </p:grpSpPr>
        <p:sp>
          <p:nvSpPr>
            <p:cNvPr id="1674" name="Google Shape;1674;p32"/>
            <p:cNvSpPr/>
            <p:nvPr/>
          </p:nvSpPr>
          <p:spPr>
            <a:xfrm>
              <a:off x="4061704" y="2082376"/>
              <a:ext cx="1049188" cy="1909953"/>
            </a:xfrm>
            <a:custGeom>
              <a:avLst/>
              <a:gdLst/>
              <a:ahLst/>
              <a:cxnLst/>
              <a:rect l="l" t="t" r="r" b="b"/>
              <a:pathLst>
                <a:path w="70951" h="129160" extrusionOk="0">
                  <a:moveTo>
                    <a:pt x="4904" y="1"/>
                  </a:moveTo>
                  <a:cubicBezTo>
                    <a:pt x="2202" y="1"/>
                    <a:pt x="0" y="2202"/>
                    <a:pt x="0" y="4904"/>
                  </a:cubicBezTo>
                  <a:lnTo>
                    <a:pt x="0" y="124290"/>
                  </a:lnTo>
                  <a:cubicBezTo>
                    <a:pt x="0" y="126992"/>
                    <a:pt x="2202" y="129160"/>
                    <a:pt x="4904" y="129160"/>
                  </a:cubicBezTo>
                  <a:lnTo>
                    <a:pt x="66081" y="129160"/>
                  </a:lnTo>
                  <a:cubicBezTo>
                    <a:pt x="68783" y="129160"/>
                    <a:pt x="70951" y="126992"/>
                    <a:pt x="70951" y="124290"/>
                  </a:cubicBezTo>
                  <a:lnTo>
                    <a:pt x="70951" y="4904"/>
                  </a:lnTo>
                  <a:cubicBezTo>
                    <a:pt x="70951" y="2202"/>
                    <a:pt x="68783" y="1"/>
                    <a:pt x="660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4115468" y="2139098"/>
              <a:ext cx="942156" cy="1797007"/>
            </a:xfrm>
            <a:custGeom>
              <a:avLst/>
              <a:gdLst/>
              <a:ahLst/>
              <a:cxnLst/>
              <a:rect l="l" t="t" r="r" b="b"/>
              <a:pathLst>
                <a:path w="63713" h="121522" extrusionOk="0">
                  <a:moveTo>
                    <a:pt x="4503" y="1"/>
                  </a:moveTo>
                  <a:cubicBezTo>
                    <a:pt x="2002" y="1"/>
                    <a:pt x="0" y="2002"/>
                    <a:pt x="0" y="4504"/>
                  </a:cubicBezTo>
                  <a:lnTo>
                    <a:pt x="0" y="117018"/>
                  </a:lnTo>
                  <a:cubicBezTo>
                    <a:pt x="0" y="119520"/>
                    <a:pt x="2002" y="121521"/>
                    <a:pt x="4503" y="121521"/>
                  </a:cubicBezTo>
                  <a:lnTo>
                    <a:pt x="59209" y="121521"/>
                  </a:lnTo>
                  <a:cubicBezTo>
                    <a:pt x="61678" y="121521"/>
                    <a:pt x="63712" y="119486"/>
                    <a:pt x="63712" y="117018"/>
                  </a:cubicBezTo>
                  <a:lnTo>
                    <a:pt x="63712" y="4504"/>
                  </a:lnTo>
                  <a:cubicBezTo>
                    <a:pt x="63712" y="2002"/>
                    <a:pt x="61678" y="1"/>
                    <a:pt x="5920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4346303" y="3461000"/>
              <a:ext cx="524853" cy="475034"/>
            </a:xfrm>
            <a:custGeom>
              <a:avLst/>
              <a:gdLst/>
              <a:ahLst/>
              <a:cxnLst/>
              <a:rect l="l" t="t" r="r" b="b"/>
              <a:pathLst>
                <a:path w="35493" h="32124" extrusionOk="0">
                  <a:moveTo>
                    <a:pt x="12476" y="0"/>
                  </a:moveTo>
                  <a:cubicBezTo>
                    <a:pt x="12476" y="67"/>
                    <a:pt x="12543" y="534"/>
                    <a:pt x="12676" y="1334"/>
                  </a:cubicBezTo>
                  <a:lnTo>
                    <a:pt x="1368" y="1835"/>
                  </a:lnTo>
                  <a:cubicBezTo>
                    <a:pt x="1368" y="1835"/>
                    <a:pt x="1068" y="9774"/>
                    <a:pt x="601" y="18714"/>
                  </a:cubicBezTo>
                  <a:cubicBezTo>
                    <a:pt x="200" y="26319"/>
                    <a:pt x="34" y="30889"/>
                    <a:pt x="0" y="32123"/>
                  </a:cubicBezTo>
                  <a:lnTo>
                    <a:pt x="15011" y="32123"/>
                  </a:lnTo>
                  <a:lnTo>
                    <a:pt x="16212" y="17646"/>
                  </a:lnTo>
                  <a:cubicBezTo>
                    <a:pt x="16412" y="18647"/>
                    <a:pt x="16612" y="19648"/>
                    <a:pt x="16812" y="20582"/>
                  </a:cubicBezTo>
                  <a:cubicBezTo>
                    <a:pt x="18080" y="26753"/>
                    <a:pt x="19081" y="30422"/>
                    <a:pt x="19548" y="32123"/>
                  </a:cubicBezTo>
                  <a:lnTo>
                    <a:pt x="35492" y="32123"/>
                  </a:lnTo>
                  <a:cubicBezTo>
                    <a:pt x="34892" y="29288"/>
                    <a:pt x="32824" y="19548"/>
                    <a:pt x="31656" y="13176"/>
                  </a:cubicBezTo>
                  <a:cubicBezTo>
                    <a:pt x="30255" y="5604"/>
                    <a:pt x="29021" y="2936"/>
                    <a:pt x="29021" y="2936"/>
                  </a:cubicBezTo>
                  <a:lnTo>
                    <a:pt x="124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4005958" y="2714996"/>
              <a:ext cx="278715" cy="395152"/>
            </a:xfrm>
            <a:custGeom>
              <a:avLst/>
              <a:gdLst/>
              <a:ahLst/>
              <a:cxnLst/>
              <a:rect l="l" t="t" r="r" b="b"/>
              <a:pathLst>
                <a:path w="18848" h="26722" extrusionOk="0">
                  <a:moveTo>
                    <a:pt x="7086" y="1"/>
                  </a:moveTo>
                  <a:cubicBezTo>
                    <a:pt x="6548" y="1"/>
                    <a:pt x="5998" y="373"/>
                    <a:pt x="5672" y="882"/>
                  </a:cubicBezTo>
                  <a:cubicBezTo>
                    <a:pt x="5438" y="1283"/>
                    <a:pt x="5271" y="1750"/>
                    <a:pt x="5105" y="2183"/>
                  </a:cubicBezTo>
                  <a:cubicBezTo>
                    <a:pt x="5038" y="2183"/>
                    <a:pt x="4971" y="2150"/>
                    <a:pt x="4904" y="2150"/>
                  </a:cubicBezTo>
                  <a:cubicBezTo>
                    <a:pt x="4867" y="2147"/>
                    <a:pt x="4829" y="2145"/>
                    <a:pt x="4791" y="2145"/>
                  </a:cubicBezTo>
                  <a:cubicBezTo>
                    <a:pt x="4462" y="2145"/>
                    <a:pt x="4136" y="2271"/>
                    <a:pt x="3837" y="2450"/>
                  </a:cubicBezTo>
                  <a:cubicBezTo>
                    <a:pt x="3503" y="2617"/>
                    <a:pt x="3203" y="2850"/>
                    <a:pt x="2903" y="3084"/>
                  </a:cubicBezTo>
                  <a:cubicBezTo>
                    <a:pt x="2603" y="3351"/>
                    <a:pt x="2369" y="3618"/>
                    <a:pt x="2169" y="3951"/>
                  </a:cubicBezTo>
                  <a:cubicBezTo>
                    <a:pt x="2102" y="4018"/>
                    <a:pt x="2136" y="4118"/>
                    <a:pt x="2202" y="4151"/>
                  </a:cubicBezTo>
                  <a:cubicBezTo>
                    <a:pt x="1168" y="7687"/>
                    <a:pt x="701" y="11423"/>
                    <a:pt x="334" y="15093"/>
                  </a:cubicBezTo>
                  <a:cubicBezTo>
                    <a:pt x="168" y="16894"/>
                    <a:pt x="1" y="18728"/>
                    <a:pt x="168" y="20530"/>
                  </a:cubicBezTo>
                  <a:cubicBezTo>
                    <a:pt x="268" y="22064"/>
                    <a:pt x="535" y="23799"/>
                    <a:pt x="1435" y="25066"/>
                  </a:cubicBezTo>
                  <a:cubicBezTo>
                    <a:pt x="2270" y="26281"/>
                    <a:pt x="3486" y="26722"/>
                    <a:pt x="4785" y="26722"/>
                  </a:cubicBezTo>
                  <a:cubicBezTo>
                    <a:pt x="6341" y="26722"/>
                    <a:pt x="8017" y="26091"/>
                    <a:pt x="9308" y="25400"/>
                  </a:cubicBezTo>
                  <a:cubicBezTo>
                    <a:pt x="10775" y="24633"/>
                    <a:pt x="12176" y="23699"/>
                    <a:pt x="13511" y="22698"/>
                  </a:cubicBezTo>
                  <a:cubicBezTo>
                    <a:pt x="14711" y="21797"/>
                    <a:pt x="15946" y="20830"/>
                    <a:pt x="16946" y="19696"/>
                  </a:cubicBezTo>
                  <a:cubicBezTo>
                    <a:pt x="18047" y="18428"/>
                    <a:pt x="18848" y="16927"/>
                    <a:pt x="18648" y="15226"/>
                  </a:cubicBezTo>
                  <a:cubicBezTo>
                    <a:pt x="18447" y="13458"/>
                    <a:pt x="17480" y="11824"/>
                    <a:pt x="16746" y="10222"/>
                  </a:cubicBezTo>
                  <a:cubicBezTo>
                    <a:pt x="16679" y="10122"/>
                    <a:pt x="16579" y="10089"/>
                    <a:pt x="16479" y="10089"/>
                  </a:cubicBezTo>
                  <a:cubicBezTo>
                    <a:pt x="16279" y="9822"/>
                    <a:pt x="15979" y="9622"/>
                    <a:pt x="15645" y="9589"/>
                  </a:cubicBezTo>
                  <a:cubicBezTo>
                    <a:pt x="15592" y="9583"/>
                    <a:pt x="15539" y="9580"/>
                    <a:pt x="15487" y="9580"/>
                  </a:cubicBezTo>
                  <a:cubicBezTo>
                    <a:pt x="14317" y="9580"/>
                    <a:pt x="13277" y="10954"/>
                    <a:pt x="12543" y="11657"/>
                  </a:cubicBezTo>
                  <a:cubicBezTo>
                    <a:pt x="10709" y="13391"/>
                    <a:pt x="8774" y="14959"/>
                    <a:pt x="6906" y="16627"/>
                  </a:cubicBezTo>
                  <a:lnTo>
                    <a:pt x="6872" y="16393"/>
                  </a:lnTo>
                  <a:cubicBezTo>
                    <a:pt x="6739" y="15026"/>
                    <a:pt x="6572" y="13658"/>
                    <a:pt x="6405" y="12257"/>
                  </a:cubicBezTo>
                  <a:cubicBezTo>
                    <a:pt x="6172" y="10356"/>
                    <a:pt x="6005" y="8354"/>
                    <a:pt x="5638" y="6453"/>
                  </a:cubicBezTo>
                  <a:cubicBezTo>
                    <a:pt x="6372" y="5686"/>
                    <a:pt x="7039" y="4852"/>
                    <a:pt x="7540" y="3951"/>
                  </a:cubicBezTo>
                  <a:cubicBezTo>
                    <a:pt x="8107" y="2984"/>
                    <a:pt x="8774" y="1550"/>
                    <a:pt x="8040" y="515"/>
                  </a:cubicBezTo>
                  <a:cubicBezTo>
                    <a:pt x="7767" y="152"/>
                    <a:pt x="7429" y="1"/>
                    <a:pt x="7086"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4182053" y="2736851"/>
              <a:ext cx="293014" cy="311824"/>
            </a:xfrm>
            <a:custGeom>
              <a:avLst/>
              <a:gdLst/>
              <a:ahLst/>
              <a:cxnLst/>
              <a:rect l="l" t="t" r="r" b="b"/>
              <a:pathLst>
                <a:path w="19815" h="21087" extrusionOk="0">
                  <a:moveTo>
                    <a:pt x="16577" y="0"/>
                  </a:moveTo>
                  <a:cubicBezTo>
                    <a:pt x="14428" y="0"/>
                    <a:pt x="10838" y="677"/>
                    <a:pt x="8006" y="2840"/>
                  </a:cubicBezTo>
                  <a:cubicBezTo>
                    <a:pt x="5071" y="5108"/>
                    <a:pt x="0" y="9912"/>
                    <a:pt x="0" y="9912"/>
                  </a:cubicBezTo>
                  <a:cubicBezTo>
                    <a:pt x="0" y="9912"/>
                    <a:pt x="2102" y="15583"/>
                    <a:pt x="2669" y="17317"/>
                  </a:cubicBezTo>
                  <a:cubicBezTo>
                    <a:pt x="3236" y="19052"/>
                    <a:pt x="4170" y="21087"/>
                    <a:pt x="4170" y="21087"/>
                  </a:cubicBezTo>
                  <a:lnTo>
                    <a:pt x="13410" y="16216"/>
                  </a:lnTo>
                  <a:lnTo>
                    <a:pt x="19815" y="305"/>
                  </a:lnTo>
                  <a:cubicBezTo>
                    <a:pt x="19815" y="305"/>
                    <a:pt x="18947" y="72"/>
                    <a:pt x="16879" y="5"/>
                  </a:cubicBezTo>
                  <a:cubicBezTo>
                    <a:pt x="16782" y="2"/>
                    <a:pt x="16681" y="0"/>
                    <a:pt x="1657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4440996" y="2623466"/>
              <a:ext cx="184504" cy="197324"/>
            </a:xfrm>
            <a:custGeom>
              <a:avLst/>
              <a:gdLst/>
              <a:ahLst/>
              <a:cxnLst/>
              <a:rect l="l" t="t" r="r" b="b"/>
              <a:pathLst>
                <a:path w="12477" h="13344" extrusionOk="0">
                  <a:moveTo>
                    <a:pt x="11576" y="1"/>
                  </a:moveTo>
                  <a:cubicBezTo>
                    <a:pt x="8874" y="1368"/>
                    <a:pt x="5905" y="2202"/>
                    <a:pt x="2870" y="2436"/>
                  </a:cubicBezTo>
                  <a:lnTo>
                    <a:pt x="2870" y="2569"/>
                  </a:lnTo>
                  <a:cubicBezTo>
                    <a:pt x="2970" y="5038"/>
                    <a:pt x="2036" y="7506"/>
                    <a:pt x="334" y="9274"/>
                  </a:cubicBezTo>
                  <a:cubicBezTo>
                    <a:pt x="201" y="9407"/>
                    <a:pt x="101" y="9507"/>
                    <a:pt x="34" y="9674"/>
                  </a:cubicBezTo>
                  <a:cubicBezTo>
                    <a:pt x="1" y="9774"/>
                    <a:pt x="1" y="9908"/>
                    <a:pt x="1" y="10008"/>
                  </a:cubicBezTo>
                  <a:cubicBezTo>
                    <a:pt x="68" y="11075"/>
                    <a:pt x="801" y="12043"/>
                    <a:pt x="1702" y="12610"/>
                  </a:cubicBezTo>
                  <a:cubicBezTo>
                    <a:pt x="2636" y="13177"/>
                    <a:pt x="3737" y="13344"/>
                    <a:pt x="4838" y="13344"/>
                  </a:cubicBezTo>
                  <a:cubicBezTo>
                    <a:pt x="7740" y="13277"/>
                    <a:pt x="10575" y="11776"/>
                    <a:pt x="12243" y="9374"/>
                  </a:cubicBezTo>
                  <a:cubicBezTo>
                    <a:pt x="12343" y="9241"/>
                    <a:pt x="12443" y="9074"/>
                    <a:pt x="12443" y="8907"/>
                  </a:cubicBezTo>
                  <a:cubicBezTo>
                    <a:pt x="12476" y="8740"/>
                    <a:pt x="12410" y="8573"/>
                    <a:pt x="12343" y="8407"/>
                  </a:cubicBezTo>
                  <a:cubicBezTo>
                    <a:pt x="11409" y="5738"/>
                    <a:pt x="11142" y="2803"/>
                    <a:pt x="11576"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4465661" y="2623466"/>
              <a:ext cx="146515" cy="111439"/>
            </a:xfrm>
            <a:custGeom>
              <a:avLst/>
              <a:gdLst/>
              <a:ahLst/>
              <a:cxnLst/>
              <a:rect l="l" t="t" r="r" b="b"/>
              <a:pathLst>
                <a:path w="9908" h="7536" extrusionOk="0">
                  <a:moveTo>
                    <a:pt x="9908" y="1"/>
                  </a:moveTo>
                  <a:lnTo>
                    <a:pt x="9908" y="1"/>
                  </a:lnTo>
                  <a:cubicBezTo>
                    <a:pt x="7206" y="1368"/>
                    <a:pt x="4237" y="2202"/>
                    <a:pt x="1202" y="2436"/>
                  </a:cubicBezTo>
                  <a:lnTo>
                    <a:pt x="1202" y="2569"/>
                  </a:lnTo>
                  <a:cubicBezTo>
                    <a:pt x="1268" y="4270"/>
                    <a:pt x="835" y="5972"/>
                    <a:pt x="1" y="7439"/>
                  </a:cubicBezTo>
                  <a:cubicBezTo>
                    <a:pt x="201" y="7473"/>
                    <a:pt x="401" y="7506"/>
                    <a:pt x="635" y="7506"/>
                  </a:cubicBezTo>
                  <a:cubicBezTo>
                    <a:pt x="921" y="7526"/>
                    <a:pt x="1208" y="7536"/>
                    <a:pt x="1495" y="7536"/>
                  </a:cubicBezTo>
                  <a:cubicBezTo>
                    <a:pt x="3586" y="7536"/>
                    <a:pt x="5692" y="7010"/>
                    <a:pt x="7539" y="6072"/>
                  </a:cubicBezTo>
                  <a:cubicBezTo>
                    <a:pt x="8340" y="5671"/>
                    <a:pt x="9141" y="5204"/>
                    <a:pt x="9841" y="4604"/>
                  </a:cubicBezTo>
                  <a:cubicBezTo>
                    <a:pt x="9641" y="3070"/>
                    <a:pt x="9674" y="1535"/>
                    <a:pt x="9908" y="1"/>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4406470" y="2337876"/>
              <a:ext cx="266885" cy="357724"/>
            </a:xfrm>
            <a:custGeom>
              <a:avLst/>
              <a:gdLst/>
              <a:ahLst/>
              <a:cxnLst/>
              <a:rect l="l" t="t" r="r" b="b"/>
              <a:pathLst>
                <a:path w="18048" h="24191" extrusionOk="0">
                  <a:moveTo>
                    <a:pt x="8549" y="1"/>
                  </a:moveTo>
                  <a:cubicBezTo>
                    <a:pt x="7877" y="1"/>
                    <a:pt x="7206" y="12"/>
                    <a:pt x="6539" y="34"/>
                  </a:cubicBezTo>
                  <a:cubicBezTo>
                    <a:pt x="5205" y="68"/>
                    <a:pt x="3770" y="201"/>
                    <a:pt x="2770" y="1068"/>
                  </a:cubicBezTo>
                  <a:lnTo>
                    <a:pt x="2836" y="768"/>
                  </a:lnTo>
                  <a:lnTo>
                    <a:pt x="2836" y="768"/>
                  </a:lnTo>
                  <a:cubicBezTo>
                    <a:pt x="668" y="4771"/>
                    <a:pt x="68" y="9374"/>
                    <a:pt x="1" y="13911"/>
                  </a:cubicBezTo>
                  <a:cubicBezTo>
                    <a:pt x="1" y="15946"/>
                    <a:pt x="101" y="18014"/>
                    <a:pt x="868" y="19915"/>
                  </a:cubicBezTo>
                  <a:cubicBezTo>
                    <a:pt x="1602" y="21816"/>
                    <a:pt x="3136" y="23518"/>
                    <a:pt x="5138" y="24018"/>
                  </a:cubicBezTo>
                  <a:cubicBezTo>
                    <a:pt x="5608" y="24137"/>
                    <a:pt x="6083" y="24190"/>
                    <a:pt x="6559" y="24190"/>
                  </a:cubicBezTo>
                  <a:cubicBezTo>
                    <a:pt x="8078" y="24190"/>
                    <a:pt x="9604" y="23652"/>
                    <a:pt x="10975" y="23017"/>
                  </a:cubicBezTo>
                  <a:cubicBezTo>
                    <a:pt x="12009" y="22517"/>
                    <a:pt x="13010" y="21983"/>
                    <a:pt x="13844" y="21249"/>
                  </a:cubicBezTo>
                  <a:cubicBezTo>
                    <a:pt x="15412" y="19848"/>
                    <a:pt x="16279" y="17880"/>
                    <a:pt x="16846" y="15912"/>
                  </a:cubicBezTo>
                  <a:cubicBezTo>
                    <a:pt x="17947" y="12043"/>
                    <a:pt x="18047" y="7906"/>
                    <a:pt x="17146" y="4004"/>
                  </a:cubicBezTo>
                  <a:cubicBezTo>
                    <a:pt x="16880" y="2870"/>
                    <a:pt x="16446" y="1669"/>
                    <a:pt x="15479" y="968"/>
                  </a:cubicBezTo>
                  <a:cubicBezTo>
                    <a:pt x="14678" y="334"/>
                    <a:pt x="13611" y="234"/>
                    <a:pt x="12577" y="134"/>
                  </a:cubicBezTo>
                  <a:cubicBezTo>
                    <a:pt x="11242" y="45"/>
                    <a:pt x="9893" y="1"/>
                    <a:pt x="8549"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4643233" y="2512492"/>
              <a:ext cx="73997" cy="64621"/>
            </a:xfrm>
            <a:custGeom>
              <a:avLst/>
              <a:gdLst/>
              <a:ahLst/>
              <a:cxnLst/>
              <a:rect l="l" t="t" r="r" b="b"/>
              <a:pathLst>
                <a:path w="5004" h="4370" extrusionOk="0">
                  <a:moveTo>
                    <a:pt x="3369" y="0"/>
                  </a:moveTo>
                  <a:cubicBezTo>
                    <a:pt x="2669" y="0"/>
                    <a:pt x="2035" y="301"/>
                    <a:pt x="1468" y="734"/>
                  </a:cubicBezTo>
                  <a:cubicBezTo>
                    <a:pt x="1034" y="1034"/>
                    <a:pt x="667" y="1435"/>
                    <a:pt x="334" y="1868"/>
                  </a:cubicBezTo>
                  <a:lnTo>
                    <a:pt x="267" y="1368"/>
                  </a:lnTo>
                  <a:cubicBezTo>
                    <a:pt x="67" y="2002"/>
                    <a:pt x="0" y="2636"/>
                    <a:pt x="100" y="3269"/>
                  </a:cubicBezTo>
                  <a:cubicBezTo>
                    <a:pt x="134" y="3636"/>
                    <a:pt x="267" y="4070"/>
                    <a:pt x="601" y="4237"/>
                  </a:cubicBezTo>
                  <a:cubicBezTo>
                    <a:pt x="768" y="4337"/>
                    <a:pt x="934" y="4337"/>
                    <a:pt x="1101" y="4370"/>
                  </a:cubicBezTo>
                  <a:cubicBezTo>
                    <a:pt x="1435" y="4370"/>
                    <a:pt x="1768" y="4303"/>
                    <a:pt x="2068" y="4237"/>
                  </a:cubicBezTo>
                  <a:cubicBezTo>
                    <a:pt x="2736" y="4103"/>
                    <a:pt x="3403" y="3970"/>
                    <a:pt x="3936" y="3570"/>
                  </a:cubicBezTo>
                  <a:cubicBezTo>
                    <a:pt x="4270" y="3269"/>
                    <a:pt x="4537" y="2836"/>
                    <a:pt x="4704" y="2402"/>
                  </a:cubicBezTo>
                  <a:cubicBezTo>
                    <a:pt x="4870" y="2002"/>
                    <a:pt x="5004" y="1568"/>
                    <a:pt x="4904" y="1134"/>
                  </a:cubicBezTo>
                  <a:cubicBezTo>
                    <a:pt x="4770" y="467"/>
                    <a:pt x="4070" y="34"/>
                    <a:pt x="336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4532245" y="2483628"/>
              <a:ext cx="33568" cy="40030"/>
            </a:xfrm>
            <a:custGeom>
              <a:avLst/>
              <a:gdLst/>
              <a:ahLst/>
              <a:cxnLst/>
              <a:rect l="l" t="t" r="r" b="b"/>
              <a:pathLst>
                <a:path w="2270" h="2707" extrusionOk="0">
                  <a:moveTo>
                    <a:pt x="1369" y="1"/>
                  </a:moveTo>
                  <a:cubicBezTo>
                    <a:pt x="1256" y="1"/>
                    <a:pt x="1134" y="27"/>
                    <a:pt x="1002" y="84"/>
                  </a:cubicBezTo>
                  <a:cubicBezTo>
                    <a:pt x="802" y="151"/>
                    <a:pt x="668" y="284"/>
                    <a:pt x="535" y="418"/>
                  </a:cubicBezTo>
                  <a:cubicBezTo>
                    <a:pt x="501" y="485"/>
                    <a:pt x="468" y="518"/>
                    <a:pt x="435" y="551"/>
                  </a:cubicBezTo>
                  <a:cubicBezTo>
                    <a:pt x="168" y="952"/>
                    <a:pt x="1" y="1485"/>
                    <a:pt x="101" y="1952"/>
                  </a:cubicBezTo>
                  <a:cubicBezTo>
                    <a:pt x="219" y="2457"/>
                    <a:pt x="642" y="2707"/>
                    <a:pt x="1079" y="2707"/>
                  </a:cubicBezTo>
                  <a:cubicBezTo>
                    <a:pt x="1510" y="2707"/>
                    <a:pt x="1954" y="2465"/>
                    <a:pt x="2136" y="1986"/>
                  </a:cubicBezTo>
                  <a:cubicBezTo>
                    <a:pt x="2269" y="1719"/>
                    <a:pt x="2269" y="1419"/>
                    <a:pt x="2236" y="1118"/>
                  </a:cubicBezTo>
                  <a:cubicBezTo>
                    <a:pt x="2208" y="594"/>
                    <a:pt x="1907" y="1"/>
                    <a:pt x="1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4445447" y="2470246"/>
              <a:ext cx="30093" cy="40444"/>
            </a:xfrm>
            <a:custGeom>
              <a:avLst/>
              <a:gdLst/>
              <a:ahLst/>
              <a:cxnLst/>
              <a:rect l="l" t="t" r="r" b="b"/>
              <a:pathLst>
                <a:path w="2035" h="2735" extrusionOk="0">
                  <a:moveTo>
                    <a:pt x="1128" y="1"/>
                  </a:moveTo>
                  <a:cubicBezTo>
                    <a:pt x="1007" y="1"/>
                    <a:pt x="875" y="37"/>
                    <a:pt x="734" y="122"/>
                  </a:cubicBezTo>
                  <a:cubicBezTo>
                    <a:pt x="567" y="222"/>
                    <a:pt x="467" y="355"/>
                    <a:pt x="367" y="556"/>
                  </a:cubicBezTo>
                  <a:cubicBezTo>
                    <a:pt x="334" y="589"/>
                    <a:pt x="300" y="622"/>
                    <a:pt x="300" y="656"/>
                  </a:cubicBezTo>
                  <a:cubicBezTo>
                    <a:pt x="67" y="1089"/>
                    <a:pt x="0" y="1656"/>
                    <a:pt x="134" y="2090"/>
                  </a:cubicBezTo>
                  <a:cubicBezTo>
                    <a:pt x="285" y="2529"/>
                    <a:pt x="629" y="2734"/>
                    <a:pt x="981" y="2734"/>
                  </a:cubicBezTo>
                  <a:cubicBezTo>
                    <a:pt x="1404" y="2734"/>
                    <a:pt x="1841" y="2437"/>
                    <a:pt x="1968" y="1890"/>
                  </a:cubicBezTo>
                  <a:cubicBezTo>
                    <a:pt x="2035" y="1590"/>
                    <a:pt x="2035" y="1290"/>
                    <a:pt x="1968" y="989"/>
                  </a:cubicBezTo>
                  <a:cubicBezTo>
                    <a:pt x="1889" y="516"/>
                    <a:pt x="1582" y="1"/>
                    <a:pt x="112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4460737" y="2576119"/>
              <a:ext cx="85339" cy="59505"/>
            </a:xfrm>
            <a:custGeom>
              <a:avLst/>
              <a:gdLst/>
              <a:ahLst/>
              <a:cxnLst/>
              <a:rect l="l" t="t" r="r" b="b"/>
              <a:pathLst>
                <a:path w="5771" h="4024" extrusionOk="0">
                  <a:moveTo>
                    <a:pt x="167" y="0"/>
                  </a:moveTo>
                  <a:lnTo>
                    <a:pt x="0" y="34"/>
                  </a:lnTo>
                  <a:cubicBezTo>
                    <a:pt x="467" y="668"/>
                    <a:pt x="667" y="1535"/>
                    <a:pt x="534" y="2335"/>
                  </a:cubicBezTo>
                  <a:cubicBezTo>
                    <a:pt x="467" y="2602"/>
                    <a:pt x="367" y="2902"/>
                    <a:pt x="434" y="3169"/>
                  </a:cubicBezTo>
                  <a:cubicBezTo>
                    <a:pt x="567" y="3703"/>
                    <a:pt x="1168" y="3937"/>
                    <a:pt x="1735" y="4003"/>
                  </a:cubicBezTo>
                  <a:cubicBezTo>
                    <a:pt x="1870" y="4017"/>
                    <a:pt x="2005" y="4023"/>
                    <a:pt x="2141" y="4023"/>
                  </a:cubicBezTo>
                  <a:cubicBezTo>
                    <a:pt x="3341" y="4023"/>
                    <a:pt x="4528" y="3498"/>
                    <a:pt x="5337" y="2569"/>
                  </a:cubicBezTo>
                  <a:cubicBezTo>
                    <a:pt x="5571" y="2302"/>
                    <a:pt x="5771" y="1968"/>
                    <a:pt x="5771" y="1602"/>
                  </a:cubicBezTo>
                  <a:cubicBezTo>
                    <a:pt x="5771" y="1135"/>
                    <a:pt x="5471" y="734"/>
                    <a:pt x="5070" y="534"/>
                  </a:cubicBezTo>
                  <a:cubicBezTo>
                    <a:pt x="4670" y="301"/>
                    <a:pt x="4237" y="234"/>
                    <a:pt x="3770" y="201"/>
                  </a:cubicBezTo>
                  <a:cubicBezTo>
                    <a:pt x="2569" y="67"/>
                    <a:pt x="1368" y="0"/>
                    <a:pt x="16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4493282" y="2596303"/>
              <a:ext cx="52791" cy="39512"/>
            </a:xfrm>
            <a:custGeom>
              <a:avLst/>
              <a:gdLst/>
              <a:ahLst/>
              <a:cxnLst/>
              <a:rect l="l" t="t" r="r" b="b"/>
              <a:pathLst>
                <a:path w="3570" h="2672" extrusionOk="0">
                  <a:moveTo>
                    <a:pt x="2890" y="0"/>
                  </a:moveTo>
                  <a:cubicBezTo>
                    <a:pt x="2749" y="0"/>
                    <a:pt x="2609" y="11"/>
                    <a:pt x="2469" y="36"/>
                  </a:cubicBezTo>
                  <a:cubicBezTo>
                    <a:pt x="1935" y="103"/>
                    <a:pt x="1502" y="437"/>
                    <a:pt x="1102" y="804"/>
                  </a:cubicBezTo>
                  <a:cubicBezTo>
                    <a:pt x="568" y="1337"/>
                    <a:pt x="234" y="1971"/>
                    <a:pt x="1" y="2672"/>
                  </a:cubicBezTo>
                  <a:cubicBezTo>
                    <a:pt x="1168" y="2638"/>
                    <a:pt x="2369" y="2105"/>
                    <a:pt x="3136" y="1237"/>
                  </a:cubicBezTo>
                  <a:cubicBezTo>
                    <a:pt x="3370" y="937"/>
                    <a:pt x="3570" y="603"/>
                    <a:pt x="3570" y="237"/>
                  </a:cubicBezTo>
                  <a:cubicBezTo>
                    <a:pt x="3570" y="170"/>
                    <a:pt x="3570" y="103"/>
                    <a:pt x="3570" y="70"/>
                  </a:cubicBezTo>
                  <a:cubicBezTo>
                    <a:pt x="3343" y="28"/>
                    <a:pt x="3116" y="0"/>
                    <a:pt x="289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4450874" y="2464198"/>
              <a:ext cx="56237" cy="90677"/>
            </a:xfrm>
            <a:custGeom>
              <a:avLst/>
              <a:gdLst/>
              <a:ahLst/>
              <a:cxnLst/>
              <a:rect l="l" t="t" r="r" b="b"/>
              <a:pathLst>
                <a:path w="3803" h="6132" extrusionOk="0">
                  <a:moveTo>
                    <a:pt x="3702" y="1"/>
                  </a:moveTo>
                  <a:cubicBezTo>
                    <a:pt x="3660" y="1"/>
                    <a:pt x="3618" y="19"/>
                    <a:pt x="3603" y="64"/>
                  </a:cubicBezTo>
                  <a:cubicBezTo>
                    <a:pt x="3436" y="1065"/>
                    <a:pt x="3269" y="2065"/>
                    <a:pt x="2969" y="3033"/>
                  </a:cubicBezTo>
                  <a:cubicBezTo>
                    <a:pt x="2869" y="3400"/>
                    <a:pt x="2735" y="3833"/>
                    <a:pt x="2435" y="4067"/>
                  </a:cubicBezTo>
                  <a:cubicBezTo>
                    <a:pt x="2245" y="4241"/>
                    <a:pt x="2025" y="4280"/>
                    <a:pt x="1797" y="4280"/>
                  </a:cubicBezTo>
                  <a:cubicBezTo>
                    <a:pt x="1612" y="4280"/>
                    <a:pt x="1420" y="4254"/>
                    <a:pt x="1235" y="4254"/>
                  </a:cubicBezTo>
                  <a:cubicBezTo>
                    <a:pt x="1167" y="4254"/>
                    <a:pt x="1100" y="4258"/>
                    <a:pt x="1034" y="4267"/>
                  </a:cubicBezTo>
                  <a:cubicBezTo>
                    <a:pt x="334" y="4367"/>
                    <a:pt x="0" y="5068"/>
                    <a:pt x="567" y="5568"/>
                  </a:cubicBezTo>
                  <a:cubicBezTo>
                    <a:pt x="901" y="5835"/>
                    <a:pt x="1334" y="6002"/>
                    <a:pt x="1735" y="6068"/>
                  </a:cubicBezTo>
                  <a:cubicBezTo>
                    <a:pt x="1892" y="6100"/>
                    <a:pt x="2079" y="6131"/>
                    <a:pt x="2267" y="6131"/>
                  </a:cubicBezTo>
                  <a:cubicBezTo>
                    <a:pt x="2479" y="6131"/>
                    <a:pt x="2692" y="6092"/>
                    <a:pt x="2869" y="5968"/>
                  </a:cubicBezTo>
                  <a:cubicBezTo>
                    <a:pt x="2902" y="5935"/>
                    <a:pt x="2869" y="5868"/>
                    <a:pt x="2835" y="5835"/>
                  </a:cubicBezTo>
                  <a:cubicBezTo>
                    <a:pt x="2669" y="5768"/>
                    <a:pt x="2569" y="5768"/>
                    <a:pt x="2368" y="5768"/>
                  </a:cubicBezTo>
                  <a:cubicBezTo>
                    <a:pt x="2135" y="5768"/>
                    <a:pt x="1901" y="5735"/>
                    <a:pt x="1668" y="5668"/>
                  </a:cubicBezTo>
                  <a:cubicBezTo>
                    <a:pt x="1334" y="5601"/>
                    <a:pt x="734" y="5435"/>
                    <a:pt x="667" y="5068"/>
                  </a:cubicBezTo>
                  <a:cubicBezTo>
                    <a:pt x="567" y="4692"/>
                    <a:pt x="992" y="4617"/>
                    <a:pt x="1338" y="4617"/>
                  </a:cubicBezTo>
                  <a:cubicBezTo>
                    <a:pt x="1453" y="4617"/>
                    <a:pt x="1559" y="4626"/>
                    <a:pt x="1635" y="4634"/>
                  </a:cubicBezTo>
                  <a:cubicBezTo>
                    <a:pt x="1968" y="4634"/>
                    <a:pt x="2268" y="4601"/>
                    <a:pt x="2569" y="4400"/>
                  </a:cubicBezTo>
                  <a:cubicBezTo>
                    <a:pt x="3102" y="4000"/>
                    <a:pt x="3269" y="3300"/>
                    <a:pt x="3402" y="2699"/>
                  </a:cubicBezTo>
                  <a:cubicBezTo>
                    <a:pt x="3636" y="1832"/>
                    <a:pt x="3803" y="965"/>
                    <a:pt x="3803" y="64"/>
                  </a:cubicBezTo>
                  <a:cubicBezTo>
                    <a:pt x="3803" y="27"/>
                    <a:pt x="3753" y="1"/>
                    <a:pt x="3702" y="1"/>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4551985" y="2452310"/>
              <a:ext cx="33553" cy="21900"/>
            </a:xfrm>
            <a:custGeom>
              <a:avLst/>
              <a:gdLst/>
              <a:ahLst/>
              <a:cxnLst/>
              <a:rect l="l" t="t" r="r" b="b"/>
              <a:pathLst>
                <a:path w="2269" h="1481" extrusionOk="0">
                  <a:moveTo>
                    <a:pt x="1332" y="922"/>
                  </a:moveTo>
                  <a:lnTo>
                    <a:pt x="1332" y="922"/>
                  </a:lnTo>
                  <a:cubicBezTo>
                    <a:pt x="1337" y="925"/>
                    <a:pt x="1346" y="931"/>
                    <a:pt x="1354" y="939"/>
                  </a:cubicBezTo>
                  <a:lnTo>
                    <a:pt x="1354" y="939"/>
                  </a:lnTo>
                  <a:cubicBezTo>
                    <a:pt x="1349" y="935"/>
                    <a:pt x="1341" y="929"/>
                    <a:pt x="1332" y="922"/>
                  </a:cubicBezTo>
                  <a:close/>
                  <a:moveTo>
                    <a:pt x="1354" y="939"/>
                  </a:moveTo>
                  <a:cubicBezTo>
                    <a:pt x="1356" y="941"/>
                    <a:pt x="1357" y="943"/>
                    <a:pt x="1357" y="943"/>
                  </a:cubicBezTo>
                  <a:lnTo>
                    <a:pt x="1357" y="943"/>
                  </a:lnTo>
                  <a:cubicBezTo>
                    <a:pt x="1356" y="942"/>
                    <a:pt x="1355" y="941"/>
                    <a:pt x="1354" y="939"/>
                  </a:cubicBezTo>
                  <a:close/>
                  <a:moveTo>
                    <a:pt x="767" y="1"/>
                  </a:moveTo>
                  <a:cubicBezTo>
                    <a:pt x="534" y="1"/>
                    <a:pt x="300" y="67"/>
                    <a:pt x="100" y="167"/>
                  </a:cubicBezTo>
                  <a:cubicBezTo>
                    <a:pt x="34" y="201"/>
                    <a:pt x="0" y="268"/>
                    <a:pt x="0" y="334"/>
                  </a:cubicBezTo>
                  <a:cubicBezTo>
                    <a:pt x="34" y="434"/>
                    <a:pt x="100" y="468"/>
                    <a:pt x="167" y="468"/>
                  </a:cubicBezTo>
                  <a:cubicBezTo>
                    <a:pt x="334" y="501"/>
                    <a:pt x="501" y="534"/>
                    <a:pt x="667" y="601"/>
                  </a:cubicBezTo>
                  <a:cubicBezTo>
                    <a:pt x="734" y="601"/>
                    <a:pt x="767" y="634"/>
                    <a:pt x="801" y="634"/>
                  </a:cubicBezTo>
                  <a:cubicBezTo>
                    <a:pt x="823" y="646"/>
                    <a:pt x="830" y="649"/>
                    <a:pt x="832" y="649"/>
                  </a:cubicBezTo>
                  <a:cubicBezTo>
                    <a:pt x="834" y="649"/>
                    <a:pt x="812" y="634"/>
                    <a:pt x="834" y="634"/>
                  </a:cubicBezTo>
                  <a:cubicBezTo>
                    <a:pt x="834" y="668"/>
                    <a:pt x="868" y="668"/>
                    <a:pt x="868" y="668"/>
                  </a:cubicBezTo>
                  <a:cubicBezTo>
                    <a:pt x="968" y="701"/>
                    <a:pt x="1068" y="768"/>
                    <a:pt x="1134" y="801"/>
                  </a:cubicBezTo>
                  <a:cubicBezTo>
                    <a:pt x="1168" y="835"/>
                    <a:pt x="1201" y="835"/>
                    <a:pt x="1268" y="868"/>
                  </a:cubicBezTo>
                  <a:cubicBezTo>
                    <a:pt x="1268" y="901"/>
                    <a:pt x="1301" y="901"/>
                    <a:pt x="1301" y="901"/>
                  </a:cubicBezTo>
                  <a:cubicBezTo>
                    <a:pt x="1301" y="901"/>
                    <a:pt x="1317" y="912"/>
                    <a:pt x="1332" y="922"/>
                  </a:cubicBezTo>
                  <a:lnTo>
                    <a:pt x="1332" y="922"/>
                  </a:lnTo>
                  <a:cubicBezTo>
                    <a:pt x="1330" y="921"/>
                    <a:pt x="1328" y="921"/>
                    <a:pt x="1327" y="921"/>
                  </a:cubicBezTo>
                  <a:cubicBezTo>
                    <a:pt x="1324" y="921"/>
                    <a:pt x="1325" y="925"/>
                    <a:pt x="1335" y="935"/>
                  </a:cubicBezTo>
                  <a:cubicBezTo>
                    <a:pt x="1348" y="941"/>
                    <a:pt x="1355" y="944"/>
                    <a:pt x="1357" y="944"/>
                  </a:cubicBezTo>
                  <a:cubicBezTo>
                    <a:pt x="1357" y="944"/>
                    <a:pt x="1358" y="944"/>
                    <a:pt x="1357" y="943"/>
                  </a:cubicBezTo>
                  <a:lnTo>
                    <a:pt x="1357" y="943"/>
                  </a:lnTo>
                  <a:cubicBezTo>
                    <a:pt x="1363" y="951"/>
                    <a:pt x="1368" y="959"/>
                    <a:pt x="1368" y="968"/>
                  </a:cubicBezTo>
                  <a:cubicBezTo>
                    <a:pt x="1401" y="968"/>
                    <a:pt x="1401" y="1001"/>
                    <a:pt x="1435" y="1001"/>
                  </a:cubicBezTo>
                  <a:cubicBezTo>
                    <a:pt x="1468" y="1035"/>
                    <a:pt x="1501" y="1068"/>
                    <a:pt x="1535" y="1101"/>
                  </a:cubicBezTo>
                  <a:cubicBezTo>
                    <a:pt x="1568" y="1135"/>
                    <a:pt x="1635" y="1202"/>
                    <a:pt x="1668" y="1235"/>
                  </a:cubicBezTo>
                  <a:cubicBezTo>
                    <a:pt x="1657" y="1224"/>
                    <a:pt x="1653" y="1220"/>
                    <a:pt x="1655" y="1220"/>
                  </a:cubicBezTo>
                  <a:lnTo>
                    <a:pt x="1655" y="1220"/>
                  </a:lnTo>
                  <a:cubicBezTo>
                    <a:pt x="1657" y="1220"/>
                    <a:pt x="1679" y="1235"/>
                    <a:pt x="1701" y="1235"/>
                  </a:cubicBezTo>
                  <a:cubicBezTo>
                    <a:pt x="1701" y="1235"/>
                    <a:pt x="1735" y="1268"/>
                    <a:pt x="1735" y="1268"/>
                  </a:cubicBezTo>
                  <a:cubicBezTo>
                    <a:pt x="1768" y="1302"/>
                    <a:pt x="1802" y="1368"/>
                    <a:pt x="1868" y="1402"/>
                  </a:cubicBezTo>
                  <a:cubicBezTo>
                    <a:pt x="1902" y="1402"/>
                    <a:pt x="1935" y="1435"/>
                    <a:pt x="1968" y="1435"/>
                  </a:cubicBezTo>
                  <a:cubicBezTo>
                    <a:pt x="1985" y="1452"/>
                    <a:pt x="1977" y="1452"/>
                    <a:pt x="1973" y="1452"/>
                  </a:cubicBezTo>
                  <a:cubicBezTo>
                    <a:pt x="1968" y="1452"/>
                    <a:pt x="1968" y="1452"/>
                    <a:pt x="2002" y="1468"/>
                  </a:cubicBezTo>
                  <a:cubicBezTo>
                    <a:pt x="2027" y="1477"/>
                    <a:pt x="2052" y="1481"/>
                    <a:pt x="2076" y="1481"/>
                  </a:cubicBezTo>
                  <a:cubicBezTo>
                    <a:pt x="2148" y="1481"/>
                    <a:pt x="2210" y="1443"/>
                    <a:pt x="2235" y="1368"/>
                  </a:cubicBezTo>
                  <a:cubicBezTo>
                    <a:pt x="2269" y="1302"/>
                    <a:pt x="2269" y="1235"/>
                    <a:pt x="2269" y="1202"/>
                  </a:cubicBezTo>
                  <a:cubicBezTo>
                    <a:pt x="2269" y="1135"/>
                    <a:pt x="2235" y="1068"/>
                    <a:pt x="2235" y="1001"/>
                  </a:cubicBezTo>
                  <a:cubicBezTo>
                    <a:pt x="2168" y="868"/>
                    <a:pt x="2135" y="768"/>
                    <a:pt x="2035" y="634"/>
                  </a:cubicBezTo>
                  <a:cubicBezTo>
                    <a:pt x="1902" y="468"/>
                    <a:pt x="1668" y="301"/>
                    <a:pt x="1468" y="201"/>
                  </a:cubicBezTo>
                  <a:cubicBezTo>
                    <a:pt x="1268" y="101"/>
                    <a:pt x="1001" y="34"/>
                    <a:pt x="767"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4439030" y="2434359"/>
              <a:ext cx="35032" cy="18958"/>
            </a:xfrm>
            <a:custGeom>
              <a:avLst/>
              <a:gdLst/>
              <a:ahLst/>
              <a:cxnLst/>
              <a:rect l="l" t="t" r="r" b="b"/>
              <a:pathLst>
                <a:path w="2369" h="1282" extrusionOk="0">
                  <a:moveTo>
                    <a:pt x="1139" y="881"/>
                  </a:moveTo>
                  <a:cubicBezTo>
                    <a:pt x="1127" y="886"/>
                    <a:pt x="1116" y="891"/>
                    <a:pt x="1116" y="891"/>
                  </a:cubicBezTo>
                  <a:cubicBezTo>
                    <a:pt x="1115" y="891"/>
                    <a:pt x="1121" y="888"/>
                    <a:pt x="1135" y="881"/>
                  </a:cubicBezTo>
                  <a:cubicBezTo>
                    <a:pt x="1136" y="881"/>
                    <a:pt x="1137" y="881"/>
                    <a:pt x="1139" y="881"/>
                  </a:cubicBezTo>
                  <a:close/>
                  <a:moveTo>
                    <a:pt x="1493" y="0"/>
                  </a:moveTo>
                  <a:cubicBezTo>
                    <a:pt x="1354" y="0"/>
                    <a:pt x="1219" y="24"/>
                    <a:pt x="1101" y="47"/>
                  </a:cubicBezTo>
                  <a:cubicBezTo>
                    <a:pt x="768" y="114"/>
                    <a:pt x="467" y="247"/>
                    <a:pt x="267" y="514"/>
                  </a:cubicBezTo>
                  <a:cubicBezTo>
                    <a:pt x="134" y="648"/>
                    <a:pt x="0" y="881"/>
                    <a:pt x="34" y="1048"/>
                  </a:cubicBezTo>
                  <a:cubicBezTo>
                    <a:pt x="67" y="1148"/>
                    <a:pt x="134" y="1248"/>
                    <a:pt x="234" y="1248"/>
                  </a:cubicBezTo>
                  <a:cubicBezTo>
                    <a:pt x="234" y="1248"/>
                    <a:pt x="297" y="1269"/>
                    <a:pt x="290" y="1278"/>
                  </a:cubicBezTo>
                  <a:lnTo>
                    <a:pt x="290" y="1278"/>
                  </a:lnTo>
                  <a:cubicBezTo>
                    <a:pt x="276" y="1273"/>
                    <a:pt x="253" y="1267"/>
                    <a:pt x="246" y="1267"/>
                  </a:cubicBezTo>
                  <a:cubicBezTo>
                    <a:pt x="241" y="1267"/>
                    <a:pt x="245" y="1270"/>
                    <a:pt x="267" y="1281"/>
                  </a:cubicBezTo>
                  <a:cubicBezTo>
                    <a:pt x="281" y="1281"/>
                    <a:pt x="288" y="1280"/>
                    <a:pt x="290" y="1278"/>
                  </a:cubicBezTo>
                  <a:lnTo>
                    <a:pt x="290" y="1278"/>
                  </a:lnTo>
                  <a:cubicBezTo>
                    <a:pt x="296" y="1280"/>
                    <a:pt x="301" y="1281"/>
                    <a:pt x="301" y="1281"/>
                  </a:cubicBezTo>
                  <a:cubicBezTo>
                    <a:pt x="367" y="1281"/>
                    <a:pt x="434" y="1281"/>
                    <a:pt x="501" y="1215"/>
                  </a:cubicBezTo>
                  <a:cubicBezTo>
                    <a:pt x="634" y="1181"/>
                    <a:pt x="734" y="1081"/>
                    <a:pt x="834" y="1015"/>
                  </a:cubicBezTo>
                  <a:lnTo>
                    <a:pt x="901" y="1015"/>
                  </a:lnTo>
                  <a:cubicBezTo>
                    <a:pt x="903" y="1013"/>
                    <a:pt x="904" y="1012"/>
                    <a:pt x="905" y="1011"/>
                  </a:cubicBezTo>
                  <a:lnTo>
                    <a:pt x="905" y="1011"/>
                  </a:lnTo>
                  <a:cubicBezTo>
                    <a:pt x="949" y="1001"/>
                    <a:pt x="981" y="974"/>
                    <a:pt x="1035" y="948"/>
                  </a:cubicBezTo>
                  <a:lnTo>
                    <a:pt x="1101" y="914"/>
                  </a:lnTo>
                  <a:lnTo>
                    <a:pt x="1168" y="881"/>
                  </a:lnTo>
                  <a:cubicBezTo>
                    <a:pt x="1169" y="880"/>
                    <a:pt x="1170" y="879"/>
                    <a:pt x="1170" y="879"/>
                  </a:cubicBezTo>
                  <a:lnTo>
                    <a:pt x="1170" y="879"/>
                  </a:lnTo>
                  <a:cubicBezTo>
                    <a:pt x="1234" y="870"/>
                    <a:pt x="1313" y="842"/>
                    <a:pt x="1368" y="814"/>
                  </a:cubicBezTo>
                  <a:cubicBezTo>
                    <a:pt x="1468" y="781"/>
                    <a:pt x="1535" y="781"/>
                    <a:pt x="1635" y="748"/>
                  </a:cubicBezTo>
                  <a:cubicBezTo>
                    <a:pt x="1802" y="714"/>
                    <a:pt x="1969" y="648"/>
                    <a:pt x="2169" y="581"/>
                  </a:cubicBezTo>
                  <a:cubicBezTo>
                    <a:pt x="2269" y="581"/>
                    <a:pt x="2369" y="447"/>
                    <a:pt x="2369" y="347"/>
                  </a:cubicBezTo>
                  <a:cubicBezTo>
                    <a:pt x="2369" y="214"/>
                    <a:pt x="2269" y="114"/>
                    <a:pt x="2169" y="81"/>
                  </a:cubicBezTo>
                  <a:cubicBezTo>
                    <a:pt x="2002" y="47"/>
                    <a:pt x="1835" y="47"/>
                    <a:pt x="1668" y="14"/>
                  </a:cubicBezTo>
                  <a:cubicBezTo>
                    <a:pt x="1610" y="4"/>
                    <a:pt x="1551" y="0"/>
                    <a:pt x="149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4412872" y="2265968"/>
              <a:ext cx="303883" cy="267816"/>
            </a:xfrm>
            <a:custGeom>
              <a:avLst/>
              <a:gdLst/>
              <a:ahLst/>
              <a:cxnLst/>
              <a:rect l="l" t="t" r="r" b="b"/>
              <a:pathLst>
                <a:path w="20550" h="18111" extrusionOk="0">
                  <a:moveTo>
                    <a:pt x="3814" y="1"/>
                  </a:moveTo>
                  <a:cubicBezTo>
                    <a:pt x="3299" y="1"/>
                    <a:pt x="2782" y="178"/>
                    <a:pt x="2303" y="561"/>
                  </a:cubicBezTo>
                  <a:cubicBezTo>
                    <a:pt x="1169" y="1428"/>
                    <a:pt x="869" y="3029"/>
                    <a:pt x="902" y="4397"/>
                  </a:cubicBezTo>
                  <a:cubicBezTo>
                    <a:pt x="902" y="4830"/>
                    <a:pt x="969" y="5297"/>
                    <a:pt x="1069" y="5731"/>
                  </a:cubicBezTo>
                  <a:cubicBezTo>
                    <a:pt x="1002" y="5898"/>
                    <a:pt x="969" y="6065"/>
                    <a:pt x="969" y="6231"/>
                  </a:cubicBezTo>
                  <a:cubicBezTo>
                    <a:pt x="835" y="6932"/>
                    <a:pt x="735" y="7632"/>
                    <a:pt x="602" y="8333"/>
                  </a:cubicBezTo>
                  <a:cubicBezTo>
                    <a:pt x="368" y="9734"/>
                    <a:pt x="35" y="11268"/>
                    <a:pt x="2" y="12936"/>
                  </a:cubicBezTo>
                  <a:cubicBezTo>
                    <a:pt x="0" y="12945"/>
                    <a:pt x="1" y="12950"/>
                    <a:pt x="3" y="12950"/>
                  </a:cubicBezTo>
                  <a:cubicBezTo>
                    <a:pt x="61" y="12950"/>
                    <a:pt x="1393" y="9316"/>
                    <a:pt x="2070" y="7833"/>
                  </a:cubicBezTo>
                  <a:cubicBezTo>
                    <a:pt x="3004" y="8566"/>
                    <a:pt x="4705" y="9033"/>
                    <a:pt x="5572" y="9200"/>
                  </a:cubicBezTo>
                  <a:cubicBezTo>
                    <a:pt x="6923" y="9470"/>
                    <a:pt x="8328" y="9606"/>
                    <a:pt x="9714" y="9606"/>
                  </a:cubicBezTo>
                  <a:cubicBezTo>
                    <a:pt x="9868" y="9606"/>
                    <a:pt x="10022" y="9604"/>
                    <a:pt x="10175" y="9601"/>
                  </a:cubicBezTo>
                  <a:cubicBezTo>
                    <a:pt x="11476" y="9534"/>
                    <a:pt x="12811" y="9367"/>
                    <a:pt x="14112" y="9033"/>
                  </a:cubicBezTo>
                  <a:cubicBezTo>
                    <a:pt x="14145" y="10268"/>
                    <a:pt x="14412" y="11502"/>
                    <a:pt x="14712" y="12669"/>
                  </a:cubicBezTo>
                  <a:cubicBezTo>
                    <a:pt x="15179" y="14537"/>
                    <a:pt x="15913" y="16239"/>
                    <a:pt x="16780" y="17973"/>
                  </a:cubicBezTo>
                  <a:cubicBezTo>
                    <a:pt x="16812" y="18069"/>
                    <a:pt x="16897" y="18111"/>
                    <a:pt x="16988" y="18111"/>
                  </a:cubicBezTo>
                  <a:cubicBezTo>
                    <a:pt x="17088" y="18111"/>
                    <a:pt x="17195" y="18060"/>
                    <a:pt x="17247" y="17973"/>
                  </a:cubicBezTo>
                  <a:cubicBezTo>
                    <a:pt x="18148" y="16606"/>
                    <a:pt x="18748" y="15171"/>
                    <a:pt x="19249" y="13603"/>
                  </a:cubicBezTo>
                  <a:cubicBezTo>
                    <a:pt x="19749" y="12036"/>
                    <a:pt x="20183" y="10535"/>
                    <a:pt x="20416" y="8900"/>
                  </a:cubicBezTo>
                  <a:cubicBezTo>
                    <a:pt x="20550" y="7499"/>
                    <a:pt x="20449" y="5931"/>
                    <a:pt x="19549" y="4764"/>
                  </a:cubicBezTo>
                  <a:cubicBezTo>
                    <a:pt x="19182" y="4297"/>
                    <a:pt x="18682" y="3930"/>
                    <a:pt x="18148" y="3730"/>
                  </a:cubicBezTo>
                  <a:cubicBezTo>
                    <a:pt x="17914" y="3630"/>
                    <a:pt x="17647" y="3596"/>
                    <a:pt x="17414" y="3563"/>
                  </a:cubicBezTo>
                  <a:cubicBezTo>
                    <a:pt x="17374" y="3560"/>
                    <a:pt x="17333" y="3559"/>
                    <a:pt x="17292" y="3559"/>
                  </a:cubicBezTo>
                  <a:cubicBezTo>
                    <a:pt x="17017" y="3559"/>
                    <a:pt x="16727" y="3611"/>
                    <a:pt x="16447" y="3611"/>
                  </a:cubicBezTo>
                  <a:cubicBezTo>
                    <a:pt x="16250" y="3611"/>
                    <a:pt x="16057" y="3585"/>
                    <a:pt x="15880" y="3496"/>
                  </a:cubicBezTo>
                  <a:cubicBezTo>
                    <a:pt x="15346" y="3163"/>
                    <a:pt x="15046" y="2395"/>
                    <a:pt x="14645" y="1928"/>
                  </a:cubicBezTo>
                  <a:cubicBezTo>
                    <a:pt x="14178" y="1461"/>
                    <a:pt x="13611" y="1061"/>
                    <a:pt x="13011" y="828"/>
                  </a:cubicBezTo>
                  <a:cubicBezTo>
                    <a:pt x="12430" y="586"/>
                    <a:pt x="11819" y="469"/>
                    <a:pt x="11210" y="469"/>
                  </a:cubicBezTo>
                  <a:cubicBezTo>
                    <a:pt x="10559" y="469"/>
                    <a:pt x="9911" y="602"/>
                    <a:pt x="9308" y="861"/>
                  </a:cubicBezTo>
                  <a:cubicBezTo>
                    <a:pt x="8680" y="1160"/>
                    <a:pt x="8079" y="1754"/>
                    <a:pt x="7385" y="1754"/>
                  </a:cubicBezTo>
                  <a:cubicBezTo>
                    <a:pt x="7305" y="1754"/>
                    <a:pt x="7223" y="1746"/>
                    <a:pt x="7140" y="1728"/>
                  </a:cubicBezTo>
                  <a:cubicBezTo>
                    <a:pt x="6439" y="1595"/>
                    <a:pt x="5972" y="994"/>
                    <a:pt x="5439" y="594"/>
                  </a:cubicBezTo>
                  <a:cubicBezTo>
                    <a:pt x="4934" y="211"/>
                    <a:pt x="4375" y="1"/>
                    <a:pt x="3814"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4863599" y="2666155"/>
              <a:ext cx="465274" cy="450191"/>
            </a:xfrm>
            <a:custGeom>
              <a:avLst/>
              <a:gdLst/>
              <a:ahLst/>
              <a:cxnLst/>
              <a:rect l="l" t="t" r="r" b="b"/>
              <a:pathLst>
                <a:path w="31464" h="30444" extrusionOk="0">
                  <a:moveTo>
                    <a:pt x="28866" y="1"/>
                  </a:moveTo>
                  <a:cubicBezTo>
                    <a:pt x="28301" y="1"/>
                    <a:pt x="27698" y="192"/>
                    <a:pt x="27161" y="449"/>
                  </a:cubicBezTo>
                  <a:cubicBezTo>
                    <a:pt x="27127" y="449"/>
                    <a:pt x="27061" y="483"/>
                    <a:pt x="27027" y="516"/>
                  </a:cubicBezTo>
                  <a:cubicBezTo>
                    <a:pt x="24992" y="1550"/>
                    <a:pt x="23325" y="2985"/>
                    <a:pt x="21790" y="4586"/>
                  </a:cubicBezTo>
                  <a:cubicBezTo>
                    <a:pt x="21757" y="4552"/>
                    <a:pt x="21757" y="4519"/>
                    <a:pt x="21723" y="4486"/>
                  </a:cubicBezTo>
                  <a:cubicBezTo>
                    <a:pt x="21657" y="4252"/>
                    <a:pt x="21557" y="4019"/>
                    <a:pt x="21457" y="3818"/>
                  </a:cubicBezTo>
                  <a:cubicBezTo>
                    <a:pt x="21256" y="3351"/>
                    <a:pt x="21023" y="2884"/>
                    <a:pt x="20823" y="2417"/>
                  </a:cubicBezTo>
                  <a:cubicBezTo>
                    <a:pt x="20656" y="2111"/>
                    <a:pt x="20233" y="967"/>
                    <a:pt x="19709" y="967"/>
                  </a:cubicBezTo>
                  <a:cubicBezTo>
                    <a:pt x="19606" y="967"/>
                    <a:pt x="19499" y="1012"/>
                    <a:pt x="19388" y="1117"/>
                  </a:cubicBezTo>
                  <a:cubicBezTo>
                    <a:pt x="19155" y="1350"/>
                    <a:pt x="19122" y="1750"/>
                    <a:pt x="19122" y="2084"/>
                  </a:cubicBezTo>
                  <a:cubicBezTo>
                    <a:pt x="19088" y="2584"/>
                    <a:pt x="19122" y="3151"/>
                    <a:pt x="19188" y="3652"/>
                  </a:cubicBezTo>
                  <a:cubicBezTo>
                    <a:pt x="19255" y="4052"/>
                    <a:pt x="19355" y="4452"/>
                    <a:pt x="19422" y="4819"/>
                  </a:cubicBezTo>
                  <a:cubicBezTo>
                    <a:pt x="19422" y="5053"/>
                    <a:pt x="19455" y="5320"/>
                    <a:pt x="19455" y="5520"/>
                  </a:cubicBezTo>
                  <a:cubicBezTo>
                    <a:pt x="19455" y="6153"/>
                    <a:pt x="19455" y="6821"/>
                    <a:pt x="19455" y="7454"/>
                  </a:cubicBezTo>
                  <a:cubicBezTo>
                    <a:pt x="19455" y="7888"/>
                    <a:pt x="19455" y="8322"/>
                    <a:pt x="19489" y="8755"/>
                  </a:cubicBezTo>
                  <a:cubicBezTo>
                    <a:pt x="19288" y="9056"/>
                    <a:pt x="19155" y="9356"/>
                    <a:pt x="18988" y="9656"/>
                  </a:cubicBezTo>
                  <a:cubicBezTo>
                    <a:pt x="17821" y="11791"/>
                    <a:pt x="16420" y="13792"/>
                    <a:pt x="14785" y="15594"/>
                  </a:cubicBezTo>
                  <a:cubicBezTo>
                    <a:pt x="13451" y="17128"/>
                    <a:pt x="11950" y="18462"/>
                    <a:pt x="10382" y="19763"/>
                  </a:cubicBezTo>
                  <a:cubicBezTo>
                    <a:pt x="9748" y="19330"/>
                    <a:pt x="9114" y="18929"/>
                    <a:pt x="8481" y="18462"/>
                  </a:cubicBezTo>
                  <a:cubicBezTo>
                    <a:pt x="7246" y="17595"/>
                    <a:pt x="6112" y="16628"/>
                    <a:pt x="5012" y="15594"/>
                  </a:cubicBezTo>
                  <a:cubicBezTo>
                    <a:pt x="4978" y="15560"/>
                    <a:pt x="4939" y="15545"/>
                    <a:pt x="4902" y="15545"/>
                  </a:cubicBezTo>
                  <a:cubicBezTo>
                    <a:pt x="4794" y="15545"/>
                    <a:pt x="4695" y="15669"/>
                    <a:pt x="4745" y="15794"/>
                  </a:cubicBezTo>
                  <a:cubicBezTo>
                    <a:pt x="3977" y="17395"/>
                    <a:pt x="3244" y="18996"/>
                    <a:pt x="2476" y="20630"/>
                  </a:cubicBezTo>
                  <a:cubicBezTo>
                    <a:pt x="2109" y="21398"/>
                    <a:pt x="1743" y="22165"/>
                    <a:pt x="1376" y="22966"/>
                  </a:cubicBezTo>
                  <a:cubicBezTo>
                    <a:pt x="1209" y="23366"/>
                    <a:pt x="1042" y="23766"/>
                    <a:pt x="842" y="24133"/>
                  </a:cubicBezTo>
                  <a:cubicBezTo>
                    <a:pt x="708" y="24467"/>
                    <a:pt x="542" y="24800"/>
                    <a:pt x="442" y="25134"/>
                  </a:cubicBezTo>
                  <a:cubicBezTo>
                    <a:pt x="375" y="25100"/>
                    <a:pt x="308" y="25067"/>
                    <a:pt x="275" y="25034"/>
                  </a:cubicBezTo>
                  <a:cubicBezTo>
                    <a:pt x="249" y="25018"/>
                    <a:pt x="224" y="25012"/>
                    <a:pt x="201" y="25012"/>
                  </a:cubicBezTo>
                  <a:cubicBezTo>
                    <a:pt x="74" y="25012"/>
                    <a:pt x="0" y="25216"/>
                    <a:pt x="141" y="25301"/>
                  </a:cubicBezTo>
                  <a:cubicBezTo>
                    <a:pt x="208" y="25334"/>
                    <a:pt x="308" y="25401"/>
                    <a:pt x="375" y="25434"/>
                  </a:cubicBezTo>
                  <a:cubicBezTo>
                    <a:pt x="408" y="25534"/>
                    <a:pt x="475" y="25567"/>
                    <a:pt x="542" y="25567"/>
                  </a:cubicBezTo>
                  <a:cubicBezTo>
                    <a:pt x="2710" y="26868"/>
                    <a:pt x="4845" y="28269"/>
                    <a:pt x="7113" y="29403"/>
                  </a:cubicBezTo>
                  <a:cubicBezTo>
                    <a:pt x="8080" y="29904"/>
                    <a:pt x="9081" y="30337"/>
                    <a:pt x="10182" y="30438"/>
                  </a:cubicBezTo>
                  <a:cubicBezTo>
                    <a:pt x="10248" y="30442"/>
                    <a:pt x="10312" y="30443"/>
                    <a:pt x="10376" y="30443"/>
                  </a:cubicBezTo>
                  <a:cubicBezTo>
                    <a:pt x="11371" y="30443"/>
                    <a:pt x="12064" y="29960"/>
                    <a:pt x="12817" y="29270"/>
                  </a:cubicBezTo>
                  <a:cubicBezTo>
                    <a:pt x="14585" y="27569"/>
                    <a:pt x="15786" y="25401"/>
                    <a:pt x="17087" y="23366"/>
                  </a:cubicBezTo>
                  <a:cubicBezTo>
                    <a:pt x="18488" y="21164"/>
                    <a:pt x="19889" y="18963"/>
                    <a:pt x="21156" y="16694"/>
                  </a:cubicBezTo>
                  <a:cubicBezTo>
                    <a:pt x="21890" y="15393"/>
                    <a:pt x="22591" y="14092"/>
                    <a:pt x="23291" y="12792"/>
                  </a:cubicBezTo>
                  <a:cubicBezTo>
                    <a:pt x="23558" y="12258"/>
                    <a:pt x="23858" y="11724"/>
                    <a:pt x="24159" y="11190"/>
                  </a:cubicBezTo>
                  <a:cubicBezTo>
                    <a:pt x="24559" y="10857"/>
                    <a:pt x="24959" y="10523"/>
                    <a:pt x="25359" y="10190"/>
                  </a:cubicBezTo>
                  <a:cubicBezTo>
                    <a:pt x="26227" y="9489"/>
                    <a:pt x="27127" y="8722"/>
                    <a:pt x="27995" y="7988"/>
                  </a:cubicBezTo>
                  <a:cubicBezTo>
                    <a:pt x="28495" y="7554"/>
                    <a:pt x="31030" y="5086"/>
                    <a:pt x="31230" y="4119"/>
                  </a:cubicBezTo>
                  <a:cubicBezTo>
                    <a:pt x="31464" y="3018"/>
                    <a:pt x="31164" y="1717"/>
                    <a:pt x="30430" y="816"/>
                  </a:cubicBezTo>
                  <a:cubicBezTo>
                    <a:pt x="30163" y="583"/>
                    <a:pt x="29863" y="349"/>
                    <a:pt x="29562" y="116"/>
                  </a:cubicBezTo>
                  <a:cubicBezTo>
                    <a:pt x="29343" y="36"/>
                    <a:pt x="29108" y="1"/>
                    <a:pt x="28866"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5232260" y="2667368"/>
              <a:ext cx="70950" cy="56873"/>
            </a:xfrm>
            <a:custGeom>
              <a:avLst/>
              <a:gdLst/>
              <a:ahLst/>
              <a:cxnLst/>
              <a:rect l="l" t="t" r="r" b="b"/>
              <a:pathLst>
                <a:path w="4798" h="3846" extrusionOk="0">
                  <a:moveTo>
                    <a:pt x="4464" y="0"/>
                  </a:moveTo>
                  <a:cubicBezTo>
                    <a:pt x="4263" y="201"/>
                    <a:pt x="3997" y="367"/>
                    <a:pt x="3763" y="534"/>
                  </a:cubicBezTo>
                  <a:cubicBezTo>
                    <a:pt x="3263" y="868"/>
                    <a:pt x="2762" y="1201"/>
                    <a:pt x="2329" y="1635"/>
                  </a:cubicBezTo>
                  <a:cubicBezTo>
                    <a:pt x="1862" y="2035"/>
                    <a:pt x="1662" y="2135"/>
                    <a:pt x="1195" y="2536"/>
                  </a:cubicBezTo>
                  <a:cubicBezTo>
                    <a:pt x="994" y="2702"/>
                    <a:pt x="794" y="2903"/>
                    <a:pt x="628" y="3103"/>
                  </a:cubicBezTo>
                  <a:cubicBezTo>
                    <a:pt x="394" y="3303"/>
                    <a:pt x="161" y="3503"/>
                    <a:pt x="27" y="3770"/>
                  </a:cubicBezTo>
                  <a:cubicBezTo>
                    <a:pt x="0" y="3797"/>
                    <a:pt x="39" y="3846"/>
                    <a:pt x="72" y="3846"/>
                  </a:cubicBezTo>
                  <a:cubicBezTo>
                    <a:pt x="80" y="3846"/>
                    <a:pt x="87" y="3843"/>
                    <a:pt x="94" y="3837"/>
                  </a:cubicBezTo>
                  <a:cubicBezTo>
                    <a:pt x="294" y="3670"/>
                    <a:pt x="461" y="3470"/>
                    <a:pt x="628" y="3303"/>
                  </a:cubicBezTo>
                  <a:cubicBezTo>
                    <a:pt x="861" y="3069"/>
                    <a:pt x="1095" y="2869"/>
                    <a:pt x="1328" y="2636"/>
                  </a:cubicBezTo>
                  <a:cubicBezTo>
                    <a:pt x="1795" y="2269"/>
                    <a:pt x="1995" y="2202"/>
                    <a:pt x="2429" y="1835"/>
                  </a:cubicBezTo>
                  <a:cubicBezTo>
                    <a:pt x="2896" y="1435"/>
                    <a:pt x="3329" y="1035"/>
                    <a:pt x="3796" y="701"/>
                  </a:cubicBezTo>
                  <a:cubicBezTo>
                    <a:pt x="4063" y="534"/>
                    <a:pt x="4330" y="334"/>
                    <a:pt x="4630" y="234"/>
                  </a:cubicBezTo>
                  <a:cubicBezTo>
                    <a:pt x="4697" y="201"/>
                    <a:pt x="4764" y="201"/>
                    <a:pt x="4797" y="167"/>
                  </a:cubicBezTo>
                  <a:cubicBezTo>
                    <a:pt x="4764" y="134"/>
                    <a:pt x="4697" y="101"/>
                    <a:pt x="4630" y="34"/>
                  </a:cubicBezTo>
                  <a:cubicBezTo>
                    <a:pt x="4597" y="34"/>
                    <a:pt x="4530" y="0"/>
                    <a:pt x="4464"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5245124" y="2681179"/>
              <a:ext cx="72873" cy="59801"/>
            </a:xfrm>
            <a:custGeom>
              <a:avLst/>
              <a:gdLst/>
              <a:ahLst/>
              <a:cxnLst/>
              <a:rect l="l" t="t" r="r" b="b"/>
              <a:pathLst>
                <a:path w="4928" h="4044" extrusionOk="0">
                  <a:moveTo>
                    <a:pt x="4761" y="0"/>
                  </a:moveTo>
                  <a:cubicBezTo>
                    <a:pt x="4628" y="101"/>
                    <a:pt x="4461" y="234"/>
                    <a:pt x="4327" y="367"/>
                  </a:cubicBezTo>
                  <a:cubicBezTo>
                    <a:pt x="3827" y="768"/>
                    <a:pt x="3327" y="1168"/>
                    <a:pt x="2860" y="1602"/>
                  </a:cubicBezTo>
                  <a:cubicBezTo>
                    <a:pt x="1926" y="2469"/>
                    <a:pt x="992" y="3069"/>
                    <a:pt x="58" y="3903"/>
                  </a:cubicBezTo>
                  <a:cubicBezTo>
                    <a:pt x="0" y="3961"/>
                    <a:pt x="42" y="4043"/>
                    <a:pt x="119" y="4043"/>
                  </a:cubicBezTo>
                  <a:cubicBezTo>
                    <a:pt x="131" y="4043"/>
                    <a:pt x="144" y="4041"/>
                    <a:pt x="158" y="4037"/>
                  </a:cubicBezTo>
                  <a:cubicBezTo>
                    <a:pt x="1092" y="3236"/>
                    <a:pt x="2093" y="2669"/>
                    <a:pt x="3027" y="1835"/>
                  </a:cubicBezTo>
                  <a:cubicBezTo>
                    <a:pt x="3460" y="1401"/>
                    <a:pt x="3927" y="1001"/>
                    <a:pt x="4428" y="634"/>
                  </a:cubicBezTo>
                  <a:cubicBezTo>
                    <a:pt x="4594" y="501"/>
                    <a:pt x="4761" y="367"/>
                    <a:pt x="4928" y="234"/>
                  </a:cubicBezTo>
                  <a:cubicBezTo>
                    <a:pt x="4861" y="134"/>
                    <a:pt x="4828" y="67"/>
                    <a:pt x="476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5258403" y="2705340"/>
              <a:ext cx="67978" cy="54418"/>
            </a:xfrm>
            <a:custGeom>
              <a:avLst/>
              <a:gdLst/>
              <a:ahLst/>
              <a:cxnLst/>
              <a:rect l="l" t="t" r="r" b="b"/>
              <a:pathLst>
                <a:path w="4597" h="3680" extrusionOk="0">
                  <a:moveTo>
                    <a:pt x="4530" y="1"/>
                  </a:moveTo>
                  <a:cubicBezTo>
                    <a:pt x="4497" y="34"/>
                    <a:pt x="4430" y="101"/>
                    <a:pt x="4397" y="134"/>
                  </a:cubicBezTo>
                  <a:cubicBezTo>
                    <a:pt x="3896" y="501"/>
                    <a:pt x="3429" y="868"/>
                    <a:pt x="2962" y="1269"/>
                  </a:cubicBezTo>
                  <a:cubicBezTo>
                    <a:pt x="2062" y="2069"/>
                    <a:pt x="961" y="2836"/>
                    <a:pt x="27" y="3604"/>
                  </a:cubicBezTo>
                  <a:cubicBezTo>
                    <a:pt x="0" y="3631"/>
                    <a:pt x="17" y="3679"/>
                    <a:pt x="59" y="3679"/>
                  </a:cubicBezTo>
                  <a:cubicBezTo>
                    <a:pt x="70" y="3679"/>
                    <a:pt x="81" y="3677"/>
                    <a:pt x="94" y="3670"/>
                  </a:cubicBezTo>
                  <a:cubicBezTo>
                    <a:pt x="1028" y="2936"/>
                    <a:pt x="2262" y="2336"/>
                    <a:pt x="3196" y="1569"/>
                  </a:cubicBezTo>
                  <a:cubicBezTo>
                    <a:pt x="3630" y="1202"/>
                    <a:pt x="4063" y="802"/>
                    <a:pt x="4530" y="468"/>
                  </a:cubicBezTo>
                  <a:cubicBezTo>
                    <a:pt x="4564" y="435"/>
                    <a:pt x="4564" y="435"/>
                    <a:pt x="4597" y="435"/>
                  </a:cubicBezTo>
                  <a:cubicBezTo>
                    <a:pt x="4564" y="268"/>
                    <a:pt x="4564" y="134"/>
                    <a:pt x="453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4337919" y="2734973"/>
              <a:ext cx="622509" cy="803523"/>
            </a:xfrm>
            <a:custGeom>
              <a:avLst/>
              <a:gdLst/>
              <a:ahLst/>
              <a:cxnLst/>
              <a:rect l="l" t="t" r="r" b="b"/>
              <a:pathLst>
                <a:path w="42097" h="54338" extrusionOk="0">
                  <a:moveTo>
                    <a:pt x="24135" y="1"/>
                  </a:moveTo>
                  <a:cubicBezTo>
                    <a:pt x="21375" y="1"/>
                    <a:pt x="19314" y="866"/>
                    <a:pt x="19314" y="866"/>
                  </a:cubicBezTo>
                  <a:cubicBezTo>
                    <a:pt x="19314" y="866"/>
                    <a:pt x="18547" y="2367"/>
                    <a:pt x="16445" y="3534"/>
                  </a:cubicBezTo>
                  <a:cubicBezTo>
                    <a:pt x="15114" y="4264"/>
                    <a:pt x="13451" y="4856"/>
                    <a:pt x="11822" y="4856"/>
                  </a:cubicBezTo>
                  <a:cubicBezTo>
                    <a:pt x="10919" y="4856"/>
                    <a:pt x="10027" y="4675"/>
                    <a:pt x="9207" y="4235"/>
                  </a:cubicBezTo>
                  <a:cubicBezTo>
                    <a:pt x="6872" y="2967"/>
                    <a:pt x="7506" y="265"/>
                    <a:pt x="7506" y="265"/>
                  </a:cubicBezTo>
                  <a:cubicBezTo>
                    <a:pt x="7506" y="265"/>
                    <a:pt x="6632" y="103"/>
                    <a:pt x="5693" y="103"/>
                  </a:cubicBezTo>
                  <a:cubicBezTo>
                    <a:pt x="4929" y="103"/>
                    <a:pt x="4122" y="210"/>
                    <a:pt x="3703" y="599"/>
                  </a:cubicBezTo>
                  <a:cubicBezTo>
                    <a:pt x="2802" y="1433"/>
                    <a:pt x="2002" y="5135"/>
                    <a:pt x="1001" y="15176"/>
                  </a:cubicBezTo>
                  <a:cubicBezTo>
                    <a:pt x="0" y="25216"/>
                    <a:pt x="1401" y="53637"/>
                    <a:pt x="1401" y="53637"/>
                  </a:cubicBezTo>
                  <a:cubicBezTo>
                    <a:pt x="1401" y="53637"/>
                    <a:pt x="11442" y="54337"/>
                    <a:pt x="17780" y="54337"/>
                  </a:cubicBezTo>
                  <a:cubicBezTo>
                    <a:pt x="24117" y="54337"/>
                    <a:pt x="31756" y="53870"/>
                    <a:pt x="31756" y="53870"/>
                  </a:cubicBezTo>
                  <a:cubicBezTo>
                    <a:pt x="31756" y="53870"/>
                    <a:pt x="30122" y="48099"/>
                    <a:pt x="29655" y="39527"/>
                  </a:cubicBezTo>
                  <a:cubicBezTo>
                    <a:pt x="29188" y="30954"/>
                    <a:pt x="29288" y="18646"/>
                    <a:pt x="29288" y="18645"/>
                  </a:cubicBezTo>
                  <a:lnTo>
                    <a:pt x="29288" y="18645"/>
                  </a:lnTo>
                  <a:lnTo>
                    <a:pt x="36293" y="22048"/>
                  </a:lnTo>
                  <a:lnTo>
                    <a:pt x="42097" y="11540"/>
                  </a:lnTo>
                  <a:cubicBezTo>
                    <a:pt x="42097" y="11540"/>
                    <a:pt x="35459" y="5069"/>
                    <a:pt x="30289" y="1733"/>
                  </a:cubicBezTo>
                  <a:cubicBezTo>
                    <a:pt x="28199" y="399"/>
                    <a:pt x="26007" y="1"/>
                    <a:pt x="24135"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4021248" y="2600946"/>
              <a:ext cx="142581" cy="205221"/>
            </a:xfrm>
            <a:custGeom>
              <a:avLst/>
              <a:gdLst/>
              <a:ahLst/>
              <a:cxnLst/>
              <a:rect l="l" t="t" r="r" b="b"/>
              <a:pathLst>
                <a:path w="9642" h="13878" extrusionOk="0">
                  <a:moveTo>
                    <a:pt x="6755" y="1"/>
                  </a:moveTo>
                  <a:cubicBezTo>
                    <a:pt x="6092" y="1"/>
                    <a:pt x="5432" y="140"/>
                    <a:pt x="4838" y="423"/>
                  </a:cubicBezTo>
                  <a:lnTo>
                    <a:pt x="4704" y="456"/>
                  </a:lnTo>
                  <a:cubicBezTo>
                    <a:pt x="4738" y="1824"/>
                    <a:pt x="4404" y="3192"/>
                    <a:pt x="4071" y="4526"/>
                  </a:cubicBezTo>
                  <a:cubicBezTo>
                    <a:pt x="3537" y="6694"/>
                    <a:pt x="2970" y="9029"/>
                    <a:pt x="1402" y="10664"/>
                  </a:cubicBezTo>
                  <a:cubicBezTo>
                    <a:pt x="1068" y="10997"/>
                    <a:pt x="701" y="11331"/>
                    <a:pt x="435" y="11731"/>
                  </a:cubicBezTo>
                  <a:cubicBezTo>
                    <a:pt x="168" y="12131"/>
                    <a:pt x="1" y="12632"/>
                    <a:pt x="201" y="13099"/>
                  </a:cubicBezTo>
                  <a:cubicBezTo>
                    <a:pt x="400" y="13645"/>
                    <a:pt x="1043" y="13877"/>
                    <a:pt x="1675" y="13877"/>
                  </a:cubicBezTo>
                  <a:cubicBezTo>
                    <a:pt x="1892" y="13877"/>
                    <a:pt x="2107" y="13850"/>
                    <a:pt x="2303" y="13799"/>
                  </a:cubicBezTo>
                  <a:cubicBezTo>
                    <a:pt x="4104" y="13299"/>
                    <a:pt x="5238" y="11531"/>
                    <a:pt x="6139" y="9863"/>
                  </a:cubicBezTo>
                  <a:cubicBezTo>
                    <a:pt x="7540" y="7194"/>
                    <a:pt x="8674" y="4359"/>
                    <a:pt x="9574" y="1490"/>
                  </a:cubicBezTo>
                  <a:cubicBezTo>
                    <a:pt x="9608" y="1357"/>
                    <a:pt x="9641" y="1223"/>
                    <a:pt x="9608" y="1090"/>
                  </a:cubicBezTo>
                  <a:cubicBezTo>
                    <a:pt x="9574" y="923"/>
                    <a:pt x="9441" y="823"/>
                    <a:pt x="9308" y="756"/>
                  </a:cubicBezTo>
                  <a:cubicBezTo>
                    <a:pt x="8558" y="257"/>
                    <a:pt x="7655" y="1"/>
                    <a:pt x="6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3908795" y="2307681"/>
              <a:ext cx="410900" cy="367114"/>
            </a:xfrm>
            <a:custGeom>
              <a:avLst/>
              <a:gdLst/>
              <a:ahLst/>
              <a:cxnLst/>
              <a:rect l="l" t="t" r="r" b="b"/>
              <a:pathLst>
                <a:path w="27787" h="24826" extrusionOk="0">
                  <a:moveTo>
                    <a:pt x="8161" y="1"/>
                  </a:moveTo>
                  <a:cubicBezTo>
                    <a:pt x="6577" y="1"/>
                    <a:pt x="4482" y="3924"/>
                    <a:pt x="4170" y="4378"/>
                  </a:cubicBezTo>
                  <a:cubicBezTo>
                    <a:pt x="3770" y="4945"/>
                    <a:pt x="1368" y="11650"/>
                    <a:pt x="701" y="16920"/>
                  </a:cubicBezTo>
                  <a:cubicBezTo>
                    <a:pt x="1" y="22157"/>
                    <a:pt x="1301" y="24826"/>
                    <a:pt x="1301" y="24826"/>
                  </a:cubicBezTo>
                  <a:cubicBezTo>
                    <a:pt x="1301" y="24826"/>
                    <a:pt x="2702" y="24259"/>
                    <a:pt x="4070" y="23458"/>
                  </a:cubicBezTo>
                  <a:cubicBezTo>
                    <a:pt x="5471" y="22691"/>
                    <a:pt x="9107" y="21557"/>
                    <a:pt x="12509" y="21390"/>
                  </a:cubicBezTo>
                  <a:cubicBezTo>
                    <a:pt x="12865" y="21373"/>
                    <a:pt x="13201" y="21365"/>
                    <a:pt x="13519" y="21365"/>
                  </a:cubicBezTo>
                  <a:cubicBezTo>
                    <a:pt x="16238" y="21365"/>
                    <a:pt x="17593" y="21948"/>
                    <a:pt x="18280" y="22157"/>
                  </a:cubicBezTo>
                  <a:cubicBezTo>
                    <a:pt x="18706" y="22281"/>
                    <a:pt x="19734" y="22556"/>
                    <a:pt x="20960" y="22556"/>
                  </a:cubicBezTo>
                  <a:cubicBezTo>
                    <a:pt x="22041" y="22556"/>
                    <a:pt x="23275" y="22343"/>
                    <a:pt x="24385" y="21624"/>
                  </a:cubicBezTo>
                  <a:cubicBezTo>
                    <a:pt x="26786" y="20056"/>
                    <a:pt x="27787" y="16687"/>
                    <a:pt x="26953" y="13518"/>
                  </a:cubicBezTo>
                  <a:cubicBezTo>
                    <a:pt x="26119" y="10415"/>
                    <a:pt x="24084" y="9481"/>
                    <a:pt x="21382" y="9115"/>
                  </a:cubicBezTo>
                  <a:cubicBezTo>
                    <a:pt x="18681" y="8714"/>
                    <a:pt x="18614" y="8547"/>
                    <a:pt x="14344" y="6313"/>
                  </a:cubicBezTo>
                  <a:cubicBezTo>
                    <a:pt x="10108" y="4078"/>
                    <a:pt x="8940" y="408"/>
                    <a:pt x="8940" y="408"/>
                  </a:cubicBezTo>
                  <a:cubicBezTo>
                    <a:pt x="8705" y="123"/>
                    <a:pt x="8441" y="1"/>
                    <a:pt x="816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3865396" y="2281863"/>
              <a:ext cx="186470" cy="396039"/>
            </a:xfrm>
            <a:custGeom>
              <a:avLst/>
              <a:gdLst/>
              <a:ahLst/>
              <a:cxnLst/>
              <a:rect l="l" t="t" r="r" b="b"/>
              <a:pathLst>
                <a:path w="12610" h="26782" extrusionOk="0">
                  <a:moveTo>
                    <a:pt x="9193" y="0"/>
                  </a:moveTo>
                  <a:cubicBezTo>
                    <a:pt x="9079" y="0"/>
                    <a:pt x="8961" y="7"/>
                    <a:pt x="8840" y="19"/>
                  </a:cubicBezTo>
                  <a:cubicBezTo>
                    <a:pt x="8139" y="86"/>
                    <a:pt x="7539" y="486"/>
                    <a:pt x="6972" y="920"/>
                  </a:cubicBezTo>
                  <a:cubicBezTo>
                    <a:pt x="4470" y="2955"/>
                    <a:pt x="3036" y="6224"/>
                    <a:pt x="2002" y="9226"/>
                  </a:cubicBezTo>
                  <a:cubicBezTo>
                    <a:pt x="567" y="13462"/>
                    <a:pt x="0" y="17932"/>
                    <a:pt x="567" y="22369"/>
                  </a:cubicBezTo>
                  <a:cubicBezTo>
                    <a:pt x="770" y="23933"/>
                    <a:pt x="1426" y="26782"/>
                    <a:pt x="3300" y="26782"/>
                  </a:cubicBezTo>
                  <a:cubicBezTo>
                    <a:pt x="3583" y="26782"/>
                    <a:pt x="3895" y="26716"/>
                    <a:pt x="4236" y="26572"/>
                  </a:cubicBezTo>
                  <a:cubicBezTo>
                    <a:pt x="5938" y="25838"/>
                    <a:pt x="7172" y="23903"/>
                    <a:pt x="8106" y="22369"/>
                  </a:cubicBezTo>
                  <a:cubicBezTo>
                    <a:pt x="10774" y="17999"/>
                    <a:pt x="12175" y="12995"/>
                    <a:pt x="12509" y="7892"/>
                  </a:cubicBezTo>
                  <a:cubicBezTo>
                    <a:pt x="12609" y="6524"/>
                    <a:pt x="12609" y="3989"/>
                    <a:pt x="11875" y="2154"/>
                  </a:cubicBezTo>
                  <a:cubicBezTo>
                    <a:pt x="11383" y="893"/>
                    <a:pt x="10550" y="0"/>
                    <a:pt x="9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4147526" y="2435542"/>
              <a:ext cx="100141" cy="201761"/>
            </a:xfrm>
            <a:custGeom>
              <a:avLst/>
              <a:gdLst/>
              <a:ahLst/>
              <a:cxnLst/>
              <a:rect l="l" t="t" r="r" b="b"/>
              <a:pathLst>
                <a:path w="6772" h="13644" extrusionOk="0">
                  <a:moveTo>
                    <a:pt x="3003" y="1"/>
                  </a:moveTo>
                  <a:lnTo>
                    <a:pt x="3003" y="1"/>
                  </a:lnTo>
                  <a:cubicBezTo>
                    <a:pt x="3236" y="668"/>
                    <a:pt x="3403" y="1335"/>
                    <a:pt x="3503" y="2002"/>
                  </a:cubicBezTo>
                  <a:cubicBezTo>
                    <a:pt x="3703" y="3370"/>
                    <a:pt x="3503" y="4837"/>
                    <a:pt x="3236" y="6205"/>
                  </a:cubicBezTo>
                  <a:cubicBezTo>
                    <a:pt x="2969" y="7473"/>
                    <a:pt x="2536" y="8707"/>
                    <a:pt x="1968" y="9874"/>
                  </a:cubicBezTo>
                  <a:cubicBezTo>
                    <a:pt x="1501" y="10908"/>
                    <a:pt x="901" y="11876"/>
                    <a:pt x="201" y="12710"/>
                  </a:cubicBezTo>
                  <a:cubicBezTo>
                    <a:pt x="134" y="12810"/>
                    <a:pt x="67" y="12876"/>
                    <a:pt x="0" y="12943"/>
                  </a:cubicBezTo>
                  <a:cubicBezTo>
                    <a:pt x="1068" y="13110"/>
                    <a:pt x="1735" y="13377"/>
                    <a:pt x="2135" y="13510"/>
                  </a:cubicBezTo>
                  <a:cubicBezTo>
                    <a:pt x="2269" y="13544"/>
                    <a:pt x="2435" y="13577"/>
                    <a:pt x="2636" y="13644"/>
                  </a:cubicBezTo>
                  <a:cubicBezTo>
                    <a:pt x="2769" y="13510"/>
                    <a:pt x="2902" y="13377"/>
                    <a:pt x="3036" y="13243"/>
                  </a:cubicBezTo>
                  <a:cubicBezTo>
                    <a:pt x="3536" y="12710"/>
                    <a:pt x="4003" y="12143"/>
                    <a:pt x="4370" y="11509"/>
                  </a:cubicBezTo>
                  <a:cubicBezTo>
                    <a:pt x="5504" y="9774"/>
                    <a:pt x="6205" y="7706"/>
                    <a:pt x="6505" y="5671"/>
                  </a:cubicBezTo>
                  <a:cubicBezTo>
                    <a:pt x="6772" y="3937"/>
                    <a:pt x="6638" y="2069"/>
                    <a:pt x="5771" y="534"/>
                  </a:cubicBezTo>
                  <a:cubicBezTo>
                    <a:pt x="5571" y="501"/>
                    <a:pt x="5404" y="468"/>
                    <a:pt x="5237" y="468"/>
                  </a:cubicBezTo>
                  <a:cubicBezTo>
                    <a:pt x="4270" y="301"/>
                    <a:pt x="3636" y="201"/>
                    <a:pt x="3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3939877" y="2428148"/>
              <a:ext cx="100629" cy="140097"/>
            </a:xfrm>
            <a:custGeom>
              <a:avLst/>
              <a:gdLst/>
              <a:ahLst/>
              <a:cxnLst/>
              <a:rect l="l" t="t" r="r" b="b"/>
              <a:pathLst>
                <a:path w="6805" h="9474" extrusionOk="0">
                  <a:moveTo>
                    <a:pt x="6805" y="0"/>
                  </a:moveTo>
                  <a:lnTo>
                    <a:pt x="6805" y="0"/>
                  </a:lnTo>
                  <a:cubicBezTo>
                    <a:pt x="5979" y="252"/>
                    <a:pt x="4969" y="377"/>
                    <a:pt x="3947" y="377"/>
                  </a:cubicBezTo>
                  <a:cubicBezTo>
                    <a:pt x="3071" y="377"/>
                    <a:pt x="2186" y="285"/>
                    <a:pt x="1401" y="100"/>
                  </a:cubicBezTo>
                  <a:lnTo>
                    <a:pt x="1401" y="100"/>
                  </a:lnTo>
                  <a:cubicBezTo>
                    <a:pt x="1534" y="1835"/>
                    <a:pt x="901" y="3569"/>
                    <a:pt x="67" y="5104"/>
                  </a:cubicBezTo>
                  <a:cubicBezTo>
                    <a:pt x="33" y="5137"/>
                    <a:pt x="0" y="5204"/>
                    <a:pt x="0" y="5271"/>
                  </a:cubicBezTo>
                  <a:cubicBezTo>
                    <a:pt x="0" y="5337"/>
                    <a:pt x="67" y="5404"/>
                    <a:pt x="133" y="5471"/>
                  </a:cubicBezTo>
                  <a:cubicBezTo>
                    <a:pt x="1468" y="6472"/>
                    <a:pt x="3469" y="8039"/>
                    <a:pt x="4270" y="9474"/>
                  </a:cubicBezTo>
                  <a:lnTo>
                    <a:pt x="4236" y="9140"/>
                  </a:lnTo>
                  <a:cubicBezTo>
                    <a:pt x="4270" y="8340"/>
                    <a:pt x="4703" y="7572"/>
                    <a:pt x="5037" y="6838"/>
                  </a:cubicBezTo>
                  <a:cubicBezTo>
                    <a:pt x="5671" y="5437"/>
                    <a:pt x="5971" y="3903"/>
                    <a:pt x="6305" y="2369"/>
                  </a:cubicBezTo>
                  <a:cubicBezTo>
                    <a:pt x="6471" y="1568"/>
                    <a:pt x="6638" y="801"/>
                    <a:pt x="680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3927042" y="2428281"/>
              <a:ext cx="50337" cy="80518"/>
            </a:xfrm>
            <a:custGeom>
              <a:avLst/>
              <a:gdLst/>
              <a:ahLst/>
              <a:cxnLst/>
              <a:rect l="l" t="t" r="r" b="b"/>
              <a:pathLst>
                <a:path w="3404" h="5445" extrusionOk="0">
                  <a:moveTo>
                    <a:pt x="2055" y="0"/>
                  </a:moveTo>
                  <a:cubicBezTo>
                    <a:pt x="1983" y="0"/>
                    <a:pt x="1910" y="8"/>
                    <a:pt x="1835" y="25"/>
                  </a:cubicBezTo>
                  <a:cubicBezTo>
                    <a:pt x="1602" y="91"/>
                    <a:pt x="1368" y="258"/>
                    <a:pt x="1168" y="458"/>
                  </a:cubicBezTo>
                  <a:cubicBezTo>
                    <a:pt x="434" y="1192"/>
                    <a:pt x="67" y="2393"/>
                    <a:pt x="34" y="3427"/>
                  </a:cubicBezTo>
                  <a:cubicBezTo>
                    <a:pt x="1" y="4161"/>
                    <a:pt x="34" y="5262"/>
                    <a:pt x="935" y="5428"/>
                  </a:cubicBezTo>
                  <a:cubicBezTo>
                    <a:pt x="997" y="5440"/>
                    <a:pt x="1059" y="5445"/>
                    <a:pt x="1120" y="5445"/>
                  </a:cubicBezTo>
                  <a:cubicBezTo>
                    <a:pt x="1961" y="5445"/>
                    <a:pt x="2589" y="4416"/>
                    <a:pt x="2869" y="3794"/>
                  </a:cubicBezTo>
                  <a:cubicBezTo>
                    <a:pt x="3270" y="2927"/>
                    <a:pt x="3403" y="1959"/>
                    <a:pt x="3236" y="1025"/>
                  </a:cubicBezTo>
                  <a:cubicBezTo>
                    <a:pt x="3203" y="959"/>
                    <a:pt x="3203" y="892"/>
                    <a:pt x="3170" y="858"/>
                  </a:cubicBezTo>
                  <a:cubicBezTo>
                    <a:pt x="2994" y="391"/>
                    <a:pt x="2563" y="0"/>
                    <a:pt x="205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3865396" y="2281863"/>
              <a:ext cx="186470" cy="396039"/>
            </a:xfrm>
            <a:custGeom>
              <a:avLst/>
              <a:gdLst/>
              <a:ahLst/>
              <a:cxnLst/>
              <a:rect l="l" t="t" r="r" b="b"/>
              <a:pathLst>
                <a:path w="12610" h="26782" extrusionOk="0">
                  <a:moveTo>
                    <a:pt x="8860" y="599"/>
                  </a:moveTo>
                  <a:cubicBezTo>
                    <a:pt x="9999" y="599"/>
                    <a:pt x="10680" y="1423"/>
                    <a:pt x="11108" y="2555"/>
                  </a:cubicBezTo>
                  <a:cubicBezTo>
                    <a:pt x="11742" y="4222"/>
                    <a:pt x="11442" y="6691"/>
                    <a:pt x="11375" y="7958"/>
                  </a:cubicBezTo>
                  <a:cubicBezTo>
                    <a:pt x="11075" y="12595"/>
                    <a:pt x="9874" y="17165"/>
                    <a:pt x="7606" y="21135"/>
                  </a:cubicBezTo>
                  <a:cubicBezTo>
                    <a:pt x="6805" y="22536"/>
                    <a:pt x="5604" y="24837"/>
                    <a:pt x="4136" y="25504"/>
                  </a:cubicBezTo>
                  <a:cubicBezTo>
                    <a:pt x="3846" y="25636"/>
                    <a:pt x="3582" y="25696"/>
                    <a:pt x="3342" y="25696"/>
                  </a:cubicBezTo>
                  <a:cubicBezTo>
                    <a:pt x="1759" y="25696"/>
                    <a:pt x="1208" y="23116"/>
                    <a:pt x="1034" y="21668"/>
                  </a:cubicBezTo>
                  <a:cubicBezTo>
                    <a:pt x="534" y="17632"/>
                    <a:pt x="1201" y="13029"/>
                    <a:pt x="2435" y="9159"/>
                  </a:cubicBezTo>
                  <a:cubicBezTo>
                    <a:pt x="3302" y="6457"/>
                    <a:pt x="4804" y="3288"/>
                    <a:pt x="6938" y="1420"/>
                  </a:cubicBezTo>
                  <a:cubicBezTo>
                    <a:pt x="7405" y="1020"/>
                    <a:pt x="7939" y="687"/>
                    <a:pt x="8540" y="620"/>
                  </a:cubicBezTo>
                  <a:cubicBezTo>
                    <a:pt x="8650" y="606"/>
                    <a:pt x="8757" y="599"/>
                    <a:pt x="8860" y="599"/>
                  </a:cubicBezTo>
                  <a:close/>
                  <a:moveTo>
                    <a:pt x="9193" y="0"/>
                  </a:moveTo>
                  <a:cubicBezTo>
                    <a:pt x="9079" y="0"/>
                    <a:pt x="8961" y="7"/>
                    <a:pt x="8840" y="19"/>
                  </a:cubicBezTo>
                  <a:cubicBezTo>
                    <a:pt x="8139" y="86"/>
                    <a:pt x="7539" y="486"/>
                    <a:pt x="6972" y="920"/>
                  </a:cubicBezTo>
                  <a:cubicBezTo>
                    <a:pt x="4470" y="2955"/>
                    <a:pt x="3036" y="6224"/>
                    <a:pt x="2002" y="9226"/>
                  </a:cubicBezTo>
                  <a:cubicBezTo>
                    <a:pt x="567" y="13462"/>
                    <a:pt x="0" y="17932"/>
                    <a:pt x="567" y="22369"/>
                  </a:cubicBezTo>
                  <a:cubicBezTo>
                    <a:pt x="770" y="23933"/>
                    <a:pt x="1426" y="26782"/>
                    <a:pt x="3300" y="26782"/>
                  </a:cubicBezTo>
                  <a:cubicBezTo>
                    <a:pt x="3583" y="26782"/>
                    <a:pt x="3895" y="26716"/>
                    <a:pt x="4236" y="26572"/>
                  </a:cubicBezTo>
                  <a:cubicBezTo>
                    <a:pt x="5938" y="25838"/>
                    <a:pt x="7172" y="23903"/>
                    <a:pt x="8106" y="22369"/>
                  </a:cubicBezTo>
                  <a:cubicBezTo>
                    <a:pt x="10774" y="17999"/>
                    <a:pt x="12175" y="12995"/>
                    <a:pt x="12509" y="7892"/>
                  </a:cubicBezTo>
                  <a:cubicBezTo>
                    <a:pt x="12609" y="6524"/>
                    <a:pt x="12609" y="3989"/>
                    <a:pt x="11875" y="2154"/>
                  </a:cubicBezTo>
                  <a:cubicBezTo>
                    <a:pt x="11383" y="893"/>
                    <a:pt x="10550" y="0"/>
                    <a:pt x="919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4106094" y="2677186"/>
              <a:ext cx="37013" cy="103646"/>
            </a:xfrm>
            <a:custGeom>
              <a:avLst/>
              <a:gdLst/>
              <a:ahLst/>
              <a:cxnLst/>
              <a:rect l="l" t="t" r="r" b="b"/>
              <a:pathLst>
                <a:path w="2503" h="7009" extrusionOk="0">
                  <a:moveTo>
                    <a:pt x="1359" y="0"/>
                  </a:moveTo>
                  <a:cubicBezTo>
                    <a:pt x="1340" y="0"/>
                    <a:pt x="1321" y="1"/>
                    <a:pt x="1301" y="4"/>
                  </a:cubicBezTo>
                  <a:cubicBezTo>
                    <a:pt x="1034" y="37"/>
                    <a:pt x="801" y="237"/>
                    <a:pt x="701" y="504"/>
                  </a:cubicBezTo>
                  <a:cubicBezTo>
                    <a:pt x="601" y="737"/>
                    <a:pt x="601" y="1038"/>
                    <a:pt x="634" y="1305"/>
                  </a:cubicBezTo>
                  <a:cubicBezTo>
                    <a:pt x="668" y="1972"/>
                    <a:pt x="801" y="2605"/>
                    <a:pt x="834" y="3273"/>
                  </a:cubicBezTo>
                  <a:cubicBezTo>
                    <a:pt x="868" y="3906"/>
                    <a:pt x="734" y="4607"/>
                    <a:pt x="367" y="5141"/>
                  </a:cubicBezTo>
                  <a:lnTo>
                    <a:pt x="467" y="5708"/>
                  </a:lnTo>
                  <a:cubicBezTo>
                    <a:pt x="201" y="6108"/>
                    <a:pt x="34" y="6542"/>
                    <a:pt x="0" y="7009"/>
                  </a:cubicBezTo>
                  <a:cubicBezTo>
                    <a:pt x="1135" y="6341"/>
                    <a:pt x="1735" y="5041"/>
                    <a:pt x="2135" y="3773"/>
                  </a:cubicBezTo>
                  <a:cubicBezTo>
                    <a:pt x="2302" y="3239"/>
                    <a:pt x="2469" y="2672"/>
                    <a:pt x="2469" y="2105"/>
                  </a:cubicBezTo>
                  <a:cubicBezTo>
                    <a:pt x="2502" y="1538"/>
                    <a:pt x="2402" y="938"/>
                    <a:pt x="2069" y="471"/>
                  </a:cubicBezTo>
                  <a:cubicBezTo>
                    <a:pt x="1912" y="221"/>
                    <a:pt x="1640" y="0"/>
                    <a:pt x="1359"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4008428" y="2663390"/>
              <a:ext cx="102122" cy="111025"/>
            </a:xfrm>
            <a:custGeom>
              <a:avLst/>
              <a:gdLst/>
              <a:ahLst/>
              <a:cxnLst/>
              <a:rect l="l" t="t" r="r" b="b"/>
              <a:pathLst>
                <a:path w="6906" h="7508" extrusionOk="0">
                  <a:moveTo>
                    <a:pt x="3282" y="1"/>
                  </a:moveTo>
                  <a:cubicBezTo>
                    <a:pt x="2447" y="1"/>
                    <a:pt x="1649" y="460"/>
                    <a:pt x="1101" y="1137"/>
                  </a:cubicBezTo>
                  <a:cubicBezTo>
                    <a:pt x="568" y="1804"/>
                    <a:pt x="268" y="2638"/>
                    <a:pt x="134" y="3505"/>
                  </a:cubicBezTo>
                  <a:cubicBezTo>
                    <a:pt x="1" y="4573"/>
                    <a:pt x="134" y="5707"/>
                    <a:pt x="668" y="6607"/>
                  </a:cubicBezTo>
                  <a:cubicBezTo>
                    <a:pt x="835" y="6908"/>
                    <a:pt x="1035" y="7174"/>
                    <a:pt x="1235" y="7441"/>
                  </a:cubicBezTo>
                  <a:cubicBezTo>
                    <a:pt x="1268" y="7441"/>
                    <a:pt x="1268" y="7475"/>
                    <a:pt x="1302" y="7508"/>
                  </a:cubicBezTo>
                  <a:cubicBezTo>
                    <a:pt x="1335" y="7441"/>
                    <a:pt x="1635" y="7108"/>
                    <a:pt x="1702" y="7008"/>
                  </a:cubicBezTo>
                  <a:cubicBezTo>
                    <a:pt x="1869" y="6807"/>
                    <a:pt x="2236" y="6474"/>
                    <a:pt x="2236" y="6474"/>
                  </a:cubicBezTo>
                  <a:cubicBezTo>
                    <a:pt x="2302" y="6374"/>
                    <a:pt x="2369" y="6274"/>
                    <a:pt x="2469" y="6207"/>
                  </a:cubicBezTo>
                  <a:cubicBezTo>
                    <a:pt x="2831" y="5900"/>
                    <a:pt x="3310" y="5757"/>
                    <a:pt x="3789" y="5757"/>
                  </a:cubicBezTo>
                  <a:cubicBezTo>
                    <a:pt x="3883" y="5757"/>
                    <a:pt x="3977" y="5762"/>
                    <a:pt x="4070" y="5773"/>
                  </a:cubicBezTo>
                  <a:cubicBezTo>
                    <a:pt x="4237" y="5773"/>
                    <a:pt x="4404" y="5807"/>
                    <a:pt x="4571" y="5907"/>
                  </a:cubicBezTo>
                  <a:cubicBezTo>
                    <a:pt x="4704" y="5974"/>
                    <a:pt x="4837" y="6074"/>
                    <a:pt x="4971" y="6107"/>
                  </a:cubicBezTo>
                  <a:cubicBezTo>
                    <a:pt x="5020" y="6121"/>
                    <a:pt x="5070" y="6128"/>
                    <a:pt x="5120" y="6128"/>
                  </a:cubicBezTo>
                  <a:cubicBezTo>
                    <a:pt x="5311" y="6128"/>
                    <a:pt x="5506" y="6032"/>
                    <a:pt x="5638" y="5873"/>
                  </a:cubicBezTo>
                  <a:cubicBezTo>
                    <a:pt x="5805" y="5707"/>
                    <a:pt x="5872" y="5440"/>
                    <a:pt x="5872" y="5173"/>
                  </a:cubicBezTo>
                  <a:cubicBezTo>
                    <a:pt x="5872" y="5140"/>
                    <a:pt x="5872" y="5073"/>
                    <a:pt x="5905" y="5040"/>
                  </a:cubicBezTo>
                  <a:cubicBezTo>
                    <a:pt x="5938" y="4939"/>
                    <a:pt x="6005" y="4873"/>
                    <a:pt x="6072" y="4806"/>
                  </a:cubicBezTo>
                  <a:cubicBezTo>
                    <a:pt x="6272" y="4673"/>
                    <a:pt x="6439" y="4439"/>
                    <a:pt x="6439" y="4172"/>
                  </a:cubicBezTo>
                  <a:cubicBezTo>
                    <a:pt x="6439" y="4106"/>
                    <a:pt x="6439" y="4005"/>
                    <a:pt x="6439" y="3939"/>
                  </a:cubicBezTo>
                  <a:cubicBezTo>
                    <a:pt x="6472" y="3805"/>
                    <a:pt x="6605" y="3739"/>
                    <a:pt x="6672" y="3605"/>
                  </a:cubicBezTo>
                  <a:cubicBezTo>
                    <a:pt x="6772" y="3438"/>
                    <a:pt x="6772" y="3205"/>
                    <a:pt x="6772" y="3005"/>
                  </a:cubicBezTo>
                  <a:cubicBezTo>
                    <a:pt x="6772" y="2471"/>
                    <a:pt x="6906" y="2071"/>
                    <a:pt x="6539" y="1637"/>
                  </a:cubicBezTo>
                  <a:cubicBezTo>
                    <a:pt x="6305" y="1270"/>
                    <a:pt x="6005" y="937"/>
                    <a:pt x="5638" y="703"/>
                  </a:cubicBezTo>
                  <a:cubicBezTo>
                    <a:pt x="5204" y="370"/>
                    <a:pt x="4637" y="203"/>
                    <a:pt x="4070" y="69"/>
                  </a:cubicBezTo>
                  <a:cubicBezTo>
                    <a:pt x="3837" y="36"/>
                    <a:pt x="3603" y="3"/>
                    <a:pt x="3370" y="3"/>
                  </a:cubicBezTo>
                  <a:cubicBezTo>
                    <a:pt x="3341" y="1"/>
                    <a:pt x="3311" y="1"/>
                    <a:pt x="3282"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4039997" y="2717184"/>
              <a:ext cx="56740" cy="26159"/>
            </a:xfrm>
            <a:custGeom>
              <a:avLst/>
              <a:gdLst/>
              <a:ahLst/>
              <a:cxnLst/>
              <a:rect l="l" t="t" r="r" b="b"/>
              <a:pathLst>
                <a:path w="3837" h="1769" extrusionOk="0">
                  <a:moveTo>
                    <a:pt x="101" y="1"/>
                  </a:moveTo>
                  <a:cubicBezTo>
                    <a:pt x="1" y="1"/>
                    <a:pt x="1" y="134"/>
                    <a:pt x="101" y="134"/>
                  </a:cubicBezTo>
                  <a:cubicBezTo>
                    <a:pt x="834" y="167"/>
                    <a:pt x="1568" y="301"/>
                    <a:pt x="2202" y="634"/>
                  </a:cubicBezTo>
                  <a:cubicBezTo>
                    <a:pt x="2536" y="768"/>
                    <a:pt x="2836" y="968"/>
                    <a:pt x="3103" y="1168"/>
                  </a:cubicBezTo>
                  <a:cubicBezTo>
                    <a:pt x="3236" y="1268"/>
                    <a:pt x="3370" y="1402"/>
                    <a:pt x="3470" y="1502"/>
                  </a:cubicBezTo>
                  <a:cubicBezTo>
                    <a:pt x="3570" y="1602"/>
                    <a:pt x="3636" y="1702"/>
                    <a:pt x="3737" y="1768"/>
                  </a:cubicBezTo>
                  <a:cubicBezTo>
                    <a:pt x="3737" y="1702"/>
                    <a:pt x="3737" y="1635"/>
                    <a:pt x="3737" y="1568"/>
                  </a:cubicBezTo>
                  <a:cubicBezTo>
                    <a:pt x="3737" y="1502"/>
                    <a:pt x="3737" y="1435"/>
                    <a:pt x="3770" y="1402"/>
                  </a:cubicBezTo>
                  <a:cubicBezTo>
                    <a:pt x="3770" y="1368"/>
                    <a:pt x="3803" y="1335"/>
                    <a:pt x="3837" y="1301"/>
                  </a:cubicBezTo>
                  <a:cubicBezTo>
                    <a:pt x="3803" y="1268"/>
                    <a:pt x="3770" y="1268"/>
                    <a:pt x="3770" y="1235"/>
                  </a:cubicBezTo>
                  <a:cubicBezTo>
                    <a:pt x="3603" y="1135"/>
                    <a:pt x="3470" y="1035"/>
                    <a:pt x="3303" y="935"/>
                  </a:cubicBezTo>
                  <a:cubicBezTo>
                    <a:pt x="2969" y="734"/>
                    <a:pt x="2636" y="568"/>
                    <a:pt x="2302" y="434"/>
                  </a:cubicBezTo>
                  <a:cubicBezTo>
                    <a:pt x="1602" y="134"/>
                    <a:pt x="868" y="1"/>
                    <a:pt x="101"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4042467" y="2694501"/>
              <a:ext cx="62655" cy="32074"/>
            </a:xfrm>
            <a:custGeom>
              <a:avLst/>
              <a:gdLst/>
              <a:ahLst/>
              <a:cxnLst/>
              <a:rect l="l" t="t" r="r" b="b"/>
              <a:pathLst>
                <a:path w="4237" h="2169" extrusionOk="0">
                  <a:moveTo>
                    <a:pt x="134" y="0"/>
                  </a:moveTo>
                  <a:cubicBezTo>
                    <a:pt x="0" y="0"/>
                    <a:pt x="0" y="234"/>
                    <a:pt x="134" y="234"/>
                  </a:cubicBezTo>
                  <a:cubicBezTo>
                    <a:pt x="1001" y="234"/>
                    <a:pt x="1802" y="467"/>
                    <a:pt x="2535" y="867"/>
                  </a:cubicBezTo>
                  <a:cubicBezTo>
                    <a:pt x="2902" y="1068"/>
                    <a:pt x="3236" y="1301"/>
                    <a:pt x="3536" y="1568"/>
                  </a:cubicBezTo>
                  <a:cubicBezTo>
                    <a:pt x="3703" y="1701"/>
                    <a:pt x="3836" y="1835"/>
                    <a:pt x="3970" y="2002"/>
                  </a:cubicBezTo>
                  <a:cubicBezTo>
                    <a:pt x="4037" y="2068"/>
                    <a:pt x="4070" y="2102"/>
                    <a:pt x="4137" y="2168"/>
                  </a:cubicBezTo>
                  <a:cubicBezTo>
                    <a:pt x="4137" y="2135"/>
                    <a:pt x="4137" y="2102"/>
                    <a:pt x="4137" y="2068"/>
                  </a:cubicBezTo>
                  <a:cubicBezTo>
                    <a:pt x="4137" y="2002"/>
                    <a:pt x="4137" y="1935"/>
                    <a:pt x="4170" y="1835"/>
                  </a:cubicBezTo>
                  <a:cubicBezTo>
                    <a:pt x="4170" y="1801"/>
                    <a:pt x="4203" y="1768"/>
                    <a:pt x="4237" y="1701"/>
                  </a:cubicBezTo>
                  <a:cubicBezTo>
                    <a:pt x="4070" y="1535"/>
                    <a:pt x="3903" y="1401"/>
                    <a:pt x="3736" y="1268"/>
                  </a:cubicBezTo>
                  <a:cubicBezTo>
                    <a:pt x="3403" y="1001"/>
                    <a:pt x="3036" y="767"/>
                    <a:pt x="2636" y="567"/>
                  </a:cubicBezTo>
                  <a:cubicBezTo>
                    <a:pt x="1868" y="200"/>
                    <a:pt x="1001" y="0"/>
                    <a:pt x="134"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4049860" y="2677999"/>
              <a:ext cx="59209" cy="32296"/>
            </a:xfrm>
            <a:custGeom>
              <a:avLst/>
              <a:gdLst/>
              <a:ahLst/>
              <a:cxnLst/>
              <a:rect l="l" t="t" r="r" b="b"/>
              <a:pathLst>
                <a:path w="4004" h="2184" extrusionOk="0">
                  <a:moveTo>
                    <a:pt x="482" y="1"/>
                  </a:moveTo>
                  <a:cubicBezTo>
                    <a:pt x="367" y="1"/>
                    <a:pt x="251" y="6"/>
                    <a:pt x="134" y="15"/>
                  </a:cubicBezTo>
                  <a:cubicBezTo>
                    <a:pt x="34" y="49"/>
                    <a:pt x="1" y="215"/>
                    <a:pt x="134" y="215"/>
                  </a:cubicBezTo>
                  <a:cubicBezTo>
                    <a:pt x="196" y="213"/>
                    <a:pt x="257" y="211"/>
                    <a:pt x="319" y="211"/>
                  </a:cubicBezTo>
                  <a:cubicBezTo>
                    <a:pt x="991" y="211"/>
                    <a:pt x="1658" y="377"/>
                    <a:pt x="2269" y="682"/>
                  </a:cubicBezTo>
                  <a:cubicBezTo>
                    <a:pt x="2836" y="983"/>
                    <a:pt x="3370" y="1483"/>
                    <a:pt x="3803" y="1983"/>
                  </a:cubicBezTo>
                  <a:cubicBezTo>
                    <a:pt x="3837" y="2017"/>
                    <a:pt x="3903" y="2117"/>
                    <a:pt x="3970" y="2184"/>
                  </a:cubicBezTo>
                  <a:cubicBezTo>
                    <a:pt x="3970" y="2150"/>
                    <a:pt x="3970" y="2083"/>
                    <a:pt x="3970" y="2017"/>
                  </a:cubicBezTo>
                  <a:cubicBezTo>
                    <a:pt x="3970" y="1883"/>
                    <a:pt x="4004" y="1750"/>
                    <a:pt x="4004" y="1616"/>
                  </a:cubicBezTo>
                  <a:lnTo>
                    <a:pt x="3970" y="1616"/>
                  </a:lnTo>
                  <a:cubicBezTo>
                    <a:pt x="3503" y="1116"/>
                    <a:pt x="3003" y="749"/>
                    <a:pt x="2402" y="449"/>
                  </a:cubicBezTo>
                  <a:cubicBezTo>
                    <a:pt x="1804" y="164"/>
                    <a:pt x="1157" y="1"/>
                    <a:pt x="482"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32"/>
          <p:cNvGrpSpPr/>
          <p:nvPr/>
        </p:nvGrpSpPr>
        <p:grpSpPr>
          <a:xfrm>
            <a:off x="5058546" y="3484999"/>
            <a:ext cx="1290402" cy="1143302"/>
            <a:chOff x="5058546" y="3484999"/>
            <a:chExt cx="1290402" cy="1143302"/>
          </a:xfrm>
        </p:grpSpPr>
        <p:sp>
          <p:nvSpPr>
            <p:cNvPr id="1709" name="Google Shape;1709;p32"/>
            <p:cNvSpPr/>
            <p:nvPr/>
          </p:nvSpPr>
          <p:spPr>
            <a:xfrm>
              <a:off x="5058546" y="3484999"/>
              <a:ext cx="1290402" cy="1111429"/>
            </a:xfrm>
            <a:custGeom>
              <a:avLst/>
              <a:gdLst/>
              <a:ahLst/>
              <a:cxnLst/>
              <a:rect l="l" t="t" r="r" b="b"/>
              <a:pathLst>
                <a:path w="87263" h="75160" extrusionOk="0">
                  <a:moveTo>
                    <a:pt x="50258" y="0"/>
                  </a:moveTo>
                  <a:cubicBezTo>
                    <a:pt x="31594" y="0"/>
                    <a:pt x="17359" y="12437"/>
                    <a:pt x="14844" y="26464"/>
                  </a:cubicBezTo>
                  <a:cubicBezTo>
                    <a:pt x="12209" y="40974"/>
                    <a:pt x="17779" y="52583"/>
                    <a:pt x="17779" y="52583"/>
                  </a:cubicBezTo>
                  <a:cubicBezTo>
                    <a:pt x="17779" y="52583"/>
                    <a:pt x="15278" y="56752"/>
                    <a:pt x="9740" y="58454"/>
                  </a:cubicBezTo>
                  <a:cubicBezTo>
                    <a:pt x="4170" y="60155"/>
                    <a:pt x="0" y="60922"/>
                    <a:pt x="0" y="60922"/>
                  </a:cubicBezTo>
                  <a:cubicBezTo>
                    <a:pt x="0" y="60922"/>
                    <a:pt x="3480" y="62982"/>
                    <a:pt x="9626" y="62982"/>
                  </a:cubicBezTo>
                  <a:cubicBezTo>
                    <a:pt x="10208" y="62982"/>
                    <a:pt x="10813" y="62964"/>
                    <a:pt x="11442" y="62923"/>
                  </a:cubicBezTo>
                  <a:cubicBezTo>
                    <a:pt x="18680" y="62456"/>
                    <a:pt x="20848" y="60922"/>
                    <a:pt x="20848" y="60922"/>
                  </a:cubicBezTo>
                  <a:cubicBezTo>
                    <a:pt x="20848" y="60922"/>
                    <a:pt x="26252" y="74365"/>
                    <a:pt x="48335" y="75132"/>
                  </a:cubicBezTo>
                  <a:cubicBezTo>
                    <a:pt x="48861" y="75150"/>
                    <a:pt x="49384" y="75160"/>
                    <a:pt x="49905" y="75160"/>
                  </a:cubicBezTo>
                  <a:cubicBezTo>
                    <a:pt x="71227" y="75160"/>
                    <a:pt x="86966" y="59900"/>
                    <a:pt x="87129" y="37138"/>
                  </a:cubicBezTo>
                  <a:cubicBezTo>
                    <a:pt x="87262" y="13822"/>
                    <a:pt x="71818" y="979"/>
                    <a:pt x="52204" y="45"/>
                  </a:cubicBezTo>
                  <a:cubicBezTo>
                    <a:pt x="51550" y="15"/>
                    <a:pt x="50901" y="0"/>
                    <a:pt x="5025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5620838" y="3831658"/>
              <a:ext cx="57716" cy="157369"/>
            </a:xfrm>
            <a:custGeom>
              <a:avLst/>
              <a:gdLst/>
              <a:ahLst/>
              <a:cxnLst/>
              <a:rect l="l" t="t" r="r" b="b"/>
              <a:pathLst>
                <a:path w="3903" h="10642" extrusionOk="0">
                  <a:moveTo>
                    <a:pt x="2592" y="0"/>
                  </a:moveTo>
                  <a:cubicBezTo>
                    <a:pt x="2061" y="0"/>
                    <a:pt x="1516" y="182"/>
                    <a:pt x="1401" y="585"/>
                  </a:cubicBezTo>
                  <a:cubicBezTo>
                    <a:pt x="1368" y="652"/>
                    <a:pt x="1401" y="685"/>
                    <a:pt x="1435" y="718"/>
                  </a:cubicBezTo>
                  <a:cubicBezTo>
                    <a:pt x="1468" y="752"/>
                    <a:pt x="1501" y="752"/>
                    <a:pt x="1535" y="752"/>
                  </a:cubicBezTo>
                  <a:cubicBezTo>
                    <a:pt x="1201" y="1486"/>
                    <a:pt x="868" y="2186"/>
                    <a:pt x="634" y="2953"/>
                  </a:cubicBezTo>
                  <a:cubicBezTo>
                    <a:pt x="401" y="3821"/>
                    <a:pt x="267" y="4721"/>
                    <a:pt x="167" y="5589"/>
                  </a:cubicBezTo>
                  <a:cubicBezTo>
                    <a:pt x="34" y="6456"/>
                    <a:pt x="0" y="7356"/>
                    <a:pt x="67" y="8224"/>
                  </a:cubicBezTo>
                  <a:cubicBezTo>
                    <a:pt x="167" y="8991"/>
                    <a:pt x="267" y="9925"/>
                    <a:pt x="667" y="10592"/>
                  </a:cubicBezTo>
                  <a:cubicBezTo>
                    <a:pt x="691" y="10627"/>
                    <a:pt x="722" y="10642"/>
                    <a:pt x="752" y="10642"/>
                  </a:cubicBezTo>
                  <a:cubicBezTo>
                    <a:pt x="807" y="10642"/>
                    <a:pt x="856" y="10591"/>
                    <a:pt x="834" y="10525"/>
                  </a:cubicBezTo>
                  <a:cubicBezTo>
                    <a:pt x="834" y="10459"/>
                    <a:pt x="834" y="10392"/>
                    <a:pt x="801" y="10325"/>
                  </a:cubicBezTo>
                  <a:cubicBezTo>
                    <a:pt x="1668" y="7957"/>
                    <a:pt x="2469" y="5589"/>
                    <a:pt x="3203" y="3153"/>
                  </a:cubicBezTo>
                  <a:cubicBezTo>
                    <a:pt x="3403" y="2553"/>
                    <a:pt x="3603" y="1953"/>
                    <a:pt x="3736" y="1319"/>
                  </a:cubicBezTo>
                  <a:cubicBezTo>
                    <a:pt x="3836" y="952"/>
                    <a:pt x="3903" y="552"/>
                    <a:pt x="3569" y="285"/>
                  </a:cubicBezTo>
                  <a:cubicBezTo>
                    <a:pt x="3371" y="100"/>
                    <a:pt x="2985" y="0"/>
                    <a:pt x="259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5815667" y="3657160"/>
              <a:ext cx="302878" cy="556365"/>
            </a:xfrm>
            <a:custGeom>
              <a:avLst/>
              <a:gdLst/>
              <a:ahLst/>
              <a:cxnLst/>
              <a:rect l="l" t="t" r="r" b="b"/>
              <a:pathLst>
                <a:path w="20482" h="37624" extrusionOk="0">
                  <a:moveTo>
                    <a:pt x="7504" y="0"/>
                  </a:moveTo>
                  <a:cubicBezTo>
                    <a:pt x="7393" y="0"/>
                    <a:pt x="7283" y="3"/>
                    <a:pt x="7172" y="10"/>
                  </a:cubicBezTo>
                  <a:cubicBezTo>
                    <a:pt x="5604" y="110"/>
                    <a:pt x="4070" y="944"/>
                    <a:pt x="3169" y="2212"/>
                  </a:cubicBezTo>
                  <a:cubicBezTo>
                    <a:pt x="2269" y="3413"/>
                    <a:pt x="1968" y="4947"/>
                    <a:pt x="1868" y="6448"/>
                  </a:cubicBezTo>
                  <a:cubicBezTo>
                    <a:pt x="1768" y="8183"/>
                    <a:pt x="1902" y="9951"/>
                    <a:pt x="2269" y="11652"/>
                  </a:cubicBezTo>
                  <a:cubicBezTo>
                    <a:pt x="2502" y="12653"/>
                    <a:pt x="2802" y="13654"/>
                    <a:pt x="2769" y="14654"/>
                  </a:cubicBezTo>
                  <a:cubicBezTo>
                    <a:pt x="2702" y="17223"/>
                    <a:pt x="601" y="19358"/>
                    <a:pt x="267" y="21893"/>
                  </a:cubicBezTo>
                  <a:cubicBezTo>
                    <a:pt x="0" y="23961"/>
                    <a:pt x="901" y="25929"/>
                    <a:pt x="1768" y="27797"/>
                  </a:cubicBezTo>
                  <a:lnTo>
                    <a:pt x="1535" y="27964"/>
                  </a:lnTo>
                  <a:cubicBezTo>
                    <a:pt x="2402" y="28497"/>
                    <a:pt x="2469" y="29698"/>
                    <a:pt x="2169" y="30632"/>
                  </a:cubicBezTo>
                  <a:cubicBezTo>
                    <a:pt x="1868" y="31600"/>
                    <a:pt x="1335" y="32500"/>
                    <a:pt x="1301" y="33468"/>
                  </a:cubicBezTo>
                  <a:cubicBezTo>
                    <a:pt x="1301" y="34635"/>
                    <a:pt x="2002" y="35703"/>
                    <a:pt x="2969" y="36336"/>
                  </a:cubicBezTo>
                  <a:cubicBezTo>
                    <a:pt x="3970" y="37004"/>
                    <a:pt x="5137" y="37304"/>
                    <a:pt x="6305" y="37471"/>
                  </a:cubicBezTo>
                  <a:cubicBezTo>
                    <a:pt x="7078" y="37573"/>
                    <a:pt x="7865" y="37624"/>
                    <a:pt x="8652" y="37624"/>
                  </a:cubicBezTo>
                  <a:cubicBezTo>
                    <a:pt x="9665" y="37624"/>
                    <a:pt x="10681" y="37539"/>
                    <a:pt x="11675" y="37371"/>
                  </a:cubicBezTo>
                  <a:cubicBezTo>
                    <a:pt x="12843" y="37137"/>
                    <a:pt x="14077" y="36770"/>
                    <a:pt x="14944" y="35970"/>
                  </a:cubicBezTo>
                  <a:cubicBezTo>
                    <a:pt x="15845" y="35169"/>
                    <a:pt x="16312" y="33868"/>
                    <a:pt x="15812" y="32801"/>
                  </a:cubicBezTo>
                  <a:cubicBezTo>
                    <a:pt x="15511" y="32167"/>
                    <a:pt x="14944" y="31733"/>
                    <a:pt x="14444" y="31233"/>
                  </a:cubicBezTo>
                  <a:cubicBezTo>
                    <a:pt x="13977" y="30699"/>
                    <a:pt x="13543" y="30032"/>
                    <a:pt x="13677" y="29365"/>
                  </a:cubicBezTo>
                  <a:cubicBezTo>
                    <a:pt x="13810" y="28731"/>
                    <a:pt x="14444" y="28264"/>
                    <a:pt x="15011" y="27897"/>
                  </a:cubicBezTo>
                  <a:cubicBezTo>
                    <a:pt x="16779" y="26830"/>
                    <a:pt x="18814" y="25829"/>
                    <a:pt x="19614" y="23994"/>
                  </a:cubicBezTo>
                  <a:cubicBezTo>
                    <a:pt x="20482" y="22026"/>
                    <a:pt x="19614" y="19725"/>
                    <a:pt x="18247" y="18057"/>
                  </a:cubicBezTo>
                  <a:cubicBezTo>
                    <a:pt x="16879" y="16389"/>
                    <a:pt x="15078" y="15088"/>
                    <a:pt x="13643" y="13487"/>
                  </a:cubicBezTo>
                  <a:cubicBezTo>
                    <a:pt x="13276" y="13053"/>
                    <a:pt x="12910" y="12619"/>
                    <a:pt x="12743" y="12119"/>
                  </a:cubicBezTo>
                  <a:cubicBezTo>
                    <a:pt x="12342" y="11052"/>
                    <a:pt x="12676" y="9884"/>
                    <a:pt x="12910" y="8783"/>
                  </a:cubicBezTo>
                  <a:cubicBezTo>
                    <a:pt x="13410" y="6315"/>
                    <a:pt x="13243" y="3513"/>
                    <a:pt x="11475" y="1645"/>
                  </a:cubicBezTo>
                  <a:cubicBezTo>
                    <a:pt x="10481" y="620"/>
                    <a:pt x="8996" y="0"/>
                    <a:pt x="75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5620838" y="4123445"/>
              <a:ext cx="256504" cy="257879"/>
            </a:xfrm>
            <a:custGeom>
              <a:avLst/>
              <a:gdLst/>
              <a:ahLst/>
              <a:cxnLst/>
              <a:rect l="l" t="t" r="r" b="b"/>
              <a:pathLst>
                <a:path w="17346" h="17439" extrusionOk="0">
                  <a:moveTo>
                    <a:pt x="10638" y="0"/>
                  </a:moveTo>
                  <a:cubicBezTo>
                    <a:pt x="9394" y="0"/>
                    <a:pt x="8173" y="396"/>
                    <a:pt x="7172" y="1100"/>
                  </a:cubicBezTo>
                  <a:lnTo>
                    <a:pt x="6772" y="1700"/>
                  </a:lnTo>
                  <a:cubicBezTo>
                    <a:pt x="6838" y="3035"/>
                    <a:pt x="6738" y="4369"/>
                    <a:pt x="6538" y="5703"/>
                  </a:cubicBezTo>
                  <a:cubicBezTo>
                    <a:pt x="6405" y="6404"/>
                    <a:pt x="6205" y="7238"/>
                    <a:pt x="5538" y="7538"/>
                  </a:cubicBezTo>
                  <a:cubicBezTo>
                    <a:pt x="5204" y="7705"/>
                    <a:pt x="4837" y="7705"/>
                    <a:pt x="4470" y="7705"/>
                  </a:cubicBezTo>
                  <a:lnTo>
                    <a:pt x="834" y="7705"/>
                  </a:lnTo>
                  <a:cubicBezTo>
                    <a:pt x="401" y="9472"/>
                    <a:pt x="0" y="11340"/>
                    <a:pt x="434" y="13075"/>
                  </a:cubicBezTo>
                  <a:cubicBezTo>
                    <a:pt x="1034" y="15377"/>
                    <a:pt x="3136" y="17211"/>
                    <a:pt x="5504" y="17411"/>
                  </a:cubicBezTo>
                  <a:cubicBezTo>
                    <a:pt x="5697" y="17430"/>
                    <a:pt x="5890" y="17438"/>
                    <a:pt x="6082" y="17438"/>
                  </a:cubicBezTo>
                  <a:cubicBezTo>
                    <a:pt x="7649" y="17438"/>
                    <a:pt x="9181" y="16861"/>
                    <a:pt x="10608" y="16177"/>
                  </a:cubicBezTo>
                  <a:cubicBezTo>
                    <a:pt x="11408" y="15777"/>
                    <a:pt x="12209" y="15343"/>
                    <a:pt x="12943" y="14810"/>
                  </a:cubicBezTo>
                  <a:cubicBezTo>
                    <a:pt x="15244" y="13075"/>
                    <a:pt x="16579" y="10273"/>
                    <a:pt x="17279" y="7438"/>
                  </a:cubicBezTo>
                  <a:cubicBezTo>
                    <a:pt x="17313" y="7204"/>
                    <a:pt x="17346" y="6904"/>
                    <a:pt x="17146" y="6771"/>
                  </a:cubicBezTo>
                  <a:cubicBezTo>
                    <a:pt x="17082" y="6707"/>
                    <a:pt x="17006" y="6684"/>
                    <a:pt x="16924" y="6684"/>
                  </a:cubicBezTo>
                  <a:cubicBezTo>
                    <a:pt x="16877" y="6684"/>
                    <a:pt x="16828" y="6692"/>
                    <a:pt x="16779" y="6704"/>
                  </a:cubicBezTo>
                  <a:cubicBezTo>
                    <a:pt x="15781" y="6775"/>
                    <a:pt x="14767" y="7016"/>
                    <a:pt x="13783" y="7016"/>
                  </a:cubicBezTo>
                  <a:cubicBezTo>
                    <a:pt x="13386" y="7016"/>
                    <a:pt x="12993" y="6976"/>
                    <a:pt x="12609" y="6871"/>
                  </a:cubicBezTo>
                  <a:cubicBezTo>
                    <a:pt x="12509" y="6837"/>
                    <a:pt x="12376" y="6771"/>
                    <a:pt x="12309" y="6704"/>
                  </a:cubicBezTo>
                  <a:cubicBezTo>
                    <a:pt x="12176" y="6570"/>
                    <a:pt x="12176" y="6370"/>
                    <a:pt x="12176" y="6203"/>
                  </a:cubicBezTo>
                  <a:cubicBezTo>
                    <a:pt x="12142" y="4402"/>
                    <a:pt x="12142" y="2568"/>
                    <a:pt x="12109" y="766"/>
                  </a:cubicBezTo>
                  <a:cubicBezTo>
                    <a:pt x="12109" y="599"/>
                    <a:pt x="12109" y="399"/>
                    <a:pt x="11975" y="266"/>
                  </a:cubicBezTo>
                  <a:cubicBezTo>
                    <a:pt x="11875" y="132"/>
                    <a:pt x="11675" y="66"/>
                    <a:pt x="11508" y="66"/>
                  </a:cubicBezTo>
                  <a:cubicBezTo>
                    <a:pt x="11219" y="22"/>
                    <a:pt x="10928" y="0"/>
                    <a:pt x="10638"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5719480" y="4123164"/>
              <a:ext cx="80917" cy="70433"/>
            </a:xfrm>
            <a:custGeom>
              <a:avLst/>
              <a:gdLst/>
              <a:ahLst/>
              <a:cxnLst/>
              <a:rect l="l" t="t" r="r" b="b"/>
              <a:pathLst>
                <a:path w="5472" h="4763" extrusionOk="0">
                  <a:moveTo>
                    <a:pt x="4054" y="1"/>
                  </a:moveTo>
                  <a:cubicBezTo>
                    <a:pt x="2780" y="1"/>
                    <a:pt x="1526" y="399"/>
                    <a:pt x="501" y="1119"/>
                  </a:cubicBezTo>
                  <a:lnTo>
                    <a:pt x="101" y="1686"/>
                  </a:lnTo>
                  <a:cubicBezTo>
                    <a:pt x="134" y="2720"/>
                    <a:pt x="101" y="3721"/>
                    <a:pt x="1" y="4755"/>
                  </a:cubicBezTo>
                  <a:cubicBezTo>
                    <a:pt x="182" y="4760"/>
                    <a:pt x="365" y="4763"/>
                    <a:pt x="548" y="4763"/>
                  </a:cubicBezTo>
                  <a:cubicBezTo>
                    <a:pt x="1574" y="4763"/>
                    <a:pt x="2618" y="4676"/>
                    <a:pt x="3637" y="4421"/>
                  </a:cubicBezTo>
                  <a:cubicBezTo>
                    <a:pt x="4270" y="4288"/>
                    <a:pt x="4904" y="4088"/>
                    <a:pt x="5471" y="3787"/>
                  </a:cubicBezTo>
                  <a:cubicBezTo>
                    <a:pt x="5438" y="2787"/>
                    <a:pt x="5438" y="1786"/>
                    <a:pt x="5438" y="785"/>
                  </a:cubicBezTo>
                  <a:cubicBezTo>
                    <a:pt x="5438" y="585"/>
                    <a:pt x="5438" y="418"/>
                    <a:pt x="5304" y="285"/>
                  </a:cubicBezTo>
                  <a:cubicBezTo>
                    <a:pt x="5204" y="118"/>
                    <a:pt x="5004" y="85"/>
                    <a:pt x="4837" y="51"/>
                  </a:cubicBezTo>
                  <a:cubicBezTo>
                    <a:pt x="4577" y="17"/>
                    <a:pt x="4315" y="1"/>
                    <a:pt x="4054" y="1"/>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5618857" y="3815615"/>
              <a:ext cx="256519" cy="359543"/>
            </a:xfrm>
            <a:custGeom>
              <a:avLst/>
              <a:gdLst/>
              <a:ahLst/>
              <a:cxnLst/>
              <a:rect l="l" t="t" r="r" b="b"/>
              <a:pathLst>
                <a:path w="17347" h="24314" extrusionOk="0">
                  <a:moveTo>
                    <a:pt x="10283" y="0"/>
                  </a:moveTo>
                  <a:cubicBezTo>
                    <a:pt x="8008" y="0"/>
                    <a:pt x="5735" y="138"/>
                    <a:pt x="3570" y="803"/>
                  </a:cubicBezTo>
                  <a:lnTo>
                    <a:pt x="3370" y="703"/>
                  </a:lnTo>
                  <a:cubicBezTo>
                    <a:pt x="1936" y="3838"/>
                    <a:pt x="1302" y="7274"/>
                    <a:pt x="801" y="10676"/>
                  </a:cubicBezTo>
                  <a:cubicBezTo>
                    <a:pt x="334" y="13712"/>
                    <a:pt x="1" y="16948"/>
                    <a:pt x="1268" y="19750"/>
                  </a:cubicBezTo>
                  <a:cubicBezTo>
                    <a:pt x="2036" y="21384"/>
                    <a:pt x="3337" y="22785"/>
                    <a:pt x="4938" y="23586"/>
                  </a:cubicBezTo>
                  <a:cubicBezTo>
                    <a:pt x="5909" y="24062"/>
                    <a:pt x="6987" y="24313"/>
                    <a:pt x="8065" y="24313"/>
                  </a:cubicBezTo>
                  <a:cubicBezTo>
                    <a:pt x="8801" y="24313"/>
                    <a:pt x="9538" y="24196"/>
                    <a:pt x="10241" y="23953"/>
                  </a:cubicBezTo>
                  <a:cubicBezTo>
                    <a:pt x="11142" y="23652"/>
                    <a:pt x="11976" y="23119"/>
                    <a:pt x="12777" y="22585"/>
                  </a:cubicBezTo>
                  <a:cubicBezTo>
                    <a:pt x="13544" y="22085"/>
                    <a:pt x="14278" y="21551"/>
                    <a:pt x="14911" y="20884"/>
                  </a:cubicBezTo>
                  <a:cubicBezTo>
                    <a:pt x="16112" y="19583"/>
                    <a:pt x="16779" y="17848"/>
                    <a:pt x="17080" y="16080"/>
                  </a:cubicBezTo>
                  <a:cubicBezTo>
                    <a:pt x="17347" y="14346"/>
                    <a:pt x="17280" y="12544"/>
                    <a:pt x="17180" y="10776"/>
                  </a:cubicBezTo>
                  <a:cubicBezTo>
                    <a:pt x="17013" y="8108"/>
                    <a:pt x="16746" y="5473"/>
                    <a:pt x="16413" y="2837"/>
                  </a:cubicBezTo>
                  <a:cubicBezTo>
                    <a:pt x="16346" y="2237"/>
                    <a:pt x="16246" y="1637"/>
                    <a:pt x="15912" y="1136"/>
                  </a:cubicBezTo>
                  <a:cubicBezTo>
                    <a:pt x="15245" y="169"/>
                    <a:pt x="13877" y="69"/>
                    <a:pt x="12710" y="35"/>
                  </a:cubicBezTo>
                  <a:cubicBezTo>
                    <a:pt x="11904" y="18"/>
                    <a:pt x="11093" y="0"/>
                    <a:pt x="10283"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5858578" y="3977914"/>
              <a:ext cx="79424" cy="59727"/>
            </a:xfrm>
            <a:custGeom>
              <a:avLst/>
              <a:gdLst/>
              <a:ahLst/>
              <a:cxnLst/>
              <a:rect l="l" t="t" r="r" b="b"/>
              <a:pathLst>
                <a:path w="5371" h="4039" extrusionOk="0">
                  <a:moveTo>
                    <a:pt x="3470" y="1"/>
                  </a:moveTo>
                  <a:cubicBezTo>
                    <a:pt x="2169" y="134"/>
                    <a:pt x="968" y="868"/>
                    <a:pt x="301" y="1969"/>
                  </a:cubicBezTo>
                  <a:lnTo>
                    <a:pt x="0" y="2869"/>
                  </a:lnTo>
                  <a:cubicBezTo>
                    <a:pt x="234" y="3370"/>
                    <a:pt x="701" y="3737"/>
                    <a:pt x="1235" y="3903"/>
                  </a:cubicBezTo>
                  <a:cubicBezTo>
                    <a:pt x="1535" y="3997"/>
                    <a:pt x="1857" y="4038"/>
                    <a:pt x="2177" y="4038"/>
                  </a:cubicBezTo>
                  <a:cubicBezTo>
                    <a:pt x="2424" y="4038"/>
                    <a:pt x="2669" y="4014"/>
                    <a:pt x="2902" y="3970"/>
                  </a:cubicBezTo>
                  <a:cubicBezTo>
                    <a:pt x="3503" y="3837"/>
                    <a:pt x="4103" y="3603"/>
                    <a:pt x="4570" y="3203"/>
                  </a:cubicBezTo>
                  <a:cubicBezTo>
                    <a:pt x="5037" y="2803"/>
                    <a:pt x="5371" y="2236"/>
                    <a:pt x="5371" y="1602"/>
                  </a:cubicBezTo>
                  <a:cubicBezTo>
                    <a:pt x="5371" y="1001"/>
                    <a:pt x="5004" y="368"/>
                    <a:pt x="4437" y="134"/>
                  </a:cubicBezTo>
                  <a:cubicBezTo>
                    <a:pt x="4137" y="1"/>
                    <a:pt x="3803" y="1"/>
                    <a:pt x="3470"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5511831" y="4191212"/>
              <a:ext cx="498206" cy="437089"/>
            </a:xfrm>
            <a:custGeom>
              <a:avLst/>
              <a:gdLst/>
              <a:ahLst/>
              <a:cxnLst/>
              <a:rect l="l" t="t" r="r" b="b"/>
              <a:pathLst>
                <a:path w="33691" h="29558" extrusionOk="0">
                  <a:moveTo>
                    <a:pt x="28599" y="1"/>
                  </a:moveTo>
                  <a:cubicBezTo>
                    <a:pt x="28018" y="1"/>
                    <a:pt x="27430" y="121"/>
                    <a:pt x="26853" y="320"/>
                  </a:cubicBezTo>
                  <a:cubicBezTo>
                    <a:pt x="25552" y="787"/>
                    <a:pt x="24284" y="1454"/>
                    <a:pt x="23050" y="2087"/>
                  </a:cubicBezTo>
                  <a:cubicBezTo>
                    <a:pt x="22983" y="2121"/>
                    <a:pt x="22917" y="2188"/>
                    <a:pt x="22883" y="2254"/>
                  </a:cubicBezTo>
                  <a:cubicBezTo>
                    <a:pt x="21549" y="5823"/>
                    <a:pt x="18814" y="9226"/>
                    <a:pt x="15178" y="10594"/>
                  </a:cubicBezTo>
                  <a:cubicBezTo>
                    <a:pt x="14474" y="10859"/>
                    <a:pt x="13602" y="11056"/>
                    <a:pt x="12758" y="11056"/>
                  </a:cubicBezTo>
                  <a:cubicBezTo>
                    <a:pt x="11481" y="11056"/>
                    <a:pt x="10269" y="10605"/>
                    <a:pt x="9807" y="9259"/>
                  </a:cubicBezTo>
                  <a:cubicBezTo>
                    <a:pt x="9540" y="8459"/>
                    <a:pt x="9607" y="7525"/>
                    <a:pt x="9674" y="6657"/>
                  </a:cubicBezTo>
                  <a:cubicBezTo>
                    <a:pt x="9774" y="5523"/>
                    <a:pt x="9941" y="4356"/>
                    <a:pt x="10208" y="3222"/>
                  </a:cubicBezTo>
                  <a:cubicBezTo>
                    <a:pt x="10208" y="3088"/>
                    <a:pt x="10108" y="3021"/>
                    <a:pt x="10007" y="3021"/>
                  </a:cubicBezTo>
                  <a:cubicBezTo>
                    <a:pt x="9622" y="1949"/>
                    <a:pt x="8580" y="1375"/>
                    <a:pt x="7459" y="1375"/>
                  </a:cubicBezTo>
                  <a:cubicBezTo>
                    <a:pt x="7220" y="1375"/>
                    <a:pt x="6978" y="1401"/>
                    <a:pt x="6738" y="1454"/>
                  </a:cubicBezTo>
                  <a:cubicBezTo>
                    <a:pt x="4937" y="1854"/>
                    <a:pt x="3836" y="3455"/>
                    <a:pt x="3136" y="5056"/>
                  </a:cubicBezTo>
                  <a:cubicBezTo>
                    <a:pt x="1368" y="9059"/>
                    <a:pt x="868" y="13462"/>
                    <a:pt x="434" y="17765"/>
                  </a:cubicBezTo>
                  <a:cubicBezTo>
                    <a:pt x="300" y="19033"/>
                    <a:pt x="167" y="20300"/>
                    <a:pt x="100" y="21568"/>
                  </a:cubicBezTo>
                  <a:cubicBezTo>
                    <a:pt x="34" y="22836"/>
                    <a:pt x="0" y="24137"/>
                    <a:pt x="334" y="25337"/>
                  </a:cubicBezTo>
                  <a:cubicBezTo>
                    <a:pt x="356" y="25426"/>
                    <a:pt x="438" y="25471"/>
                    <a:pt x="519" y="25471"/>
                  </a:cubicBezTo>
                  <a:cubicBezTo>
                    <a:pt x="560" y="25471"/>
                    <a:pt x="601" y="25460"/>
                    <a:pt x="634" y="25437"/>
                  </a:cubicBezTo>
                  <a:cubicBezTo>
                    <a:pt x="1335" y="26138"/>
                    <a:pt x="2269" y="26538"/>
                    <a:pt x="3169" y="26939"/>
                  </a:cubicBezTo>
                  <a:cubicBezTo>
                    <a:pt x="4303" y="27406"/>
                    <a:pt x="5471" y="27739"/>
                    <a:pt x="6672" y="28073"/>
                  </a:cubicBezTo>
                  <a:cubicBezTo>
                    <a:pt x="9040" y="28640"/>
                    <a:pt x="11442" y="29007"/>
                    <a:pt x="13844" y="29307"/>
                  </a:cubicBezTo>
                  <a:cubicBezTo>
                    <a:pt x="15254" y="29459"/>
                    <a:pt x="16654" y="29557"/>
                    <a:pt x="18055" y="29557"/>
                  </a:cubicBezTo>
                  <a:cubicBezTo>
                    <a:pt x="19106" y="29557"/>
                    <a:pt x="20158" y="29502"/>
                    <a:pt x="21215" y="29374"/>
                  </a:cubicBezTo>
                  <a:cubicBezTo>
                    <a:pt x="22416" y="29207"/>
                    <a:pt x="23651" y="28973"/>
                    <a:pt x="24885" y="28807"/>
                  </a:cubicBezTo>
                  <a:cubicBezTo>
                    <a:pt x="25952" y="28640"/>
                    <a:pt x="27020" y="28606"/>
                    <a:pt x="28120" y="28606"/>
                  </a:cubicBezTo>
                  <a:cubicBezTo>
                    <a:pt x="28097" y="28796"/>
                    <a:pt x="28275" y="28969"/>
                    <a:pt x="28453" y="28969"/>
                  </a:cubicBezTo>
                  <a:cubicBezTo>
                    <a:pt x="28525" y="28969"/>
                    <a:pt x="28596" y="28941"/>
                    <a:pt x="28654" y="28873"/>
                  </a:cubicBezTo>
                  <a:cubicBezTo>
                    <a:pt x="29488" y="27939"/>
                    <a:pt x="29955" y="26572"/>
                    <a:pt x="30422" y="25404"/>
                  </a:cubicBezTo>
                  <a:cubicBezTo>
                    <a:pt x="30956" y="24203"/>
                    <a:pt x="31389" y="23002"/>
                    <a:pt x="31790" y="21768"/>
                  </a:cubicBezTo>
                  <a:cubicBezTo>
                    <a:pt x="32590" y="19200"/>
                    <a:pt x="33124" y="16598"/>
                    <a:pt x="33391" y="13963"/>
                  </a:cubicBezTo>
                  <a:cubicBezTo>
                    <a:pt x="33691" y="11294"/>
                    <a:pt x="33691" y="8559"/>
                    <a:pt x="33357" y="5890"/>
                  </a:cubicBezTo>
                  <a:cubicBezTo>
                    <a:pt x="33057" y="3655"/>
                    <a:pt x="32290" y="1254"/>
                    <a:pt x="30055" y="286"/>
                  </a:cubicBezTo>
                  <a:cubicBezTo>
                    <a:pt x="29581" y="87"/>
                    <a:pt x="29092" y="1"/>
                    <a:pt x="2859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5762243" y="3966883"/>
              <a:ext cx="49982" cy="37383"/>
            </a:xfrm>
            <a:custGeom>
              <a:avLst/>
              <a:gdLst/>
              <a:ahLst/>
              <a:cxnLst/>
              <a:rect l="l" t="t" r="r" b="b"/>
              <a:pathLst>
                <a:path w="3380" h="2528" extrusionOk="0">
                  <a:moveTo>
                    <a:pt x="1652" y="0"/>
                  </a:moveTo>
                  <a:cubicBezTo>
                    <a:pt x="1298" y="0"/>
                    <a:pt x="959" y="158"/>
                    <a:pt x="678" y="413"/>
                  </a:cubicBezTo>
                  <a:cubicBezTo>
                    <a:pt x="344" y="747"/>
                    <a:pt x="144" y="1214"/>
                    <a:pt x="44" y="1647"/>
                  </a:cubicBezTo>
                  <a:cubicBezTo>
                    <a:pt x="1" y="1777"/>
                    <a:pt x="83" y="1850"/>
                    <a:pt x="174" y="1850"/>
                  </a:cubicBezTo>
                  <a:cubicBezTo>
                    <a:pt x="223" y="1850"/>
                    <a:pt x="275" y="1828"/>
                    <a:pt x="311" y="1781"/>
                  </a:cubicBezTo>
                  <a:cubicBezTo>
                    <a:pt x="511" y="1480"/>
                    <a:pt x="711" y="1114"/>
                    <a:pt x="1011" y="880"/>
                  </a:cubicBezTo>
                  <a:cubicBezTo>
                    <a:pt x="1112" y="780"/>
                    <a:pt x="1278" y="713"/>
                    <a:pt x="1412" y="680"/>
                  </a:cubicBezTo>
                  <a:cubicBezTo>
                    <a:pt x="1478" y="663"/>
                    <a:pt x="1545" y="655"/>
                    <a:pt x="1612" y="655"/>
                  </a:cubicBezTo>
                  <a:cubicBezTo>
                    <a:pt x="1679" y="655"/>
                    <a:pt x="1745" y="663"/>
                    <a:pt x="1812" y="680"/>
                  </a:cubicBezTo>
                  <a:cubicBezTo>
                    <a:pt x="2079" y="780"/>
                    <a:pt x="2279" y="1114"/>
                    <a:pt x="2379" y="1380"/>
                  </a:cubicBezTo>
                  <a:cubicBezTo>
                    <a:pt x="2446" y="1547"/>
                    <a:pt x="2479" y="1714"/>
                    <a:pt x="2479" y="1881"/>
                  </a:cubicBezTo>
                  <a:cubicBezTo>
                    <a:pt x="2513" y="2114"/>
                    <a:pt x="2546" y="2281"/>
                    <a:pt x="2679" y="2448"/>
                  </a:cubicBezTo>
                  <a:cubicBezTo>
                    <a:pt x="2734" y="2503"/>
                    <a:pt x="2789" y="2528"/>
                    <a:pt x="2839" y="2528"/>
                  </a:cubicBezTo>
                  <a:cubicBezTo>
                    <a:pt x="2879" y="2528"/>
                    <a:pt x="2916" y="2511"/>
                    <a:pt x="2946" y="2481"/>
                  </a:cubicBezTo>
                  <a:cubicBezTo>
                    <a:pt x="3380" y="2148"/>
                    <a:pt x="3180" y="1480"/>
                    <a:pt x="2980" y="1047"/>
                  </a:cubicBezTo>
                  <a:cubicBezTo>
                    <a:pt x="2813" y="613"/>
                    <a:pt x="2479" y="180"/>
                    <a:pt x="1979" y="46"/>
                  </a:cubicBezTo>
                  <a:cubicBezTo>
                    <a:pt x="1869" y="15"/>
                    <a:pt x="1760" y="0"/>
                    <a:pt x="165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5662270" y="3950218"/>
              <a:ext cx="41937" cy="39497"/>
            </a:xfrm>
            <a:custGeom>
              <a:avLst/>
              <a:gdLst/>
              <a:ahLst/>
              <a:cxnLst/>
              <a:rect l="l" t="t" r="r" b="b"/>
              <a:pathLst>
                <a:path w="2836" h="2671" extrusionOk="0">
                  <a:moveTo>
                    <a:pt x="1494" y="1"/>
                  </a:moveTo>
                  <a:cubicBezTo>
                    <a:pt x="1407" y="1"/>
                    <a:pt x="1320" y="13"/>
                    <a:pt x="1234" y="39"/>
                  </a:cubicBezTo>
                  <a:cubicBezTo>
                    <a:pt x="901" y="139"/>
                    <a:pt x="634" y="406"/>
                    <a:pt x="434" y="706"/>
                  </a:cubicBezTo>
                  <a:cubicBezTo>
                    <a:pt x="200" y="1040"/>
                    <a:pt x="34" y="1440"/>
                    <a:pt x="0" y="1874"/>
                  </a:cubicBezTo>
                  <a:cubicBezTo>
                    <a:pt x="0" y="1939"/>
                    <a:pt x="71" y="1990"/>
                    <a:pt x="130" y="1990"/>
                  </a:cubicBezTo>
                  <a:cubicBezTo>
                    <a:pt x="161" y="1990"/>
                    <a:pt x="189" y="1975"/>
                    <a:pt x="200" y="1940"/>
                  </a:cubicBezTo>
                  <a:cubicBezTo>
                    <a:pt x="300" y="1740"/>
                    <a:pt x="401" y="1573"/>
                    <a:pt x="501" y="1373"/>
                  </a:cubicBezTo>
                  <a:cubicBezTo>
                    <a:pt x="567" y="1206"/>
                    <a:pt x="667" y="1040"/>
                    <a:pt x="767" y="906"/>
                  </a:cubicBezTo>
                  <a:cubicBezTo>
                    <a:pt x="941" y="674"/>
                    <a:pt x="1191" y="493"/>
                    <a:pt x="1450" y="493"/>
                  </a:cubicBezTo>
                  <a:cubicBezTo>
                    <a:pt x="1489" y="493"/>
                    <a:pt x="1529" y="497"/>
                    <a:pt x="1568" y="506"/>
                  </a:cubicBezTo>
                  <a:cubicBezTo>
                    <a:pt x="1868" y="573"/>
                    <a:pt x="2002" y="940"/>
                    <a:pt x="2068" y="1206"/>
                  </a:cubicBezTo>
                  <a:cubicBezTo>
                    <a:pt x="2102" y="1373"/>
                    <a:pt x="2168" y="1573"/>
                    <a:pt x="2168" y="1774"/>
                  </a:cubicBezTo>
                  <a:cubicBezTo>
                    <a:pt x="2168" y="1874"/>
                    <a:pt x="2168" y="1974"/>
                    <a:pt x="2168" y="2107"/>
                  </a:cubicBezTo>
                  <a:cubicBezTo>
                    <a:pt x="2168" y="2241"/>
                    <a:pt x="2135" y="2374"/>
                    <a:pt x="2235" y="2507"/>
                  </a:cubicBezTo>
                  <a:cubicBezTo>
                    <a:pt x="2295" y="2607"/>
                    <a:pt x="2402" y="2671"/>
                    <a:pt x="2507" y="2671"/>
                  </a:cubicBezTo>
                  <a:cubicBezTo>
                    <a:pt x="2578" y="2671"/>
                    <a:pt x="2648" y="2641"/>
                    <a:pt x="2702" y="2574"/>
                  </a:cubicBezTo>
                  <a:cubicBezTo>
                    <a:pt x="2802" y="2474"/>
                    <a:pt x="2836" y="2341"/>
                    <a:pt x="2836" y="2207"/>
                  </a:cubicBezTo>
                  <a:cubicBezTo>
                    <a:pt x="2836" y="2074"/>
                    <a:pt x="2802" y="1974"/>
                    <a:pt x="2802" y="1840"/>
                  </a:cubicBezTo>
                  <a:cubicBezTo>
                    <a:pt x="2769" y="1640"/>
                    <a:pt x="2736" y="1473"/>
                    <a:pt x="2669" y="1273"/>
                  </a:cubicBezTo>
                  <a:cubicBezTo>
                    <a:pt x="2602" y="940"/>
                    <a:pt x="2469" y="573"/>
                    <a:pt x="2202" y="306"/>
                  </a:cubicBezTo>
                  <a:cubicBezTo>
                    <a:pt x="2003" y="107"/>
                    <a:pt x="1749" y="1"/>
                    <a:pt x="14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5684465" y="3948355"/>
              <a:ext cx="64636" cy="98455"/>
            </a:xfrm>
            <a:custGeom>
              <a:avLst/>
              <a:gdLst/>
              <a:ahLst/>
              <a:cxnLst/>
              <a:rect l="l" t="t" r="r" b="b"/>
              <a:pathLst>
                <a:path w="4371" h="6658" extrusionOk="0">
                  <a:moveTo>
                    <a:pt x="4169" y="0"/>
                  </a:moveTo>
                  <a:cubicBezTo>
                    <a:pt x="4091" y="0"/>
                    <a:pt x="4018" y="43"/>
                    <a:pt x="4003" y="132"/>
                  </a:cubicBezTo>
                  <a:cubicBezTo>
                    <a:pt x="3836" y="632"/>
                    <a:pt x="3736" y="1132"/>
                    <a:pt x="3670" y="1666"/>
                  </a:cubicBezTo>
                  <a:cubicBezTo>
                    <a:pt x="3603" y="2166"/>
                    <a:pt x="3503" y="2667"/>
                    <a:pt x="3436" y="3200"/>
                  </a:cubicBezTo>
                  <a:cubicBezTo>
                    <a:pt x="3369" y="3434"/>
                    <a:pt x="3336" y="3701"/>
                    <a:pt x="3269" y="3968"/>
                  </a:cubicBezTo>
                  <a:cubicBezTo>
                    <a:pt x="3238" y="4215"/>
                    <a:pt x="3293" y="4576"/>
                    <a:pt x="2985" y="4576"/>
                  </a:cubicBezTo>
                  <a:cubicBezTo>
                    <a:pt x="2960" y="4576"/>
                    <a:pt x="2932" y="4573"/>
                    <a:pt x="2902" y="4568"/>
                  </a:cubicBezTo>
                  <a:cubicBezTo>
                    <a:pt x="2469" y="4501"/>
                    <a:pt x="2035" y="4268"/>
                    <a:pt x="1601" y="4101"/>
                  </a:cubicBezTo>
                  <a:cubicBezTo>
                    <a:pt x="1374" y="4039"/>
                    <a:pt x="1133" y="3964"/>
                    <a:pt x="895" y="3964"/>
                  </a:cubicBezTo>
                  <a:cubicBezTo>
                    <a:pt x="750" y="3964"/>
                    <a:pt x="606" y="3992"/>
                    <a:pt x="467" y="4068"/>
                  </a:cubicBezTo>
                  <a:cubicBezTo>
                    <a:pt x="167" y="4235"/>
                    <a:pt x="0" y="4568"/>
                    <a:pt x="134" y="4902"/>
                  </a:cubicBezTo>
                  <a:cubicBezTo>
                    <a:pt x="267" y="5269"/>
                    <a:pt x="701" y="5569"/>
                    <a:pt x="968" y="5802"/>
                  </a:cubicBezTo>
                  <a:cubicBezTo>
                    <a:pt x="1335" y="6103"/>
                    <a:pt x="1735" y="6403"/>
                    <a:pt x="2135" y="6636"/>
                  </a:cubicBezTo>
                  <a:cubicBezTo>
                    <a:pt x="2177" y="6650"/>
                    <a:pt x="2218" y="6658"/>
                    <a:pt x="2257" y="6658"/>
                  </a:cubicBezTo>
                  <a:cubicBezTo>
                    <a:pt x="2312" y="6658"/>
                    <a:pt x="2363" y="6642"/>
                    <a:pt x="2402" y="6603"/>
                  </a:cubicBezTo>
                  <a:cubicBezTo>
                    <a:pt x="2435" y="6570"/>
                    <a:pt x="2435" y="6536"/>
                    <a:pt x="2469" y="6503"/>
                  </a:cubicBezTo>
                  <a:cubicBezTo>
                    <a:pt x="2502" y="6403"/>
                    <a:pt x="2435" y="6303"/>
                    <a:pt x="2369" y="6269"/>
                  </a:cubicBezTo>
                  <a:cubicBezTo>
                    <a:pt x="2002" y="6002"/>
                    <a:pt x="1601" y="5736"/>
                    <a:pt x="1268" y="5435"/>
                  </a:cubicBezTo>
                  <a:cubicBezTo>
                    <a:pt x="1101" y="5302"/>
                    <a:pt x="934" y="5169"/>
                    <a:pt x="801" y="5002"/>
                  </a:cubicBezTo>
                  <a:cubicBezTo>
                    <a:pt x="634" y="4835"/>
                    <a:pt x="501" y="4535"/>
                    <a:pt x="868" y="4468"/>
                  </a:cubicBezTo>
                  <a:cubicBezTo>
                    <a:pt x="889" y="4466"/>
                    <a:pt x="911" y="4465"/>
                    <a:pt x="933" y="4465"/>
                  </a:cubicBezTo>
                  <a:cubicBezTo>
                    <a:pt x="1289" y="4465"/>
                    <a:pt x="1723" y="4705"/>
                    <a:pt x="2068" y="4768"/>
                  </a:cubicBezTo>
                  <a:cubicBezTo>
                    <a:pt x="2295" y="4810"/>
                    <a:pt x="2535" y="4838"/>
                    <a:pt x="2771" y="4838"/>
                  </a:cubicBezTo>
                  <a:cubicBezTo>
                    <a:pt x="2917" y="4838"/>
                    <a:pt x="3062" y="4827"/>
                    <a:pt x="3203" y="4802"/>
                  </a:cubicBezTo>
                  <a:cubicBezTo>
                    <a:pt x="3503" y="4768"/>
                    <a:pt x="3570" y="4568"/>
                    <a:pt x="3636" y="4335"/>
                  </a:cubicBezTo>
                  <a:cubicBezTo>
                    <a:pt x="3736" y="3868"/>
                    <a:pt x="3803" y="3401"/>
                    <a:pt x="3870" y="2934"/>
                  </a:cubicBezTo>
                  <a:cubicBezTo>
                    <a:pt x="3970" y="2467"/>
                    <a:pt x="4070" y="2033"/>
                    <a:pt x="4170" y="1599"/>
                  </a:cubicBezTo>
                  <a:cubicBezTo>
                    <a:pt x="4270" y="1132"/>
                    <a:pt x="4337" y="665"/>
                    <a:pt x="4370" y="198"/>
                  </a:cubicBezTo>
                  <a:cubicBezTo>
                    <a:pt x="4370" y="68"/>
                    <a:pt x="4266" y="0"/>
                    <a:pt x="4169" y="0"/>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5684465" y="4055263"/>
              <a:ext cx="112976" cy="66751"/>
            </a:xfrm>
            <a:custGeom>
              <a:avLst/>
              <a:gdLst/>
              <a:ahLst/>
              <a:cxnLst/>
              <a:rect l="l" t="t" r="r" b="b"/>
              <a:pathLst>
                <a:path w="7640" h="4514" extrusionOk="0">
                  <a:moveTo>
                    <a:pt x="7533" y="0"/>
                  </a:moveTo>
                  <a:cubicBezTo>
                    <a:pt x="7524" y="0"/>
                    <a:pt x="7515" y="2"/>
                    <a:pt x="7506" y="7"/>
                  </a:cubicBezTo>
                  <a:cubicBezTo>
                    <a:pt x="5071" y="907"/>
                    <a:pt x="2569" y="1374"/>
                    <a:pt x="100" y="2108"/>
                  </a:cubicBezTo>
                  <a:cubicBezTo>
                    <a:pt x="34" y="2108"/>
                    <a:pt x="0" y="2308"/>
                    <a:pt x="34" y="2375"/>
                  </a:cubicBezTo>
                  <a:cubicBezTo>
                    <a:pt x="1183" y="3403"/>
                    <a:pt x="2880" y="4513"/>
                    <a:pt x="4529" y="4513"/>
                  </a:cubicBezTo>
                  <a:cubicBezTo>
                    <a:pt x="4699" y="4513"/>
                    <a:pt x="4869" y="4502"/>
                    <a:pt x="5037" y="4477"/>
                  </a:cubicBezTo>
                  <a:cubicBezTo>
                    <a:pt x="5871" y="4343"/>
                    <a:pt x="6405" y="3843"/>
                    <a:pt x="6738" y="3076"/>
                  </a:cubicBezTo>
                  <a:cubicBezTo>
                    <a:pt x="7172" y="2142"/>
                    <a:pt x="7439" y="1141"/>
                    <a:pt x="7639" y="140"/>
                  </a:cubicBezTo>
                  <a:cubicBezTo>
                    <a:pt x="7639" y="83"/>
                    <a:pt x="7589" y="0"/>
                    <a:pt x="753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5786064" y="3912320"/>
              <a:ext cx="34056" cy="30595"/>
            </a:xfrm>
            <a:custGeom>
              <a:avLst/>
              <a:gdLst/>
              <a:ahLst/>
              <a:cxnLst/>
              <a:rect l="l" t="t" r="r" b="b"/>
              <a:pathLst>
                <a:path w="2303" h="2069" extrusionOk="0">
                  <a:moveTo>
                    <a:pt x="1168" y="1068"/>
                  </a:moveTo>
                  <a:cubicBezTo>
                    <a:pt x="1179" y="1089"/>
                    <a:pt x="1190" y="1110"/>
                    <a:pt x="1200" y="1131"/>
                  </a:cubicBezTo>
                  <a:lnTo>
                    <a:pt x="1200" y="1131"/>
                  </a:lnTo>
                  <a:cubicBezTo>
                    <a:pt x="1182" y="1110"/>
                    <a:pt x="1168" y="1089"/>
                    <a:pt x="1168" y="1068"/>
                  </a:cubicBezTo>
                  <a:close/>
                  <a:moveTo>
                    <a:pt x="1426" y="1518"/>
                  </a:moveTo>
                  <a:lnTo>
                    <a:pt x="1426" y="1518"/>
                  </a:lnTo>
                  <a:cubicBezTo>
                    <a:pt x="1427" y="1518"/>
                    <a:pt x="1429" y="1523"/>
                    <a:pt x="1435" y="1535"/>
                  </a:cubicBezTo>
                  <a:cubicBezTo>
                    <a:pt x="1435" y="1541"/>
                    <a:pt x="1436" y="1548"/>
                    <a:pt x="1436" y="1554"/>
                  </a:cubicBezTo>
                  <a:lnTo>
                    <a:pt x="1436" y="1554"/>
                  </a:lnTo>
                  <a:cubicBezTo>
                    <a:pt x="1430" y="1537"/>
                    <a:pt x="1424" y="1518"/>
                    <a:pt x="1426" y="1518"/>
                  </a:cubicBezTo>
                  <a:close/>
                  <a:moveTo>
                    <a:pt x="935" y="0"/>
                  </a:moveTo>
                  <a:cubicBezTo>
                    <a:pt x="701" y="0"/>
                    <a:pt x="468" y="0"/>
                    <a:pt x="234" y="100"/>
                  </a:cubicBezTo>
                  <a:cubicBezTo>
                    <a:pt x="101" y="134"/>
                    <a:pt x="1" y="267"/>
                    <a:pt x="34" y="400"/>
                  </a:cubicBezTo>
                  <a:cubicBezTo>
                    <a:pt x="34" y="567"/>
                    <a:pt x="168" y="667"/>
                    <a:pt x="301" y="667"/>
                  </a:cubicBezTo>
                  <a:lnTo>
                    <a:pt x="401" y="667"/>
                  </a:lnTo>
                  <a:cubicBezTo>
                    <a:pt x="468" y="667"/>
                    <a:pt x="535" y="701"/>
                    <a:pt x="568" y="701"/>
                  </a:cubicBezTo>
                  <a:cubicBezTo>
                    <a:pt x="601" y="734"/>
                    <a:pt x="635" y="734"/>
                    <a:pt x="668" y="734"/>
                  </a:cubicBezTo>
                  <a:cubicBezTo>
                    <a:pt x="668" y="734"/>
                    <a:pt x="668" y="734"/>
                    <a:pt x="668" y="734"/>
                  </a:cubicBezTo>
                  <a:lnTo>
                    <a:pt x="668" y="734"/>
                  </a:lnTo>
                  <a:cubicBezTo>
                    <a:pt x="668" y="735"/>
                    <a:pt x="668" y="737"/>
                    <a:pt x="668" y="738"/>
                  </a:cubicBezTo>
                  <a:lnTo>
                    <a:pt x="668" y="738"/>
                  </a:lnTo>
                  <a:cubicBezTo>
                    <a:pt x="670" y="747"/>
                    <a:pt x="675" y="767"/>
                    <a:pt x="701" y="767"/>
                  </a:cubicBezTo>
                  <a:cubicBezTo>
                    <a:pt x="699" y="765"/>
                    <a:pt x="697" y="763"/>
                    <a:pt x="696" y="762"/>
                  </a:cubicBezTo>
                  <a:lnTo>
                    <a:pt x="696" y="762"/>
                  </a:lnTo>
                  <a:cubicBezTo>
                    <a:pt x="714" y="767"/>
                    <a:pt x="735" y="767"/>
                    <a:pt x="735" y="767"/>
                  </a:cubicBezTo>
                  <a:cubicBezTo>
                    <a:pt x="768" y="801"/>
                    <a:pt x="768" y="801"/>
                    <a:pt x="801" y="801"/>
                  </a:cubicBezTo>
                  <a:lnTo>
                    <a:pt x="868" y="834"/>
                  </a:lnTo>
                  <a:cubicBezTo>
                    <a:pt x="868" y="841"/>
                    <a:pt x="873" y="850"/>
                    <a:pt x="879" y="858"/>
                  </a:cubicBezTo>
                  <a:lnTo>
                    <a:pt x="879" y="858"/>
                  </a:lnTo>
                  <a:cubicBezTo>
                    <a:pt x="878" y="858"/>
                    <a:pt x="877" y="858"/>
                    <a:pt x="876" y="858"/>
                  </a:cubicBezTo>
                  <a:cubicBezTo>
                    <a:pt x="860" y="858"/>
                    <a:pt x="908" y="901"/>
                    <a:pt x="935" y="901"/>
                  </a:cubicBezTo>
                  <a:cubicBezTo>
                    <a:pt x="956" y="922"/>
                    <a:pt x="976" y="942"/>
                    <a:pt x="1005" y="963"/>
                  </a:cubicBezTo>
                  <a:lnTo>
                    <a:pt x="1005" y="963"/>
                  </a:lnTo>
                  <a:cubicBezTo>
                    <a:pt x="1004" y="963"/>
                    <a:pt x="1002" y="962"/>
                    <a:pt x="1002" y="962"/>
                  </a:cubicBezTo>
                  <a:cubicBezTo>
                    <a:pt x="997" y="962"/>
                    <a:pt x="1012" y="973"/>
                    <a:pt x="1068" y="1001"/>
                  </a:cubicBezTo>
                  <a:cubicBezTo>
                    <a:pt x="1043" y="988"/>
                    <a:pt x="1023" y="976"/>
                    <a:pt x="1005" y="963"/>
                  </a:cubicBezTo>
                  <a:lnTo>
                    <a:pt x="1005" y="963"/>
                  </a:lnTo>
                  <a:cubicBezTo>
                    <a:pt x="1018" y="967"/>
                    <a:pt x="1051" y="984"/>
                    <a:pt x="1068" y="1001"/>
                  </a:cubicBezTo>
                  <a:cubicBezTo>
                    <a:pt x="1068" y="1001"/>
                    <a:pt x="1102" y="1034"/>
                    <a:pt x="1102" y="1034"/>
                  </a:cubicBezTo>
                  <a:cubicBezTo>
                    <a:pt x="1147" y="1080"/>
                    <a:pt x="1177" y="1110"/>
                    <a:pt x="1202" y="1135"/>
                  </a:cubicBezTo>
                  <a:lnTo>
                    <a:pt x="1202" y="1135"/>
                  </a:lnTo>
                  <a:cubicBezTo>
                    <a:pt x="1258" y="1246"/>
                    <a:pt x="1319" y="1357"/>
                    <a:pt x="1402" y="1468"/>
                  </a:cubicBezTo>
                  <a:cubicBezTo>
                    <a:pt x="1402" y="1501"/>
                    <a:pt x="1435" y="1535"/>
                    <a:pt x="1435" y="1568"/>
                  </a:cubicBezTo>
                  <a:cubicBezTo>
                    <a:pt x="1437" y="1572"/>
                    <a:pt x="1439" y="1575"/>
                    <a:pt x="1440" y="1577"/>
                  </a:cubicBezTo>
                  <a:lnTo>
                    <a:pt x="1440" y="1577"/>
                  </a:lnTo>
                  <a:cubicBezTo>
                    <a:pt x="1449" y="1617"/>
                    <a:pt x="1469" y="1643"/>
                    <a:pt x="1469" y="1668"/>
                  </a:cubicBezTo>
                  <a:cubicBezTo>
                    <a:pt x="1516" y="1762"/>
                    <a:pt x="1563" y="1840"/>
                    <a:pt x="1634" y="1901"/>
                  </a:cubicBezTo>
                  <a:lnTo>
                    <a:pt x="1634" y="1901"/>
                  </a:lnTo>
                  <a:cubicBezTo>
                    <a:pt x="1654" y="1923"/>
                    <a:pt x="1669" y="1946"/>
                    <a:pt x="1669" y="1968"/>
                  </a:cubicBezTo>
                  <a:cubicBezTo>
                    <a:pt x="1735" y="2035"/>
                    <a:pt x="1802" y="2068"/>
                    <a:pt x="1902" y="2068"/>
                  </a:cubicBezTo>
                  <a:cubicBezTo>
                    <a:pt x="1969" y="2068"/>
                    <a:pt x="2036" y="2035"/>
                    <a:pt x="2102" y="1968"/>
                  </a:cubicBezTo>
                  <a:cubicBezTo>
                    <a:pt x="2117" y="1953"/>
                    <a:pt x="2132" y="1931"/>
                    <a:pt x="2144" y="1909"/>
                  </a:cubicBezTo>
                  <a:lnTo>
                    <a:pt x="2144" y="1909"/>
                  </a:lnTo>
                  <a:cubicBezTo>
                    <a:pt x="2254" y="1797"/>
                    <a:pt x="2303" y="1608"/>
                    <a:pt x="2303" y="1468"/>
                  </a:cubicBezTo>
                  <a:cubicBezTo>
                    <a:pt x="2303" y="1334"/>
                    <a:pt x="2303" y="1168"/>
                    <a:pt x="2236" y="1034"/>
                  </a:cubicBezTo>
                  <a:cubicBezTo>
                    <a:pt x="2202" y="867"/>
                    <a:pt x="2102" y="734"/>
                    <a:pt x="1969" y="601"/>
                  </a:cubicBezTo>
                  <a:cubicBezTo>
                    <a:pt x="1902" y="500"/>
                    <a:pt x="1836" y="434"/>
                    <a:pt x="1769" y="367"/>
                  </a:cubicBezTo>
                  <a:cubicBezTo>
                    <a:pt x="1635" y="234"/>
                    <a:pt x="1502" y="167"/>
                    <a:pt x="1335" y="100"/>
                  </a:cubicBezTo>
                  <a:cubicBezTo>
                    <a:pt x="1202" y="33"/>
                    <a:pt x="1068" y="33"/>
                    <a:pt x="9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5668436" y="3905695"/>
              <a:ext cx="34780" cy="21309"/>
            </a:xfrm>
            <a:custGeom>
              <a:avLst/>
              <a:gdLst/>
              <a:ahLst/>
              <a:cxnLst/>
              <a:rect l="l" t="t" r="r" b="b"/>
              <a:pathLst>
                <a:path w="2352" h="1441" extrusionOk="0">
                  <a:moveTo>
                    <a:pt x="98" y="1261"/>
                  </a:moveTo>
                  <a:cubicBezTo>
                    <a:pt x="104" y="1268"/>
                    <a:pt x="110" y="1275"/>
                    <a:pt x="117" y="1282"/>
                  </a:cubicBezTo>
                  <a:lnTo>
                    <a:pt x="117" y="1315"/>
                  </a:lnTo>
                  <a:cubicBezTo>
                    <a:pt x="111" y="1296"/>
                    <a:pt x="104" y="1278"/>
                    <a:pt x="98" y="1261"/>
                  </a:cubicBezTo>
                  <a:close/>
                  <a:moveTo>
                    <a:pt x="217" y="1349"/>
                  </a:moveTo>
                  <a:cubicBezTo>
                    <a:pt x="218" y="1350"/>
                    <a:pt x="220" y="1352"/>
                    <a:pt x="221" y="1353"/>
                  </a:cubicBezTo>
                  <a:lnTo>
                    <a:pt x="221" y="1353"/>
                  </a:lnTo>
                  <a:lnTo>
                    <a:pt x="184" y="1349"/>
                  </a:lnTo>
                  <a:close/>
                  <a:moveTo>
                    <a:pt x="1480" y="1"/>
                  </a:moveTo>
                  <a:cubicBezTo>
                    <a:pt x="1317" y="1"/>
                    <a:pt x="1159" y="24"/>
                    <a:pt x="1018" y="48"/>
                  </a:cubicBezTo>
                  <a:cubicBezTo>
                    <a:pt x="784" y="115"/>
                    <a:pt x="551" y="181"/>
                    <a:pt x="384" y="348"/>
                  </a:cubicBezTo>
                  <a:cubicBezTo>
                    <a:pt x="317" y="381"/>
                    <a:pt x="284" y="448"/>
                    <a:pt x="217" y="515"/>
                  </a:cubicBezTo>
                  <a:cubicBezTo>
                    <a:pt x="117" y="615"/>
                    <a:pt x="84" y="748"/>
                    <a:pt x="17" y="882"/>
                  </a:cubicBezTo>
                  <a:cubicBezTo>
                    <a:pt x="0" y="949"/>
                    <a:pt x="0" y="1024"/>
                    <a:pt x="17" y="1095"/>
                  </a:cubicBezTo>
                  <a:lnTo>
                    <a:pt x="17" y="1095"/>
                  </a:lnTo>
                  <a:cubicBezTo>
                    <a:pt x="19" y="1213"/>
                    <a:pt x="32" y="1327"/>
                    <a:pt x="150" y="1415"/>
                  </a:cubicBezTo>
                  <a:cubicBezTo>
                    <a:pt x="184" y="1432"/>
                    <a:pt x="225" y="1440"/>
                    <a:pt x="267" y="1440"/>
                  </a:cubicBezTo>
                  <a:cubicBezTo>
                    <a:pt x="309" y="1440"/>
                    <a:pt x="350" y="1432"/>
                    <a:pt x="384" y="1415"/>
                  </a:cubicBezTo>
                  <a:lnTo>
                    <a:pt x="451" y="1415"/>
                  </a:lnTo>
                  <a:cubicBezTo>
                    <a:pt x="451" y="1415"/>
                    <a:pt x="451" y="1413"/>
                    <a:pt x="451" y="1409"/>
                  </a:cubicBezTo>
                  <a:lnTo>
                    <a:pt x="451" y="1409"/>
                  </a:lnTo>
                  <a:cubicBezTo>
                    <a:pt x="521" y="1401"/>
                    <a:pt x="592" y="1378"/>
                    <a:pt x="651" y="1349"/>
                  </a:cubicBezTo>
                  <a:cubicBezTo>
                    <a:pt x="684" y="1315"/>
                    <a:pt x="751" y="1315"/>
                    <a:pt x="817" y="1282"/>
                  </a:cubicBezTo>
                  <a:cubicBezTo>
                    <a:pt x="884" y="1215"/>
                    <a:pt x="918" y="1182"/>
                    <a:pt x="984" y="1149"/>
                  </a:cubicBezTo>
                  <a:cubicBezTo>
                    <a:pt x="1051" y="1115"/>
                    <a:pt x="1118" y="1082"/>
                    <a:pt x="1184" y="1049"/>
                  </a:cubicBezTo>
                  <a:cubicBezTo>
                    <a:pt x="1218" y="1049"/>
                    <a:pt x="1251" y="1015"/>
                    <a:pt x="1251" y="982"/>
                  </a:cubicBezTo>
                  <a:cubicBezTo>
                    <a:pt x="1264" y="982"/>
                    <a:pt x="1286" y="977"/>
                    <a:pt x="1305" y="973"/>
                  </a:cubicBezTo>
                  <a:lnTo>
                    <a:pt x="1305" y="973"/>
                  </a:lnTo>
                  <a:cubicBezTo>
                    <a:pt x="1288" y="982"/>
                    <a:pt x="1275" y="991"/>
                    <a:pt x="1283" y="991"/>
                  </a:cubicBezTo>
                  <a:cubicBezTo>
                    <a:pt x="1287" y="991"/>
                    <a:pt x="1298" y="989"/>
                    <a:pt x="1318" y="982"/>
                  </a:cubicBezTo>
                  <a:cubicBezTo>
                    <a:pt x="1340" y="971"/>
                    <a:pt x="1344" y="967"/>
                    <a:pt x="1338" y="967"/>
                  </a:cubicBezTo>
                  <a:cubicBezTo>
                    <a:pt x="1332" y="967"/>
                    <a:pt x="1320" y="970"/>
                    <a:pt x="1305" y="973"/>
                  </a:cubicBezTo>
                  <a:lnTo>
                    <a:pt x="1305" y="973"/>
                  </a:lnTo>
                  <a:cubicBezTo>
                    <a:pt x="1326" y="961"/>
                    <a:pt x="1351" y="948"/>
                    <a:pt x="1351" y="948"/>
                  </a:cubicBezTo>
                  <a:cubicBezTo>
                    <a:pt x="1385" y="948"/>
                    <a:pt x="1418" y="948"/>
                    <a:pt x="1451" y="915"/>
                  </a:cubicBezTo>
                  <a:cubicBezTo>
                    <a:pt x="1518" y="915"/>
                    <a:pt x="1585" y="882"/>
                    <a:pt x="1651" y="882"/>
                  </a:cubicBezTo>
                  <a:lnTo>
                    <a:pt x="1751" y="848"/>
                  </a:lnTo>
                  <a:cubicBezTo>
                    <a:pt x="1774" y="848"/>
                    <a:pt x="1826" y="834"/>
                    <a:pt x="1838" y="834"/>
                  </a:cubicBezTo>
                  <a:cubicBezTo>
                    <a:pt x="1844" y="834"/>
                    <a:pt x="1840" y="837"/>
                    <a:pt x="1818" y="848"/>
                  </a:cubicBezTo>
                  <a:lnTo>
                    <a:pt x="1985" y="848"/>
                  </a:lnTo>
                  <a:cubicBezTo>
                    <a:pt x="2152" y="848"/>
                    <a:pt x="2285" y="715"/>
                    <a:pt x="2319" y="582"/>
                  </a:cubicBezTo>
                  <a:cubicBezTo>
                    <a:pt x="2352" y="448"/>
                    <a:pt x="2319" y="315"/>
                    <a:pt x="2185" y="215"/>
                  </a:cubicBezTo>
                  <a:cubicBezTo>
                    <a:pt x="2018" y="115"/>
                    <a:pt x="1852" y="48"/>
                    <a:pt x="1685" y="14"/>
                  </a:cubicBezTo>
                  <a:cubicBezTo>
                    <a:pt x="1616" y="5"/>
                    <a:pt x="1548" y="1"/>
                    <a:pt x="148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5563126" y="3702349"/>
              <a:ext cx="395122" cy="301635"/>
            </a:xfrm>
            <a:custGeom>
              <a:avLst/>
              <a:gdLst/>
              <a:ahLst/>
              <a:cxnLst/>
              <a:rect l="l" t="t" r="r" b="b"/>
              <a:pathLst>
                <a:path w="26720" h="20398" extrusionOk="0">
                  <a:moveTo>
                    <a:pt x="6588" y="0"/>
                  </a:moveTo>
                  <a:cubicBezTo>
                    <a:pt x="5700" y="0"/>
                    <a:pt x="4788" y="224"/>
                    <a:pt x="3970" y="590"/>
                  </a:cubicBezTo>
                  <a:cubicBezTo>
                    <a:pt x="2202" y="1358"/>
                    <a:pt x="0" y="3025"/>
                    <a:pt x="334" y="5227"/>
                  </a:cubicBezTo>
                  <a:cubicBezTo>
                    <a:pt x="501" y="6194"/>
                    <a:pt x="1201" y="6928"/>
                    <a:pt x="2069" y="7295"/>
                  </a:cubicBezTo>
                  <a:cubicBezTo>
                    <a:pt x="2536" y="7495"/>
                    <a:pt x="3003" y="7562"/>
                    <a:pt x="3436" y="7595"/>
                  </a:cubicBezTo>
                  <a:cubicBezTo>
                    <a:pt x="3136" y="7896"/>
                    <a:pt x="2903" y="8262"/>
                    <a:pt x="2769" y="8696"/>
                  </a:cubicBezTo>
                  <a:cubicBezTo>
                    <a:pt x="2436" y="9730"/>
                    <a:pt x="3003" y="10631"/>
                    <a:pt x="3937" y="11065"/>
                  </a:cubicBezTo>
                  <a:cubicBezTo>
                    <a:pt x="4728" y="11454"/>
                    <a:pt x="5571" y="11621"/>
                    <a:pt x="6420" y="11621"/>
                  </a:cubicBezTo>
                  <a:cubicBezTo>
                    <a:pt x="7826" y="11621"/>
                    <a:pt x="9248" y="11163"/>
                    <a:pt x="10475" y="10497"/>
                  </a:cubicBezTo>
                  <a:lnTo>
                    <a:pt x="10475" y="10497"/>
                  </a:lnTo>
                  <a:cubicBezTo>
                    <a:pt x="10441" y="10831"/>
                    <a:pt x="10608" y="11198"/>
                    <a:pt x="10875" y="11465"/>
                  </a:cubicBezTo>
                  <a:cubicBezTo>
                    <a:pt x="11501" y="12060"/>
                    <a:pt x="12597" y="12302"/>
                    <a:pt x="13419" y="12302"/>
                  </a:cubicBezTo>
                  <a:cubicBezTo>
                    <a:pt x="13473" y="12302"/>
                    <a:pt x="13525" y="12301"/>
                    <a:pt x="13577" y="12299"/>
                  </a:cubicBezTo>
                  <a:cubicBezTo>
                    <a:pt x="15078" y="12232"/>
                    <a:pt x="17013" y="11932"/>
                    <a:pt x="18380" y="11098"/>
                  </a:cubicBezTo>
                  <a:cubicBezTo>
                    <a:pt x="18380" y="11131"/>
                    <a:pt x="18380" y="11198"/>
                    <a:pt x="18380" y="11231"/>
                  </a:cubicBezTo>
                  <a:cubicBezTo>
                    <a:pt x="18414" y="11732"/>
                    <a:pt x="18447" y="12232"/>
                    <a:pt x="18514" y="12732"/>
                  </a:cubicBezTo>
                  <a:cubicBezTo>
                    <a:pt x="18647" y="13700"/>
                    <a:pt x="18847" y="14667"/>
                    <a:pt x="19081" y="15601"/>
                  </a:cubicBezTo>
                  <a:cubicBezTo>
                    <a:pt x="19348" y="16568"/>
                    <a:pt x="19648" y="17536"/>
                    <a:pt x="20048" y="18470"/>
                  </a:cubicBezTo>
                  <a:cubicBezTo>
                    <a:pt x="20315" y="19104"/>
                    <a:pt x="20582" y="19837"/>
                    <a:pt x="21116" y="20271"/>
                  </a:cubicBezTo>
                  <a:cubicBezTo>
                    <a:pt x="21116" y="20338"/>
                    <a:pt x="21182" y="20338"/>
                    <a:pt x="21216" y="20371"/>
                  </a:cubicBezTo>
                  <a:cubicBezTo>
                    <a:pt x="21244" y="20390"/>
                    <a:pt x="21271" y="20398"/>
                    <a:pt x="21297" y="20398"/>
                  </a:cubicBezTo>
                  <a:cubicBezTo>
                    <a:pt x="21364" y="20398"/>
                    <a:pt x="21416" y="20343"/>
                    <a:pt x="21416" y="20271"/>
                  </a:cubicBezTo>
                  <a:cubicBezTo>
                    <a:pt x="22483" y="18903"/>
                    <a:pt x="23484" y="17436"/>
                    <a:pt x="24351" y="15935"/>
                  </a:cubicBezTo>
                  <a:cubicBezTo>
                    <a:pt x="25185" y="14467"/>
                    <a:pt x="26186" y="12799"/>
                    <a:pt x="26486" y="11131"/>
                  </a:cubicBezTo>
                  <a:cubicBezTo>
                    <a:pt x="26720" y="9897"/>
                    <a:pt x="26319" y="8696"/>
                    <a:pt x="25252" y="8029"/>
                  </a:cubicBezTo>
                  <a:cubicBezTo>
                    <a:pt x="24776" y="7743"/>
                    <a:pt x="24224" y="7588"/>
                    <a:pt x="23676" y="7588"/>
                  </a:cubicBezTo>
                  <a:cubicBezTo>
                    <a:pt x="23265" y="7588"/>
                    <a:pt x="22855" y="7676"/>
                    <a:pt x="22483" y="7862"/>
                  </a:cubicBezTo>
                  <a:cubicBezTo>
                    <a:pt x="21816" y="6161"/>
                    <a:pt x="21015" y="4260"/>
                    <a:pt x="19248" y="3526"/>
                  </a:cubicBezTo>
                  <a:cubicBezTo>
                    <a:pt x="18797" y="3334"/>
                    <a:pt x="18314" y="3244"/>
                    <a:pt x="17826" y="3244"/>
                  </a:cubicBezTo>
                  <a:cubicBezTo>
                    <a:pt x="16364" y="3244"/>
                    <a:pt x="14869" y="4051"/>
                    <a:pt x="14144" y="5327"/>
                  </a:cubicBezTo>
                  <a:cubicBezTo>
                    <a:pt x="13744" y="4660"/>
                    <a:pt x="13143" y="4026"/>
                    <a:pt x="12710" y="3559"/>
                  </a:cubicBezTo>
                  <a:cubicBezTo>
                    <a:pt x="11942" y="2725"/>
                    <a:pt x="11075" y="1991"/>
                    <a:pt x="10174" y="1358"/>
                  </a:cubicBezTo>
                  <a:cubicBezTo>
                    <a:pt x="9240" y="690"/>
                    <a:pt x="8240" y="157"/>
                    <a:pt x="7072" y="23"/>
                  </a:cubicBezTo>
                  <a:cubicBezTo>
                    <a:pt x="6912" y="8"/>
                    <a:pt x="6750" y="0"/>
                    <a:pt x="658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5755486" y="4079025"/>
              <a:ext cx="36525" cy="42440"/>
            </a:xfrm>
            <a:custGeom>
              <a:avLst/>
              <a:gdLst/>
              <a:ahLst/>
              <a:cxnLst/>
              <a:rect l="l" t="t" r="r" b="b"/>
              <a:pathLst>
                <a:path w="2470" h="2870" extrusionOk="0">
                  <a:moveTo>
                    <a:pt x="2469" y="1"/>
                  </a:moveTo>
                  <a:cubicBezTo>
                    <a:pt x="1569" y="168"/>
                    <a:pt x="801" y="668"/>
                    <a:pt x="368" y="1569"/>
                  </a:cubicBezTo>
                  <a:cubicBezTo>
                    <a:pt x="168" y="1969"/>
                    <a:pt x="34" y="2436"/>
                    <a:pt x="1" y="2870"/>
                  </a:cubicBezTo>
                  <a:cubicBezTo>
                    <a:pt x="67" y="2870"/>
                    <a:pt x="168" y="2870"/>
                    <a:pt x="234" y="2836"/>
                  </a:cubicBezTo>
                  <a:cubicBezTo>
                    <a:pt x="1068" y="2736"/>
                    <a:pt x="1602" y="2202"/>
                    <a:pt x="1935" y="1469"/>
                  </a:cubicBezTo>
                  <a:cubicBezTo>
                    <a:pt x="2169" y="1002"/>
                    <a:pt x="2336" y="501"/>
                    <a:pt x="2469"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5" name="Google Shape;1725;p32"/>
          <p:cNvSpPr txBox="1"/>
          <p:nvPr/>
        </p:nvSpPr>
        <p:spPr>
          <a:xfrm>
            <a:off x="461675" y="3615639"/>
            <a:ext cx="2224350" cy="12680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dirty="0">
                <a:effectLst/>
                <a:latin typeface="Arial" panose="020B0604020202020204" pitchFamily="34" charset="0"/>
                <a:ea typeface="Calibri" panose="020F0502020204030204" pitchFamily="34" charset="0"/>
              </a:rPr>
              <a:t>Caracterizar el capital cultural en educandos de la Enseñanza Media Regular y de Arte en tres municipios habaneros</a:t>
            </a:r>
            <a:r>
              <a:rPr lang="es-MX" sz="1800" dirty="0">
                <a:effectLst/>
                <a:latin typeface="Arial" panose="020B0604020202020204" pitchFamily="34" charset="0"/>
                <a:ea typeface="Calibri" panose="020F0502020204030204" pitchFamily="34" charset="0"/>
              </a:rPr>
              <a:t>.</a:t>
            </a:r>
            <a:endParaRPr sz="1200" dirty="0">
              <a:latin typeface="Footlight MT Light" panose="0204060206030A020304" pitchFamily="18" charset="0"/>
              <a:sym typeface="Roboto"/>
            </a:endParaRPr>
          </a:p>
        </p:txBody>
      </p:sp>
      <p:sp>
        <p:nvSpPr>
          <p:cNvPr id="1726" name="Google Shape;1726;p32"/>
          <p:cNvSpPr txBox="1"/>
          <p:nvPr/>
        </p:nvSpPr>
        <p:spPr>
          <a:xfrm>
            <a:off x="6712682" y="1377420"/>
            <a:ext cx="2177864" cy="182333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MX" sz="1200" dirty="0">
                <a:solidFill>
                  <a:srgbClr val="000000"/>
                </a:solidFill>
                <a:latin typeface="+mj-lt"/>
                <a:ea typeface="Roboto"/>
                <a:cs typeface="Roboto"/>
                <a:sym typeface="Roboto"/>
              </a:rPr>
              <a:t>Correlacionar el rendimiento académico con los indicadores de alfabetización digital y el capital cultural en educandos de la Enseñanza Media y Media Superior de cuatro municipios habaneros.</a:t>
            </a:r>
            <a:endParaRPr sz="1200" dirty="0">
              <a:solidFill>
                <a:srgbClr val="000000"/>
              </a:solidFill>
              <a:latin typeface="+mj-lt"/>
              <a:ea typeface="Roboto"/>
              <a:cs typeface="Roboto"/>
              <a:sym typeface="Roboto"/>
            </a:endParaRPr>
          </a:p>
        </p:txBody>
      </p:sp>
      <p:sp>
        <p:nvSpPr>
          <p:cNvPr id="1727" name="Google Shape;1727;p32"/>
          <p:cNvSpPr txBox="1"/>
          <p:nvPr/>
        </p:nvSpPr>
        <p:spPr>
          <a:xfrm>
            <a:off x="315309" y="1256932"/>
            <a:ext cx="2194272" cy="12413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200" dirty="0">
                <a:effectLst/>
                <a:latin typeface="Arial" panose="020B0604020202020204" pitchFamily="34" charset="0"/>
                <a:ea typeface="Calibri" panose="020F0502020204030204" pitchFamily="34" charset="0"/>
              </a:rPr>
              <a:t>Caracterizar la alfabetización digital en educandos de la Enseñanza Media Regular y de Arte en tres municipios habaneros</a:t>
            </a:r>
            <a:r>
              <a:rPr lang="es-MX" sz="1200" dirty="0">
                <a:solidFill>
                  <a:srgbClr val="000000"/>
                </a:solidFill>
                <a:latin typeface="+mj-lt"/>
                <a:ea typeface="Roboto"/>
                <a:cs typeface="Roboto"/>
                <a:sym typeface="Roboto"/>
              </a:rPr>
              <a:t>. </a:t>
            </a:r>
            <a:r>
              <a:rPr lang="es-MX" sz="1200" dirty="0">
                <a:solidFill>
                  <a:srgbClr val="000000"/>
                </a:solidFill>
                <a:latin typeface="Roboto"/>
                <a:ea typeface="Roboto"/>
                <a:cs typeface="Roboto"/>
                <a:sym typeface="Roboto"/>
              </a:rPr>
              <a:t>	. </a:t>
            </a:r>
          </a:p>
        </p:txBody>
      </p:sp>
      <p:sp>
        <p:nvSpPr>
          <p:cNvPr id="1730" name="Google Shape;1730;p32"/>
          <p:cNvSpPr txBox="1"/>
          <p:nvPr/>
        </p:nvSpPr>
        <p:spPr>
          <a:xfrm>
            <a:off x="7062644" y="1241270"/>
            <a:ext cx="1386000" cy="404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600" b="1" dirty="0">
                <a:solidFill>
                  <a:srgbClr val="00B0F0"/>
                </a:solidFill>
                <a:latin typeface="Roboto"/>
                <a:ea typeface="Roboto"/>
                <a:cs typeface="Roboto"/>
                <a:sym typeface="Roboto"/>
              </a:rPr>
              <a:t>03</a:t>
            </a:r>
            <a:endParaRPr sz="3600" b="1" dirty="0">
              <a:solidFill>
                <a:srgbClr val="00B0F0"/>
              </a:solidFill>
              <a:latin typeface="Roboto"/>
              <a:ea typeface="Roboto"/>
              <a:cs typeface="Roboto"/>
              <a:sym typeface="Roboto"/>
            </a:endParaRPr>
          </a:p>
        </p:txBody>
      </p:sp>
      <p:sp>
        <p:nvSpPr>
          <p:cNvPr id="1731" name="Google Shape;1731;p32"/>
          <p:cNvSpPr txBox="1"/>
          <p:nvPr/>
        </p:nvSpPr>
        <p:spPr>
          <a:xfrm>
            <a:off x="544981" y="921131"/>
            <a:ext cx="1386000" cy="40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600" b="1" dirty="0">
                <a:solidFill>
                  <a:schemeClr val="accent6"/>
                </a:solidFill>
                <a:latin typeface="Roboto"/>
                <a:ea typeface="Roboto"/>
                <a:cs typeface="Roboto"/>
                <a:sym typeface="Roboto"/>
              </a:rPr>
              <a:t>01</a:t>
            </a:r>
            <a:endParaRPr sz="3600" b="1" dirty="0">
              <a:solidFill>
                <a:schemeClr val="accent6"/>
              </a:solidFill>
              <a:latin typeface="Roboto"/>
              <a:ea typeface="Roboto"/>
              <a:cs typeface="Roboto"/>
              <a:sym typeface="Roboto"/>
            </a:endParaRPr>
          </a:p>
        </p:txBody>
      </p:sp>
      <p:sp>
        <p:nvSpPr>
          <p:cNvPr id="1732" name="Google Shape;1732;p32"/>
          <p:cNvSpPr txBox="1"/>
          <p:nvPr/>
        </p:nvSpPr>
        <p:spPr>
          <a:xfrm>
            <a:off x="461684" y="3254017"/>
            <a:ext cx="1386000" cy="40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600" b="1">
                <a:solidFill>
                  <a:schemeClr val="accent3"/>
                </a:solidFill>
                <a:latin typeface="Roboto"/>
                <a:ea typeface="Roboto"/>
                <a:cs typeface="Roboto"/>
                <a:sym typeface="Roboto"/>
              </a:rPr>
              <a:t>02</a:t>
            </a:r>
            <a:endParaRPr sz="3600" b="1">
              <a:solidFill>
                <a:schemeClr val="accent3"/>
              </a:solidFill>
              <a:latin typeface="Roboto"/>
              <a:ea typeface="Roboto"/>
              <a:cs typeface="Roboto"/>
              <a:sym typeface="Roboto"/>
            </a:endParaRPr>
          </a:p>
        </p:txBody>
      </p:sp>
      <p:grpSp>
        <p:nvGrpSpPr>
          <p:cNvPr id="1733" name="Google Shape;1733;p32"/>
          <p:cNvGrpSpPr/>
          <p:nvPr/>
        </p:nvGrpSpPr>
        <p:grpSpPr>
          <a:xfrm>
            <a:off x="2706271" y="3415220"/>
            <a:ext cx="1269699" cy="1247695"/>
            <a:chOff x="2706271" y="3415220"/>
            <a:chExt cx="1269699" cy="1247695"/>
          </a:xfrm>
        </p:grpSpPr>
        <p:sp>
          <p:nvSpPr>
            <p:cNvPr id="1734" name="Google Shape;1734;p32"/>
            <p:cNvSpPr/>
            <p:nvPr/>
          </p:nvSpPr>
          <p:spPr>
            <a:xfrm>
              <a:off x="2706271" y="3415220"/>
              <a:ext cx="1269699" cy="1247695"/>
            </a:xfrm>
            <a:custGeom>
              <a:avLst/>
              <a:gdLst/>
              <a:ahLst/>
              <a:cxnLst/>
              <a:rect l="l" t="t" r="r" b="b"/>
              <a:pathLst>
                <a:path w="85863" h="84375" extrusionOk="0">
                  <a:moveTo>
                    <a:pt x="39905" y="1"/>
                  </a:moveTo>
                  <a:cubicBezTo>
                    <a:pt x="21915" y="1"/>
                    <a:pt x="10898" y="10751"/>
                    <a:pt x="5872" y="28715"/>
                  </a:cubicBezTo>
                  <a:cubicBezTo>
                    <a:pt x="1" y="49730"/>
                    <a:pt x="11109" y="65941"/>
                    <a:pt x="20082" y="72146"/>
                  </a:cubicBezTo>
                  <a:cubicBezTo>
                    <a:pt x="29022" y="78317"/>
                    <a:pt x="40763" y="78617"/>
                    <a:pt x="44633" y="78917"/>
                  </a:cubicBezTo>
                  <a:cubicBezTo>
                    <a:pt x="45142" y="78961"/>
                    <a:pt x="45648" y="78980"/>
                    <a:pt x="46143" y="78980"/>
                  </a:cubicBezTo>
                  <a:cubicBezTo>
                    <a:pt x="49412" y="78980"/>
                    <a:pt x="52205" y="78150"/>
                    <a:pt x="52205" y="78150"/>
                  </a:cubicBezTo>
                  <a:cubicBezTo>
                    <a:pt x="52205" y="78150"/>
                    <a:pt x="57542" y="82953"/>
                    <a:pt x="67482" y="84088"/>
                  </a:cubicBezTo>
                  <a:cubicBezTo>
                    <a:pt x="69219" y="84291"/>
                    <a:pt x="70782" y="84375"/>
                    <a:pt x="72179" y="84375"/>
                  </a:cubicBezTo>
                  <a:cubicBezTo>
                    <a:pt x="78803" y="84375"/>
                    <a:pt x="81692" y="82487"/>
                    <a:pt x="81692" y="82486"/>
                  </a:cubicBezTo>
                  <a:lnTo>
                    <a:pt x="81692" y="82486"/>
                  </a:lnTo>
                  <a:cubicBezTo>
                    <a:pt x="81692" y="82486"/>
                    <a:pt x="81680" y="82487"/>
                    <a:pt x="81655" y="82487"/>
                  </a:cubicBezTo>
                  <a:cubicBezTo>
                    <a:pt x="81298" y="82487"/>
                    <a:pt x="78367" y="82370"/>
                    <a:pt x="72753" y="78784"/>
                  </a:cubicBezTo>
                  <a:cubicBezTo>
                    <a:pt x="66715" y="74914"/>
                    <a:pt x="65481" y="72112"/>
                    <a:pt x="65481" y="72112"/>
                  </a:cubicBezTo>
                  <a:cubicBezTo>
                    <a:pt x="65481" y="72112"/>
                    <a:pt x="76922" y="66708"/>
                    <a:pt x="81392" y="47862"/>
                  </a:cubicBezTo>
                  <a:cubicBezTo>
                    <a:pt x="85862" y="29048"/>
                    <a:pt x="73353" y="5231"/>
                    <a:pt x="49570" y="928"/>
                  </a:cubicBezTo>
                  <a:cubicBezTo>
                    <a:pt x="46148" y="304"/>
                    <a:pt x="42928" y="1"/>
                    <a:pt x="3990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3175836" y="3892580"/>
              <a:ext cx="148984" cy="225036"/>
            </a:xfrm>
            <a:custGeom>
              <a:avLst/>
              <a:gdLst/>
              <a:ahLst/>
              <a:cxnLst/>
              <a:rect l="l" t="t" r="r" b="b"/>
              <a:pathLst>
                <a:path w="10075" h="15218" extrusionOk="0">
                  <a:moveTo>
                    <a:pt x="1769" y="1"/>
                  </a:moveTo>
                  <a:lnTo>
                    <a:pt x="1769" y="1"/>
                  </a:lnTo>
                  <a:cubicBezTo>
                    <a:pt x="1902" y="1502"/>
                    <a:pt x="2036" y="3036"/>
                    <a:pt x="1835" y="4537"/>
                  </a:cubicBezTo>
                  <a:cubicBezTo>
                    <a:pt x="1635" y="6038"/>
                    <a:pt x="1102" y="7540"/>
                    <a:pt x="1" y="8607"/>
                  </a:cubicBezTo>
                  <a:cubicBezTo>
                    <a:pt x="901" y="9608"/>
                    <a:pt x="2269" y="10108"/>
                    <a:pt x="3603" y="10241"/>
                  </a:cubicBezTo>
                  <a:cubicBezTo>
                    <a:pt x="4552" y="10340"/>
                    <a:pt x="6976" y="15217"/>
                    <a:pt x="8391" y="15217"/>
                  </a:cubicBezTo>
                  <a:cubicBezTo>
                    <a:pt x="8419" y="15217"/>
                    <a:pt x="8446" y="15216"/>
                    <a:pt x="8474" y="15212"/>
                  </a:cubicBezTo>
                  <a:cubicBezTo>
                    <a:pt x="9041" y="15145"/>
                    <a:pt x="8273" y="10375"/>
                    <a:pt x="8941" y="9975"/>
                  </a:cubicBezTo>
                  <a:cubicBezTo>
                    <a:pt x="9508" y="9608"/>
                    <a:pt x="9574" y="8807"/>
                    <a:pt x="9641" y="8140"/>
                  </a:cubicBezTo>
                  <a:cubicBezTo>
                    <a:pt x="9941" y="6072"/>
                    <a:pt x="10075" y="3470"/>
                    <a:pt x="9875" y="1402"/>
                  </a:cubicBezTo>
                  <a:lnTo>
                    <a:pt x="9875" y="1402"/>
                  </a:lnTo>
                  <a:cubicBezTo>
                    <a:pt x="9140" y="1550"/>
                    <a:pt x="8415" y="1621"/>
                    <a:pt x="7699" y="1621"/>
                  </a:cubicBezTo>
                  <a:cubicBezTo>
                    <a:pt x="5685" y="1621"/>
                    <a:pt x="3748" y="1061"/>
                    <a:pt x="1902" y="101"/>
                  </a:cubicBezTo>
                  <a:lnTo>
                    <a:pt x="1769" y="1"/>
                  </a:ln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3675491" y="3850807"/>
              <a:ext cx="180053" cy="233258"/>
            </a:xfrm>
            <a:custGeom>
              <a:avLst/>
              <a:gdLst/>
              <a:ahLst/>
              <a:cxnLst/>
              <a:rect l="l" t="t" r="r" b="b"/>
              <a:pathLst>
                <a:path w="12176" h="15774" extrusionOk="0">
                  <a:moveTo>
                    <a:pt x="6551" y="1"/>
                  </a:moveTo>
                  <a:cubicBezTo>
                    <a:pt x="6482" y="1"/>
                    <a:pt x="6410" y="28"/>
                    <a:pt x="6338" y="91"/>
                  </a:cubicBezTo>
                  <a:cubicBezTo>
                    <a:pt x="5905" y="457"/>
                    <a:pt x="5671" y="1191"/>
                    <a:pt x="5471" y="1692"/>
                  </a:cubicBezTo>
                  <a:cubicBezTo>
                    <a:pt x="5071" y="2659"/>
                    <a:pt x="4737" y="3626"/>
                    <a:pt x="4404" y="4594"/>
                  </a:cubicBezTo>
                  <a:cubicBezTo>
                    <a:pt x="3970" y="5828"/>
                    <a:pt x="3603" y="7062"/>
                    <a:pt x="3270" y="8296"/>
                  </a:cubicBezTo>
                  <a:cubicBezTo>
                    <a:pt x="2903" y="7763"/>
                    <a:pt x="2469" y="7296"/>
                    <a:pt x="2069" y="6895"/>
                  </a:cubicBezTo>
                  <a:cubicBezTo>
                    <a:pt x="1829" y="6679"/>
                    <a:pt x="965" y="5892"/>
                    <a:pt x="439" y="5892"/>
                  </a:cubicBezTo>
                  <a:cubicBezTo>
                    <a:pt x="234" y="5892"/>
                    <a:pt x="81" y="6011"/>
                    <a:pt x="34" y="6328"/>
                  </a:cubicBezTo>
                  <a:cubicBezTo>
                    <a:pt x="1" y="6562"/>
                    <a:pt x="101" y="6829"/>
                    <a:pt x="134" y="7096"/>
                  </a:cubicBezTo>
                  <a:cubicBezTo>
                    <a:pt x="234" y="7462"/>
                    <a:pt x="368" y="7829"/>
                    <a:pt x="468" y="8163"/>
                  </a:cubicBezTo>
                  <a:cubicBezTo>
                    <a:pt x="701" y="8763"/>
                    <a:pt x="1001" y="9330"/>
                    <a:pt x="1268" y="9964"/>
                  </a:cubicBezTo>
                  <a:cubicBezTo>
                    <a:pt x="1802" y="11265"/>
                    <a:pt x="2669" y="12299"/>
                    <a:pt x="2002" y="13767"/>
                  </a:cubicBezTo>
                  <a:cubicBezTo>
                    <a:pt x="2002" y="13767"/>
                    <a:pt x="2002" y="13800"/>
                    <a:pt x="2002" y="13800"/>
                  </a:cubicBezTo>
                  <a:cubicBezTo>
                    <a:pt x="1969" y="13800"/>
                    <a:pt x="1902" y="13867"/>
                    <a:pt x="1935" y="13900"/>
                  </a:cubicBezTo>
                  <a:cubicBezTo>
                    <a:pt x="2302" y="14501"/>
                    <a:pt x="3036" y="14868"/>
                    <a:pt x="3637" y="15168"/>
                  </a:cubicBezTo>
                  <a:cubicBezTo>
                    <a:pt x="4304" y="15468"/>
                    <a:pt x="5038" y="15668"/>
                    <a:pt x="5771" y="15735"/>
                  </a:cubicBezTo>
                  <a:cubicBezTo>
                    <a:pt x="5938" y="15768"/>
                    <a:pt x="6138" y="15768"/>
                    <a:pt x="6305" y="15768"/>
                  </a:cubicBezTo>
                  <a:cubicBezTo>
                    <a:pt x="6358" y="15768"/>
                    <a:pt x="6428" y="15774"/>
                    <a:pt x="6500" y="15774"/>
                  </a:cubicBezTo>
                  <a:cubicBezTo>
                    <a:pt x="6609" y="15774"/>
                    <a:pt x="6725" y="15762"/>
                    <a:pt x="6805" y="15702"/>
                  </a:cubicBezTo>
                  <a:cubicBezTo>
                    <a:pt x="6906" y="15635"/>
                    <a:pt x="6906" y="15568"/>
                    <a:pt x="6839" y="15535"/>
                  </a:cubicBezTo>
                  <a:lnTo>
                    <a:pt x="6872" y="15535"/>
                  </a:lnTo>
                  <a:cubicBezTo>
                    <a:pt x="7039" y="14801"/>
                    <a:pt x="7206" y="14067"/>
                    <a:pt x="7306" y="13333"/>
                  </a:cubicBezTo>
                  <a:cubicBezTo>
                    <a:pt x="7373" y="13000"/>
                    <a:pt x="7439" y="12633"/>
                    <a:pt x="7473" y="12299"/>
                  </a:cubicBezTo>
                  <a:cubicBezTo>
                    <a:pt x="7606" y="12166"/>
                    <a:pt x="7706" y="12032"/>
                    <a:pt x="7840" y="11899"/>
                  </a:cubicBezTo>
                  <a:cubicBezTo>
                    <a:pt x="8106" y="11599"/>
                    <a:pt x="8373" y="11299"/>
                    <a:pt x="8607" y="10965"/>
                  </a:cubicBezTo>
                  <a:cubicBezTo>
                    <a:pt x="9140" y="10298"/>
                    <a:pt x="9674" y="9631"/>
                    <a:pt x="10208" y="8930"/>
                  </a:cubicBezTo>
                  <a:cubicBezTo>
                    <a:pt x="10708" y="8263"/>
                    <a:pt x="11242" y="7529"/>
                    <a:pt x="11642" y="6762"/>
                  </a:cubicBezTo>
                  <a:cubicBezTo>
                    <a:pt x="11809" y="6495"/>
                    <a:pt x="12176" y="5928"/>
                    <a:pt x="11942" y="5628"/>
                  </a:cubicBezTo>
                  <a:cubicBezTo>
                    <a:pt x="11858" y="5532"/>
                    <a:pt x="11757" y="5496"/>
                    <a:pt x="11651" y="5496"/>
                  </a:cubicBezTo>
                  <a:cubicBezTo>
                    <a:pt x="11462" y="5496"/>
                    <a:pt x="11258" y="5609"/>
                    <a:pt x="11109" y="5695"/>
                  </a:cubicBezTo>
                  <a:cubicBezTo>
                    <a:pt x="10408" y="6195"/>
                    <a:pt x="9741" y="6695"/>
                    <a:pt x="9140" y="7262"/>
                  </a:cubicBezTo>
                  <a:cubicBezTo>
                    <a:pt x="9407" y="6829"/>
                    <a:pt x="9641" y="6362"/>
                    <a:pt x="9908" y="5928"/>
                  </a:cubicBezTo>
                  <a:cubicBezTo>
                    <a:pt x="10375" y="5094"/>
                    <a:pt x="10908" y="4227"/>
                    <a:pt x="11142" y="3293"/>
                  </a:cubicBezTo>
                  <a:cubicBezTo>
                    <a:pt x="11209" y="2993"/>
                    <a:pt x="11309" y="2526"/>
                    <a:pt x="11042" y="2325"/>
                  </a:cubicBezTo>
                  <a:cubicBezTo>
                    <a:pt x="10966" y="2272"/>
                    <a:pt x="10888" y="2250"/>
                    <a:pt x="10811" y="2250"/>
                  </a:cubicBezTo>
                  <a:cubicBezTo>
                    <a:pt x="10550" y="2250"/>
                    <a:pt x="10296" y="2504"/>
                    <a:pt x="10141" y="2659"/>
                  </a:cubicBezTo>
                  <a:cubicBezTo>
                    <a:pt x="9441" y="3259"/>
                    <a:pt x="7873" y="5695"/>
                    <a:pt x="7739" y="5895"/>
                  </a:cubicBezTo>
                  <a:cubicBezTo>
                    <a:pt x="7973" y="5428"/>
                    <a:pt x="8340" y="4460"/>
                    <a:pt x="8573" y="4027"/>
                  </a:cubicBezTo>
                  <a:cubicBezTo>
                    <a:pt x="9040" y="3126"/>
                    <a:pt x="9474" y="2192"/>
                    <a:pt x="9607" y="1191"/>
                  </a:cubicBezTo>
                  <a:cubicBezTo>
                    <a:pt x="9641" y="891"/>
                    <a:pt x="9708" y="457"/>
                    <a:pt x="9374" y="291"/>
                  </a:cubicBezTo>
                  <a:cubicBezTo>
                    <a:pt x="9331" y="273"/>
                    <a:pt x="9287" y="266"/>
                    <a:pt x="9243" y="266"/>
                  </a:cubicBezTo>
                  <a:cubicBezTo>
                    <a:pt x="8948" y="266"/>
                    <a:pt x="8648" y="617"/>
                    <a:pt x="8473" y="791"/>
                  </a:cubicBezTo>
                  <a:cubicBezTo>
                    <a:pt x="7773" y="1458"/>
                    <a:pt x="6238" y="5027"/>
                    <a:pt x="6138" y="5161"/>
                  </a:cubicBezTo>
                  <a:cubicBezTo>
                    <a:pt x="6272" y="4694"/>
                    <a:pt x="6839" y="2659"/>
                    <a:pt x="6939" y="2192"/>
                  </a:cubicBezTo>
                  <a:cubicBezTo>
                    <a:pt x="7072" y="1625"/>
                    <a:pt x="7206" y="924"/>
                    <a:pt x="6972" y="391"/>
                  </a:cubicBezTo>
                  <a:cubicBezTo>
                    <a:pt x="6899" y="196"/>
                    <a:pt x="6737" y="1"/>
                    <a:pt x="6551"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2"/>
            <p:cNvSpPr/>
            <p:nvPr/>
          </p:nvSpPr>
          <p:spPr>
            <a:xfrm>
              <a:off x="2944513" y="4011583"/>
              <a:ext cx="849912" cy="585230"/>
            </a:xfrm>
            <a:custGeom>
              <a:avLst/>
              <a:gdLst/>
              <a:ahLst/>
              <a:cxnLst/>
              <a:rect l="l" t="t" r="r" b="b"/>
              <a:pathLst>
                <a:path w="57475" h="39576" extrusionOk="0">
                  <a:moveTo>
                    <a:pt x="15812" y="0"/>
                  </a:moveTo>
                  <a:cubicBezTo>
                    <a:pt x="15762" y="0"/>
                    <a:pt x="15712" y="9"/>
                    <a:pt x="15678" y="25"/>
                  </a:cubicBezTo>
                  <a:cubicBezTo>
                    <a:pt x="13677" y="1526"/>
                    <a:pt x="11575" y="2894"/>
                    <a:pt x="9407" y="4128"/>
                  </a:cubicBezTo>
                  <a:cubicBezTo>
                    <a:pt x="7406" y="5262"/>
                    <a:pt x="5337" y="6263"/>
                    <a:pt x="3603" y="7831"/>
                  </a:cubicBezTo>
                  <a:cubicBezTo>
                    <a:pt x="2836" y="8531"/>
                    <a:pt x="2202" y="9365"/>
                    <a:pt x="1835" y="10333"/>
                  </a:cubicBezTo>
                  <a:cubicBezTo>
                    <a:pt x="1435" y="11500"/>
                    <a:pt x="1301" y="12734"/>
                    <a:pt x="1134" y="13935"/>
                  </a:cubicBezTo>
                  <a:cubicBezTo>
                    <a:pt x="801" y="16437"/>
                    <a:pt x="534" y="18972"/>
                    <a:pt x="334" y="21474"/>
                  </a:cubicBezTo>
                  <a:cubicBezTo>
                    <a:pt x="134" y="24476"/>
                    <a:pt x="0" y="27478"/>
                    <a:pt x="67" y="30480"/>
                  </a:cubicBezTo>
                  <a:cubicBezTo>
                    <a:pt x="67" y="30694"/>
                    <a:pt x="216" y="30801"/>
                    <a:pt x="379" y="30801"/>
                  </a:cubicBezTo>
                  <a:cubicBezTo>
                    <a:pt x="419" y="30801"/>
                    <a:pt x="461" y="30794"/>
                    <a:pt x="501" y="30781"/>
                  </a:cubicBezTo>
                  <a:cubicBezTo>
                    <a:pt x="1301" y="31981"/>
                    <a:pt x="2202" y="33082"/>
                    <a:pt x="3403" y="33916"/>
                  </a:cubicBezTo>
                  <a:cubicBezTo>
                    <a:pt x="4604" y="34817"/>
                    <a:pt x="6038" y="35451"/>
                    <a:pt x="7506" y="35784"/>
                  </a:cubicBezTo>
                  <a:cubicBezTo>
                    <a:pt x="7541" y="35793"/>
                    <a:pt x="7572" y="35797"/>
                    <a:pt x="7600" y="35797"/>
                  </a:cubicBezTo>
                  <a:cubicBezTo>
                    <a:pt x="7675" y="35797"/>
                    <a:pt x="7724" y="35766"/>
                    <a:pt x="7773" y="35717"/>
                  </a:cubicBezTo>
                  <a:cubicBezTo>
                    <a:pt x="7798" y="35726"/>
                    <a:pt x="7823" y="35730"/>
                    <a:pt x="7847" y="35730"/>
                  </a:cubicBezTo>
                  <a:cubicBezTo>
                    <a:pt x="7918" y="35730"/>
                    <a:pt x="7981" y="35692"/>
                    <a:pt x="8006" y="35617"/>
                  </a:cubicBezTo>
                  <a:cubicBezTo>
                    <a:pt x="8640" y="33382"/>
                    <a:pt x="8907" y="31014"/>
                    <a:pt x="9140" y="28646"/>
                  </a:cubicBezTo>
                  <a:lnTo>
                    <a:pt x="9140" y="28646"/>
                  </a:lnTo>
                  <a:cubicBezTo>
                    <a:pt x="9107" y="29213"/>
                    <a:pt x="9107" y="29780"/>
                    <a:pt x="9140" y="30347"/>
                  </a:cubicBezTo>
                  <a:cubicBezTo>
                    <a:pt x="9140" y="31448"/>
                    <a:pt x="9207" y="32582"/>
                    <a:pt x="9340" y="33683"/>
                  </a:cubicBezTo>
                  <a:cubicBezTo>
                    <a:pt x="9374" y="34183"/>
                    <a:pt x="9440" y="34683"/>
                    <a:pt x="9540" y="35184"/>
                  </a:cubicBezTo>
                  <a:cubicBezTo>
                    <a:pt x="9574" y="35484"/>
                    <a:pt x="9607" y="35818"/>
                    <a:pt x="9707" y="36084"/>
                  </a:cubicBezTo>
                  <a:cubicBezTo>
                    <a:pt x="9741" y="36151"/>
                    <a:pt x="9741" y="36218"/>
                    <a:pt x="9841" y="36285"/>
                  </a:cubicBezTo>
                  <a:cubicBezTo>
                    <a:pt x="9841" y="36318"/>
                    <a:pt x="9874" y="36318"/>
                    <a:pt x="9907" y="36351"/>
                  </a:cubicBezTo>
                  <a:cubicBezTo>
                    <a:pt x="9907" y="36351"/>
                    <a:pt x="9941" y="36351"/>
                    <a:pt x="9941" y="36385"/>
                  </a:cubicBezTo>
                  <a:cubicBezTo>
                    <a:pt x="9974" y="36385"/>
                    <a:pt x="9974" y="36418"/>
                    <a:pt x="10007" y="36418"/>
                  </a:cubicBezTo>
                  <a:cubicBezTo>
                    <a:pt x="13310" y="38820"/>
                    <a:pt x="17913" y="39220"/>
                    <a:pt x="21883" y="39487"/>
                  </a:cubicBezTo>
                  <a:cubicBezTo>
                    <a:pt x="22898" y="39546"/>
                    <a:pt x="23914" y="39576"/>
                    <a:pt x="24928" y="39576"/>
                  </a:cubicBezTo>
                  <a:cubicBezTo>
                    <a:pt x="28480" y="39576"/>
                    <a:pt x="32023" y="39213"/>
                    <a:pt x="35526" y="38486"/>
                  </a:cubicBezTo>
                  <a:cubicBezTo>
                    <a:pt x="35559" y="38620"/>
                    <a:pt x="35592" y="38753"/>
                    <a:pt x="35659" y="38886"/>
                  </a:cubicBezTo>
                  <a:cubicBezTo>
                    <a:pt x="35704" y="38975"/>
                    <a:pt x="35774" y="39012"/>
                    <a:pt x="35847" y="39012"/>
                  </a:cubicBezTo>
                  <a:cubicBezTo>
                    <a:pt x="35993" y="39012"/>
                    <a:pt x="36148" y="38864"/>
                    <a:pt x="36126" y="38686"/>
                  </a:cubicBezTo>
                  <a:cubicBezTo>
                    <a:pt x="35893" y="37452"/>
                    <a:pt x="35559" y="36218"/>
                    <a:pt x="35392" y="34950"/>
                  </a:cubicBezTo>
                  <a:cubicBezTo>
                    <a:pt x="35192" y="33616"/>
                    <a:pt x="35092" y="32282"/>
                    <a:pt x="35025" y="30947"/>
                  </a:cubicBezTo>
                  <a:cubicBezTo>
                    <a:pt x="34859" y="28379"/>
                    <a:pt x="34725" y="25844"/>
                    <a:pt x="34592" y="23275"/>
                  </a:cubicBezTo>
                  <a:cubicBezTo>
                    <a:pt x="34558" y="22375"/>
                    <a:pt x="34525" y="21441"/>
                    <a:pt x="34458" y="20540"/>
                  </a:cubicBezTo>
                  <a:lnTo>
                    <a:pt x="34458" y="20540"/>
                  </a:lnTo>
                  <a:cubicBezTo>
                    <a:pt x="35859" y="21674"/>
                    <a:pt x="37327" y="22708"/>
                    <a:pt x="38928" y="23609"/>
                  </a:cubicBezTo>
                  <a:cubicBezTo>
                    <a:pt x="40906" y="24743"/>
                    <a:pt x="43137" y="25852"/>
                    <a:pt x="45468" y="25852"/>
                  </a:cubicBezTo>
                  <a:cubicBezTo>
                    <a:pt x="45810" y="25852"/>
                    <a:pt x="46154" y="25828"/>
                    <a:pt x="46500" y="25777"/>
                  </a:cubicBezTo>
                  <a:cubicBezTo>
                    <a:pt x="48902" y="25443"/>
                    <a:pt x="50703" y="23709"/>
                    <a:pt x="51937" y="21741"/>
                  </a:cubicBezTo>
                  <a:cubicBezTo>
                    <a:pt x="52671" y="20607"/>
                    <a:pt x="53138" y="19306"/>
                    <a:pt x="53639" y="18072"/>
                  </a:cubicBezTo>
                  <a:cubicBezTo>
                    <a:pt x="54206" y="16737"/>
                    <a:pt x="54706" y="15370"/>
                    <a:pt x="55173" y="13969"/>
                  </a:cubicBezTo>
                  <a:cubicBezTo>
                    <a:pt x="55707" y="12401"/>
                    <a:pt x="56307" y="10866"/>
                    <a:pt x="56674" y="9232"/>
                  </a:cubicBezTo>
                  <a:cubicBezTo>
                    <a:pt x="57041" y="7664"/>
                    <a:pt x="57475" y="5863"/>
                    <a:pt x="57341" y="4228"/>
                  </a:cubicBezTo>
                  <a:cubicBezTo>
                    <a:pt x="57317" y="4082"/>
                    <a:pt x="57203" y="3989"/>
                    <a:pt x="57091" y="3989"/>
                  </a:cubicBezTo>
                  <a:cubicBezTo>
                    <a:pt x="57051" y="3989"/>
                    <a:pt x="57010" y="4001"/>
                    <a:pt x="56974" y="4028"/>
                  </a:cubicBezTo>
                  <a:cubicBezTo>
                    <a:pt x="56941" y="3995"/>
                    <a:pt x="56908" y="3995"/>
                    <a:pt x="56841" y="3995"/>
                  </a:cubicBezTo>
                  <a:cubicBezTo>
                    <a:pt x="54773" y="3828"/>
                    <a:pt x="53072" y="3194"/>
                    <a:pt x="51404" y="1927"/>
                  </a:cubicBezTo>
                  <a:cubicBezTo>
                    <a:pt x="51364" y="1873"/>
                    <a:pt x="51302" y="1847"/>
                    <a:pt x="51241" y="1847"/>
                  </a:cubicBezTo>
                  <a:cubicBezTo>
                    <a:pt x="51149" y="1847"/>
                    <a:pt x="51057" y="1907"/>
                    <a:pt x="51037" y="2027"/>
                  </a:cubicBezTo>
                  <a:cubicBezTo>
                    <a:pt x="50236" y="4829"/>
                    <a:pt x="49235" y="7664"/>
                    <a:pt x="48135" y="10366"/>
                  </a:cubicBezTo>
                  <a:cubicBezTo>
                    <a:pt x="47334" y="12301"/>
                    <a:pt x="46433" y="14169"/>
                    <a:pt x="45333" y="15937"/>
                  </a:cubicBezTo>
                  <a:cubicBezTo>
                    <a:pt x="44832" y="15403"/>
                    <a:pt x="44232" y="14936"/>
                    <a:pt x="43732" y="14469"/>
                  </a:cubicBezTo>
                  <a:cubicBezTo>
                    <a:pt x="42964" y="13735"/>
                    <a:pt x="42230" y="12968"/>
                    <a:pt x="41530" y="12167"/>
                  </a:cubicBezTo>
                  <a:cubicBezTo>
                    <a:pt x="40029" y="10533"/>
                    <a:pt x="38628" y="8832"/>
                    <a:pt x="37327" y="7064"/>
                  </a:cubicBezTo>
                  <a:cubicBezTo>
                    <a:pt x="36226" y="5596"/>
                    <a:pt x="35392" y="3895"/>
                    <a:pt x="33624" y="3161"/>
                  </a:cubicBezTo>
                  <a:cubicBezTo>
                    <a:pt x="31523" y="2227"/>
                    <a:pt x="29255" y="1526"/>
                    <a:pt x="27086" y="759"/>
                  </a:cubicBezTo>
                  <a:cubicBezTo>
                    <a:pt x="27053" y="726"/>
                    <a:pt x="27020" y="692"/>
                    <a:pt x="26953" y="692"/>
                  </a:cubicBezTo>
                  <a:cubicBezTo>
                    <a:pt x="26619" y="692"/>
                    <a:pt x="26286" y="759"/>
                    <a:pt x="25986" y="826"/>
                  </a:cubicBezTo>
                  <a:cubicBezTo>
                    <a:pt x="25652" y="859"/>
                    <a:pt x="25318" y="893"/>
                    <a:pt x="24985" y="959"/>
                  </a:cubicBezTo>
                  <a:cubicBezTo>
                    <a:pt x="24351" y="1026"/>
                    <a:pt x="23751" y="1159"/>
                    <a:pt x="23150" y="1293"/>
                  </a:cubicBezTo>
                  <a:cubicBezTo>
                    <a:pt x="23122" y="1279"/>
                    <a:pt x="23090" y="1272"/>
                    <a:pt x="23057" y="1272"/>
                  </a:cubicBezTo>
                  <a:cubicBezTo>
                    <a:pt x="22931" y="1272"/>
                    <a:pt x="22790" y="1368"/>
                    <a:pt x="22817" y="1526"/>
                  </a:cubicBezTo>
                  <a:cubicBezTo>
                    <a:pt x="23150" y="2927"/>
                    <a:pt x="23484" y="4362"/>
                    <a:pt x="23484" y="5796"/>
                  </a:cubicBezTo>
                  <a:cubicBezTo>
                    <a:pt x="23350" y="5262"/>
                    <a:pt x="23184" y="4762"/>
                    <a:pt x="23017" y="4228"/>
                  </a:cubicBezTo>
                  <a:cubicBezTo>
                    <a:pt x="22883" y="3795"/>
                    <a:pt x="22717" y="3328"/>
                    <a:pt x="22550" y="2894"/>
                  </a:cubicBezTo>
                  <a:cubicBezTo>
                    <a:pt x="22416" y="2460"/>
                    <a:pt x="22316" y="2027"/>
                    <a:pt x="22083" y="1660"/>
                  </a:cubicBezTo>
                  <a:cubicBezTo>
                    <a:pt x="22083" y="1593"/>
                    <a:pt x="22049" y="1526"/>
                    <a:pt x="21949" y="1526"/>
                  </a:cubicBezTo>
                  <a:cubicBezTo>
                    <a:pt x="21730" y="1537"/>
                    <a:pt x="21512" y="1542"/>
                    <a:pt x="21294" y="1542"/>
                  </a:cubicBezTo>
                  <a:cubicBezTo>
                    <a:pt x="19393" y="1542"/>
                    <a:pt x="17561" y="1133"/>
                    <a:pt x="15945" y="25"/>
                  </a:cubicBezTo>
                  <a:cubicBezTo>
                    <a:pt x="15912" y="9"/>
                    <a:pt x="15862" y="0"/>
                    <a:pt x="1581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2"/>
            <p:cNvSpPr/>
            <p:nvPr/>
          </p:nvSpPr>
          <p:spPr>
            <a:xfrm>
              <a:off x="3201978" y="3892580"/>
              <a:ext cx="121849" cy="77265"/>
            </a:xfrm>
            <a:custGeom>
              <a:avLst/>
              <a:gdLst/>
              <a:ahLst/>
              <a:cxnLst/>
              <a:rect l="l" t="t" r="r" b="b"/>
              <a:pathLst>
                <a:path w="8240" h="5225" extrusionOk="0">
                  <a:moveTo>
                    <a:pt x="1" y="1"/>
                  </a:moveTo>
                  <a:cubicBezTo>
                    <a:pt x="67" y="901"/>
                    <a:pt x="168" y="1802"/>
                    <a:pt x="168" y="2703"/>
                  </a:cubicBezTo>
                  <a:cubicBezTo>
                    <a:pt x="468" y="3036"/>
                    <a:pt x="801" y="3303"/>
                    <a:pt x="1168" y="3570"/>
                  </a:cubicBezTo>
                  <a:cubicBezTo>
                    <a:pt x="2536" y="4537"/>
                    <a:pt x="4204" y="5138"/>
                    <a:pt x="5905" y="5205"/>
                  </a:cubicBezTo>
                  <a:cubicBezTo>
                    <a:pt x="6065" y="5218"/>
                    <a:pt x="6225" y="5225"/>
                    <a:pt x="6385" y="5225"/>
                  </a:cubicBezTo>
                  <a:cubicBezTo>
                    <a:pt x="6991" y="5225"/>
                    <a:pt x="7593" y="5129"/>
                    <a:pt x="8173" y="4971"/>
                  </a:cubicBezTo>
                  <a:cubicBezTo>
                    <a:pt x="8240" y="3737"/>
                    <a:pt x="8207" y="2503"/>
                    <a:pt x="8107" y="1402"/>
                  </a:cubicBezTo>
                  <a:cubicBezTo>
                    <a:pt x="7372" y="1550"/>
                    <a:pt x="6647" y="1621"/>
                    <a:pt x="5931" y="1621"/>
                  </a:cubicBezTo>
                  <a:cubicBezTo>
                    <a:pt x="3917" y="1621"/>
                    <a:pt x="1980" y="1061"/>
                    <a:pt x="134" y="101"/>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a:off x="3109739" y="3768223"/>
              <a:ext cx="73523" cy="59165"/>
            </a:xfrm>
            <a:custGeom>
              <a:avLst/>
              <a:gdLst/>
              <a:ahLst/>
              <a:cxnLst/>
              <a:rect l="l" t="t" r="r" b="b"/>
              <a:pathLst>
                <a:path w="4972" h="4001" extrusionOk="0">
                  <a:moveTo>
                    <a:pt x="1548" y="0"/>
                  </a:moveTo>
                  <a:cubicBezTo>
                    <a:pt x="1172" y="0"/>
                    <a:pt x="813" y="110"/>
                    <a:pt x="535" y="372"/>
                  </a:cubicBezTo>
                  <a:cubicBezTo>
                    <a:pt x="134" y="739"/>
                    <a:pt x="1" y="1306"/>
                    <a:pt x="101" y="1806"/>
                  </a:cubicBezTo>
                  <a:cubicBezTo>
                    <a:pt x="168" y="2306"/>
                    <a:pt x="468" y="2773"/>
                    <a:pt x="868" y="3107"/>
                  </a:cubicBezTo>
                  <a:cubicBezTo>
                    <a:pt x="1514" y="3712"/>
                    <a:pt x="2392" y="4000"/>
                    <a:pt x="3280" y="4000"/>
                  </a:cubicBezTo>
                  <a:cubicBezTo>
                    <a:pt x="3860" y="4000"/>
                    <a:pt x="4444" y="3878"/>
                    <a:pt x="4971" y="3641"/>
                  </a:cubicBezTo>
                  <a:lnTo>
                    <a:pt x="4471" y="1773"/>
                  </a:lnTo>
                  <a:cubicBezTo>
                    <a:pt x="3904" y="1272"/>
                    <a:pt x="3370" y="672"/>
                    <a:pt x="2703" y="305"/>
                  </a:cubicBezTo>
                  <a:cubicBezTo>
                    <a:pt x="2346" y="118"/>
                    <a:pt x="1938" y="0"/>
                    <a:pt x="1548" y="0"/>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a:off x="3149308" y="3615639"/>
              <a:ext cx="263321" cy="329850"/>
            </a:xfrm>
            <a:custGeom>
              <a:avLst/>
              <a:gdLst/>
              <a:ahLst/>
              <a:cxnLst/>
              <a:rect l="l" t="t" r="r" b="b"/>
              <a:pathLst>
                <a:path w="17807" h="22306" extrusionOk="0">
                  <a:moveTo>
                    <a:pt x="10467" y="1"/>
                  </a:moveTo>
                  <a:cubicBezTo>
                    <a:pt x="9087" y="1"/>
                    <a:pt x="7683" y="240"/>
                    <a:pt x="6298" y="517"/>
                  </a:cubicBezTo>
                  <a:cubicBezTo>
                    <a:pt x="4539" y="875"/>
                    <a:pt x="2781" y="1297"/>
                    <a:pt x="991" y="1379"/>
                  </a:cubicBezTo>
                  <a:lnTo>
                    <a:pt x="991" y="1379"/>
                  </a:lnTo>
                  <a:cubicBezTo>
                    <a:pt x="1014" y="1269"/>
                    <a:pt x="1037" y="1160"/>
                    <a:pt x="1061" y="1050"/>
                  </a:cubicBezTo>
                  <a:lnTo>
                    <a:pt x="1061" y="1050"/>
                  </a:lnTo>
                  <a:lnTo>
                    <a:pt x="861" y="1384"/>
                  </a:lnTo>
                  <a:cubicBezTo>
                    <a:pt x="904" y="1382"/>
                    <a:pt x="948" y="1381"/>
                    <a:pt x="991" y="1379"/>
                  </a:cubicBezTo>
                  <a:lnTo>
                    <a:pt x="991" y="1379"/>
                  </a:lnTo>
                  <a:cubicBezTo>
                    <a:pt x="0" y="6151"/>
                    <a:pt x="157" y="11165"/>
                    <a:pt x="1461" y="15861"/>
                  </a:cubicBezTo>
                  <a:cubicBezTo>
                    <a:pt x="1728" y="16862"/>
                    <a:pt x="2062" y="17863"/>
                    <a:pt x="2595" y="18797"/>
                  </a:cubicBezTo>
                  <a:cubicBezTo>
                    <a:pt x="3917" y="20974"/>
                    <a:pt x="6468" y="22305"/>
                    <a:pt x="8996" y="22305"/>
                  </a:cubicBezTo>
                  <a:cubicBezTo>
                    <a:pt x="9721" y="22305"/>
                    <a:pt x="10443" y="22196"/>
                    <a:pt x="11135" y="21965"/>
                  </a:cubicBezTo>
                  <a:cubicBezTo>
                    <a:pt x="13737" y="21098"/>
                    <a:pt x="15671" y="18797"/>
                    <a:pt x="16639" y="16228"/>
                  </a:cubicBezTo>
                  <a:cubicBezTo>
                    <a:pt x="17639" y="13693"/>
                    <a:pt x="17806" y="10891"/>
                    <a:pt x="17773" y="8156"/>
                  </a:cubicBezTo>
                  <a:cubicBezTo>
                    <a:pt x="17740" y="6254"/>
                    <a:pt x="17373" y="4286"/>
                    <a:pt x="16305" y="2752"/>
                  </a:cubicBezTo>
                  <a:cubicBezTo>
                    <a:pt x="15238" y="1217"/>
                    <a:pt x="13637" y="317"/>
                    <a:pt x="11802" y="83"/>
                  </a:cubicBezTo>
                  <a:cubicBezTo>
                    <a:pt x="11361" y="26"/>
                    <a:pt x="10915" y="1"/>
                    <a:pt x="10467" y="1"/>
                  </a:cubicBezTo>
                  <a:close/>
                </a:path>
              </a:pathLst>
            </a:custGeom>
            <a:solidFill>
              <a:srgbClr val="F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3258700" y="3756764"/>
              <a:ext cx="27638" cy="37131"/>
            </a:xfrm>
            <a:custGeom>
              <a:avLst/>
              <a:gdLst/>
              <a:ahLst/>
              <a:cxnLst/>
              <a:rect l="l" t="t" r="r" b="b"/>
              <a:pathLst>
                <a:path w="1869" h="2511" extrusionOk="0">
                  <a:moveTo>
                    <a:pt x="907" y="0"/>
                  </a:moveTo>
                  <a:cubicBezTo>
                    <a:pt x="769" y="0"/>
                    <a:pt x="621" y="53"/>
                    <a:pt x="468" y="179"/>
                  </a:cubicBezTo>
                  <a:cubicBezTo>
                    <a:pt x="334" y="313"/>
                    <a:pt x="234" y="446"/>
                    <a:pt x="168" y="613"/>
                  </a:cubicBezTo>
                  <a:cubicBezTo>
                    <a:pt x="134" y="680"/>
                    <a:pt x="134" y="713"/>
                    <a:pt x="134" y="746"/>
                  </a:cubicBezTo>
                  <a:cubicBezTo>
                    <a:pt x="1" y="1147"/>
                    <a:pt x="1" y="1680"/>
                    <a:pt x="168" y="2047"/>
                  </a:cubicBezTo>
                  <a:cubicBezTo>
                    <a:pt x="334" y="2368"/>
                    <a:pt x="609" y="2511"/>
                    <a:pt x="890" y="2511"/>
                  </a:cubicBezTo>
                  <a:cubicBezTo>
                    <a:pt x="1341" y="2511"/>
                    <a:pt x="1807" y="2143"/>
                    <a:pt x="1869" y="1547"/>
                  </a:cubicBezTo>
                  <a:cubicBezTo>
                    <a:pt x="1869" y="1280"/>
                    <a:pt x="1835" y="1013"/>
                    <a:pt x="1735" y="780"/>
                  </a:cubicBezTo>
                  <a:cubicBezTo>
                    <a:pt x="1589" y="390"/>
                    <a:pt x="1283" y="0"/>
                    <a:pt x="9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3343546" y="3755699"/>
              <a:ext cx="26159" cy="34233"/>
            </a:xfrm>
            <a:custGeom>
              <a:avLst/>
              <a:gdLst/>
              <a:ahLst/>
              <a:cxnLst/>
              <a:rect l="l" t="t" r="r" b="b"/>
              <a:pathLst>
                <a:path w="1769" h="2315" extrusionOk="0">
                  <a:moveTo>
                    <a:pt x="839" y="0"/>
                  </a:moveTo>
                  <a:cubicBezTo>
                    <a:pt x="711" y="0"/>
                    <a:pt x="575" y="45"/>
                    <a:pt x="434" y="151"/>
                  </a:cubicBezTo>
                  <a:cubicBezTo>
                    <a:pt x="334" y="285"/>
                    <a:pt x="234" y="418"/>
                    <a:pt x="167" y="585"/>
                  </a:cubicBezTo>
                  <a:cubicBezTo>
                    <a:pt x="167" y="618"/>
                    <a:pt x="134" y="652"/>
                    <a:pt x="134" y="685"/>
                  </a:cubicBezTo>
                  <a:cubicBezTo>
                    <a:pt x="0" y="1052"/>
                    <a:pt x="0" y="1552"/>
                    <a:pt x="200" y="1886"/>
                  </a:cubicBezTo>
                  <a:cubicBezTo>
                    <a:pt x="342" y="2183"/>
                    <a:pt x="594" y="2315"/>
                    <a:pt x="854" y="2315"/>
                  </a:cubicBezTo>
                  <a:cubicBezTo>
                    <a:pt x="1265" y="2315"/>
                    <a:pt x="1694" y="1984"/>
                    <a:pt x="1735" y="1452"/>
                  </a:cubicBezTo>
                  <a:cubicBezTo>
                    <a:pt x="1768" y="1185"/>
                    <a:pt x="1701" y="952"/>
                    <a:pt x="1601" y="718"/>
                  </a:cubicBezTo>
                  <a:cubicBezTo>
                    <a:pt x="1479" y="350"/>
                    <a:pt x="1194" y="0"/>
                    <a:pt x="8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3115743" y="3559065"/>
              <a:ext cx="351144" cy="233288"/>
            </a:xfrm>
            <a:custGeom>
              <a:avLst/>
              <a:gdLst/>
              <a:ahLst/>
              <a:cxnLst/>
              <a:rect l="l" t="t" r="r" b="b"/>
              <a:pathLst>
                <a:path w="23746" h="15776" extrusionOk="0">
                  <a:moveTo>
                    <a:pt x="16042" y="1"/>
                  </a:moveTo>
                  <a:cubicBezTo>
                    <a:pt x="13677" y="1"/>
                    <a:pt x="11350" y="558"/>
                    <a:pt x="9202" y="1474"/>
                  </a:cubicBezTo>
                  <a:cubicBezTo>
                    <a:pt x="8134" y="1908"/>
                    <a:pt x="7100" y="2475"/>
                    <a:pt x="6100" y="3075"/>
                  </a:cubicBezTo>
                  <a:cubicBezTo>
                    <a:pt x="5633" y="3375"/>
                    <a:pt x="5166" y="3709"/>
                    <a:pt x="4732" y="4009"/>
                  </a:cubicBezTo>
                  <a:cubicBezTo>
                    <a:pt x="4632" y="4109"/>
                    <a:pt x="4532" y="4176"/>
                    <a:pt x="4432" y="4243"/>
                  </a:cubicBezTo>
                  <a:cubicBezTo>
                    <a:pt x="4298" y="3709"/>
                    <a:pt x="4031" y="3209"/>
                    <a:pt x="3831" y="2742"/>
                  </a:cubicBezTo>
                  <a:cubicBezTo>
                    <a:pt x="3564" y="2108"/>
                    <a:pt x="3298" y="1474"/>
                    <a:pt x="2997" y="874"/>
                  </a:cubicBezTo>
                  <a:cubicBezTo>
                    <a:pt x="2953" y="785"/>
                    <a:pt x="2863" y="742"/>
                    <a:pt x="2774" y="742"/>
                  </a:cubicBezTo>
                  <a:cubicBezTo>
                    <a:pt x="2661" y="742"/>
                    <a:pt x="2549" y="810"/>
                    <a:pt x="2530" y="940"/>
                  </a:cubicBezTo>
                  <a:cubicBezTo>
                    <a:pt x="2397" y="1507"/>
                    <a:pt x="2364" y="2108"/>
                    <a:pt x="2430" y="2675"/>
                  </a:cubicBezTo>
                  <a:cubicBezTo>
                    <a:pt x="2464" y="2975"/>
                    <a:pt x="2530" y="3242"/>
                    <a:pt x="2597" y="3542"/>
                  </a:cubicBezTo>
                  <a:cubicBezTo>
                    <a:pt x="2630" y="3676"/>
                    <a:pt x="2697" y="3809"/>
                    <a:pt x="2764" y="3942"/>
                  </a:cubicBezTo>
                  <a:cubicBezTo>
                    <a:pt x="2497" y="3742"/>
                    <a:pt x="2197" y="3609"/>
                    <a:pt x="1897" y="3475"/>
                  </a:cubicBezTo>
                  <a:cubicBezTo>
                    <a:pt x="1396" y="3275"/>
                    <a:pt x="929" y="3175"/>
                    <a:pt x="396" y="3075"/>
                  </a:cubicBezTo>
                  <a:cubicBezTo>
                    <a:pt x="381" y="3072"/>
                    <a:pt x="366" y="3071"/>
                    <a:pt x="351" y="3071"/>
                  </a:cubicBezTo>
                  <a:cubicBezTo>
                    <a:pt x="191" y="3071"/>
                    <a:pt x="1" y="3226"/>
                    <a:pt x="62" y="3409"/>
                  </a:cubicBezTo>
                  <a:cubicBezTo>
                    <a:pt x="362" y="4243"/>
                    <a:pt x="863" y="4977"/>
                    <a:pt x="1563" y="5510"/>
                  </a:cubicBezTo>
                  <a:cubicBezTo>
                    <a:pt x="1496" y="5744"/>
                    <a:pt x="1496" y="5977"/>
                    <a:pt x="1463" y="6211"/>
                  </a:cubicBezTo>
                  <a:cubicBezTo>
                    <a:pt x="1396" y="6644"/>
                    <a:pt x="1363" y="7111"/>
                    <a:pt x="1330" y="7545"/>
                  </a:cubicBezTo>
                  <a:cubicBezTo>
                    <a:pt x="1296" y="8512"/>
                    <a:pt x="1330" y="9480"/>
                    <a:pt x="1430" y="10447"/>
                  </a:cubicBezTo>
                  <a:cubicBezTo>
                    <a:pt x="1496" y="11381"/>
                    <a:pt x="1663" y="12282"/>
                    <a:pt x="1897" y="13182"/>
                  </a:cubicBezTo>
                  <a:cubicBezTo>
                    <a:pt x="2130" y="14050"/>
                    <a:pt x="2364" y="14984"/>
                    <a:pt x="2864" y="15751"/>
                  </a:cubicBezTo>
                  <a:cubicBezTo>
                    <a:pt x="2881" y="15768"/>
                    <a:pt x="2931" y="15776"/>
                    <a:pt x="2981" y="15776"/>
                  </a:cubicBezTo>
                  <a:cubicBezTo>
                    <a:pt x="3031" y="15776"/>
                    <a:pt x="3081" y="15768"/>
                    <a:pt x="3097" y="15751"/>
                  </a:cubicBezTo>
                  <a:cubicBezTo>
                    <a:pt x="3665" y="15150"/>
                    <a:pt x="3931" y="14083"/>
                    <a:pt x="4165" y="13316"/>
                  </a:cubicBezTo>
                  <a:cubicBezTo>
                    <a:pt x="4465" y="12348"/>
                    <a:pt x="4732" y="11381"/>
                    <a:pt x="4899" y="10380"/>
                  </a:cubicBezTo>
                  <a:cubicBezTo>
                    <a:pt x="5032" y="9446"/>
                    <a:pt x="5099" y="8479"/>
                    <a:pt x="5099" y="7512"/>
                  </a:cubicBezTo>
                  <a:cubicBezTo>
                    <a:pt x="5066" y="7045"/>
                    <a:pt x="5066" y="6578"/>
                    <a:pt x="4999" y="6111"/>
                  </a:cubicBezTo>
                  <a:lnTo>
                    <a:pt x="4999" y="6111"/>
                  </a:lnTo>
                  <a:cubicBezTo>
                    <a:pt x="5966" y="6744"/>
                    <a:pt x="7134" y="7011"/>
                    <a:pt x="8268" y="7345"/>
                  </a:cubicBezTo>
                  <a:cubicBezTo>
                    <a:pt x="9936" y="7812"/>
                    <a:pt x="11604" y="8179"/>
                    <a:pt x="13305" y="8412"/>
                  </a:cubicBezTo>
                  <a:cubicBezTo>
                    <a:pt x="14343" y="8558"/>
                    <a:pt x="15381" y="8638"/>
                    <a:pt x="16419" y="8638"/>
                  </a:cubicBezTo>
                  <a:cubicBezTo>
                    <a:pt x="17049" y="8638"/>
                    <a:pt x="17679" y="8609"/>
                    <a:pt x="18308" y="8546"/>
                  </a:cubicBezTo>
                  <a:cubicBezTo>
                    <a:pt x="19076" y="8446"/>
                    <a:pt x="19876" y="8312"/>
                    <a:pt x="20610" y="8045"/>
                  </a:cubicBezTo>
                  <a:cubicBezTo>
                    <a:pt x="21077" y="7879"/>
                    <a:pt x="21577" y="7678"/>
                    <a:pt x="22011" y="7345"/>
                  </a:cubicBezTo>
                  <a:cubicBezTo>
                    <a:pt x="22178" y="7211"/>
                    <a:pt x="22578" y="6845"/>
                    <a:pt x="22545" y="6578"/>
                  </a:cubicBezTo>
                  <a:cubicBezTo>
                    <a:pt x="22511" y="6311"/>
                    <a:pt x="22044" y="6077"/>
                    <a:pt x="21878" y="5944"/>
                  </a:cubicBezTo>
                  <a:cubicBezTo>
                    <a:pt x="21544" y="5744"/>
                    <a:pt x="21177" y="5610"/>
                    <a:pt x="20810" y="5477"/>
                  </a:cubicBezTo>
                  <a:cubicBezTo>
                    <a:pt x="21277" y="5377"/>
                    <a:pt x="21711" y="5277"/>
                    <a:pt x="22144" y="5110"/>
                  </a:cubicBezTo>
                  <a:cubicBezTo>
                    <a:pt x="22645" y="4910"/>
                    <a:pt x="23178" y="4710"/>
                    <a:pt x="23612" y="4409"/>
                  </a:cubicBezTo>
                  <a:cubicBezTo>
                    <a:pt x="23746" y="4309"/>
                    <a:pt x="23712" y="4109"/>
                    <a:pt x="23545" y="4109"/>
                  </a:cubicBezTo>
                  <a:cubicBezTo>
                    <a:pt x="22978" y="4043"/>
                    <a:pt x="22411" y="3909"/>
                    <a:pt x="21878" y="3842"/>
                  </a:cubicBezTo>
                  <a:cubicBezTo>
                    <a:pt x="21511" y="3776"/>
                    <a:pt x="21144" y="3742"/>
                    <a:pt x="20777" y="3709"/>
                  </a:cubicBezTo>
                  <a:cubicBezTo>
                    <a:pt x="20944" y="3642"/>
                    <a:pt x="21110" y="3576"/>
                    <a:pt x="21277" y="3475"/>
                  </a:cubicBezTo>
                  <a:cubicBezTo>
                    <a:pt x="21777" y="3242"/>
                    <a:pt x="22812" y="2675"/>
                    <a:pt x="22411" y="2008"/>
                  </a:cubicBezTo>
                  <a:cubicBezTo>
                    <a:pt x="21911" y="1207"/>
                    <a:pt x="20743" y="740"/>
                    <a:pt x="19909" y="507"/>
                  </a:cubicBezTo>
                  <a:cubicBezTo>
                    <a:pt x="18775" y="173"/>
                    <a:pt x="17574" y="40"/>
                    <a:pt x="16440" y="6"/>
                  </a:cubicBezTo>
                  <a:cubicBezTo>
                    <a:pt x="16307" y="3"/>
                    <a:pt x="16174" y="1"/>
                    <a:pt x="16042"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3240941" y="3719250"/>
              <a:ext cx="37516" cy="27327"/>
            </a:xfrm>
            <a:custGeom>
              <a:avLst/>
              <a:gdLst/>
              <a:ahLst/>
              <a:cxnLst/>
              <a:rect l="l" t="t" r="r" b="b"/>
              <a:pathLst>
                <a:path w="2537" h="1848" extrusionOk="0">
                  <a:moveTo>
                    <a:pt x="1887" y="1"/>
                  </a:moveTo>
                  <a:cubicBezTo>
                    <a:pt x="1847" y="1"/>
                    <a:pt x="1808" y="5"/>
                    <a:pt x="1769" y="14"/>
                  </a:cubicBezTo>
                  <a:cubicBezTo>
                    <a:pt x="1669" y="48"/>
                    <a:pt x="1569" y="81"/>
                    <a:pt x="1469" y="114"/>
                  </a:cubicBezTo>
                  <a:cubicBezTo>
                    <a:pt x="1269" y="181"/>
                    <a:pt x="1068" y="281"/>
                    <a:pt x="902" y="381"/>
                  </a:cubicBezTo>
                  <a:cubicBezTo>
                    <a:pt x="535" y="648"/>
                    <a:pt x="234" y="982"/>
                    <a:pt x="68" y="1382"/>
                  </a:cubicBezTo>
                  <a:cubicBezTo>
                    <a:pt x="1" y="1549"/>
                    <a:pt x="1" y="1716"/>
                    <a:pt x="168" y="1816"/>
                  </a:cubicBezTo>
                  <a:cubicBezTo>
                    <a:pt x="210" y="1837"/>
                    <a:pt x="259" y="1848"/>
                    <a:pt x="308" y="1848"/>
                  </a:cubicBezTo>
                  <a:cubicBezTo>
                    <a:pt x="415" y="1848"/>
                    <a:pt x="522" y="1796"/>
                    <a:pt x="568" y="1682"/>
                  </a:cubicBezTo>
                  <a:cubicBezTo>
                    <a:pt x="601" y="1649"/>
                    <a:pt x="635" y="1616"/>
                    <a:pt x="668" y="1582"/>
                  </a:cubicBezTo>
                  <a:cubicBezTo>
                    <a:pt x="668" y="1554"/>
                    <a:pt x="668" y="1550"/>
                    <a:pt x="688" y="1549"/>
                  </a:cubicBezTo>
                  <a:lnTo>
                    <a:pt x="688" y="1549"/>
                  </a:lnTo>
                  <a:cubicBezTo>
                    <a:pt x="686" y="1554"/>
                    <a:pt x="686" y="1558"/>
                    <a:pt x="689" y="1558"/>
                  </a:cubicBezTo>
                  <a:cubicBezTo>
                    <a:pt x="691" y="1558"/>
                    <a:pt x="695" y="1555"/>
                    <a:pt x="701" y="1549"/>
                  </a:cubicBezTo>
                  <a:cubicBezTo>
                    <a:pt x="696" y="1549"/>
                    <a:pt x="691" y="1549"/>
                    <a:pt x="688" y="1549"/>
                  </a:cubicBezTo>
                  <a:lnTo>
                    <a:pt x="688" y="1549"/>
                  </a:lnTo>
                  <a:cubicBezTo>
                    <a:pt x="691" y="1536"/>
                    <a:pt x="701" y="1515"/>
                    <a:pt x="701" y="1515"/>
                  </a:cubicBezTo>
                  <a:cubicBezTo>
                    <a:pt x="768" y="1449"/>
                    <a:pt x="835" y="1382"/>
                    <a:pt x="902" y="1315"/>
                  </a:cubicBezTo>
                  <a:cubicBezTo>
                    <a:pt x="935" y="1282"/>
                    <a:pt x="935" y="1249"/>
                    <a:pt x="968" y="1249"/>
                  </a:cubicBezTo>
                  <a:cubicBezTo>
                    <a:pt x="1002" y="1215"/>
                    <a:pt x="1035" y="1215"/>
                    <a:pt x="1035" y="1182"/>
                  </a:cubicBezTo>
                  <a:cubicBezTo>
                    <a:pt x="1135" y="1149"/>
                    <a:pt x="1202" y="1082"/>
                    <a:pt x="1269" y="1048"/>
                  </a:cubicBezTo>
                  <a:cubicBezTo>
                    <a:pt x="1335" y="982"/>
                    <a:pt x="1435" y="948"/>
                    <a:pt x="1502" y="915"/>
                  </a:cubicBezTo>
                  <a:cubicBezTo>
                    <a:pt x="1535" y="915"/>
                    <a:pt x="1535" y="882"/>
                    <a:pt x="1569" y="882"/>
                  </a:cubicBezTo>
                  <a:cubicBezTo>
                    <a:pt x="1569" y="882"/>
                    <a:pt x="1669" y="848"/>
                    <a:pt x="1702" y="848"/>
                  </a:cubicBezTo>
                  <a:cubicBezTo>
                    <a:pt x="1769" y="815"/>
                    <a:pt x="1869" y="782"/>
                    <a:pt x="1969" y="782"/>
                  </a:cubicBezTo>
                  <a:cubicBezTo>
                    <a:pt x="2069" y="748"/>
                    <a:pt x="2169" y="715"/>
                    <a:pt x="2269" y="648"/>
                  </a:cubicBezTo>
                  <a:cubicBezTo>
                    <a:pt x="2536" y="515"/>
                    <a:pt x="2469" y="114"/>
                    <a:pt x="2203" y="48"/>
                  </a:cubicBezTo>
                  <a:cubicBezTo>
                    <a:pt x="2085" y="24"/>
                    <a:pt x="1983" y="1"/>
                    <a:pt x="1887"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3354399" y="3723523"/>
              <a:ext cx="28614" cy="19135"/>
            </a:xfrm>
            <a:custGeom>
              <a:avLst/>
              <a:gdLst/>
              <a:ahLst/>
              <a:cxnLst/>
              <a:rect l="l" t="t" r="r" b="b"/>
              <a:pathLst>
                <a:path w="1935" h="1294" extrusionOk="0">
                  <a:moveTo>
                    <a:pt x="1397" y="1145"/>
                  </a:moveTo>
                  <a:cubicBezTo>
                    <a:pt x="1390" y="1145"/>
                    <a:pt x="1412" y="1160"/>
                    <a:pt x="1434" y="1160"/>
                  </a:cubicBezTo>
                  <a:cubicBezTo>
                    <a:pt x="1412" y="1149"/>
                    <a:pt x="1401" y="1145"/>
                    <a:pt x="1397" y="1145"/>
                  </a:cubicBezTo>
                  <a:close/>
                  <a:moveTo>
                    <a:pt x="470" y="0"/>
                  </a:moveTo>
                  <a:cubicBezTo>
                    <a:pt x="371" y="0"/>
                    <a:pt x="270" y="8"/>
                    <a:pt x="167" y="26"/>
                  </a:cubicBezTo>
                  <a:cubicBezTo>
                    <a:pt x="67" y="26"/>
                    <a:pt x="0" y="159"/>
                    <a:pt x="0" y="259"/>
                  </a:cubicBezTo>
                  <a:cubicBezTo>
                    <a:pt x="0" y="359"/>
                    <a:pt x="100" y="426"/>
                    <a:pt x="200" y="426"/>
                  </a:cubicBezTo>
                  <a:cubicBezTo>
                    <a:pt x="234" y="443"/>
                    <a:pt x="225" y="443"/>
                    <a:pt x="217" y="443"/>
                  </a:cubicBezTo>
                  <a:cubicBezTo>
                    <a:pt x="209" y="443"/>
                    <a:pt x="200" y="443"/>
                    <a:pt x="234" y="459"/>
                  </a:cubicBezTo>
                  <a:lnTo>
                    <a:pt x="267" y="459"/>
                  </a:lnTo>
                  <a:cubicBezTo>
                    <a:pt x="300" y="459"/>
                    <a:pt x="334" y="459"/>
                    <a:pt x="400" y="493"/>
                  </a:cubicBezTo>
                  <a:cubicBezTo>
                    <a:pt x="434" y="493"/>
                    <a:pt x="467" y="493"/>
                    <a:pt x="500" y="526"/>
                  </a:cubicBezTo>
                  <a:lnTo>
                    <a:pt x="567" y="526"/>
                  </a:lnTo>
                  <a:cubicBezTo>
                    <a:pt x="545" y="526"/>
                    <a:pt x="567" y="541"/>
                    <a:pt x="575" y="541"/>
                  </a:cubicBezTo>
                  <a:cubicBezTo>
                    <a:pt x="578" y="541"/>
                    <a:pt x="578" y="537"/>
                    <a:pt x="567" y="526"/>
                  </a:cubicBezTo>
                  <a:lnTo>
                    <a:pt x="567" y="526"/>
                  </a:lnTo>
                  <a:cubicBezTo>
                    <a:pt x="634" y="559"/>
                    <a:pt x="701" y="593"/>
                    <a:pt x="767" y="626"/>
                  </a:cubicBezTo>
                  <a:cubicBezTo>
                    <a:pt x="801" y="659"/>
                    <a:pt x="834" y="693"/>
                    <a:pt x="867" y="693"/>
                  </a:cubicBezTo>
                  <a:cubicBezTo>
                    <a:pt x="867" y="697"/>
                    <a:pt x="868" y="700"/>
                    <a:pt x="869" y="704"/>
                  </a:cubicBezTo>
                  <a:lnTo>
                    <a:pt x="869" y="704"/>
                  </a:lnTo>
                  <a:cubicBezTo>
                    <a:pt x="867" y="707"/>
                    <a:pt x="867" y="715"/>
                    <a:pt x="867" y="726"/>
                  </a:cubicBezTo>
                  <a:lnTo>
                    <a:pt x="901" y="726"/>
                  </a:lnTo>
                  <a:cubicBezTo>
                    <a:pt x="934" y="759"/>
                    <a:pt x="1001" y="793"/>
                    <a:pt x="1034" y="826"/>
                  </a:cubicBezTo>
                  <a:cubicBezTo>
                    <a:pt x="1034" y="860"/>
                    <a:pt x="1068" y="860"/>
                    <a:pt x="1068" y="860"/>
                  </a:cubicBezTo>
                  <a:cubicBezTo>
                    <a:pt x="1134" y="926"/>
                    <a:pt x="1168" y="960"/>
                    <a:pt x="1234" y="1026"/>
                  </a:cubicBezTo>
                  <a:cubicBezTo>
                    <a:pt x="1268" y="1060"/>
                    <a:pt x="1334" y="1093"/>
                    <a:pt x="1368" y="1126"/>
                  </a:cubicBezTo>
                  <a:cubicBezTo>
                    <a:pt x="1368" y="1126"/>
                    <a:pt x="1434" y="1160"/>
                    <a:pt x="1434" y="1160"/>
                  </a:cubicBezTo>
                  <a:cubicBezTo>
                    <a:pt x="1468" y="1193"/>
                    <a:pt x="1501" y="1226"/>
                    <a:pt x="1568" y="1260"/>
                  </a:cubicBezTo>
                  <a:cubicBezTo>
                    <a:pt x="1601" y="1293"/>
                    <a:pt x="1668" y="1293"/>
                    <a:pt x="1701" y="1293"/>
                  </a:cubicBezTo>
                  <a:cubicBezTo>
                    <a:pt x="1768" y="1293"/>
                    <a:pt x="1835" y="1260"/>
                    <a:pt x="1868" y="1193"/>
                  </a:cubicBezTo>
                  <a:cubicBezTo>
                    <a:pt x="1901" y="1160"/>
                    <a:pt x="1935" y="1093"/>
                    <a:pt x="1935" y="1026"/>
                  </a:cubicBezTo>
                  <a:cubicBezTo>
                    <a:pt x="1935" y="960"/>
                    <a:pt x="1901" y="926"/>
                    <a:pt x="1901" y="860"/>
                  </a:cubicBezTo>
                  <a:cubicBezTo>
                    <a:pt x="1835" y="759"/>
                    <a:pt x="1801" y="626"/>
                    <a:pt x="1735" y="526"/>
                  </a:cubicBezTo>
                  <a:cubicBezTo>
                    <a:pt x="1668" y="493"/>
                    <a:pt x="1601" y="426"/>
                    <a:pt x="1535" y="359"/>
                  </a:cubicBezTo>
                  <a:cubicBezTo>
                    <a:pt x="1468" y="292"/>
                    <a:pt x="1368" y="226"/>
                    <a:pt x="1268" y="192"/>
                  </a:cubicBezTo>
                  <a:cubicBezTo>
                    <a:pt x="1020" y="69"/>
                    <a:pt x="755" y="0"/>
                    <a:pt x="470"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3314934" y="3738709"/>
              <a:ext cx="59209" cy="105065"/>
            </a:xfrm>
            <a:custGeom>
              <a:avLst/>
              <a:gdLst/>
              <a:ahLst/>
              <a:cxnLst/>
              <a:rect l="l" t="t" r="r" b="b"/>
              <a:pathLst>
                <a:path w="4004" h="7105" extrusionOk="0">
                  <a:moveTo>
                    <a:pt x="817" y="0"/>
                  </a:moveTo>
                  <a:cubicBezTo>
                    <a:pt x="764" y="0"/>
                    <a:pt x="715" y="29"/>
                    <a:pt x="701" y="99"/>
                  </a:cubicBezTo>
                  <a:cubicBezTo>
                    <a:pt x="501" y="1167"/>
                    <a:pt x="434" y="2268"/>
                    <a:pt x="367" y="3335"/>
                  </a:cubicBezTo>
                  <a:cubicBezTo>
                    <a:pt x="367" y="3702"/>
                    <a:pt x="201" y="4302"/>
                    <a:pt x="468" y="4603"/>
                  </a:cubicBezTo>
                  <a:cubicBezTo>
                    <a:pt x="584" y="4769"/>
                    <a:pt x="776" y="4811"/>
                    <a:pt x="980" y="4811"/>
                  </a:cubicBezTo>
                  <a:cubicBezTo>
                    <a:pt x="1185" y="4811"/>
                    <a:pt x="1402" y="4769"/>
                    <a:pt x="1568" y="4769"/>
                  </a:cubicBezTo>
                  <a:lnTo>
                    <a:pt x="2369" y="4769"/>
                  </a:lnTo>
                  <a:cubicBezTo>
                    <a:pt x="2449" y="4769"/>
                    <a:pt x="2577" y="4759"/>
                    <a:pt x="2708" y="4759"/>
                  </a:cubicBezTo>
                  <a:cubicBezTo>
                    <a:pt x="2905" y="4759"/>
                    <a:pt x="3109" y="4783"/>
                    <a:pt x="3169" y="4903"/>
                  </a:cubicBezTo>
                  <a:cubicBezTo>
                    <a:pt x="3336" y="5203"/>
                    <a:pt x="2736" y="5770"/>
                    <a:pt x="2536" y="5937"/>
                  </a:cubicBezTo>
                  <a:cubicBezTo>
                    <a:pt x="2202" y="6204"/>
                    <a:pt x="1768" y="6337"/>
                    <a:pt x="1368" y="6404"/>
                  </a:cubicBezTo>
                  <a:cubicBezTo>
                    <a:pt x="1295" y="6416"/>
                    <a:pt x="1220" y="6421"/>
                    <a:pt x="1145" y="6421"/>
                  </a:cubicBezTo>
                  <a:cubicBezTo>
                    <a:pt x="958" y="6421"/>
                    <a:pt x="769" y="6394"/>
                    <a:pt x="585" y="6394"/>
                  </a:cubicBezTo>
                  <a:cubicBezTo>
                    <a:pt x="440" y="6394"/>
                    <a:pt x="300" y="6411"/>
                    <a:pt x="167" y="6471"/>
                  </a:cubicBezTo>
                  <a:cubicBezTo>
                    <a:pt x="1" y="6537"/>
                    <a:pt x="1" y="6804"/>
                    <a:pt x="134" y="6904"/>
                  </a:cubicBezTo>
                  <a:cubicBezTo>
                    <a:pt x="267" y="7054"/>
                    <a:pt x="493" y="7104"/>
                    <a:pt x="734" y="7104"/>
                  </a:cubicBezTo>
                  <a:cubicBezTo>
                    <a:pt x="976" y="7104"/>
                    <a:pt x="1235" y="7054"/>
                    <a:pt x="1435" y="7004"/>
                  </a:cubicBezTo>
                  <a:cubicBezTo>
                    <a:pt x="1835" y="6904"/>
                    <a:pt x="2202" y="6704"/>
                    <a:pt x="2569" y="6437"/>
                  </a:cubicBezTo>
                  <a:cubicBezTo>
                    <a:pt x="3036" y="6137"/>
                    <a:pt x="4003" y="5170"/>
                    <a:pt x="3436" y="4569"/>
                  </a:cubicBezTo>
                  <a:cubicBezTo>
                    <a:pt x="3270" y="4384"/>
                    <a:pt x="3000" y="4343"/>
                    <a:pt x="2730" y="4343"/>
                  </a:cubicBezTo>
                  <a:cubicBezTo>
                    <a:pt x="2514" y="4343"/>
                    <a:pt x="2298" y="4369"/>
                    <a:pt x="2135" y="4369"/>
                  </a:cubicBezTo>
                  <a:lnTo>
                    <a:pt x="1201" y="4369"/>
                  </a:lnTo>
                  <a:cubicBezTo>
                    <a:pt x="1151" y="4386"/>
                    <a:pt x="1068" y="4402"/>
                    <a:pt x="989" y="4402"/>
                  </a:cubicBezTo>
                  <a:cubicBezTo>
                    <a:pt x="910" y="4402"/>
                    <a:pt x="834" y="4386"/>
                    <a:pt x="801" y="4336"/>
                  </a:cubicBezTo>
                  <a:cubicBezTo>
                    <a:pt x="734" y="4236"/>
                    <a:pt x="801" y="3935"/>
                    <a:pt x="801" y="3835"/>
                  </a:cubicBezTo>
                  <a:cubicBezTo>
                    <a:pt x="901" y="2601"/>
                    <a:pt x="1035" y="1367"/>
                    <a:pt x="968" y="133"/>
                  </a:cubicBezTo>
                  <a:cubicBezTo>
                    <a:pt x="968" y="55"/>
                    <a:pt x="889" y="0"/>
                    <a:pt x="817" y="0"/>
                  </a:cubicBezTo>
                  <a:close/>
                </a:path>
              </a:pathLst>
            </a:custGeom>
            <a:solidFill>
              <a:srgbClr val="E59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3253421" y="3850112"/>
              <a:ext cx="94093" cy="53486"/>
            </a:xfrm>
            <a:custGeom>
              <a:avLst/>
              <a:gdLst/>
              <a:ahLst/>
              <a:cxnLst/>
              <a:rect l="l" t="t" r="r" b="b"/>
              <a:pathLst>
                <a:path w="6363" h="3617" extrusionOk="0">
                  <a:moveTo>
                    <a:pt x="150" y="0"/>
                  </a:moveTo>
                  <a:cubicBezTo>
                    <a:pt x="1" y="0"/>
                    <a:pt x="60" y="181"/>
                    <a:pt x="91" y="304"/>
                  </a:cubicBezTo>
                  <a:cubicBezTo>
                    <a:pt x="358" y="1105"/>
                    <a:pt x="591" y="1705"/>
                    <a:pt x="1058" y="2306"/>
                  </a:cubicBezTo>
                  <a:cubicBezTo>
                    <a:pt x="1525" y="2940"/>
                    <a:pt x="2192" y="3407"/>
                    <a:pt x="2993" y="3573"/>
                  </a:cubicBezTo>
                  <a:cubicBezTo>
                    <a:pt x="3157" y="3602"/>
                    <a:pt x="3320" y="3616"/>
                    <a:pt x="3480" y="3616"/>
                  </a:cubicBezTo>
                  <a:cubicBezTo>
                    <a:pt x="4795" y="3616"/>
                    <a:pt x="5972" y="2679"/>
                    <a:pt x="6329" y="1372"/>
                  </a:cubicBezTo>
                  <a:cubicBezTo>
                    <a:pt x="6362" y="1305"/>
                    <a:pt x="6295" y="1205"/>
                    <a:pt x="6195" y="1172"/>
                  </a:cubicBezTo>
                  <a:cubicBezTo>
                    <a:pt x="5195" y="938"/>
                    <a:pt x="4194" y="705"/>
                    <a:pt x="3193" y="504"/>
                  </a:cubicBezTo>
                  <a:cubicBezTo>
                    <a:pt x="2693" y="404"/>
                    <a:pt x="2192" y="304"/>
                    <a:pt x="1692" y="204"/>
                  </a:cubicBezTo>
                  <a:cubicBezTo>
                    <a:pt x="1192" y="138"/>
                    <a:pt x="691" y="4"/>
                    <a:pt x="191" y="4"/>
                  </a:cubicBezTo>
                  <a:cubicBezTo>
                    <a:pt x="176" y="2"/>
                    <a:pt x="162" y="0"/>
                    <a:pt x="1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3267587" y="3851147"/>
              <a:ext cx="75475" cy="24680"/>
            </a:xfrm>
            <a:custGeom>
              <a:avLst/>
              <a:gdLst/>
              <a:ahLst/>
              <a:cxnLst/>
              <a:rect l="l" t="t" r="r" b="b"/>
              <a:pathLst>
                <a:path w="5104" h="1669" extrusionOk="0">
                  <a:moveTo>
                    <a:pt x="0" y="1"/>
                  </a:moveTo>
                  <a:lnTo>
                    <a:pt x="0" y="1"/>
                  </a:lnTo>
                  <a:cubicBezTo>
                    <a:pt x="67" y="401"/>
                    <a:pt x="334" y="701"/>
                    <a:pt x="667" y="968"/>
                  </a:cubicBezTo>
                  <a:cubicBezTo>
                    <a:pt x="1301" y="1168"/>
                    <a:pt x="1902" y="1502"/>
                    <a:pt x="2569" y="1602"/>
                  </a:cubicBezTo>
                  <a:cubicBezTo>
                    <a:pt x="2969" y="1635"/>
                    <a:pt x="3369" y="1635"/>
                    <a:pt x="3736" y="1669"/>
                  </a:cubicBezTo>
                  <a:cubicBezTo>
                    <a:pt x="4003" y="1669"/>
                    <a:pt x="4237" y="1635"/>
                    <a:pt x="4470" y="1502"/>
                  </a:cubicBezTo>
                  <a:cubicBezTo>
                    <a:pt x="4670" y="1435"/>
                    <a:pt x="4870" y="1302"/>
                    <a:pt x="5004" y="1168"/>
                  </a:cubicBezTo>
                  <a:cubicBezTo>
                    <a:pt x="5037" y="1135"/>
                    <a:pt x="5071" y="1102"/>
                    <a:pt x="5104" y="1068"/>
                  </a:cubicBezTo>
                  <a:cubicBezTo>
                    <a:pt x="4137" y="835"/>
                    <a:pt x="3203" y="635"/>
                    <a:pt x="2235" y="434"/>
                  </a:cubicBezTo>
                  <a:cubicBezTo>
                    <a:pt x="1735" y="301"/>
                    <a:pt x="1234" y="234"/>
                    <a:pt x="734" y="134"/>
                  </a:cubicBezTo>
                  <a:cubicBezTo>
                    <a:pt x="501" y="101"/>
                    <a:pt x="234" y="34"/>
                    <a:pt x="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3139342" y="3998689"/>
              <a:ext cx="133694" cy="116866"/>
            </a:xfrm>
            <a:custGeom>
              <a:avLst/>
              <a:gdLst/>
              <a:ahLst/>
              <a:cxnLst/>
              <a:rect l="l" t="t" r="r" b="b"/>
              <a:pathLst>
                <a:path w="9041" h="7903" extrusionOk="0">
                  <a:moveTo>
                    <a:pt x="2733" y="0"/>
                  </a:moveTo>
                  <a:cubicBezTo>
                    <a:pt x="2671" y="0"/>
                    <a:pt x="2609" y="29"/>
                    <a:pt x="2569" y="97"/>
                  </a:cubicBezTo>
                  <a:cubicBezTo>
                    <a:pt x="1902" y="1064"/>
                    <a:pt x="1001" y="1898"/>
                    <a:pt x="0" y="2565"/>
                  </a:cubicBezTo>
                  <a:cubicBezTo>
                    <a:pt x="601" y="3833"/>
                    <a:pt x="1635" y="4833"/>
                    <a:pt x="2769" y="5667"/>
                  </a:cubicBezTo>
                  <a:cubicBezTo>
                    <a:pt x="3436" y="6168"/>
                    <a:pt x="4170" y="6601"/>
                    <a:pt x="4937" y="6968"/>
                  </a:cubicBezTo>
                  <a:cubicBezTo>
                    <a:pt x="5338" y="7168"/>
                    <a:pt x="5771" y="7369"/>
                    <a:pt x="6205" y="7502"/>
                  </a:cubicBezTo>
                  <a:cubicBezTo>
                    <a:pt x="6605" y="7635"/>
                    <a:pt x="7039" y="7736"/>
                    <a:pt x="7439" y="7902"/>
                  </a:cubicBezTo>
                  <a:cubicBezTo>
                    <a:pt x="7939" y="6101"/>
                    <a:pt x="8506" y="4333"/>
                    <a:pt x="9007" y="2532"/>
                  </a:cubicBezTo>
                  <a:cubicBezTo>
                    <a:pt x="9040" y="2398"/>
                    <a:pt x="8940" y="2265"/>
                    <a:pt x="8807" y="2265"/>
                  </a:cubicBezTo>
                  <a:cubicBezTo>
                    <a:pt x="8645" y="2275"/>
                    <a:pt x="8483" y="2280"/>
                    <a:pt x="8322" y="2280"/>
                  </a:cubicBezTo>
                  <a:cubicBezTo>
                    <a:pt x="6323" y="2280"/>
                    <a:pt x="4386" y="1522"/>
                    <a:pt x="2936" y="163"/>
                  </a:cubicBezTo>
                  <a:cubicBezTo>
                    <a:pt x="2916" y="64"/>
                    <a:pt x="2825" y="0"/>
                    <a:pt x="2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3280407" y="3996471"/>
              <a:ext cx="95705" cy="101812"/>
            </a:xfrm>
            <a:custGeom>
              <a:avLst/>
              <a:gdLst/>
              <a:ahLst/>
              <a:cxnLst/>
              <a:rect l="l" t="t" r="r" b="b"/>
              <a:pathLst>
                <a:path w="6472" h="6885" extrusionOk="0">
                  <a:moveTo>
                    <a:pt x="3790" y="0"/>
                  </a:moveTo>
                  <a:cubicBezTo>
                    <a:pt x="3719" y="0"/>
                    <a:pt x="3652" y="31"/>
                    <a:pt x="3603" y="80"/>
                  </a:cubicBezTo>
                  <a:cubicBezTo>
                    <a:pt x="2803" y="1081"/>
                    <a:pt x="1668" y="1881"/>
                    <a:pt x="434" y="2215"/>
                  </a:cubicBezTo>
                  <a:cubicBezTo>
                    <a:pt x="334" y="2248"/>
                    <a:pt x="1" y="2348"/>
                    <a:pt x="67" y="2415"/>
                  </a:cubicBezTo>
                  <a:cubicBezTo>
                    <a:pt x="801" y="3382"/>
                    <a:pt x="1802" y="4450"/>
                    <a:pt x="2569" y="5350"/>
                  </a:cubicBezTo>
                  <a:cubicBezTo>
                    <a:pt x="2969" y="5817"/>
                    <a:pt x="3370" y="6284"/>
                    <a:pt x="3770" y="6751"/>
                  </a:cubicBezTo>
                  <a:cubicBezTo>
                    <a:pt x="3803" y="6785"/>
                    <a:pt x="3870" y="6851"/>
                    <a:pt x="3903" y="6885"/>
                  </a:cubicBezTo>
                  <a:cubicBezTo>
                    <a:pt x="4704" y="6051"/>
                    <a:pt x="5304" y="5050"/>
                    <a:pt x="5738" y="3916"/>
                  </a:cubicBezTo>
                  <a:cubicBezTo>
                    <a:pt x="5938" y="3316"/>
                    <a:pt x="6138" y="2682"/>
                    <a:pt x="6272" y="2048"/>
                  </a:cubicBezTo>
                  <a:cubicBezTo>
                    <a:pt x="6372" y="1781"/>
                    <a:pt x="6405" y="1481"/>
                    <a:pt x="6472" y="1181"/>
                  </a:cubicBezTo>
                  <a:cubicBezTo>
                    <a:pt x="6205" y="1047"/>
                    <a:pt x="5938" y="880"/>
                    <a:pt x="5671" y="747"/>
                  </a:cubicBezTo>
                  <a:cubicBezTo>
                    <a:pt x="5104" y="447"/>
                    <a:pt x="4470" y="213"/>
                    <a:pt x="3870" y="13"/>
                  </a:cubicBezTo>
                  <a:cubicBezTo>
                    <a:pt x="3843" y="4"/>
                    <a:pt x="3816" y="0"/>
                    <a:pt x="3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3374625" y="4561275"/>
              <a:ext cx="104775" cy="33350"/>
            </a:xfrm>
            <a:custGeom>
              <a:avLst/>
              <a:gdLst/>
              <a:ahLst/>
              <a:cxnLst/>
              <a:rect l="l" t="t" r="r" b="b"/>
              <a:pathLst>
                <a:path w="4191" h="1334" extrusionOk="0">
                  <a:moveTo>
                    <a:pt x="0" y="1334"/>
                  </a:moveTo>
                  <a:lnTo>
                    <a:pt x="4191" y="1048"/>
                  </a:lnTo>
                  <a:lnTo>
                    <a:pt x="3763" y="0"/>
                  </a:lnTo>
                  <a:close/>
                </a:path>
              </a:pathLst>
            </a:custGeom>
            <a:solidFill>
              <a:schemeClr val="accent3"/>
            </a:solidFill>
            <a:ln>
              <a:noFill/>
            </a:ln>
          </p:spPr>
          <p:txBody>
            <a:bodyPr/>
            <a:lstStyle/>
            <a:p>
              <a:endParaRPr lang="es-MX"/>
            </a:p>
          </p:txBody>
        </p:sp>
      </p:grpSp>
      <p:grpSp>
        <p:nvGrpSpPr>
          <p:cNvPr id="1752" name="Google Shape;1752;p32"/>
          <p:cNvGrpSpPr/>
          <p:nvPr/>
        </p:nvGrpSpPr>
        <p:grpSpPr>
          <a:xfrm>
            <a:off x="2887289" y="1325400"/>
            <a:ext cx="3368871" cy="3407697"/>
            <a:chOff x="2887289" y="1325400"/>
            <a:chExt cx="3368871" cy="3407697"/>
          </a:xfrm>
        </p:grpSpPr>
        <p:grpSp>
          <p:nvGrpSpPr>
            <p:cNvPr id="1753" name="Google Shape;1753;p32"/>
            <p:cNvGrpSpPr/>
            <p:nvPr/>
          </p:nvGrpSpPr>
          <p:grpSpPr>
            <a:xfrm>
              <a:off x="3951428" y="1602917"/>
              <a:ext cx="303646" cy="218559"/>
              <a:chOff x="3951428" y="1602917"/>
              <a:chExt cx="303646" cy="218559"/>
            </a:xfrm>
          </p:grpSpPr>
          <p:sp>
            <p:nvSpPr>
              <p:cNvPr id="1754" name="Google Shape;1754;p32"/>
              <p:cNvSpPr/>
              <p:nvPr/>
            </p:nvSpPr>
            <p:spPr>
              <a:xfrm>
                <a:off x="3951428" y="1602917"/>
                <a:ext cx="202751" cy="218559"/>
              </a:xfrm>
              <a:custGeom>
                <a:avLst/>
                <a:gdLst/>
                <a:ahLst/>
                <a:cxnLst/>
                <a:rect l="l" t="t" r="r" b="b"/>
                <a:pathLst>
                  <a:path w="13711" h="14780" extrusionOk="0">
                    <a:moveTo>
                      <a:pt x="8360" y="1"/>
                    </a:moveTo>
                    <a:cubicBezTo>
                      <a:pt x="7988" y="1"/>
                      <a:pt x="7767" y="381"/>
                      <a:pt x="7606" y="670"/>
                    </a:cubicBezTo>
                    <a:cubicBezTo>
                      <a:pt x="7339" y="1237"/>
                      <a:pt x="7139" y="1804"/>
                      <a:pt x="6973" y="2371"/>
                    </a:cubicBezTo>
                    <a:cubicBezTo>
                      <a:pt x="6772" y="3071"/>
                      <a:pt x="6606" y="3772"/>
                      <a:pt x="6506" y="4472"/>
                    </a:cubicBezTo>
                    <a:cubicBezTo>
                      <a:pt x="6472" y="4673"/>
                      <a:pt x="6439" y="4873"/>
                      <a:pt x="6439" y="5073"/>
                    </a:cubicBezTo>
                    <a:lnTo>
                      <a:pt x="5772" y="5073"/>
                    </a:lnTo>
                    <a:cubicBezTo>
                      <a:pt x="5238" y="5040"/>
                      <a:pt x="4704" y="5006"/>
                      <a:pt x="4171" y="5006"/>
                    </a:cubicBezTo>
                    <a:cubicBezTo>
                      <a:pt x="4001" y="5000"/>
                      <a:pt x="3829" y="4996"/>
                      <a:pt x="3656" y="4996"/>
                    </a:cubicBezTo>
                    <a:cubicBezTo>
                      <a:pt x="2910" y="4996"/>
                      <a:pt x="2139" y="5069"/>
                      <a:pt x="1435" y="5340"/>
                    </a:cubicBezTo>
                    <a:cubicBezTo>
                      <a:pt x="768" y="5640"/>
                      <a:pt x="1" y="6240"/>
                      <a:pt x="334" y="7074"/>
                    </a:cubicBezTo>
                    <a:cubicBezTo>
                      <a:pt x="501" y="7441"/>
                      <a:pt x="902" y="7741"/>
                      <a:pt x="1335" y="7908"/>
                    </a:cubicBezTo>
                    <a:cubicBezTo>
                      <a:pt x="1068" y="8008"/>
                      <a:pt x="835" y="8108"/>
                      <a:pt x="635" y="8309"/>
                    </a:cubicBezTo>
                    <a:cubicBezTo>
                      <a:pt x="301" y="8575"/>
                      <a:pt x="134" y="9009"/>
                      <a:pt x="234" y="9409"/>
                    </a:cubicBezTo>
                    <a:cubicBezTo>
                      <a:pt x="368" y="9810"/>
                      <a:pt x="668" y="10110"/>
                      <a:pt x="1035" y="10310"/>
                    </a:cubicBezTo>
                    <a:cubicBezTo>
                      <a:pt x="1102" y="10310"/>
                      <a:pt x="1168" y="10343"/>
                      <a:pt x="1235" y="10377"/>
                    </a:cubicBezTo>
                    <a:cubicBezTo>
                      <a:pt x="935" y="10477"/>
                      <a:pt x="668" y="10644"/>
                      <a:pt x="501" y="10877"/>
                    </a:cubicBezTo>
                    <a:cubicBezTo>
                      <a:pt x="201" y="11244"/>
                      <a:pt x="168" y="11711"/>
                      <a:pt x="435" y="12078"/>
                    </a:cubicBezTo>
                    <a:cubicBezTo>
                      <a:pt x="735" y="12512"/>
                      <a:pt x="1268" y="12678"/>
                      <a:pt x="1735" y="12745"/>
                    </a:cubicBezTo>
                    <a:cubicBezTo>
                      <a:pt x="1602" y="12845"/>
                      <a:pt x="1502" y="12945"/>
                      <a:pt x="1402" y="13112"/>
                    </a:cubicBezTo>
                    <a:cubicBezTo>
                      <a:pt x="1235" y="13446"/>
                      <a:pt x="1235" y="13879"/>
                      <a:pt x="1469" y="14179"/>
                    </a:cubicBezTo>
                    <a:cubicBezTo>
                      <a:pt x="1769" y="14513"/>
                      <a:pt x="2202" y="14580"/>
                      <a:pt x="2603" y="14646"/>
                    </a:cubicBezTo>
                    <a:cubicBezTo>
                      <a:pt x="3403" y="14746"/>
                      <a:pt x="4204" y="14780"/>
                      <a:pt x="5004" y="14780"/>
                    </a:cubicBezTo>
                    <a:cubicBezTo>
                      <a:pt x="6539" y="14780"/>
                      <a:pt x="8107" y="14746"/>
                      <a:pt x="9641" y="14546"/>
                    </a:cubicBezTo>
                    <a:cubicBezTo>
                      <a:pt x="10408" y="14446"/>
                      <a:pt x="11142" y="14346"/>
                      <a:pt x="11876" y="14213"/>
                    </a:cubicBezTo>
                    <a:cubicBezTo>
                      <a:pt x="12476" y="14079"/>
                      <a:pt x="13044" y="13946"/>
                      <a:pt x="13410" y="13479"/>
                    </a:cubicBezTo>
                    <a:cubicBezTo>
                      <a:pt x="13444" y="13446"/>
                      <a:pt x="13511" y="13412"/>
                      <a:pt x="13544" y="13379"/>
                    </a:cubicBezTo>
                    <a:cubicBezTo>
                      <a:pt x="13711" y="13179"/>
                      <a:pt x="13677" y="12878"/>
                      <a:pt x="13644" y="12578"/>
                    </a:cubicBezTo>
                    <a:cubicBezTo>
                      <a:pt x="13644" y="12278"/>
                      <a:pt x="13644" y="11944"/>
                      <a:pt x="13644" y="11611"/>
                    </a:cubicBezTo>
                    <a:cubicBezTo>
                      <a:pt x="13644" y="11010"/>
                      <a:pt x="13611" y="10410"/>
                      <a:pt x="13611" y="9810"/>
                    </a:cubicBezTo>
                    <a:cubicBezTo>
                      <a:pt x="13611" y="9209"/>
                      <a:pt x="13611" y="8609"/>
                      <a:pt x="13611" y="8008"/>
                    </a:cubicBezTo>
                    <a:cubicBezTo>
                      <a:pt x="13611" y="7441"/>
                      <a:pt x="13711" y="6707"/>
                      <a:pt x="13477" y="6174"/>
                    </a:cubicBezTo>
                    <a:cubicBezTo>
                      <a:pt x="13435" y="6069"/>
                      <a:pt x="13368" y="6017"/>
                      <a:pt x="13298" y="6017"/>
                    </a:cubicBezTo>
                    <a:cubicBezTo>
                      <a:pt x="13257" y="6017"/>
                      <a:pt x="13214" y="6036"/>
                      <a:pt x="13177" y="6074"/>
                    </a:cubicBezTo>
                    <a:cubicBezTo>
                      <a:pt x="13066" y="6049"/>
                      <a:pt x="12951" y="6043"/>
                      <a:pt x="12836" y="6043"/>
                    </a:cubicBezTo>
                    <a:cubicBezTo>
                      <a:pt x="12710" y="6043"/>
                      <a:pt x="12585" y="6050"/>
                      <a:pt x="12467" y="6050"/>
                    </a:cubicBezTo>
                    <a:cubicBezTo>
                      <a:pt x="12401" y="6050"/>
                      <a:pt x="12337" y="6048"/>
                      <a:pt x="12276" y="6040"/>
                    </a:cubicBezTo>
                    <a:cubicBezTo>
                      <a:pt x="11809" y="6007"/>
                      <a:pt x="11242" y="5940"/>
                      <a:pt x="10842" y="5707"/>
                    </a:cubicBezTo>
                    <a:cubicBezTo>
                      <a:pt x="9908" y="5140"/>
                      <a:pt x="9441" y="3839"/>
                      <a:pt x="9341" y="2838"/>
                    </a:cubicBezTo>
                    <a:cubicBezTo>
                      <a:pt x="9274" y="2204"/>
                      <a:pt x="9241" y="1604"/>
                      <a:pt x="9107" y="1003"/>
                    </a:cubicBezTo>
                    <a:cubicBezTo>
                      <a:pt x="9041" y="603"/>
                      <a:pt x="8907" y="69"/>
                      <a:pt x="8407" y="3"/>
                    </a:cubicBezTo>
                    <a:cubicBezTo>
                      <a:pt x="8391" y="1"/>
                      <a:pt x="8376" y="1"/>
                      <a:pt x="8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4170208" y="1681612"/>
                <a:ext cx="84865" cy="137716"/>
              </a:xfrm>
              <a:custGeom>
                <a:avLst/>
                <a:gdLst/>
                <a:ahLst/>
                <a:cxnLst/>
                <a:rect l="l" t="t" r="r" b="b"/>
                <a:pathLst>
                  <a:path w="5739" h="9313" extrusionOk="0">
                    <a:moveTo>
                      <a:pt x="3565" y="0"/>
                    </a:moveTo>
                    <a:cubicBezTo>
                      <a:pt x="2683" y="0"/>
                      <a:pt x="1809" y="51"/>
                      <a:pt x="1669" y="51"/>
                    </a:cubicBezTo>
                    <a:cubicBezTo>
                      <a:pt x="1527" y="51"/>
                      <a:pt x="1305" y="22"/>
                      <a:pt x="1088" y="22"/>
                    </a:cubicBezTo>
                    <a:cubicBezTo>
                      <a:pt x="844" y="22"/>
                      <a:pt x="607" y="59"/>
                      <a:pt x="501" y="218"/>
                    </a:cubicBezTo>
                    <a:cubicBezTo>
                      <a:pt x="434" y="318"/>
                      <a:pt x="434" y="485"/>
                      <a:pt x="434" y="618"/>
                    </a:cubicBezTo>
                    <a:cubicBezTo>
                      <a:pt x="401" y="918"/>
                      <a:pt x="368" y="1219"/>
                      <a:pt x="334" y="1552"/>
                    </a:cubicBezTo>
                    <a:cubicBezTo>
                      <a:pt x="68" y="3987"/>
                      <a:pt x="1" y="6456"/>
                      <a:pt x="301" y="8891"/>
                    </a:cubicBezTo>
                    <a:cubicBezTo>
                      <a:pt x="301" y="9058"/>
                      <a:pt x="401" y="9158"/>
                      <a:pt x="568" y="9158"/>
                    </a:cubicBezTo>
                    <a:cubicBezTo>
                      <a:pt x="1446" y="9235"/>
                      <a:pt x="2365" y="9313"/>
                      <a:pt x="3277" y="9313"/>
                    </a:cubicBezTo>
                    <a:cubicBezTo>
                      <a:pt x="3542" y="9313"/>
                      <a:pt x="3807" y="9306"/>
                      <a:pt x="4070" y="9291"/>
                    </a:cubicBezTo>
                    <a:cubicBezTo>
                      <a:pt x="4371" y="9291"/>
                      <a:pt x="4671" y="9258"/>
                      <a:pt x="4971" y="9258"/>
                    </a:cubicBezTo>
                    <a:cubicBezTo>
                      <a:pt x="5138" y="9224"/>
                      <a:pt x="5305" y="9224"/>
                      <a:pt x="5438" y="9091"/>
                    </a:cubicBezTo>
                    <a:cubicBezTo>
                      <a:pt x="5738" y="8791"/>
                      <a:pt x="5538" y="8090"/>
                      <a:pt x="5505" y="7723"/>
                    </a:cubicBezTo>
                    <a:cubicBezTo>
                      <a:pt x="5471" y="6556"/>
                      <a:pt x="5438" y="5355"/>
                      <a:pt x="5438" y="4154"/>
                    </a:cubicBezTo>
                    <a:cubicBezTo>
                      <a:pt x="5405" y="2953"/>
                      <a:pt x="5371" y="1552"/>
                      <a:pt x="5538" y="351"/>
                    </a:cubicBezTo>
                    <a:cubicBezTo>
                      <a:pt x="5591" y="67"/>
                      <a:pt x="4573"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199811" y="1764210"/>
                <a:ext cx="25168" cy="26869"/>
              </a:xfrm>
              <a:custGeom>
                <a:avLst/>
                <a:gdLst/>
                <a:ahLst/>
                <a:cxnLst/>
                <a:rect l="l" t="t" r="r" b="b"/>
                <a:pathLst>
                  <a:path w="1702" h="1817" extrusionOk="0">
                    <a:moveTo>
                      <a:pt x="843" y="0"/>
                    </a:moveTo>
                    <a:cubicBezTo>
                      <a:pt x="372" y="0"/>
                      <a:pt x="32" y="388"/>
                      <a:pt x="0" y="836"/>
                    </a:cubicBezTo>
                    <a:cubicBezTo>
                      <a:pt x="0" y="1327"/>
                      <a:pt x="467" y="1817"/>
                      <a:pt x="947" y="1817"/>
                    </a:cubicBezTo>
                    <a:cubicBezTo>
                      <a:pt x="1055" y="1817"/>
                      <a:pt x="1164" y="1792"/>
                      <a:pt x="1268" y="1737"/>
                    </a:cubicBezTo>
                    <a:cubicBezTo>
                      <a:pt x="1535" y="1570"/>
                      <a:pt x="1701" y="1270"/>
                      <a:pt x="1701" y="970"/>
                    </a:cubicBezTo>
                    <a:cubicBezTo>
                      <a:pt x="1701" y="836"/>
                      <a:pt x="1668" y="703"/>
                      <a:pt x="1635" y="603"/>
                    </a:cubicBezTo>
                    <a:cubicBezTo>
                      <a:pt x="1501" y="269"/>
                      <a:pt x="1234" y="36"/>
                      <a:pt x="901" y="2"/>
                    </a:cubicBezTo>
                    <a:cubicBezTo>
                      <a:pt x="881" y="1"/>
                      <a:pt x="862" y="0"/>
                      <a:pt x="8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2"/>
            <p:cNvGrpSpPr/>
            <p:nvPr/>
          </p:nvGrpSpPr>
          <p:grpSpPr>
            <a:xfrm>
              <a:off x="4463416" y="4514538"/>
              <a:ext cx="303631" cy="218559"/>
              <a:chOff x="4463416" y="4514538"/>
              <a:chExt cx="303631" cy="218559"/>
            </a:xfrm>
          </p:grpSpPr>
          <p:sp>
            <p:nvSpPr>
              <p:cNvPr id="1758" name="Google Shape;1758;p32"/>
              <p:cNvSpPr/>
              <p:nvPr/>
            </p:nvSpPr>
            <p:spPr>
              <a:xfrm>
                <a:off x="4463416" y="4514538"/>
                <a:ext cx="203239" cy="218559"/>
              </a:xfrm>
              <a:custGeom>
                <a:avLst/>
                <a:gdLst/>
                <a:ahLst/>
                <a:cxnLst/>
                <a:rect l="l" t="t" r="r" b="b"/>
                <a:pathLst>
                  <a:path w="13744" h="14780" extrusionOk="0">
                    <a:moveTo>
                      <a:pt x="8393" y="0"/>
                    </a:moveTo>
                    <a:cubicBezTo>
                      <a:pt x="8019" y="0"/>
                      <a:pt x="7768" y="381"/>
                      <a:pt x="7639" y="669"/>
                    </a:cubicBezTo>
                    <a:cubicBezTo>
                      <a:pt x="7373" y="1236"/>
                      <a:pt x="7139" y="1804"/>
                      <a:pt x="7006" y="2371"/>
                    </a:cubicBezTo>
                    <a:cubicBezTo>
                      <a:pt x="6805" y="3071"/>
                      <a:pt x="6639" y="3772"/>
                      <a:pt x="6539" y="4472"/>
                    </a:cubicBezTo>
                    <a:cubicBezTo>
                      <a:pt x="6505" y="4672"/>
                      <a:pt x="6472" y="4872"/>
                      <a:pt x="6439" y="5073"/>
                    </a:cubicBezTo>
                    <a:lnTo>
                      <a:pt x="5805" y="5073"/>
                    </a:lnTo>
                    <a:cubicBezTo>
                      <a:pt x="5271" y="5039"/>
                      <a:pt x="4737" y="5006"/>
                      <a:pt x="4170" y="5006"/>
                    </a:cubicBezTo>
                    <a:cubicBezTo>
                      <a:pt x="4001" y="5000"/>
                      <a:pt x="3830" y="4996"/>
                      <a:pt x="3659" y="4996"/>
                    </a:cubicBezTo>
                    <a:cubicBezTo>
                      <a:pt x="2921" y="4996"/>
                      <a:pt x="2172" y="5069"/>
                      <a:pt x="1468" y="5339"/>
                    </a:cubicBezTo>
                    <a:cubicBezTo>
                      <a:pt x="801" y="5640"/>
                      <a:pt x="1" y="6240"/>
                      <a:pt x="368" y="7041"/>
                    </a:cubicBezTo>
                    <a:cubicBezTo>
                      <a:pt x="501" y="7441"/>
                      <a:pt x="901" y="7741"/>
                      <a:pt x="1368" y="7908"/>
                    </a:cubicBezTo>
                    <a:cubicBezTo>
                      <a:pt x="1101" y="7975"/>
                      <a:pt x="835" y="8108"/>
                      <a:pt x="634" y="8308"/>
                    </a:cubicBezTo>
                    <a:cubicBezTo>
                      <a:pt x="334" y="8575"/>
                      <a:pt x="167" y="8975"/>
                      <a:pt x="267" y="9409"/>
                    </a:cubicBezTo>
                    <a:cubicBezTo>
                      <a:pt x="368" y="9809"/>
                      <a:pt x="701" y="10110"/>
                      <a:pt x="1068" y="10276"/>
                    </a:cubicBezTo>
                    <a:cubicBezTo>
                      <a:pt x="1135" y="10310"/>
                      <a:pt x="1201" y="10343"/>
                      <a:pt x="1268" y="10376"/>
                    </a:cubicBezTo>
                    <a:cubicBezTo>
                      <a:pt x="968" y="10476"/>
                      <a:pt x="701" y="10643"/>
                      <a:pt x="501" y="10877"/>
                    </a:cubicBezTo>
                    <a:cubicBezTo>
                      <a:pt x="201" y="11210"/>
                      <a:pt x="167" y="11711"/>
                      <a:pt x="468" y="12078"/>
                    </a:cubicBezTo>
                    <a:cubicBezTo>
                      <a:pt x="734" y="12478"/>
                      <a:pt x="1268" y="12678"/>
                      <a:pt x="1735" y="12745"/>
                    </a:cubicBezTo>
                    <a:cubicBezTo>
                      <a:pt x="1635" y="12845"/>
                      <a:pt x="1502" y="12945"/>
                      <a:pt x="1435" y="13112"/>
                    </a:cubicBezTo>
                    <a:cubicBezTo>
                      <a:pt x="1235" y="13445"/>
                      <a:pt x="1235" y="13879"/>
                      <a:pt x="1502" y="14179"/>
                    </a:cubicBezTo>
                    <a:cubicBezTo>
                      <a:pt x="1769" y="14513"/>
                      <a:pt x="2236" y="14579"/>
                      <a:pt x="2602" y="14646"/>
                    </a:cubicBezTo>
                    <a:cubicBezTo>
                      <a:pt x="3403" y="14746"/>
                      <a:pt x="4237" y="14780"/>
                      <a:pt x="5038" y="14780"/>
                    </a:cubicBezTo>
                    <a:cubicBezTo>
                      <a:pt x="6572" y="14780"/>
                      <a:pt x="8140" y="14746"/>
                      <a:pt x="9674" y="14546"/>
                    </a:cubicBezTo>
                    <a:cubicBezTo>
                      <a:pt x="10408" y="14446"/>
                      <a:pt x="11175" y="14346"/>
                      <a:pt x="11909" y="14179"/>
                    </a:cubicBezTo>
                    <a:cubicBezTo>
                      <a:pt x="12476" y="14079"/>
                      <a:pt x="13043" y="13946"/>
                      <a:pt x="13444" y="13479"/>
                    </a:cubicBezTo>
                    <a:cubicBezTo>
                      <a:pt x="13477" y="13445"/>
                      <a:pt x="13510" y="13412"/>
                      <a:pt x="13544" y="13379"/>
                    </a:cubicBezTo>
                    <a:cubicBezTo>
                      <a:pt x="13744" y="13145"/>
                      <a:pt x="13677" y="12845"/>
                      <a:pt x="13677" y="12578"/>
                    </a:cubicBezTo>
                    <a:cubicBezTo>
                      <a:pt x="13677" y="12244"/>
                      <a:pt x="13677" y="11944"/>
                      <a:pt x="13677" y="11611"/>
                    </a:cubicBezTo>
                    <a:cubicBezTo>
                      <a:pt x="13644" y="11010"/>
                      <a:pt x="13644" y="10410"/>
                      <a:pt x="13644" y="9809"/>
                    </a:cubicBezTo>
                    <a:cubicBezTo>
                      <a:pt x="13610" y="9209"/>
                      <a:pt x="13610" y="8608"/>
                      <a:pt x="13644" y="8008"/>
                    </a:cubicBezTo>
                    <a:cubicBezTo>
                      <a:pt x="13644" y="7441"/>
                      <a:pt x="13744" y="6707"/>
                      <a:pt x="13510" y="6140"/>
                    </a:cubicBezTo>
                    <a:cubicBezTo>
                      <a:pt x="13470" y="6059"/>
                      <a:pt x="13405" y="6015"/>
                      <a:pt x="13330" y="6015"/>
                    </a:cubicBezTo>
                    <a:cubicBezTo>
                      <a:pt x="13282" y="6015"/>
                      <a:pt x="13229" y="6034"/>
                      <a:pt x="13177" y="6073"/>
                    </a:cubicBezTo>
                    <a:cubicBezTo>
                      <a:pt x="13043" y="6040"/>
                      <a:pt x="12893" y="6032"/>
                      <a:pt x="12743" y="6032"/>
                    </a:cubicBezTo>
                    <a:cubicBezTo>
                      <a:pt x="12593" y="6032"/>
                      <a:pt x="12443" y="6040"/>
                      <a:pt x="12309" y="6040"/>
                    </a:cubicBezTo>
                    <a:cubicBezTo>
                      <a:pt x="11809" y="6007"/>
                      <a:pt x="11275" y="5940"/>
                      <a:pt x="10842" y="5673"/>
                    </a:cubicBezTo>
                    <a:cubicBezTo>
                      <a:pt x="9908" y="5139"/>
                      <a:pt x="9474" y="3838"/>
                      <a:pt x="9374" y="2838"/>
                    </a:cubicBezTo>
                    <a:cubicBezTo>
                      <a:pt x="9307" y="2204"/>
                      <a:pt x="9274" y="1603"/>
                      <a:pt x="9140" y="970"/>
                    </a:cubicBezTo>
                    <a:cubicBezTo>
                      <a:pt x="9040" y="603"/>
                      <a:pt x="8907" y="69"/>
                      <a:pt x="8440" y="2"/>
                    </a:cubicBezTo>
                    <a:cubicBezTo>
                      <a:pt x="8424" y="1"/>
                      <a:pt x="8409" y="0"/>
                      <a:pt x="8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4682684" y="4593218"/>
                <a:ext cx="84363" cy="137731"/>
              </a:xfrm>
              <a:custGeom>
                <a:avLst/>
                <a:gdLst/>
                <a:ahLst/>
                <a:cxnLst/>
                <a:rect l="l" t="t" r="r" b="b"/>
                <a:pathLst>
                  <a:path w="5705" h="9314" extrusionOk="0">
                    <a:moveTo>
                      <a:pt x="3548" y="1"/>
                    </a:moveTo>
                    <a:cubicBezTo>
                      <a:pt x="2666" y="1"/>
                      <a:pt x="1791" y="52"/>
                      <a:pt x="1635" y="52"/>
                    </a:cubicBezTo>
                    <a:cubicBezTo>
                      <a:pt x="1510" y="52"/>
                      <a:pt x="1296" y="22"/>
                      <a:pt x="1083" y="22"/>
                    </a:cubicBezTo>
                    <a:cubicBezTo>
                      <a:pt x="844" y="22"/>
                      <a:pt x="607" y="60"/>
                      <a:pt x="501" y="219"/>
                    </a:cubicBezTo>
                    <a:cubicBezTo>
                      <a:pt x="401" y="319"/>
                      <a:pt x="435" y="485"/>
                      <a:pt x="401" y="619"/>
                    </a:cubicBezTo>
                    <a:cubicBezTo>
                      <a:pt x="368" y="919"/>
                      <a:pt x="334" y="1219"/>
                      <a:pt x="301" y="1553"/>
                    </a:cubicBezTo>
                    <a:cubicBezTo>
                      <a:pt x="68" y="3988"/>
                      <a:pt x="1" y="6456"/>
                      <a:pt x="301" y="8891"/>
                    </a:cubicBezTo>
                    <a:cubicBezTo>
                      <a:pt x="301" y="9058"/>
                      <a:pt x="401" y="9158"/>
                      <a:pt x="535" y="9158"/>
                    </a:cubicBezTo>
                    <a:cubicBezTo>
                      <a:pt x="1439" y="9236"/>
                      <a:pt x="2343" y="9313"/>
                      <a:pt x="3248" y="9313"/>
                    </a:cubicBezTo>
                    <a:cubicBezTo>
                      <a:pt x="3511" y="9313"/>
                      <a:pt x="3774" y="9307"/>
                      <a:pt x="4037" y="9292"/>
                    </a:cubicBezTo>
                    <a:cubicBezTo>
                      <a:pt x="4337" y="9292"/>
                      <a:pt x="4671" y="9258"/>
                      <a:pt x="4971" y="9225"/>
                    </a:cubicBezTo>
                    <a:cubicBezTo>
                      <a:pt x="5138" y="9225"/>
                      <a:pt x="5305" y="9225"/>
                      <a:pt x="5438" y="9092"/>
                    </a:cubicBezTo>
                    <a:cubicBezTo>
                      <a:pt x="5705" y="8791"/>
                      <a:pt x="5538" y="8091"/>
                      <a:pt x="5505" y="7724"/>
                    </a:cubicBezTo>
                    <a:cubicBezTo>
                      <a:pt x="5438" y="6556"/>
                      <a:pt x="5438" y="5356"/>
                      <a:pt x="5405" y="4155"/>
                    </a:cubicBezTo>
                    <a:cubicBezTo>
                      <a:pt x="5371" y="2954"/>
                      <a:pt x="5371" y="1553"/>
                      <a:pt x="5538" y="352"/>
                    </a:cubicBezTo>
                    <a:cubicBezTo>
                      <a:pt x="5574" y="67"/>
                      <a:pt x="4556"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4712287" y="4675743"/>
                <a:ext cx="25168" cy="26691"/>
              </a:xfrm>
              <a:custGeom>
                <a:avLst/>
                <a:gdLst/>
                <a:ahLst/>
                <a:cxnLst/>
                <a:rect l="l" t="t" r="r" b="b"/>
                <a:pathLst>
                  <a:path w="1702" h="1805" extrusionOk="0">
                    <a:moveTo>
                      <a:pt x="792" y="1"/>
                    </a:moveTo>
                    <a:cubicBezTo>
                      <a:pt x="344" y="1"/>
                      <a:pt x="0" y="378"/>
                      <a:pt x="0" y="842"/>
                    </a:cubicBezTo>
                    <a:cubicBezTo>
                      <a:pt x="0" y="1323"/>
                      <a:pt x="429" y="1805"/>
                      <a:pt x="909" y="1805"/>
                    </a:cubicBezTo>
                    <a:cubicBezTo>
                      <a:pt x="1027" y="1805"/>
                      <a:pt x="1149" y="1775"/>
                      <a:pt x="1268" y="1709"/>
                    </a:cubicBezTo>
                    <a:cubicBezTo>
                      <a:pt x="1535" y="1576"/>
                      <a:pt x="1668" y="1276"/>
                      <a:pt x="1702" y="975"/>
                    </a:cubicBezTo>
                    <a:cubicBezTo>
                      <a:pt x="1702" y="842"/>
                      <a:pt x="1668" y="709"/>
                      <a:pt x="1635" y="575"/>
                    </a:cubicBezTo>
                    <a:cubicBezTo>
                      <a:pt x="1501" y="275"/>
                      <a:pt x="1235" y="41"/>
                      <a:pt x="901" y="8"/>
                    </a:cubicBezTo>
                    <a:cubicBezTo>
                      <a:pt x="864" y="3"/>
                      <a:pt x="828" y="1"/>
                      <a:pt x="79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32"/>
            <p:cNvGrpSpPr/>
            <p:nvPr/>
          </p:nvGrpSpPr>
          <p:grpSpPr>
            <a:xfrm>
              <a:off x="5383811" y="3074268"/>
              <a:ext cx="303631" cy="218056"/>
              <a:chOff x="5383811" y="3074268"/>
              <a:chExt cx="303631" cy="218056"/>
            </a:xfrm>
          </p:grpSpPr>
          <p:sp>
            <p:nvSpPr>
              <p:cNvPr id="1762" name="Google Shape;1762;p32"/>
              <p:cNvSpPr/>
              <p:nvPr/>
            </p:nvSpPr>
            <p:spPr>
              <a:xfrm>
                <a:off x="5383811" y="3074268"/>
                <a:ext cx="203239" cy="218056"/>
              </a:xfrm>
              <a:custGeom>
                <a:avLst/>
                <a:gdLst/>
                <a:ahLst/>
                <a:cxnLst/>
                <a:rect l="l" t="t" r="r" b="b"/>
                <a:pathLst>
                  <a:path w="13744" h="14746" extrusionOk="0">
                    <a:moveTo>
                      <a:pt x="8389" y="0"/>
                    </a:moveTo>
                    <a:cubicBezTo>
                      <a:pt x="8017" y="0"/>
                      <a:pt x="7765" y="350"/>
                      <a:pt x="7605" y="669"/>
                    </a:cubicBezTo>
                    <a:cubicBezTo>
                      <a:pt x="7339" y="1203"/>
                      <a:pt x="7138" y="1770"/>
                      <a:pt x="6972" y="2371"/>
                    </a:cubicBezTo>
                    <a:cubicBezTo>
                      <a:pt x="6805" y="3071"/>
                      <a:pt x="6638" y="3772"/>
                      <a:pt x="6505" y="4472"/>
                    </a:cubicBezTo>
                    <a:cubicBezTo>
                      <a:pt x="6505" y="4672"/>
                      <a:pt x="6471" y="4872"/>
                      <a:pt x="6438" y="5072"/>
                    </a:cubicBezTo>
                    <a:cubicBezTo>
                      <a:pt x="6204" y="5039"/>
                      <a:pt x="6004" y="5039"/>
                      <a:pt x="5771" y="5039"/>
                    </a:cubicBezTo>
                    <a:cubicBezTo>
                      <a:pt x="5237" y="5006"/>
                      <a:pt x="4703" y="5006"/>
                      <a:pt x="4170" y="4972"/>
                    </a:cubicBezTo>
                    <a:cubicBezTo>
                      <a:pt x="3269" y="4972"/>
                      <a:pt x="2302" y="4972"/>
                      <a:pt x="1468" y="5339"/>
                    </a:cubicBezTo>
                    <a:cubicBezTo>
                      <a:pt x="801" y="5606"/>
                      <a:pt x="0" y="6240"/>
                      <a:pt x="334" y="7041"/>
                    </a:cubicBezTo>
                    <a:cubicBezTo>
                      <a:pt x="500" y="7407"/>
                      <a:pt x="901" y="7708"/>
                      <a:pt x="1334" y="7874"/>
                    </a:cubicBezTo>
                    <a:cubicBezTo>
                      <a:pt x="1067" y="7975"/>
                      <a:pt x="834" y="8108"/>
                      <a:pt x="634" y="8275"/>
                    </a:cubicBezTo>
                    <a:cubicBezTo>
                      <a:pt x="300" y="8542"/>
                      <a:pt x="133" y="8975"/>
                      <a:pt x="267" y="9376"/>
                    </a:cubicBezTo>
                    <a:cubicBezTo>
                      <a:pt x="367" y="9776"/>
                      <a:pt x="667" y="10109"/>
                      <a:pt x="1034" y="10276"/>
                    </a:cubicBezTo>
                    <a:cubicBezTo>
                      <a:pt x="1101" y="10310"/>
                      <a:pt x="1168" y="10310"/>
                      <a:pt x="1234" y="10343"/>
                    </a:cubicBezTo>
                    <a:cubicBezTo>
                      <a:pt x="967" y="10443"/>
                      <a:pt x="701" y="10610"/>
                      <a:pt x="500" y="10843"/>
                    </a:cubicBezTo>
                    <a:cubicBezTo>
                      <a:pt x="200" y="11210"/>
                      <a:pt x="167" y="11677"/>
                      <a:pt x="434" y="12077"/>
                    </a:cubicBezTo>
                    <a:cubicBezTo>
                      <a:pt x="734" y="12478"/>
                      <a:pt x="1268" y="12645"/>
                      <a:pt x="1735" y="12711"/>
                    </a:cubicBezTo>
                    <a:cubicBezTo>
                      <a:pt x="1601" y="12811"/>
                      <a:pt x="1501" y="12945"/>
                      <a:pt x="1434" y="13078"/>
                    </a:cubicBezTo>
                    <a:cubicBezTo>
                      <a:pt x="1234" y="13445"/>
                      <a:pt x="1234" y="13845"/>
                      <a:pt x="1501" y="14179"/>
                    </a:cubicBezTo>
                    <a:cubicBezTo>
                      <a:pt x="1768" y="14479"/>
                      <a:pt x="2202" y="14579"/>
                      <a:pt x="2602" y="14613"/>
                    </a:cubicBezTo>
                    <a:cubicBezTo>
                      <a:pt x="3402" y="14713"/>
                      <a:pt x="4203" y="14746"/>
                      <a:pt x="5004" y="14746"/>
                    </a:cubicBezTo>
                    <a:cubicBezTo>
                      <a:pt x="6571" y="14746"/>
                      <a:pt x="8106" y="14713"/>
                      <a:pt x="9640" y="14546"/>
                    </a:cubicBezTo>
                    <a:cubicBezTo>
                      <a:pt x="10408" y="14446"/>
                      <a:pt x="11141" y="14312"/>
                      <a:pt x="11909" y="14179"/>
                    </a:cubicBezTo>
                    <a:cubicBezTo>
                      <a:pt x="12476" y="14079"/>
                      <a:pt x="13043" y="13912"/>
                      <a:pt x="13410" y="13445"/>
                    </a:cubicBezTo>
                    <a:cubicBezTo>
                      <a:pt x="13476" y="13445"/>
                      <a:pt x="13510" y="13412"/>
                      <a:pt x="13543" y="13378"/>
                    </a:cubicBezTo>
                    <a:cubicBezTo>
                      <a:pt x="13743" y="13145"/>
                      <a:pt x="13677" y="12845"/>
                      <a:pt x="13677" y="12578"/>
                    </a:cubicBezTo>
                    <a:cubicBezTo>
                      <a:pt x="13677" y="12244"/>
                      <a:pt x="13643" y="11911"/>
                      <a:pt x="13643" y="11610"/>
                    </a:cubicBezTo>
                    <a:cubicBezTo>
                      <a:pt x="13643" y="11010"/>
                      <a:pt x="13643" y="10410"/>
                      <a:pt x="13610" y="9809"/>
                    </a:cubicBezTo>
                    <a:cubicBezTo>
                      <a:pt x="13610" y="9209"/>
                      <a:pt x="13610" y="8608"/>
                      <a:pt x="13610" y="8008"/>
                    </a:cubicBezTo>
                    <a:cubicBezTo>
                      <a:pt x="13610" y="7407"/>
                      <a:pt x="13710" y="6674"/>
                      <a:pt x="13510" y="6140"/>
                    </a:cubicBezTo>
                    <a:cubicBezTo>
                      <a:pt x="13469" y="6038"/>
                      <a:pt x="13390" y="5998"/>
                      <a:pt x="13313" y="5998"/>
                    </a:cubicBezTo>
                    <a:cubicBezTo>
                      <a:pt x="13264" y="5998"/>
                      <a:pt x="13215" y="6014"/>
                      <a:pt x="13176" y="6040"/>
                    </a:cubicBezTo>
                    <a:cubicBezTo>
                      <a:pt x="13087" y="6029"/>
                      <a:pt x="12987" y="6025"/>
                      <a:pt x="12885" y="6025"/>
                    </a:cubicBezTo>
                    <a:cubicBezTo>
                      <a:pt x="12679" y="6025"/>
                      <a:pt x="12465" y="6040"/>
                      <a:pt x="12309" y="6040"/>
                    </a:cubicBezTo>
                    <a:cubicBezTo>
                      <a:pt x="11809" y="6006"/>
                      <a:pt x="11275" y="5940"/>
                      <a:pt x="10841" y="5673"/>
                    </a:cubicBezTo>
                    <a:cubicBezTo>
                      <a:pt x="9907" y="5106"/>
                      <a:pt x="9474" y="3838"/>
                      <a:pt x="9340" y="2804"/>
                    </a:cubicBezTo>
                    <a:cubicBezTo>
                      <a:pt x="9273" y="2204"/>
                      <a:pt x="9240" y="1570"/>
                      <a:pt x="9107" y="970"/>
                    </a:cubicBezTo>
                    <a:cubicBezTo>
                      <a:pt x="9040" y="569"/>
                      <a:pt x="8906" y="36"/>
                      <a:pt x="8439" y="2"/>
                    </a:cubicBezTo>
                    <a:cubicBezTo>
                      <a:pt x="8422" y="1"/>
                      <a:pt x="8406" y="0"/>
                      <a:pt x="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2"/>
              <p:cNvSpPr/>
              <p:nvPr/>
            </p:nvSpPr>
            <p:spPr>
              <a:xfrm>
                <a:off x="5603079" y="3152904"/>
                <a:ext cx="84363" cy="137568"/>
              </a:xfrm>
              <a:custGeom>
                <a:avLst/>
                <a:gdLst/>
                <a:ahLst/>
                <a:cxnLst/>
                <a:rect l="l" t="t" r="r" b="b"/>
                <a:pathLst>
                  <a:path w="5705" h="9303" extrusionOk="0">
                    <a:moveTo>
                      <a:pt x="3639" y="0"/>
                    </a:moveTo>
                    <a:cubicBezTo>
                      <a:pt x="2727" y="0"/>
                      <a:pt x="1796" y="55"/>
                      <a:pt x="1635" y="55"/>
                    </a:cubicBezTo>
                    <a:cubicBezTo>
                      <a:pt x="1501" y="55"/>
                      <a:pt x="1260" y="21"/>
                      <a:pt x="1026" y="21"/>
                    </a:cubicBezTo>
                    <a:cubicBezTo>
                      <a:pt x="793" y="21"/>
                      <a:pt x="567" y="55"/>
                      <a:pt x="467" y="188"/>
                    </a:cubicBezTo>
                    <a:cubicBezTo>
                      <a:pt x="401" y="288"/>
                      <a:pt x="401" y="488"/>
                      <a:pt x="401" y="588"/>
                    </a:cubicBezTo>
                    <a:cubicBezTo>
                      <a:pt x="367" y="889"/>
                      <a:pt x="334" y="1222"/>
                      <a:pt x="301" y="1522"/>
                    </a:cubicBezTo>
                    <a:cubicBezTo>
                      <a:pt x="34" y="3957"/>
                      <a:pt x="0" y="6459"/>
                      <a:pt x="267" y="8894"/>
                    </a:cubicBezTo>
                    <a:cubicBezTo>
                      <a:pt x="301" y="9028"/>
                      <a:pt x="367" y="9128"/>
                      <a:pt x="534" y="9128"/>
                    </a:cubicBezTo>
                    <a:cubicBezTo>
                      <a:pt x="1501" y="9238"/>
                      <a:pt x="2468" y="9303"/>
                      <a:pt x="3436" y="9303"/>
                    </a:cubicBezTo>
                    <a:cubicBezTo>
                      <a:pt x="3636" y="9303"/>
                      <a:pt x="3836" y="9300"/>
                      <a:pt x="4037" y="9295"/>
                    </a:cubicBezTo>
                    <a:cubicBezTo>
                      <a:pt x="4337" y="9261"/>
                      <a:pt x="4637" y="9261"/>
                      <a:pt x="4971" y="9228"/>
                    </a:cubicBezTo>
                    <a:cubicBezTo>
                      <a:pt x="5104" y="9195"/>
                      <a:pt x="5304" y="9195"/>
                      <a:pt x="5404" y="9061"/>
                    </a:cubicBezTo>
                    <a:cubicBezTo>
                      <a:pt x="5704" y="8761"/>
                      <a:pt x="5504" y="8094"/>
                      <a:pt x="5504" y="7727"/>
                    </a:cubicBezTo>
                    <a:cubicBezTo>
                      <a:pt x="5438" y="6526"/>
                      <a:pt x="5438" y="5325"/>
                      <a:pt x="5404" y="4124"/>
                    </a:cubicBezTo>
                    <a:cubicBezTo>
                      <a:pt x="5371" y="2923"/>
                      <a:pt x="5371" y="1556"/>
                      <a:pt x="5538" y="322"/>
                    </a:cubicBezTo>
                    <a:cubicBezTo>
                      <a:pt x="5572" y="63"/>
                      <a:pt x="4616" y="0"/>
                      <a:pt x="3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5632668" y="3235473"/>
                <a:ext cx="24680" cy="26455"/>
              </a:xfrm>
              <a:custGeom>
                <a:avLst/>
                <a:gdLst/>
                <a:ahLst/>
                <a:cxnLst/>
                <a:rect l="l" t="t" r="r" b="b"/>
                <a:pathLst>
                  <a:path w="1669" h="1789" extrusionOk="0">
                    <a:moveTo>
                      <a:pt x="766" y="1"/>
                    </a:moveTo>
                    <a:cubicBezTo>
                      <a:pt x="344" y="1"/>
                      <a:pt x="1" y="376"/>
                      <a:pt x="1" y="809"/>
                    </a:cubicBezTo>
                    <a:cubicBezTo>
                      <a:pt x="1" y="1299"/>
                      <a:pt x="446" y="1789"/>
                      <a:pt x="917" y="1789"/>
                    </a:cubicBezTo>
                    <a:cubicBezTo>
                      <a:pt x="1024" y="1789"/>
                      <a:pt x="1131" y="1764"/>
                      <a:pt x="1235" y="1709"/>
                    </a:cubicBezTo>
                    <a:cubicBezTo>
                      <a:pt x="1535" y="1576"/>
                      <a:pt x="1669" y="1276"/>
                      <a:pt x="1669" y="975"/>
                    </a:cubicBezTo>
                    <a:cubicBezTo>
                      <a:pt x="1669" y="842"/>
                      <a:pt x="1669" y="708"/>
                      <a:pt x="1602" y="575"/>
                    </a:cubicBezTo>
                    <a:cubicBezTo>
                      <a:pt x="1502" y="275"/>
                      <a:pt x="1202" y="41"/>
                      <a:pt x="868" y="8"/>
                    </a:cubicBezTo>
                    <a:cubicBezTo>
                      <a:pt x="834" y="3"/>
                      <a:pt x="800" y="1"/>
                      <a:pt x="76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32"/>
            <p:cNvGrpSpPr/>
            <p:nvPr/>
          </p:nvGrpSpPr>
          <p:grpSpPr>
            <a:xfrm>
              <a:off x="3379761" y="3080671"/>
              <a:ext cx="303646" cy="218559"/>
              <a:chOff x="3379761" y="3080671"/>
              <a:chExt cx="303646" cy="218559"/>
            </a:xfrm>
          </p:grpSpPr>
          <p:sp>
            <p:nvSpPr>
              <p:cNvPr id="1766" name="Google Shape;1766;p32"/>
              <p:cNvSpPr/>
              <p:nvPr/>
            </p:nvSpPr>
            <p:spPr>
              <a:xfrm>
                <a:off x="3379761" y="3080671"/>
                <a:ext cx="203254" cy="218559"/>
              </a:xfrm>
              <a:custGeom>
                <a:avLst/>
                <a:gdLst/>
                <a:ahLst/>
                <a:cxnLst/>
                <a:rect l="l" t="t" r="r" b="b"/>
                <a:pathLst>
                  <a:path w="13745" h="14780" extrusionOk="0">
                    <a:moveTo>
                      <a:pt x="8394" y="1"/>
                    </a:moveTo>
                    <a:cubicBezTo>
                      <a:pt x="8019" y="1"/>
                      <a:pt x="7768" y="382"/>
                      <a:pt x="7640" y="670"/>
                    </a:cubicBezTo>
                    <a:cubicBezTo>
                      <a:pt x="7373" y="1237"/>
                      <a:pt x="7139" y="1804"/>
                      <a:pt x="7006" y="2371"/>
                    </a:cubicBezTo>
                    <a:cubicBezTo>
                      <a:pt x="6806" y="3072"/>
                      <a:pt x="6639" y="3772"/>
                      <a:pt x="6539" y="4473"/>
                    </a:cubicBezTo>
                    <a:cubicBezTo>
                      <a:pt x="6506" y="4673"/>
                      <a:pt x="6472" y="4873"/>
                      <a:pt x="6439" y="5073"/>
                    </a:cubicBezTo>
                    <a:lnTo>
                      <a:pt x="5805" y="5073"/>
                    </a:lnTo>
                    <a:cubicBezTo>
                      <a:pt x="5271" y="5040"/>
                      <a:pt x="4738" y="5006"/>
                      <a:pt x="4171" y="5006"/>
                    </a:cubicBezTo>
                    <a:cubicBezTo>
                      <a:pt x="4001" y="5000"/>
                      <a:pt x="3831" y="4996"/>
                      <a:pt x="3660" y="4996"/>
                    </a:cubicBezTo>
                    <a:cubicBezTo>
                      <a:pt x="2921" y="4996"/>
                      <a:pt x="2173" y="5069"/>
                      <a:pt x="1469" y="5340"/>
                    </a:cubicBezTo>
                    <a:cubicBezTo>
                      <a:pt x="802" y="5640"/>
                      <a:pt x="1" y="6241"/>
                      <a:pt x="368" y="7041"/>
                    </a:cubicBezTo>
                    <a:cubicBezTo>
                      <a:pt x="501" y="7441"/>
                      <a:pt x="902" y="7742"/>
                      <a:pt x="1369" y="7908"/>
                    </a:cubicBezTo>
                    <a:cubicBezTo>
                      <a:pt x="1102" y="7975"/>
                      <a:pt x="835" y="8109"/>
                      <a:pt x="635" y="8309"/>
                    </a:cubicBezTo>
                    <a:cubicBezTo>
                      <a:pt x="335" y="8576"/>
                      <a:pt x="168" y="8976"/>
                      <a:pt x="268" y="9410"/>
                    </a:cubicBezTo>
                    <a:cubicBezTo>
                      <a:pt x="368" y="9810"/>
                      <a:pt x="701" y="10110"/>
                      <a:pt x="1068" y="10277"/>
                    </a:cubicBezTo>
                    <a:cubicBezTo>
                      <a:pt x="1135" y="10310"/>
                      <a:pt x="1202" y="10344"/>
                      <a:pt x="1269" y="10377"/>
                    </a:cubicBezTo>
                    <a:cubicBezTo>
                      <a:pt x="968" y="10477"/>
                      <a:pt x="701" y="10644"/>
                      <a:pt x="501" y="10877"/>
                    </a:cubicBezTo>
                    <a:cubicBezTo>
                      <a:pt x="201" y="11211"/>
                      <a:pt x="168" y="11711"/>
                      <a:pt x="468" y="12078"/>
                    </a:cubicBezTo>
                    <a:cubicBezTo>
                      <a:pt x="735" y="12478"/>
                      <a:pt x="1269" y="12679"/>
                      <a:pt x="1736" y="12745"/>
                    </a:cubicBezTo>
                    <a:cubicBezTo>
                      <a:pt x="1635" y="12845"/>
                      <a:pt x="1502" y="12945"/>
                      <a:pt x="1435" y="13112"/>
                    </a:cubicBezTo>
                    <a:cubicBezTo>
                      <a:pt x="1235" y="13446"/>
                      <a:pt x="1235" y="13879"/>
                      <a:pt x="1502" y="14180"/>
                    </a:cubicBezTo>
                    <a:cubicBezTo>
                      <a:pt x="1769" y="14513"/>
                      <a:pt x="2236" y="14580"/>
                      <a:pt x="2603" y="14647"/>
                    </a:cubicBezTo>
                    <a:cubicBezTo>
                      <a:pt x="3403" y="14747"/>
                      <a:pt x="4237" y="14780"/>
                      <a:pt x="5038" y="14780"/>
                    </a:cubicBezTo>
                    <a:cubicBezTo>
                      <a:pt x="6572" y="14780"/>
                      <a:pt x="8140" y="14747"/>
                      <a:pt x="9675" y="14547"/>
                    </a:cubicBezTo>
                    <a:cubicBezTo>
                      <a:pt x="10408" y="14446"/>
                      <a:pt x="11176" y="14346"/>
                      <a:pt x="11909" y="14213"/>
                    </a:cubicBezTo>
                    <a:cubicBezTo>
                      <a:pt x="12477" y="14080"/>
                      <a:pt x="13044" y="13946"/>
                      <a:pt x="13444" y="13479"/>
                    </a:cubicBezTo>
                    <a:cubicBezTo>
                      <a:pt x="13477" y="13446"/>
                      <a:pt x="13511" y="13412"/>
                      <a:pt x="13544" y="13379"/>
                    </a:cubicBezTo>
                    <a:cubicBezTo>
                      <a:pt x="13744" y="13179"/>
                      <a:pt x="13677" y="12879"/>
                      <a:pt x="13677" y="12578"/>
                    </a:cubicBezTo>
                    <a:cubicBezTo>
                      <a:pt x="13677" y="12278"/>
                      <a:pt x="13677" y="11945"/>
                      <a:pt x="13677" y="11611"/>
                    </a:cubicBezTo>
                    <a:cubicBezTo>
                      <a:pt x="13644" y="11011"/>
                      <a:pt x="13644" y="10410"/>
                      <a:pt x="13644" y="9810"/>
                    </a:cubicBezTo>
                    <a:cubicBezTo>
                      <a:pt x="13611" y="9209"/>
                      <a:pt x="13644" y="8609"/>
                      <a:pt x="13644" y="8009"/>
                    </a:cubicBezTo>
                    <a:cubicBezTo>
                      <a:pt x="13644" y="7441"/>
                      <a:pt x="13744" y="6708"/>
                      <a:pt x="13511" y="6174"/>
                    </a:cubicBezTo>
                    <a:cubicBezTo>
                      <a:pt x="13469" y="6070"/>
                      <a:pt x="13401" y="6018"/>
                      <a:pt x="13332" y="6018"/>
                    </a:cubicBezTo>
                    <a:cubicBezTo>
                      <a:pt x="13290" y="6018"/>
                      <a:pt x="13248" y="6036"/>
                      <a:pt x="13210" y="6074"/>
                    </a:cubicBezTo>
                    <a:cubicBezTo>
                      <a:pt x="13099" y="6049"/>
                      <a:pt x="12984" y="6043"/>
                      <a:pt x="12869" y="6043"/>
                    </a:cubicBezTo>
                    <a:cubicBezTo>
                      <a:pt x="12743" y="6043"/>
                      <a:pt x="12618" y="6050"/>
                      <a:pt x="12500" y="6050"/>
                    </a:cubicBezTo>
                    <a:cubicBezTo>
                      <a:pt x="12434" y="6050"/>
                      <a:pt x="12370" y="6048"/>
                      <a:pt x="12310" y="6040"/>
                    </a:cubicBezTo>
                    <a:cubicBezTo>
                      <a:pt x="11809" y="6007"/>
                      <a:pt x="11276" y="5940"/>
                      <a:pt x="10842" y="5707"/>
                    </a:cubicBezTo>
                    <a:cubicBezTo>
                      <a:pt x="9908" y="5140"/>
                      <a:pt x="9474" y="3839"/>
                      <a:pt x="9374" y="2838"/>
                    </a:cubicBezTo>
                    <a:cubicBezTo>
                      <a:pt x="9308" y="2204"/>
                      <a:pt x="9274" y="1604"/>
                      <a:pt x="9141" y="1004"/>
                    </a:cubicBezTo>
                    <a:cubicBezTo>
                      <a:pt x="9041" y="603"/>
                      <a:pt x="8941" y="70"/>
                      <a:pt x="8440" y="3"/>
                    </a:cubicBezTo>
                    <a:cubicBezTo>
                      <a:pt x="8425" y="1"/>
                      <a:pt x="8409" y="1"/>
                      <a:pt x="8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2"/>
              <p:cNvSpPr/>
              <p:nvPr/>
            </p:nvSpPr>
            <p:spPr>
              <a:xfrm>
                <a:off x="3599044" y="3159366"/>
                <a:ext cx="84363" cy="137716"/>
              </a:xfrm>
              <a:custGeom>
                <a:avLst/>
                <a:gdLst/>
                <a:ahLst/>
                <a:cxnLst/>
                <a:rect l="l" t="t" r="r" b="b"/>
                <a:pathLst>
                  <a:path w="5705" h="9313" extrusionOk="0">
                    <a:moveTo>
                      <a:pt x="3552" y="0"/>
                    </a:moveTo>
                    <a:cubicBezTo>
                      <a:pt x="2675" y="0"/>
                      <a:pt x="1808" y="51"/>
                      <a:pt x="1668" y="51"/>
                    </a:cubicBezTo>
                    <a:cubicBezTo>
                      <a:pt x="1527" y="51"/>
                      <a:pt x="1304" y="22"/>
                      <a:pt x="1087" y="22"/>
                    </a:cubicBezTo>
                    <a:cubicBezTo>
                      <a:pt x="843" y="22"/>
                      <a:pt x="607" y="59"/>
                      <a:pt x="501" y="218"/>
                    </a:cubicBezTo>
                    <a:cubicBezTo>
                      <a:pt x="434" y="318"/>
                      <a:pt x="434" y="485"/>
                      <a:pt x="401" y="618"/>
                    </a:cubicBezTo>
                    <a:cubicBezTo>
                      <a:pt x="367" y="919"/>
                      <a:pt x="334" y="1219"/>
                      <a:pt x="300" y="1552"/>
                    </a:cubicBezTo>
                    <a:cubicBezTo>
                      <a:pt x="67" y="3987"/>
                      <a:pt x="0" y="6456"/>
                      <a:pt x="300" y="8891"/>
                    </a:cubicBezTo>
                    <a:cubicBezTo>
                      <a:pt x="300" y="9058"/>
                      <a:pt x="401" y="9158"/>
                      <a:pt x="534" y="9158"/>
                    </a:cubicBezTo>
                    <a:cubicBezTo>
                      <a:pt x="1438" y="9235"/>
                      <a:pt x="2363" y="9313"/>
                      <a:pt x="3261" y="9313"/>
                    </a:cubicBezTo>
                    <a:cubicBezTo>
                      <a:pt x="3522" y="9313"/>
                      <a:pt x="3781" y="9306"/>
                      <a:pt x="4036" y="9291"/>
                    </a:cubicBezTo>
                    <a:cubicBezTo>
                      <a:pt x="4370" y="9291"/>
                      <a:pt x="4670" y="9258"/>
                      <a:pt x="4970" y="9225"/>
                    </a:cubicBezTo>
                    <a:cubicBezTo>
                      <a:pt x="5137" y="9225"/>
                      <a:pt x="5304" y="9225"/>
                      <a:pt x="5437" y="9091"/>
                    </a:cubicBezTo>
                    <a:cubicBezTo>
                      <a:pt x="5704" y="8791"/>
                      <a:pt x="5538" y="8090"/>
                      <a:pt x="5504" y="7723"/>
                    </a:cubicBezTo>
                    <a:cubicBezTo>
                      <a:pt x="5437" y="6556"/>
                      <a:pt x="5437" y="5355"/>
                      <a:pt x="5404" y="4154"/>
                    </a:cubicBezTo>
                    <a:cubicBezTo>
                      <a:pt x="5404" y="2953"/>
                      <a:pt x="5371" y="1552"/>
                      <a:pt x="5538" y="352"/>
                    </a:cubicBezTo>
                    <a:cubicBezTo>
                      <a:pt x="5573" y="67"/>
                      <a:pt x="4555" y="0"/>
                      <a:pt x="3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3628633" y="3241964"/>
                <a:ext cx="25168" cy="26869"/>
              </a:xfrm>
              <a:custGeom>
                <a:avLst/>
                <a:gdLst/>
                <a:ahLst/>
                <a:cxnLst/>
                <a:rect l="l" t="t" r="r" b="b"/>
                <a:pathLst>
                  <a:path w="1702" h="1817" extrusionOk="0">
                    <a:moveTo>
                      <a:pt x="839" y="1"/>
                    </a:moveTo>
                    <a:cubicBezTo>
                      <a:pt x="371" y="1"/>
                      <a:pt x="33" y="357"/>
                      <a:pt x="1" y="837"/>
                    </a:cubicBezTo>
                    <a:cubicBezTo>
                      <a:pt x="1" y="1327"/>
                      <a:pt x="445" y="1817"/>
                      <a:pt x="935" y="1817"/>
                    </a:cubicBezTo>
                    <a:cubicBezTo>
                      <a:pt x="1046" y="1817"/>
                      <a:pt x="1158" y="1792"/>
                      <a:pt x="1268" y="1737"/>
                    </a:cubicBezTo>
                    <a:cubicBezTo>
                      <a:pt x="1535" y="1570"/>
                      <a:pt x="1669" y="1270"/>
                      <a:pt x="1702" y="970"/>
                    </a:cubicBezTo>
                    <a:cubicBezTo>
                      <a:pt x="1702" y="837"/>
                      <a:pt x="1669" y="703"/>
                      <a:pt x="1635" y="603"/>
                    </a:cubicBezTo>
                    <a:cubicBezTo>
                      <a:pt x="1502" y="269"/>
                      <a:pt x="1235" y="36"/>
                      <a:pt x="901" y="3"/>
                    </a:cubicBezTo>
                    <a:cubicBezTo>
                      <a:pt x="880" y="1"/>
                      <a:pt x="859" y="1"/>
                      <a:pt x="83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2"/>
            <p:cNvGrpSpPr/>
            <p:nvPr/>
          </p:nvGrpSpPr>
          <p:grpSpPr>
            <a:xfrm>
              <a:off x="2887289" y="2866441"/>
              <a:ext cx="258485" cy="262345"/>
              <a:chOff x="2887289" y="2866441"/>
              <a:chExt cx="258485" cy="262345"/>
            </a:xfrm>
          </p:grpSpPr>
          <p:sp>
            <p:nvSpPr>
              <p:cNvPr id="1770" name="Google Shape;1770;p32"/>
              <p:cNvSpPr/>
              <p:nvPr/>
            </p:nvSpPr>
            <p:spPr>
              <a:xfrm>
                <a:off x="2887289" y="2866441"/>
                <a:ext cx="258485" cy="262345"/>
              </a:xfrm>
              <a:custGeom>
                <a:avLst/>
                <a:gdLst/>
                <a:ahLst/>
                <a:cxnLst/>
                <a:rect l="l" t="t" r="r" b="b"/>
                <a:pathLst>
                  <a:path w="17480" h="17741" extrusionOk="0">
                    <a:moveTo>
                      <a:pt x="9101" y="0"/>
                    </a:moveTo>
                    <a:cubicBezTo>
                      <a:pt x="6705" y="0"/>
                      <a:pt x="4318" y="869"/>
                      <a:pt x="2736" y="2649"/>
                    </a:cubicBezTo>
                    <a:cubicBezTo>
                      <a:pt x="301" y="5384"/>
                      <a:pt x="1" y="9521"/>
                      <a:pt x="1035" y="12856"/>
                    </a:cubicBezTo>
                    <a:cubicBezTo>
                      <a:pt x="1986" y="15948"/>
                      <a:pt x="5374" y="17741"/>
                      <a:pt x="8508" y="17741"/>
                    </a:cubicBezTo>
                    <a:cubicBezTo>
                      <a:pt x="8891" y="17741"/>
                      <a:pt x="9270" y="17714"/>
                      <a:pt x="9641" y="17660"/>
                    </a:cubicBezTo>
                    <a:cubicBezTo>
                      <a:pt x="13310" y="17126"/>
                      <a:pt x="16279" y="14257"/>
                      <a:pt x="17180" y="10721"/>
                    </a:cubicBezTo>
                    <a:cubicBezTo>
                      <a:pt x="17413" y="9854"/>
                      <a:pt x="17480" y="8887"/>
                      <a:pt x="17447" y="7919"/>
                    </a:cubicBezTo>
                    <a:cubicBezTo>
                      <a:pt x="17347" y="5618"/>
                      <a:pt x="16479" y="3249"/>
                      <a:pt x="14778" y="1882"/>
                    </a:cubicBezTo>
                    <a:cubicBezTo>
                      <a:pt x="13209" y="636"/>
                      <a:pt x="11152" y="0"/>
                      <a:pt x="9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2970153" y="2951968"/>
                <a:ext cx="29619" cy="29605"/>
              </a:xfrm>
              <a:custGeom>
                <a:avLst/>
                <a:gdLst/>
                <a:ahLst/>
                <a:cxnLst/>
                <a:rect l="l" t="t" r="r" b="b"/>
                <a:pathLst>
                  <a:path w="2003" h="2002" extrusionOk="0">
                    <a:moveTo>
                      <a:pt x="1002" y="1"/>
                    </a:moveTo>
                    <a:cubicBezTo>
                      <a:pt x="868" y="1"/>
                      <a:pt x="735" y="34"/>
                      <a:pt x="635" y="101"/>
                    </a:cubicBezTo>
                    <a:cubicBezTo>
                      <a:pt x="501" y="134"/>
                      <a:pt x="401" y="201"/>
                      <a:pt x="301" y="301"/>
                    </a:cubicBezTo>
                    <a:cubicBezTo>
                      <a:pt x="201" y="401"/>
                      <a:pt x="134" y="501"/>
                      <a:pt x="101" y="601"/>
                    </a:cubicBezTo>
                    <a:cubicBezTo>
                      <a:pt x="34" y="734"/>
                      <a:pt x="1" y="868"/>
                      <a:pt x="34" y="1001"/>
                    </a:cubicBezTo>
                    <a:cubicBezTo>
                      <a:pt x="34" y="1101"/>
                      <a:pt x="34" y="1168"/>
                      <a:pt x="68" y="1268"/>
                    </a:cubicBezTo>
                    <a:cubicBezTo>
                      <a:pt x="101" y="1435"/>
                      <a:pt x="201" y="1602"/>
                      <a:pt x="301" y="1702"/>
                    </a:cubicBezTo>
                    <a:cubicBezTo>
                      <a:pt x="368" y="1768"/>
                      <a:pt x="435" y="1802"/>
                      <a:pt x="501" y="1869"/>
                    </a:cubicBezTo>
                    <a:cubicBezTo>
                      <a:pt x="668" y="1969"/>
                      <a:pt x="835" y="2002"/>
                      <a:pt x="1002" y="2002"/>
                    </a:cubicBezTo>
                    <a:cubicBezTo>
                      <a:pt x="1168" y="2002"/>
                      <a:pt x="1268" y="1969"/>
                      <a:pt x="1402" y="1902"/>
                    </a:cubicBezTo>
                    <a:cubicBezTo>
                      <a:pt x="1535" y="1869"/>
                      <a:pt x="1635" y="1802"/>
                      <a:pt x="1735" y="1702"/>
                    </a:cubicBezTo>
                    <a:cubicBezTo>
                      <a:pt x="1802" y="1602"/>
                      <a:pt x="1902" y="1502"/>
                      <a:pt x="1936" y="1402"/>
                    </a:cubicBezTo>
                    <a:cubicBezTo>
                      <a:pt x="2002" y="1268"/>
                      <a:pt x="2002" y="1135"/>
                      <a:pt x="2002" y="1001"/>
                    </a:cubicBezTo>
                    <a:cubicBezTo>
                      <a:pt x="2002" y="901"/>
                      <a:pt x="2002" y="834"/>
                      <a:pt x="1969" y="734"/>
                    </a:cubicBezTo>
                    <a:cubicBezTo>
                      <a:pt x="1936" y="568"/>
                      <a:pt x="1836" y="401"/>
                      <a:pt x="1735" y="301"/>
                    </a:cubicBezTo>
                    <a:cubicBezTo>
                      <a:pt x="1669" y="234"/>
                      <a:pt x="1602" y="201"/>
                      <a:pt x="1535" y="134"/>
                    </a:cubicBezTo>
                    <a:cubicBezTo>
                      <a:pt x="1369" y="34"/>
                      <a:pt x="1202" y="1"/>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3041676" y="2951968"/>
                <a:ext cx="29619" cy="29605"/>
              </a:xfrm>
              <a:custGeom>
                <a:avLst/>
                <a:gdLst/>
                <a:ahLst/>
                <a:cxnLst/>
                <a:rect l="l" t="t" r="r" b="b"/>
                <a:pathLst>
                  <a:path w="2003" h="2002" extrusionOk="0">
                    <a:moveTo>
                      <a:pt x="1001" y="1"/>
                    </a:moveTo>
                    <a:cubicBezTo>
                      <a:pt x="868" y="1"/>
                      <a:pt x="735" y="34"/>
                      <a:pt x="601" y="101"/>
                    </a:cubicBezTo>
                    <a:cubicBezTo>
                      <a:pt x="501" y="134"/>
                      <a:pt x="368" y="201"/>
                      <a:pt x="301" y="301"/>
                    </a:cubicBezTo>
                    <a:cubicBezTo>
                      <a:pt x="201" y="401"/>
                      <a:pt x="134" y="501"/>
                      <a:pt x="101" y="601"/>
                    </a:cubicBezTo>
                    <a:cubicBezTo>
                      <a:pt x="34" y="734"/>
                      <a:pt x="1" y="868"/>
                      <a:pt x="1" y="1001"/>
                    </a:cubicBezTo>
                    <a:cubicBezTo>
                      <a:pt x="1" y="1101"/>
                      <a:pt x="34" y="1168"/>
                      <a:pt x="34" y="1268"/>
                    </a:cubicBezTo>
                    <a:cubicBezTo>
                      <a:pt x="67" y="1435"/>
                      <a:pt x="167" y="1602"/>
                      <a:pt x="301" y="1702"/>
                    </a:cubicBezTo>
                    <a:cubicBezTo>
                      <a:pt x="368" y="1768"/>
                      <a:pt x="434" y="1802"/>
                      <a:pt x="501" y="1869"/>
                    </a:cubicBezTo>
                    <a:cubicBezTo>
                      <a:pt x="634" y="1969"/>
                      <a:pt x="835" y="2002"/>
                      <a:pt x="1001" y="2002"/>
                    </a:cubicBezTo>
                    <a:cubicBezTo>
                      <a:pt x="1135" y="2002"/>
                      <a:pt x="1268" y="1969"/>
                      <a:pt x="1368" y="1902"/>
                    </a:cubicBezTo>
                    <a:cubicBezTo>
                      <a:pt x="1502" y="1869"/>
                      <a:pt x="1602" y="1802"/>
                      <a:pt x="1702" y="1702"/>
                    </a:cubicBezTo>
                    <a:cubicBezTo>
                      <a:pt x="1802" y="1602"/>
                      <a:pt x="1869" y="1502"/>
                      <a:pt x="1902" y="1402"/>
                    </a:cubicBezTo>
                    <a:cubicBezTo>
                      <a:pt x="1969" y="1268"/>
                      <a:pt x="2002" y="1135"/>
                      <a:pt x="2002" y="1001"/>
                    </a:cubicBezTo>
                    <a:cubicBezTo>
                      <a:pt x="1969" y="901"/>
                      <a:pt x="1969" y="834"/>
                      <a:pt x="1969" y="734"/>
                    </a:cubicBezTo>
                    <a:cubicBezTo>
                      <a:pt x="1902" y="568"/>
                      <a:pt x="1835" y="401"/>
                      <a:pt x="1702" y="301"/>
                    </a:cubicBezTo>
                    <a:cubicBezTo>
                      <a:pt x="1635" y="234"/>
                      <a:pt x="1568" y="201"/>
                      <a:pt x="1502" y="134"/>
                    </a:cubicBezTo>
                    <a:cubicBezTo>
                      <a:pt x="1335" y="34"/>
                      <a:pt x="1168" y="1"/>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2958324" y="3012149"/>
                <a:ext cx="126773" cy="67091"/>
              </a:xfrm>
              <a:custGeom>
                <a:avLst/>
                <a:gdLst/>
                <a:ahLst/>
                <a:cxnLst/>
                <a:rect l="l" t="t" r="r" b="b"/>
                <a:pathLst>
                  <a:path w="8573" h="4537" extrusionOk="0">
                    <a:moveTo>
                      <a:pt x="7806" y="0"/>
                    </a:moveTo>
                    <a:lnTo>
                      <a:pt x="501" y="267"/>
                    </a:lnTo>
                    <a:cubicBezTo>
                      <a:pt x="501" y="267"/>
                      <a:pt x="0" y="4537"/>
                      <a:pt x="4103" y="4537"/>
                    </a:cubicBezTo>
                    <a:cubicBezTo>
                      <a:pt x="8573" y="4537"/>
                      <a:pt x="7806" y="0"/>
                      <a:pt x="78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32"/>
            <p:cNvGrpSpPr/>
            <p:nvPr/>
          </p:nvGrpSpPr>
          <p:grpSpPr>
            <a:xfrm>
              <a:off x="4731022" y="4109900"/>
              <a:ext cx="258988" cy="262360"/>
              <a:chOff x="4731022" y="4109900"/>
              <a:chExt cx="258988" cy="262360"/>
            </a:xfrm>
          </p:grpSpPr>
          <p:sp>
            <p:nvSpPr>
              <p:cNvPr id="1775" name="Google Shape;1775;p32"/>
              <p:cNvSpPr/>
              <p:nvPr/>
            </p:nvSpPr>
            <p:spPr>
              <a:xfrm>
                <a:off x="4731022" y="4109900"/>
                <a:ext cx="258988" cy="262360"/>
              </a:xfrm>
              <a:custGeom>
                <a:avLst/>
                <a:gdLst/>
                <a:ahLst/>
                <a:cxnLst/>
                <a:rect l="l" t="t" r="r" b="b"/>
                <a:pathLst>
                  <a:path w="17514" h="17742" extrusionOk="0">
                    <a:moveTo>
                      <a:pt x="9101" y="1"/>
                    </a:moveTo>
                    <a:cubicBezTo>
                      <a:pt x="6705" y="1"/>
                      <a:pt x="4318" y="870"/>
                      <a:pt x="2736" y="2650"/>
                    </a:cubicBezTo>
                    <a:cubicBezTo>
                      <a:pt x="301" y="5385"/>
                      <a:pt x="1" y="9521"/>
                      <a:pt x="1035" y="12857"/>
                    </a:cubicBezTo>
                    <a:cubicBezTo>
                      <a:pt x="1986" y="15948"/>
                      <a:pt x="5374" y="17742"/>
                      <a:pt x="8532" y="17742"/>
                    </a:cubicBezTo>
                    <a:cubicBezTo>
                      <a:pt x="8918" y="17742"/>
                      <a:pt x="9300" y="17715"/>
                      <a:pt x="9674" y="17660"/>
                    </a:cubicBezTo>
                    <a:cubicBezTo>
                      <a:pt x="13310" y="17127"/>
                      <a:pt x="16313" y="14258"/>
                      <a:pt x="17213" y="10722"/>
                    </a:cubicBezTo>
                    <a:cubicBezTo>
                      <a:pt x="17413" y="9855"/>
                      <a:pt x="17513" y="8887"/>
                      <a:pt x="17447" y="7887"/>
                    </a:cubicBezTo>
                    <a:cubicBezTo>
                      <a:pt x="17347" y="5618"/>
                      <a:pt x="16513" y="3250"/>
                      <a:pt x="14778" y="1882"/>
                    </a:cubicBezTo>
                    <a:cubicBezTo>
                      <a:pt x="13209" y="637"/>
                      <a:pt x="11152" y="1"/>
                      <a:pt x="9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4814389" y="4195441"/>
                <a:ext cx="29605" cy="29605"/>
              </a:xfrm>
              <a:custGeom>
                <a:avLst/>
                <a:gdLst/>
                <a:ahLst/>
                <a:cxnLst/>
                <a:rect l="l" t="t" r="r" b="b"/>
                <a:pathLst>
                  <a:path w="2002" h="2002" extrusionOk="0">
                    <a:moveTo>
                      <a:pt x="1001" y="0"/>
                    </a:moveTo>
                    <a:cubicBezTo>
                      <a:pt x="868" y="0"/>
                      <a:pt x="734" y="34"/>
                      <a:pt x="601" y="100"/>
                    </a:cubicBezTo>
                    <a:cubicBezTo>
                      <a:pt x="501" y="134"/>
                      <a:pt x="401" y="200"/>
                      <a:pt x="300" y="300"/>
                    </a:cubicBezTo>
                    <a:cubicBezTo>
                      <a:pt x="200" y="400"/>
                      <a:pt x="134" y="501"/>
                      <a:pt x="100" y="634"/>
                    </a:cubicBezTo>
                    <a:cubicBezTo>
                      <a:pt x="34" y="734"/>
                      <a:pt x="0" y="867"/>
                      <a:pt x="0" y="1001"/>
                    </a:cubicBezTo>
                    <a:cubicBezTo>
                      <a:pt x="0" y="1101"/>
                      <a:pt x="34" y="1168"/>
                      <a:pt x="34" y="1268"/>
                    </a:cubicBezTo>
                    <a:cubicBezTo>
                      <a:pt x="67" y="1435"/>
                      <a:pt x="167" y="1601"/>
                      <a:pt x="300" y="1701"/>
                    </a:cubicBezTo>
                    <a:cubicBezTo>
                      <a:pt x="367" y="1768"/>
                      <a:pt x="434" y="1801"/>
                      <a:pt x="501" y="1868"/>
                    </a:cubicBezTo>
                    <a:cubicBezTo>
                      <a:pt x="634" y="1968"/>
                      <a:pt x="801" y="2002"/>
                      <a:pt x="1001" y="2002"/>
                    </a:cubicBezTo>
                    <a:cubicBezTo>
                      <a:pt x="1134" y="2002"/>
                      <a:pt x="1268" y="1968"/>
                      <a:pt x="1368" y="1902"/>
                    </a:cubicBezTo>
                    <a:cubicBezTo>
                      <a:pt x="1501" y="1868"/>
                      <a:pt x="1601" y="1801"/>
                      <a:pt x="1701" y="1701"/>
                    </a:cubicBezTo>
                    <a:cubicBezTo>
                      <a:pt x="1802" y="1601"/>
                      <a:pt x="1868" y="1501"/>
                      <a:pt x="1902" y="1401"/>
                    </a:cubicBezTo>
                    <a:cubicBezTo>
                      <a:pt x="1968" y="1268"/>
                      <a:pt x="2002" y="1134"/>
                      <a:pt x="2002" y="1001"/>
                    </a:cubicBezTo>
                    <a:cubicBezTo>
                      <a:pt x="1968" y="901"/>
                      <a:pt x="1968" y="834"/>
                      <a:pt x="1968" y="734"/>
                    </a:cubicBezTo>
                    <a:cubicBezTo>
                      <a:pt x="1902" y="567"/>
                      <a:pt x="1835" y="400"/>
                      <a:pt x="1701" y="300"/>
                    </a:cubicBezTo>
                    <a:cubicBezTo>
                      <a:pt x="1635" y="234"/>
                      <a:pt x="1568" y="200"/>
                      <a:pt x="1501" y="134"/>
                    </a:cubicBezTo>
                    <a:cubicBezTo>
                      <a:pt x="1335" y="34"/>
                      <a:pt x="1168"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4885409" y="4195441"/>
                <a:ext cx="29619" cy="29605"/>
              </a:xfrm>
              <a:custGeom>
                <a:avLst/>
                <a:gdLst/>
                <a:ahLst/>
                <a:cxnLst/>
                <a:rect l="l" t="t" r="r" b="b"/>
                <a:pathLst>
                  <a:path w="2003" h="2002" extrusionOk="0">
                    <a:moveTo>
                      <a:pt x="1001" y="0"/>
                    </a:moveTo>
                    <a:cubicBezTo>
                      <a:pt x="868" y="0"/>
                      <a:pt x="735" y="34"/>
                      <a:pt x="634" y="100"/>
                    </a:cubicBezTo>
                    <a:cubicBezTo>
                      <a:pt x="501" y="134"/>
                      <a:pt x="401" y="200"/>
                      <a:pt x="301" y="300"/>
                    </a:cubicBezTo>
                    <a:cubicBezTo>
                      <a:pt x="201" y="400"/>
                      <a:pt x="134" y="501"/>
                      <a:pt x="101" y="634"/>
                    </a:cubicBezTo>
                    <a:cubicBezTo>
                      <a:pt x="34" y="734"/>
                      <a:pt x="1" y="867"/>
                      <a:pt x="1" y="1001"/>
                    </a:cubicBezTo>
                    <a:cubicBezTo>
                      <a:pt x="34" y="1101"/>
                      <a:pt x="34" y="1168"/>
                      <a:pt x="34" y="1268"/>
                    </a:cubicBezTo>
                    <a:cubicBezTo>
                      <a:pt x="101" y="1435"/>
                      <a:pt x="167" y="1601"/>
                      <a:pt x="301" y="1701"/>
                    </a:cubicBezTo>
                    <a:cubicBezTo>
                      <a:pt x="368" y="1768"/>
                      <a:pt x="434" y="1801"/>
                      <a:pt x="501" y="1868"/>
                    </a:cubicBezTo>
                    <a:cubicBezTo>
                      <a:pt x="668" y="1968"/>
                      <a:pt x="835" y="2002"/>
                      <a:pt x="1001" y="2002"/>
                    </a:cubicBezTo>
                    <a:cubicBezTo>
                      <a:pt x="1135" y="2002"/>
                      <a:pt x="1268" y="1968"/>
                      <a:pt x="1402" y="1902"/>
                    </a:cubicBezTo>
                    <a:cubicBezTo>
                      <a:pt x="1502" y="1868"/>
                      <a:pt x="1635" y="1801"/>
                      <a:pt x="1702" y="1701"/>
                    </a:cubicBezTo>
                    <a:cubicBezTo>
                      <a:pt x="1802" y="1601"/>
                      <a:pt x="1869" y="1501"/>
                      <a:pt x="1902" y="1401"/>
                    </a:cubicBezTo>
                    <a:cubicBezTo>
                      <a:pt x="1969" y="1268"/>
                      <a:pt x="2002" y="1134"/>
                      <a:pt x="2002" y="1001"/>
                    </a:cubicBezTo>
                    <a:cubicBezTo>
                      <a:pt x="2002" y="901"/>
                      <a:pt x="1969" y="834"/>
                      <a:pt x="1969" y="734"/>
                    </a:cubicBezTo>
                    <a:cubicBezTo>
                      <a:pt x="1935" y="567"/>
                      <a:pt x="1835" y="400"/>
                      <a:pt x="1702" y="300"/>
                    </a:cubicBezTo>
                    <a:cubicBezTo>
                      <a:pt x="1635" y="234"/>
                      <a:pt x="1568" y="200"/>
                      <a:pt x="1502" y="134"/>
                    </a:cubicBezTo>
                    <a:cubicBezTo>
                      <a:pt x="1368" y="34"/>
                      <a:pt x="1202"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4802545" y="4255608"/>
                <a:ext cx="126788" cy="67106"/>
              </a:xfrm>
              <a:custGeom>
                <a:avLst/>
                <a:gdLst/>
                <a:ahLst/>
                <a:cxnLst/>
                <a:rect l="l" t="t" r="r" b="b"/>
                <a:pathLst>
                  <a:path w="8574" h="4538" extrusionOk="0">
                    <a:moveTo>
                      <a:pt x="7773" y="1"/>
                    </a:moveTo>
                    <a:lnTo>
                      <a:pt x="501" y="234"/>
                    </a:lnTo>
                    <a:cubicBezTo>
                      <a:pt x="501" y="234"/>
                      <a:pt x="1" y="4537"/>
                      <a:pt x="4070" y="4537"/>
                    </a:cubicBezTo>
                    <a:cubicBezTo>
                      <a:pt x="8573" y="4537"/>
                      <a:pt x="7773" y="1"/>
                      <a:pt x="7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 name="Google Shape;1779;p32"/>
            <p:cNvGrpSpPr/>
            <p:nvPr/>
          </p:nvGrpSpPr>
          <p:grpSpPr>
            <a:xfrm>
              <a:off x="5036839" y="1443620"/>
              <a:ext cx="529747" cy="301414"/>
              <a:chOff x="5036839" y="1443620"/>
              <a:chExt cx="529747" cy="301414"/>
            </a:xfrm>
          </p:grpSpPr>
          <p:sp>
            <p:nvSpPr>
              <p:cNvPr id="1780" name="Google Shape;1780;p32"/>
              <p:cNvSpPr/>
              <p:nvPr/>
            </p:nvSpPr>
            <p:spPr>
              <a:xfrm>
                <a:off x="5036839" y="1443620"/>
                <a:ext cx="529747" cy="301414"/>
              </a:xfrm>
              <a:custGeom>
                <a:avLst/>
                <a:gdLst/>
                <a:ahLst/>
                <a:cxnLst/>
                <a:rect l="l" t="t" r="r" b="b"/>
                <a:pathLst>
                  <a:path w="35824" h="20383" extrusionOk="0">
                    <a:moveTo>
                      <a:pt x="5580" y="0"/>
                    </a:moveTo>
                    <a:cubicBezTo>
                      <a:pt x="3220" y="0"/>
                      <a:pt x="1016" y="503"/>
                      <a:pt x="634" y="3070"/>
                    </a:cubicBezTo>
                    <a:cubicBezTo>
                      <a:pt x="67" y="6839"/>
                      <a:pt x="0" y="11676"/>
                      <a:pt x="634" y="15412"/>
                    </a:cubicBezTo>
                    <a:cubicBezTo>
                      <a:pt x="1468" y="20382"/>
                      <a:pt x="5638" y="19749"/>
                      <a:pt x="9807" y="19882"/>
                    </a:cubicBezTo>
                    <a:cubicBezTo>
                      <a:pt x="11316" y="19917"/>
                      <a:pt x="12828" y="19935"/>
                      <a:pt x="14342" y="19935"/>
                    </a:cubicBezTo>
                    <a:cubicBezTo>
                      <a:pt x="17213" y="19935"/>
                      <a:pt x="20089" y="19868"/>
                      <a:pt x="22950" y="19715"/>
                    </a:cubicBezTo>
                    <a:cubicBezTo>
                      <a:pt x="27387" y="19482"/>
                      <a:pt x="28254" y="17414"/>
                      <a:pt x="28487" y="13177"/>
                    </a:cubicBezTo>
                    <a:cubicBezTo>
                      <a:pt x="29955" y="13778"/>
                      <a:pt x="31456" y="14311"/>
                      <a:pt x="32957" y="14778"/>
                    </a:cubicBezTo>
                    <a:cubicBezTo>
                      <a:pt x="33159" y="14854"/>
                      <a:pt x="34916" y="15271"/>
                      <a:pt x="35539" y="15271"/>
                    </a:cubicBezTo>
                    <a:cubicBezTo>
                      <a:pt x="35741" y="15271"/>
                      <a:pt x="35824" y="15227"/>
                      <a:pt x="35692" y="15112"/>
                    </a:cubicBezTo>
                    <a:cubicBezTo>
                      <a:pt x="33324" y="13144"/>
                      <a:pt x="29021" y="10008"/>
                      <a:pt x="28421" y="7106"/>
                    </a:cubicBezTo>
                    <a:cubicBezTo>
                      <a:pt x="28054" y="5405"/>
                      <a:pt x="29021" y="2536"/>
                      <a:pt x="27787" y="1102"/>
                    </a:cubicBezTo>
                    <a:cubicBezTo>
                      <a:pt x="27071" y="271"/>
                      <a:pt x="25716" y="143"/>
                      <a:pt x="24473" y="143"/>
                    </a:cubicBezTo>
                    <a:cubicBezTo>
                      <a:pt x="23921" y="143"/>
                      <a:pt x="23391" y="168"/>
                      <a:pt x="22950" y="168"/>
                    </a:cubicBezTo>
                    <a:cubicBezTo>
                      <a:pt x="22365" y="159"/>
                      <a:pt x="21781" y="156"/>
                      <a:pt x="21197" y="156"/>
                    </a:cubicBezTo>
                    <a:cubicBezTo>
                      <a:pt x="18319" y="156"/>
                      <a:pt x="15450" y="243"/>
                      <a:pt x="12574" y="243"/>
                    </a:cubicBezTo>
                    <a:cubicBezTo>
                      <a:pt x="11542" y="243"/>
                      <a:pt x="10509" y="232"/>
                      <a:pt x="9474" y="201"/>
                    </a:cubicBezTo>
                    <a:cubicBezTo>
                      <a:pt x="8333" y="165"/>
                      <a:pt x="6931" y="0"/>
                      <a:pt x="5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2"/>
              <p:cNvSpPr/>
              <p:nvPr/>
            </p:nvSpPr>
            <p:spPr>
              <a:xfrm>
                <a:off x="5108850" y="1519062"/>
                <a:ext cx="282160" cy="14610"/>
              </a:xfrm>
              <a:custGeom>
                <a:avLst/>
                <a:gdLst/>
                <a:ahLst/>
                <a:cxnLst/>
                <a:rect l="l" t="t" r="r" b="b"/>
                <a:pathLst>
                  <a:path w="19081" h="988" extrusionOk="0">
                    <a:moveTo>
                      <a:pt x="16751" y="0"/>
                    </a:moveTo>
                    <a:cubicBezTo>
                      <a:pt x="15841" y="0"/>
                      <a:pt x="14924" y="36"/>
                      <a:pt x="14044" y="36"/>
                    </a:cubicBezTo>
                    <a:cubicBezTo>
                      <a:pt x="12476" y="36"/>
                      <a:pt x="10942" y="70"/>
                      <a:pt x="9407" y="70"/>
                    </a:cubicBezTo>
                    <a:cubicBezTo>
                      <a:pt x="8129" y="70"/>
                      <a:pt x="6839" y="46"/>
                      <a:pt x="5547" y="46"/>
                    </a:cubicBezTo>
                    <a:cubicBezTo>
                      <a:pt x="3771" y="46"/>
                      <a:pt x="1991" y="91"/>
                      <a:pt x="234" y="303"/>
                    </a:cubicBezTo>
                    <a:cubicBezTo>
                      <a:pt x="0" y="336"/>
                      <a:pt x="0" y="670"/>
                      <a:pt x="234" y="670"/>
                    </a:cubicBezTo>
                    <a:cubicBezTo>
                      <a:pt x="2198" y="907"/>
                      <a:pt x="4190" y="949"/>
                      <a:pt x="6174" y="949"/>
                    </a:cubicBezTo>
                    <a:cubicBezTo>
                      <a:pt x="7256" y="949"/>
                      <a:pt x="8336" y="937"/>
                      <a:pt x="9407" y="937"/>
                    </a:cubicBezTo>
                    <a:lnTo>
                      <a:pt x="13910" y="937"/>
                    </a:lnTo>
                    <a:cubicBezTo>
                      <a:pt x="14855" y="937"/>
                      <a:pt x="15812" y="987"/>
                      <a:pt x="16766" y="987"/>
                    </a:cubicBezTo>
                    <a:cubicBezTo>
                      <a:pt x="17362" y="987"/>
                      <a:pt x="17957" y="968"/>
                      <a:pt x="18547" y="904"/>
                    </a:cubicBezTo>
                    <a:cubicBezTo>
                      <a:pt x="19081" y="870"/>
                      <a:pt x="19081" y="136"/>
                      <a:pt x="18547" y="70"/>
                    </a:cubicBezTo>
                    <a:cubicBezTo>
                      <a:pt x="17960" y="16"/>
                      <a:pt x="17357" y="0"/>
                      <a:pt x="1675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2"/>
              <p:cNvSpPr/>
              <p:nvPr/>
            </p:nvSpPr>
            <p:spPr>
              <a:xfrm>
                <a:off x="5107372" y="1583206"/>
                <a:ext cx="281170" cy="16325"/>
              </a:xfrm>
              <a:custGeom>
                <a:avLst/>
                <a:gdLst/>
                <a:ahLst/>
                <a:cxnLst/>
                <a:rect l="l" t="t" r="r" b="b"/>
                <a:pathLst>
                  <a:path w="19014" h="1104" extrusionOk="0">
                    <a:moveTo>
                      <a:pt x="4113" y="0"/>
                    </a:moveTo>
                    <a:cubicBezTo>
                      <a:pt x="2823" y="0"/>
                      <a:pt x="1523" y="23"/>
                      <a:pt x="267" y="268"/>
                    </a:cubicBezTo>
                    <a:cubicBezTo>
                      <a:pt x="0" y="335"/>
                      <a:pt x="0" y="769"/>
                      <a:pt x="267" y="835"/>
                    </a:cubicBezTo>
                    <a:cubicBezTo>
                      <a:pt x="1495" y="1081"/>
                      <a:pt x="2768" y="1103"/>
                      <a:pt x="4013" y="1103"/>
                    </a:cubicBezTo>
                    <a:cubicBezTo>
                      <a:pt x="4289" y="1103"/>
                      <a:pt x="4564" y="1102"/>
                      <a:pt x="4837" y="1102"/>
                    </a:cubicBezTo>
                    <a:lnTo>
                      <a:pt x="9507" y="1102"/>
                    </a:lnTo>
                    <a:cubicBezTo>
                      <a:pt x="11008" y="1102"/>
                      <a:pt x="12509" y="1069"/>
                      <a:pt x="14010" y="1069"/>
                    </a:cubicBezTo>
                    <a:cubicBezTo>
                      <a:pt x="14671" y="1069"/>
                      <a:pt x="15342" y="1092"/>
                      <a:pt x="16011" y="1092"/>
                    </a:cubicBezTo>
                    <a:cubicBezTo>
                      <a:pt x="16931" y="1092"/>
                      <a:pt x="17845" y="1048"/>
                      <a:pt x="18714" y="835"/>
                    </a:cubicBezTo>
                    <a:cubicBezTo>
                      <a:pt x="19014" y="769"/>
                      <a:pt x="19014" y="335"/>
                      <a:pt x="18714" y="268"/>
                    </a:cubicBezTo>
                    <a:cubicBezTo>
                      <a:pt x="17796" y="60"/>
                      <a:pt x="16827" y="21"/>
                      <a:pt x="15862" y="21"/>
                    </a:cubicBezTo>
                    <a:cubicBezTo>
                      <a:pt x="15284" y="21"/>
                      <a:pt x="14707" y="35"/>
                      <a:pt x="14144" y="35"/>
                    </a:cubicBezTo>
                    <a:lnTo>
                      <a:pt x="9507" y="35"/>
                    </a:lnTo>
                    <a:cubicBezTo>
                      <a:pt x="7973" y="1"/>
                      <a:pt x="6472" y="1"/>
                      <a:pt x="4971" y="1"/>
                    </a:cubicBezTo>
                    <a:cubicBezTo>
                      <a:pt x="4686" y="1"/>
                      <a:pt x="4399" y="0"/>
                      <a:pt x="411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5106884" y="1647336"/>
                <a:ext cx="281170" cy="18263"/>
              </a:xfrm>
              <a:custGeom>
                <a:avLst/>
                <a:gdLst/>
                <a:ahLst/>
                <a:cxnLst/>
                <a:rect l="l" t="t" r="r" b="b"/>
                <a:pathLst>
                  <a:path w="19014" h="1235" extrusionOk="0">
                    <a:moveTo>
                      <a:pt x="9507" y="1"/>
                    </a:moveTo>
                    <a:cubicBezTo>
                      <a:pt x="8006" y="1"/>
                      <a:pt x="6471" y="1"/>
                      <a:pt x="4937" y="34"/>
                    </a:cubicBezTo>
                    <a:cubicBezTo>
                      <a:pt x="4170" y="67"/>
                      <a:pt x="3369" y="101"/>
                      <a:pt x="2602" y="101"/>
                    </a:cubicBezTo>
                    <a:cubicBezTo>
                      <a:pt x="1835" y="134"/>
                      <a:pt x="1034" y="101"/>
                      <a:pt x="300" y="301"/>
                    </a:cubicBezTo>
                    <a:cubicBezTo>
                      <a:pt x="0" y="401"/>
                      <a:pt x="0" y="835"/>
                      <a:pt x="300" y="935"/>
                    </a:cubicBezTo>
                    <a:cubicBezTo>
                      <a:pt x="1001" y="1135"/>
                      <a:pt x="1735" y="1135"/>
                      <a:pt x="2468" y="1135"/>
                    </a:cubicBezTo>
                    <a:cubicBezTo>
                      <a:pt x="3236" y="1168"/>
                      <a:pt x="4036" y="1168"/>
                      <a:pt x="4803" y="1202"/>
                    </a:cubicBezTo>
                    <a:cubicBezTo>
                      <a:pt x="6371" y="1235"/>
                      <a:pt x="7939" y="1235"/>
                      <a:pt x="9540" y="1235"/>
                    </a:cubicBezTo>
                    <a:lnTo>
                      <a:pt x="14110" y="1235"/>
                    </a:lnTo>
                    <a:cubicBezTo>
                      <a:pt x="14877" y="1235"/>
                      <a:pt x="15678" y="1202"/>
                      <a:pt x="16445" y="1168"/>
                    </a:cubicBezTo>
                    <a:cubicBezTo>
                      <a:pt x="17212" y="1102"/>
                      <a:pt x="18013" y="1102"/>
                      <a:pt x="18747" y="868"/>
                    </a:cubicBezTo>
                    <a:cubicBezTo>
                      <a:pt x="19014" y="801"/>
                      <a:pt x="19014" y="434"/>
                      <a:pt x="18747" y="368"/>
                    </a:cubicBezTo>
                    <a:cubicBezTo>
                      <a:pt x="18046" y="168"/>
                      <a:pt x="17312" y="134"/>
                      <a:pt x="16612" y="101"/>
                    </a:cubicBezTo>
                    <a:cubicBezTo>
                      <a:pt x="15811" y="34"/>
                      <a:pt x="15044" y="1"/>
                      <a:pt x="1424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32"/>
            <p:cNvGrpSpPr/>
            <p:nvPr/>
          </p:nvGrpSpPr>
          <p:grpSpPr>
            <a:xfrm>
              <a:off x="3920758" y="4163369"/>
              <a:ext cx="490694" cy="279632"/>
              <a:chOff x="3920758" y="4163369"/>
              <a:chExt cx="490694" cy="279632"/>
            </a:xfrm>
          </p:grpSpPr>
          <p:sp>
            <p:nvSpPr>
              <p:cNvPr id="1785" name="Google Shape;1785;p32"/>
              <p:cNvSpPr/>
              <p:nvPr/>
            </p:nvSpPr>
            <p:spPr>
              <a:xfrm>
                <a:off x="3920758" y="4163369"/>
                <a:ext cx="490694" cy="279632"/>
              </a:xfrm>
              <a:custGeom>
                <a:avLst/>
                <a:gdLst/>
                <a:ahLst/>
                <a:cxnLst/>
                <a:rect l="l" t="t" r="r" b="b"/>
                <a:pathLst>
                  <a:path w="33183" h="18910" extrusionOk="0">
                    <a:moveTo>
                      <a:pt x="19784" y="432"/>
                    </a:moveTo>
                    <a:cubicBezTo>
                      <a:pt x="17156" y="432"/>
                      <a:pt x="14529" y="505"/>
                      <a:pt x="11901" y="635"/>
                    </a:cubicBezTo>
                    <a:cubicBezTo>
                      <a:pt x="7831" y="868"/>
                      <a:pt x="6997" y="2770"/>
                      <a:pt x="6764" y="6672"/>
                    </a:cubicBezTo>
                    <a:cubicBezTo>
                      <a:pt x="5429" y="6139"/>
                      <a:pt x="4062" y="5638"/>
                      <a:pt x="2661" y="5205"/>
                    </a:cubicBezTo>
                    <a:cubicBezTo>
                      <a:pt x="2461" y="5130"/>
                      <a:pt x="853" y="4754"/>
                      <a:pt x="273" y="4754"/>
                    </a:cubicBezTo>
                    <a:cubicBezTo>
                      <a:pt x="80" y="4754"/>
                      <a:pt x="0" y="4796"/>
                      <a:pt x="126" y="4904"/>
                    </a:cubicBezTo>
                    <a:cubicBezTo>
                      <a:pt x="2327" y="6739"/>
                      <a:pt x="6330" y="9641"/>
                      <a:pt x="6864" y="12343"/>
                    </a:cubicBezTo>
                    <a:cubicBezTo>
                      <a:pt x="7197" y="13878"/>
                      <a:pt x="6297" y="16546"/>
                      <a:pt x="7431" y="17880"/>
                    </a:cubicBezTo>
                    <a:cubicBezTo>
                      <a:pt x="8089" y="18652"/>
                      <a:pt x="9317" y="18775"/>
                      <a:pt x="10445" y="18775"/>
                    </a:cubicBezTo>
                    <a:cubicBezTo>
                      <a:pt x="10976" y="18775"/>
                      <a:pt x="11484" y="18748"/>
                      <a:pt x="11901" y="18748"/>
                    </a:cubicBezTo>
                    <a:cubicBezTo>
                      <a:pt x="12446" y="18756"/>
                      <a:pt x="12990" y="18760"/>
                      <a:pt x="13533" y="18760"/>
                    </a:cubicBezTo>
                    <a:cubicBezTo>
                      <a:pt x="16210" y="18760"/>
                      <a:pt x="18856" y="18672"/>
                      <a:pt x="21525" y="18672"/>
                    </a:cubicBezTo>
                    <a:cubicBezTo>
                      <a:pt x="22483" y="18672"/>
                      <a:pt x="23444" y="18684"/>
                      <a:pt x="24410" y="18714"/>
                    </a:cubicBezTo>
                    <a:cubicBezTo>
                      <a:pt x="25489" y="18751"/>
                      <a:pt x="26808" y="18910"/>
                      <a:pt x="28072" y="18910"/>
                    </a:cubicBezTo>
                    <a:cubicBezTo>
                      <a:pt x="30245" y="18910"/>
                      <a:pt x="32257" y="18441"/>
                      <a:pt x="32615" y="16079"/>
                    </a:cubicBezTo>
                    <a:cubicBezTo>
                      <a:pt x="33116" y="12577"/>
                      <a:pt x="33182" y="8107"/>
                      <a:pt x="32582" y="4604"/>
                    </a:cubicBezTo>
                    <a:cubicBezTo>
                      <a:pt x="31815" y="1"/>
                      <a:pt x="27945" y="601"/>
                      <a:pt x="24109" y="501"/>
                    </a:cubicBezTo>
                    <a:cubicBezTo>
                      <a:pt x="22668" y="454"/>
                      <a:pt x="21226" y="432"/>
                      <a:pt x="19784" y="4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a:off x="4082420" y="4358938"/>
                <a:ext cx="262434" cy="14462"/>
              </a:xfrm>
              <a:custGeom>
                <a:avLst/>
                <a:gdLst/>
                <a:ahLst/>
                <a:cxnLst/>
                <a:rect l="l" t="t" r="r" b="b"/>
                <a:pathLst>
                  <a:path w="17747" h="978" extrusionOk="0">
                    <a:moveTo>
                      <a:pt x="2180" y="1"/>
                    </a:moveTo>
                    <a:cubicBezTo>
                      <a:pt x="1634" y="1"/>
                      <a:pt x="1093" y="20"/>
                      <a:pt x="567" y="84"/>
                    </a:cubicBezTo>
                    <a:cubicBezTo>
                      <a:pt x="34" y="118"/>
                      <a:pt x="0" y="852"/>
                      <a:pt x="567" y="918"/>
                    </a:cubicBezTo>
                    <a:cubicBezTo>
                      <a:pt x="1012" y="963"/>
                      <a:pt x="1468" y="978"/>
                      <a:pt x="1928" y="978"/>
                    </a:cubicBezTo>
                    <a:cubicBezTo>
                      <a:pt x="2847" y="978"/>
                      <a:pt x="3781" y="918"/>
                      <a:pt x="4670" y="918"/>
                    </a:cubicBezTo>
                    <a:lnTo>
                      <a:pt x="9040" y="918"/>
                    </a:lnTo>
                    <a:cubicBezTo>
                      <a:pt x="10220" y="918"/>
                      <a:pt x="11411" y="942"/>
                      <a:pt x="12605" y="942"/>
                    </a:cubicBezTo>
                    <a:cubicBezTo>
                      <a:pt x="14246" y="942"/>
                      <a:pt x="15891" y="897"/>
                      <a:pt x="17513" y="685"/>
                    </a:cubicBezTo>
                    <a:cubicBezTo>
                      <a:pt x="17746" y="652"/>
                      <a:pt x="17746" y="351"/>
                      <a:pt x="17513" y="318"/>
                    </a:cubicBezTo>
                    <a:cubicBezTo>
                      <a:pt x="15700" y="81"/>
                      <a:pt x="13859" y="39"/>
                      <a:pt x="12026" y="39"/>
                    </a:cubicBezTo>
                    <a:cubicBezTo>
                      <a:pt x="11026" y="39"/>
                      <a:pt x="10029" y="51"/>
                      <a:pt x="9040" y="51"/>
                    </a:cubicBezTo>
                    <a:lnTo>
                      <a:pt x="4804" y="51"/>
                    </a:lnTo>
                    <a:cubicBezTo>
                      <a:pt x="3942" y="51"/>
                      <a:pt x="3054" y="1"/>
                      <a:pt x="218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4085377" y="4298016"/>
                <a:ext cx="261443" cy="15823"/>
              </a:xfrm>
              <a:custGeom>
                <a:avLst/>
                <a:gdLst/>
                <a:ahLst/>
                <a:cxnLst/>
                <a:rect l="l" t="t" r="r" b="b"/>
                <a:pathLst>
                  <a:path w="17680" h="1070" extrusionOk="0">
                    <a:moveTo>
                      <a:pt x="13974" y="0"/>
                    </a:moveTo>
                    <a:cubicBezTo>
                      <a:pt x="13719" y="0"/>
                      <a:pt x="13465" y="1"/>
                      <a:pt x="13210" y="1"/>
                    </a:cubicBezTo>
                    <a:lnTo>
                      <a:pt x="4604" y="1"/>
                    </a:lnTo>
                    <a:cubicBezTo>
                      <a:pt x="4411" y="6"/>
                      <a:pt x="4217" y="7"/>
                      <a:pt x="4023" y="7"/>
                    </a:cubicBezTo>
                    <a:cubicBezTo>
                      <a:pt x="3649" y="7"/>
                      <a:pt x="3273" y="2"/>
                      <a:pt x="2898" y="2"/>
                    </a:cubicBezTo>
                    <a:cubicBezTo>
                      <a:pt x="2013" y="2"/>
                      <a:pt x="1132" y="32"/>
                      <a:pt x="301" y="235"/>
                    </a:cubicBezTo>
                    <a:cubicBezTo>
                      <a:pt x="0" y="335"/>
                      <a:pt x="0" y="735"/>
                      <a:pt x="301" y="835"/>
                    </a:cubicBezTo>
                    <a:cubicBezTo>
                      <a:pt x="1112" y="1038"/>
                      <a:pt x="1960" y="1068"/>
                      <a:pt x="2815" y="1068"/>
                    </a:cubicBezTo>
                    <a:cubicBezTo>
                      <a:pt x="3178" y="1068"/>
                      <a:pt x="3542" y="1063"/>
                      <a:pt x="3905" y="1063"/>
                    </a:cubicBezTo>
                    <a:cubicBezTo>
                      <a:pt x="4094" y="1063"/>
                      <a:pt x="4282" y="1064"/>
                      <a:pt x="4470" y="1069"/>
                    </a:cubicBezTo>
                    <a:lnTo>
                      <a:pt x="13076" y="1069"/>
                    </a:lnTo>
                    <a:cubicBezTo>
                      <a:pt x="13337" y="1069"/>
                      <a:pt x="13599" y="1070"/>
                      <a:pt x="13861" y="1070"/>
                    </a:cubicBezTo>
                    <a:cubicBezTo>
                      <a:pt x="15042" y="1070"/>
                      <a:pt x="16233" y="1048"/>
                      <a:pt x="17379" y="802"/>
                    </a:cubicBezTo>
                    <a:cubicBezTo>
                      <a:pt x="17680" y="769"/>
                      <a:pt x="17680" y="302"/>
                      <a:pt x="17379" y="268"/>
                    </a:cubicBezTo>
                    <a:cubicBezTo>
                      <a:pt x="16260" y="23"/>
                      <a:pt x="15119" y="0"/>
                      <a:pt x="1397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4086368" y="4236371"/>
                <a:ext cx="260940" cy="18263"/>
              </a:xfrm>
              <a:custGeom>
                <a:avLst/>
                <a:gdLst/>
                <a:ahLst/>
                <a:cxnLst/>
                <a:rect l="l" t="t" r="r" b="b"/>
                <a:pathLst>
                  <a:path w="17646" h="1235" extrusionOk="0">
                    <a:moveTo>
                      <a:pt x="4470" y="1"/>
                    </a:moveTo>
                    <a:cubicBezTo>
                      <a:pt x="3736" y="1"/>
                      <a:pt x="3002" y="34"/>
                      <a:pt x="2235" y="101"/>
                    </a:cubicBezTo>
                    <a:cubicBezTo>
                      <a:pt x="1568" y="134"/>
                      <a:pt x="867" y="168"/>
                      <a:pt x="234" y="368"/>
                    </a:cubicBezTo>
                    <a:cubicBezTo>
                      <a:pt x="0" y="434"/>
                      <a:pt x="0" y="801"/>
                      <a:pt x="234" y="868"/>
                    </a:cubicBezTo>
                    <a:cubicBezTo>
                      <a:pt x="867" y="1068"/>
                      <a:pt x="1568" y="1102"/>
                      <a:pt x="2235" y="1135"/>
                    </a:cubicBezTo>
                    <a:cubicBezTo>
                      <a:pt x="3002" y="1202"/>
                      <a:pt x="3736" y="1235"/>
                      <a:pt x="4470" y="1235"/>
                    </a:cubicBezTo>
                    <a:lnTo>
                      <a:pt x="8773" y="1235"/>
                    </a:lnTo>
                    <a:cubicBezTo>
                      <a:pt x="10207" y="1235"/>
                      <a:pt x="11642" y="1235"/>
                      <a:pt x="13076" y="1202"/>
                    </a:cubicBezTo>
                    <a:cubicBezTo>
                      <a:pt x="13810" y="1168"/>
                      <a:pt x="14577" y="1168"/>
                      <a:pt x="15311" y="1135"/>
                    </a:cubicBezTo>
                    <a:cubicBezTo>
                      <a:pt x="15978" y="1135"/>
                      <a:pt x="16679" y="1135"/>
                      <a:pt x="17346" y="935"/>
                    </a:cubicBezTo>
                    <a:cubicBezTo>
                      <a:pt x="17646" y="835"/>
                      <a:pt x="17646" y="401"/>
                      <a:pt x="17346" y="301"/>
                    </a:cubicBezTo>
                    <a:cubicBezTo>
                      <a:pt x="16679" y="101"/>
                      <a:pt x="15978" y="134"/>
                      <a:pt x="15311" y="101"/>
                    </a:cubicBezTo>
                    <a:cubicBezTo>
                      <a:pt x="14577" y="101"/>
                      <a:pt x="13810" y="68"/>
                      <a:pt x="13076" y="34"/>
                    </a:cubicBezTo>
                    <a:cubicBezTo>
                      <a:pt x="11642" y="1"/>
                      <a:pt x="10207" y="1"/>
                      <a:pt x="877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32"/>
            <p:cNvSpPr/>
            <p:nvPr/>
          </p:nvSpPr>
          <p:spPr>
            <a:xfrm>
              <a:off x="3390405" y="2618232"/>
              <a:ext cx="227905" cy="207232"/>
            </a:xfrm>
            <a:custGeom>
              <a:avLst/>
              <a:gdLst/>
              <a:ahLst/>
              <a:cxnLst/>
              <a:rect l="l" t="t" r="r" b="b"/>
              <a:pathLst>
                <a:path w="15412" h="14014" extrusionOk="0">
                  <a:moveTo>
                    <a:pt x="12826" y="0"/>
                  </a:moveTo>
                  <a:cubicBezTo>
                    <a:pt x="11694" y="0"/>
                    <a:pt x="10549" y="804"/>
                    <a:pt x="9774" y="1556"/>
                  </a:cubicBezTo>
                  <a:cubicBezTo>
                    <a:pt x="9073" y="2223"/>
                    <a:pt x="8440" y="3023"/>
                    <a:pt x="7906" y="3857"/>
                  </a:cubicBezTo>
                  <a:cubicBezTo>
                    <a:pt x="7739" y="4124"/>
                    <a:pt x="7506" y="4458"/>
                    <a:pt x="7339" y="4791"/>
                  </a:cubicBezTo>
                  <a:cubicBezTo>
                    <a:pt x="6972" y="4024"/>
                    <a:pt x="6505" y="3290"/>
                    <a:pt x="5904" y="2656"/>
                  </a:cubicBezTo>
                  <a:cubicBezTo>
                    <a:pt x="5089" y="1785"/>
                    <a:pt x="3847" y="700"/>
                    <a:pt x="2558" y="700"/>
                  </a:cubicBezTo>
                  <a:cubicBezTo>
                    <a:pt x="2318" y="700"/>
                    <a:pt x="2076" y="738"/>
                    <a:pt x="1835" y="822"/>
                  </a:cubicBezTo>
                  <a:cubicBezTo>
                    <a:pt x="300" y="1389"/>
                    <a:pt x="0" y="3390"/>
                    <a:pt x="267" y="4791"/>
                  </a:cubicBezTo>
                  <a:cubicBezTo>
                    <a:pt x="601" y="6592"/>
                    <a:pt x="1902" y="8094"/>
                    <a:pt x="3102" y="9394"/>
                  </a:cubicBezTo>
                  <a:cubicBezTo>
                    <a:pt x="3870" y="10195"/>
                    <a:pt x="4637" y="10996"/>
                    <a:pt x="5404" y="11763"/>
                  </a:cubicBezTo>
                  <a:cubicBezTo>
                    <a:pt x="6105" y="12497"/>
                    <a:pt x="6772" y="13397"/>
                    <a:pt x="7639" y="13964"/>
                  </a:cubicBezTo>
                  <a:cubicBezTo>
                    <a:pt x="7685" y="13999"/>
                    <a:pt x="7732" y="14014"/>
                    <a:pt x="7777" y="14014"/>
                  </a:cubicBezTo>
                  <a:cubicBezTo>
                    <a:pt x="7861" y="14014"/>
                    <a:pt x="7941" y="13963"/>
                    <a:pt x="8006" y="13898"/>
                  </a:cubicBezTo>
                  <a:cubicBezTo>
                    <a:pt x="8740" y="13431"/>
                    <a:pt x="9374" y="12530"/>
                    <a:pt x="9907" y="11830"/>
                  </a:cubicBezTo>
                  <a:cubicBezTo>
                    <a:pt x="10541" y="11062"/>
                    <a:pt x="11141" y="10295"/>
                    <a:pt x="11742" y="9495"/>
                  </a:cubicBezTo>
                  <a:cubicBezTo>
                    <a:pt x="12876" y="7927"/>
                    <a:pt x="14144" y="6226"/>
                    <a:pt x="14877" y="4391"/>
                  </a:cubicBezTo>
                  <a:cubicBezTo>
                    <a:pt x="15411" y="3057"/>
                    <a:pt x="15378" y="1289"/>
                    <a:pt x="14077" y="388"/>
                  </a:cubicBezTo>
                  <a:cubicBezTo>
                    <a:pt x="13675" y="114"/>
                    <a:pt x="13251" y="0"/>
                    <a:pt x="12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2"/>
            <p:cNvSpPr/>
            <p:nvPr/>
          </p:nvSpPr>
          <p:spPr>
            <a:xfrm>
              <a:off x="4416347" y="1325400"/>
              <a:ext cx="162781" cy="148363"/>
            </a:xfrm>
            <a:custGeom>
              <a:avLst/>
              <a:gdLst/>
              <a:ahLst/>
              <a:cxnLst/>
              <a:rect l="l" t="t" r="r" b="b"/>
              <a:pathLst>
                <a:path w="11008" h="10033" extrusionOk="0">
                  <a:moveTo>
                    <a:pt x="9166" y="0"/>
                  </a:moveTo>
                  <a:cubicBezTo>
                    <a:pt x="8366" y="0"/>
                    <a:pt x="7548" y="563"/>
                    <a:pt x="6972" y="1091"/>
                  </a:cubicBezTo>
                  <a:cubicBezTo>
                    <a:pt x="6471" y="1592"/>
                    <a:pt x="6004" y="2159"/>
                    <a:pt x="5637" y="2759"/>
                  </a:cubicBezTo>
                  <a:cubicBezTo>
                    <a:pt x="5537" y="2926"/>
                    <a:pt x="5371" y="3159"/>
                    <a:pt x="5237" y="3426"/>
                  </a:cubicBezTo>
                  <a:cubicBezTo>
                    <a:pt x="4970" y="2859"/>
                    <a:pt x="4637" y="2359"/>
                    <a:pt x="4203" y="1892"/>
                  </a:cubicBezTo>
                  <a:cubicBezTo>
                    <a:pt x="3644" y="1277"/>
                    <a:pt x="2756" y="497"/>
                    <a:pt x="1835" y="497"/>
                  </a:cubicBezTo>
                  <a:cubicBezTo>
                    <a:pt x="1658" y="497"/>
                    <a:pt x="1479" y="526"/>
                    <a:pt x="1301" y="591"/>
                  </a:cubicBezTo>
                  <a:cubicBezTo>
                    <a:pt x="200" y="991"/>
                    <a:pt x="0" y="2426"/>
                    <a:pt x="200" y="3426"/>
                  </a:cubicBezTo>
                  <a:cubicBezTo>
                    <a:pt x="434" y="4727"/>
                    <a:pt x="1334" y="5761"/>
                    <a:pt x="2235" y="6729"/>
                  </a:cubicBezTo>
                  <a:cubicBezTo>
                    <a:pt x="2769" y="7296"/>
                    <a:pt x="3302" y="7863"/>
                    <a:pt x="3836" y="8430"/>
                  </a:cubicBezTo>
                  <a:cubicBezTo>
                    <a:pt x="4370" y="8964"/>
                    <a:pt x="4837" y="9597"/>
                    <a:pt x="5471" y="9998"/>
                  </a:cubicBezTo>
                  <a:cubicBezTo>
                    <a:pt x="5506" y="10021"/>
                    <a:pt x="5542" y="10032"/>
                    <a:pt x="5574" y="10032"/>
                  </a:cubicBezTo>
                  <a:cubicBezTo>
                    <a:pt x="5633" y="10032"/>
                    <a:pt x="5683" y="9996"/>
                    <a:pt x="5704" y="9931"/>
                  </a:cubicBezTo>
                  <a:cubicBezTo>
                    <a:pt x="6271" y="9597"/>
                    <a:pt x="6671" y="8964"/>
                    <a:pt x="7105" y="8463"/>
                  </a:cubicBezTo>
                  <a:cubicBezTo>
                    <a:pt x="7539" y="7929"/>
                    <a:pt x="7972" y="7362"/>
                    <a:pt x="8406" y="6795"/>
                  </a:cubicBezTo>
                  <a:cubicBezTo>
                    <a:pt x="9207" y="5661"/>
                    <a:pt x="10107" y="4460"/>
                    <a:pt x="10641" y="3126"/>
                  </a:cubicBezTo>
                  <a:cubicBezTo>
                    <a:pt x="11008" y="2192"/>
                    <a:pt x="11008" y="924"/>
                    <a:pt x="10074" y="291"/>
                  </a:cubicBezTo>
                  <a:cubicBezTo>
                    <a:pt x="9784" y="85"/>
                    <a:pt x="9476" y="0"/>
                    <a:pt x="9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1" name="Google Shape;1791;p32"/>
            <p:cNvGrpSpPr/>
            <p:nvPr/>
          </p:nvGrpSpPr>
          <p:grpSpPr>
            <a:xfrm>
              <a:off x="4538662" y="1743820"/>
              <a:ext cx="258988" cy="262345"/>
              <a:chOff x="4538662" y="1743820"/>
              <a:chExt cx="258988" cy="262345"/>
            </a:xfrm>
          </p:grpSpPr>
          <p:sp>
            <p:nvSpPr>
              <p:cNvPr id="1792" name="Google Shape;1792;p32"/>
              <p:cNvSpPr/>
              <p:nvPr/>
            </p:nvSpPr>
            <p:spPr>
              <a:xfrm>
                <a:off x="4538662" y="1743820"/>
                <a:ext cx="258988" cy="262345"/>
              </a:xfrm>
              <a:custGeom>
                <a:avLst/>
                <a:gdLst/>
                <a:ahLst/>
                <a:cxnLst/>
                <a:rect l="l" t="t" r="r" b="b"/>
                <a:pathLst>
                  <a:path w="17514" h="17741" extrusionOk="0">
                    <a:moveTo>
                      <a:pt x="9120" y="0"/>
                    </a:moveTo>
                    <a:cubicBezTo>
                      <a:pt x="6714" y="0"/>
                      <a:pt x="4318" y="869"/>
                      <a:pt x="2736" y="2649"/>
                    </a:cubicBezTo>
                    <a:cubicBezTo>
                      <a:pt x="334" y="5384"/>
                      <a:pt x="1" y="9521"/>
                      <a:pt x="1035" y="12856"/>
                    </a:cubicBezTo>
                    <a:cubicBezTo>
                      <a:pt x="2016" y="15948"/>
                      <a:pt x="5380" y="17741"/>
                      <a:pt x="8532" y="17741"/>
                    </a:cubicBezTo>
                    <a:cubicBezTo>
                      <a:pt x="8918" y="17741"/>
                      <a:pt x="9300" y="17714"/>
                      <a:pt x="9674" y="17660"/>
                    </a:cubicBezTo>
                    <a:cubicBezTo>
                      <a:pt x="13310" y="17126"/>
                      <a:pt x="16312" y="14257"/>
                      <a:pt x="17213" y="10721"/>
                    </a:cubicBezTo>
                    <a:cubicBezTo>
                      <a:pt x="17446" y="9854"/>
                      <a:pt x="17513" y="8887"/>
                      <a:pt x="17480" y="7886"/>
                    </a:cubicBezTo>
                    <a:cubicBezTo>
                      <a:pt x="17380" y="5618"/>
                      <a:pt x="16512" y="3249"/>
                      <a:pt x="14811" y="1882"/>
                    </a:cubicBezTo>
                    <a:cubicBezTo>
                      <a:pt x="13243" y="636"/>
                      <a:pt x="11178" y="0"/>
                      <a:pt x="912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a:off x="4632868" y="1793089"/>
                <a:ext cx="67594" cy="155402"/>
              </a:xfrm>
              <a:custGeom>
                <a:avLst/>
                <a:gdLst/>
                <a:ahLst/>
                <a:cxnLst/>
                <a:rect l="l" t="t" r="r" b="b"/>
                <a:pathLst>
                  <a:path w="4571" h="10509" extrusionOk="0">
                    <a:moveTo>
                      <a:pt x="2202" y="2386"/>
                    </a:moveTo>
                    <a:cubicBezTo>
                      <a:pt x="2236" y="3153"/>
                      <a:pt x="2236" y="3920"/>
                      <a:pt x="2269" y="4687"/>
                    </a:cubicBezTo>
                    <a:cubicBezTo>
                      <a:pt x="1669" y="4454"/>
                      <a:pt x="1102" y="4087"/>
                      <a:pt x="1235" y="3387"/>
                    </a:cubicBezTo>
                    <a:cubicBezTo>
                      <a:pt x="1335" y="2886"/>
                      <a:pt x="1735" y="2486"/>
                      <a:pt x="2202" y="2386"/>
                    </a:cubicBezTo>
                    <a:close/>
                    <a:moveTo>
                      <a:pt x="2970" y="5855"/>
                    </a:moveTo>
                    <a:cubicBezTo>
                      <a:pt x="3170" y="5988"/>
                      <a:pt x="3337" y="6122"/>
                      <a:pt x="3437" y="6289"/>
                    </a:cubicBezTo>
                    <a:cubicBezTo>
                      <a:pt x="3737" y="6722"/>
                      <a:pt x="3703" y="7323"/>
                      <a:pt x="3470" y="7756"/>
                    </a:cubicBezTo>
                    <a:cubicBezTo>
                      <a:pt x="3337" y="7990"/>
                      <a:pt x="3136" y="8157"/>
                      <a:pt x="2936" y="8290"/>
                    </a:cubicBezTo>
                    <a:lnTo>
                      <a:pt x="2936" y="7956"/>
                    </a:lnTo>
                    <a:cubicBezTo>
                      <a:pt x="2936" y="7256"/>
                      <a:pt x="2970" y="6555"/>
                      <a:pt x="2970" y="5855"/>
                    </a:cubicBezTo>
                    <a:close/>
                    <a:moveTo>
                      <a:pt x="2551" y="0"/>
                    </a:moveTo>
                    <a:cubicBezTo>
                      <a:pt x="2433" y="0"/>
                      <a:pt x="2302" y="98"/>
                      <a:pt x="2302" y="251"/>
                    </a:cubicBezTo>
                    <a:cubicBezTo>
                      <a:pt x="2236" y="651"/>
                      <a:pt x="2236" y="1052"/>
                      <a:pt x="2236" y="1452"/>
                    </a:cubicBezTo>
                    <a:cubicBezTo>
                      <a:pt x="1969" y="1485"/>
                      <a:pt x="1735" y="1552"/>
                      <a:pt x="1502" y="1685"/>
                    </a:cubicBezTo>
                    <a:cubicBezTo>
                      <a:pt x="668" y="2086"/>
                      <a:pt x="134" y="3153"/>
                      <a:pt x="468" y="4054"/>
                    </a:cubicBezTo>
                    <a:cubicBezTo>
                      <a:pt x="768" y="4854"/>
                      <a:pt x="1569" y="5188"/>
                      <a:pt x="2302" y="5521"/>
                    </a:cubicBezTo>
                    <a:cubicBezTo>
                      <a:pt x="2302" y="6322"/>
                      <a:pt x="2369" y="7123"/>
                      <a:pt x="2369" y="7956"/>
                    </a:cubicBezTo>
                    <a:cubicBezTo>
                      <a:pt x="2369" y="8157"/>
                      <a:pt x="2336" y="8357"/>
                      <a:pt x="2336" y="8557"/>
                    </a:cubicBezTo>
                    <a:cubicBezTo>
                      <a:pt x="2236" y="8590"/>
                      <a:pt x="2102" y="8624"/>
                      <a:pt x="2002" y="8624"/>
                    </a:cubicBezTo>
                    <a:cubicBezTo>
                      <a:pt x="1702" y="8624"/>
                      <a:pt x="1368" y="8590"/>
                      <a:pt x="1135" y="8423"/>
                    </a:cubicBezTo>
                    <a:cubicBezTo>
                      <a:pt x="935" y="8257"/>
                      <a:pt x="801" y="7990"/>
                      <a:pt x="635" y="7790"/>
                    </a:cubicBezTo>
                    <a:cubicBezTo>
                      <a:pt x="593" y="7748"/>
                      <a:pt x="533" y="7729"/>
                      <a:pt x="473" y="7729"/>
                    </a:cubicBezTo>
                    <a:cubicBezTo>
                      <a:pt x="390" y="7729"/>
                      <a:pt x="306" y="7765"/>
                      <a:pt x="268" y="7823"/>
                    </a:cubicBezTo>
                    <a:cubicBezTo>
                      <a:pt x="1" y="8323"/>
                      <a:pt x="301" y="8790"/>
                      <a:pt x="668" y="9091"/>
                    </a:cubicBezTo>
                    <a:cubicBezTo>
                      <a:pt x="1009" y="9358"/>
                      <a:pt x="1438" y="9466"/>
                      <a:pt x="1865" y="9466"/>
                    </a:cubicBezTo>
                    <a:cubicBezTo>
                      <a:pt x="2024" y="9466"/>
                      <a:pt x="2182" y="9451"/>
                      <a:pt x="2336" y="9424"/>
                    </a:cubicBezTo>
                    <a:cubicBezTo>
                      <a:pt x="2336" y="9758"/>
                      <a:pt x="2336" y="10058"/>
                      <a:pt x="2403" y="10358"/>
                    </a:cubicBezTo>
                    <a:cubicBezTo>
                      <a:pt x="2419" y="10458"/>
                      <a:pt x="2511" y="10508"/>
                      <a:pt x="2603" y="10508"/>
                    </a:cubicBezTo>
                    <a:cubicBezTo>
                      <a:pt x="2694" y="10508"/>
                      <a:pt x="2786" y="10458"/>
                      <a:pt x="2803" y="10358"/>
                    </a:cubicBezTo>
                    <a:cubicBezTo>
                      <a:pt x="2903" y="10025"/>
                      <a:pt x="2903" y="9624"/>
                      <a:pt x="2936" y="9257"/>
                    </a:cubicBezTo>
                    <a:cubicBezTo>
                      <a:pt x="3737" y="8924"/>
                      <a:pt x="4371" y="8190"/>
                      <a:pt x="4471" y="7289"/>
                    </a:cubicBezTo>
                    <a:cubicBezTo>
                      <a:pt x="4571" y="6189"/>
                      <a:pt x="3937" y="5388"/>
                      <a:pt x="2970" y="4954"/>
                    </a:cubicBezTo>
                    <a:cubicBezTo>
                      <a:pt x="3003" y="4087"/>
                      <a:pt x="3003" y="3220"/>
                      <a:pt x="2970" y="2352"/>
                    </a:cubicBezTo>
                    <a:lnTo>
                      <a:pt x="2970" y="2352"/>
                    </a:lnTo>
                    <a:cubicBezTo>
                      <a:pt x="3036" y="2386"/>
                      <a:pt x="3136" y="2386"/>
                      <a:pt x="3203" y="2419"/>
                    </a:cubicBezTo>
                    <a:cubicBezTo>
                      <a:pt x="3537" y="2486"/>
                      <a:pt x="3837" y="2553"/>
                      <a:pt x="4137" y="2619"/>
                    </a:cubicBezTo>
                    <a:cubicBezTo>
                      <a:pt x="4152" y="2622"/>
                      <a:pt x="4166" y="2624"/>
                      <a:pt x="4181" y="2624"/>
                    </a:cubicBezTo>
                    <a:cubicBezTo>
                      <a:pt x="4331" y="2624"/>
                      <a:pt x="4462" y="2471"/>
                      <a:pt x="4371" y="2319"/>
                    </a:cubicBezTo>
                    <a:cubicBezTo>
                      <a:pt x="4037" y="1819"/>
                      <a:pt x="3503" y="1519"/>
                      <a:pt x="2903" y="1452"/>
                    </a:cubicBezTo>
                    <a:cubicBezTo>
                      <a:pt x="2870" y="1018"/>
                      <a:pt x="2803" y="585"/>
                      <a:pt x="2736" y="184"/>
                    </a:cubicBezTo>
                    <a:cubicBezTo>
                      <a:pt x="2722" y="56"/>
                      <a:pt x="2640" y="0"/>
                      <a:pt x="2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a:off x="4565796" y="1764861"/>
                <a:ext cx="213103" cy="220230"/>
              </a:xfrm>
              <a:custGeom>
                <a:avLst/>
                <a:gdLst/>
                <a:ahLst/>
                <a:cxnLst/>
                <a:rect l="l" t="t" r="r" b="b"/>
                <a:pathLst>
                  <a:path w="14411" h="14893" extrusionOk="0">
                    <a:moveTo>
                      <a:pt x="7277" y="517"/>
                    </a:moveTo>
                    <a:cubicBezTo>
                      <a:pt x="7397" y="517"/>
                      <a:pt x="7518" y="520"/>
                      <a:pt x="7639" y="525"/>
                    </a:cubicBezTo>
                    <a:cubicBezTo>
                      <a:pt x="9073" y="592"/>
                      <a:pt x="10541" y="1059"/>
                      <a:pt x="11675" y="1960"/>
                    </a:cubicBezTo>
                    <a:cubicBezTo>
                      <a:pt x="13076" y="3094"/>
                      <a:pt x="13677" y="4929"/>
                      <a:pt x="13777" y="6663"/>
                    </a:cubicBezTo>
                    <a:cubicBezTo>
                      <a:pt x="13877" y="9665"/>
                      <a:pt x="12309" y="12467"/>
                      <a:pt x="9574" y="13768"/>
                    </a:cubicBezTo>
                    <a:cubicBezTo>
                      <a:pt x="8695" y="14178"/>
                      <a:pt x="7729" y="14378"/>
                      <a:pt x="6764" y="14378"/>
                    </a:cubicBezTo>
                    <a:cubicBezTo>
                      <a:pt x="5056" y="14378"/>
                      <a:pt x="3350" y="13749"/>
                      <a:pt x="2135" y="12534"/>
                    </a:cubicBezTo>
                    <a:cubicBezTo>
                      <a:pt x="167" y="10599"/>
                      <a:pt x="100" y="6963"/>
                      <a:pt x="1101" y="4528"/>
                    </a:cubicBezTo>
                    <a:cubicBezTo>
                      <a:pt x="2123" y="1942"/>
                      <a:pt x="4581" y="517"/>
                      <a:pt x="7277" y="517"/>
                    </a:cubicBezTo>
                    <a:close/>
                    <a:moveTo>
                      <a:pt x="7264" y="1"/>
                    </a:moveTo>
                    <a:cubicBezTo>
                      <a:pt x="4949" y="1"/>
                      <a:pt x="2666" y="1011"/>
                      <a:pt x="1335" y="2994"/>
                    </a:cubicBezTo>
                    <a:cubicBezTo>
                      <a:pt x="434" y="4328"/>
                      <a:pt x="34" y="5963"/>
                      <a:pt x="0" y="7564"/>
                    </a:cubicBezTo>
                    <a:cubicBezTo>
                      <a:pt x="0" y="9065"/>
                      <a:pt x="234" y="10766"/>
                      <a:pt x="1101" y="12067"/>
                    </a:cubicBezTo>
                    <a:cubicBezTo>
                      <a:pt x="2333" y="13902"/>
                      <a:pt x="4575" y="14892"/>
                      <a:pt x="6757" y="14892"/>
                    </a:cubicBezTo>
                    <a:cubicBezTo>
                      <a:pt x="7352" y="14892"/>
                      <a:pt x="7942" y="14819"/>
                      <a:pt x="8506" y="14669"/>
                    </a:cubicBezTo>
                    <a:cubicBezTo>
                      <a:pt x="12109" y="13735"/>
                      <a:pt x="14411" y="10299"/>
                      <a:pt x="14277" y="6663"/>
                    </a:cubicBezTo>
                    <a:cubicBezTo>
                      <a:pt x="14177" y="5062"/>
                      <a:pt x="13743" y="3461"/>
                      <a:pt x="12676" y="2227"/>
                    </a:cubicBezTo>
                    <a:cubicBezTo>
                      <a:pt x="11742" y="1093"/>
                      <a:pt x="10274" y="425"/>
                      <a:pt x="8840" y="159"/>
                    </a:cubicBezTo>
                    <a:cubicBezTo>
                      <a:pt x="8320" y="53"/>
                      <a:pt x="7791" y="1"/>
                      <a:pt x="7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32"/>
            <p:cNvSpPr/>
            <p:nvPr/>
          </p:nvSpPr>
          <p:spPr>
            <a:xfrm>
              <a:off x="6028255" y="3245144"/>
              <a:ext cx="227905" cy="207232"/>
            </a:xfrm>
            <a:custGeom>
              <a:avLst/>
              <a:gdLst/>
              <a:ahLst/>
              <a:cxnLst/>
              <a:rect l="l" t="t" r="r" b="b"/>
              <a:pathLst>
                <a:path w="15412" h="14014" extrusionOk="0">
                  <a:moveTo>
                    <a:pt x="12845" y="0"/>
                  </a:moveTo>
                  <a:cubicBezTo>
                    <a:pt x="11725" y="0"/>
                    <a:pt x="10574" y="804"/>
                    <a:pt x="9774" y="1556"/>
                  </a:cubicBezTo>
                  <a:cubicBezTo>
                    <a:pt x="9073" y="2223"/>
                    <a:pt x="8440" y="3023"/>
                    <a:pt x="7906" y="3857"/>
                  </a:cubicBezTo>
                  <a:cubicBezTo>
                    <a:pt x="7739" y="4124"/>
                    <a:pt x="7539" y="4458"/>
                    <a:pt x="7339" y="4791"/>
                  </a:cubicBezTo>
                  <a:cubicBezTo>
                    <a:pt x="6972" y="4024"/>
                    <a:pt x="6505" y="3290"/>
                    <a:pt x="5904" y="2656"/>
                  </a:cubicBezTo>
                  <a:cubicBezTo>
                    <a:pt x="5117" y="1785"/>
                    <a:pt x="3856" y="700"/>
                    <a:pt x="2561" y="700"/>
                  </a:cubicBezTo>
                  <a:cubicBezTo>
                    <a:pt x="2319" y="700"/>
                    <a:pt x="2076" y="738"/>
                    <a:pt x="1835" y="822"/>
                  </a:cubicBezTo>
                  <a:cubicBezTo>
                    <a:pt x="300" y="1389"/>
                    <a:pt x="0" y="3390"/>
                    <a:pt x="267" y="4791"/>
                  </a:cubicBezTo>
                  <a:cubicBezTo>
                    <a:pt x="634" y="6592"/>
                    <a:pt x="1902" y="8094"/>
                    <a:pt x="3136" y="9394"/>
                  </a:cubicBezTo>
                  <a:cubicBezTo>
                    <a:pt x="3870" y="10195"/>
                    <a:pt x="4637" y="10996"/>
                    <a:pt x="5404" y="11763"/>
                  </a:cubicBezTo>
                  <a:cubicBezTo>
                    <a:pt x="6105" y="12497"/>
                    <a:pt x="6772" y="13397"/>
                    <a:pt x="7639" y="13964"/>
                  </a:cubicBezTo>
                  <a:cubicBezTo>
                    <a:pt x="7686" y="13999"/>
                    <a:pt x="7736" y="14014"/>
                    <a:pt x="7785" y="14014"/>
                  </a:cubicBezTo>
                  <a:cubicBezTo>
                    <a:pt x="7877" y="14014"/>
                    <a:pt x="7962" y="13963"/>
                    <a:pt x="8006" y="13898"/>
                  </a:cubicBezTo>
                  <a:cubicBezTo>
                    <a:pt x="8773" y="13431"/>
                    <a:pt x="9374" y="12530"/>
                    <a:pt x="9941" y="11830"/>
                  </a:cubicBezTo>
                  <a:cubicBezTo>
                    <a:pt x="10541" y="11062"/>
                    <a:pt x="11175" y="10295"/>
                    <a:pt x="11742" y="9495"/>
                  </a:cubicBezTo>
                  <a:cubicBezTo>
                    <a:pt x="12909" y="7927"/>
                    <a:pt x="14144" y="6226"/>
                    <a:pt x="14878" y="4391"/>
                  </a:cubicBezTo>
                  <a:cubicBezTo>
                    <a:pt x="15411" y="3057"/>
                    <a:pt x="15411" y="1289"/>
                    <a:pt x="14077" y="388"/>
                  </a:cubicBezTo>
                  <a:cubicBezTo>
                    <a:pt x="13685" y="114"/>
                    <a:pt x="13267" y="0"/>
                    <a:pt x="1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32"/>
            <p:cNvGrpSpPr/>
            <p:nvPr/>
          </p:nvGrpSpPr>
          <p:grpSpPr>
            <a:xfrm>
              <a:off x="5864489" y="2756541"/>
              <a:ext cx="258486" cy="262345"/>
              <a:chOff x="6511539" y="2742616"/>
              <a:chExt cx="258486" cy="262345"/>
            </a:xfrm>
          </p:grpSpPr>
          <p:sp>
            <p:nvSpPr>
              <p:cNvPr id="1797" name="Google Shape;1797;p32"/>
              <p:cNvSpPr/>
              <p:nvPr/>
            </p:nvSpPr>
            <p:spPr>
              <a:xfrm>
                <a:off x="6511539" y="2742616"/>
                <a:ext cx="258486" cy="262345"/>
              </a:xfrm>
              <a:custGeom>
                <a:avLst/>
                <a:gdLst/>
                <a:ahLst/>
                <a:cxnLst/>
                <a:rect l="l" t="t" r="r" b="b"/>
                <a:pathLst>
                  <a:path w="17480" h="17741" extrusionOk="0">
                    <a:moveTo>
                      <a:pt x="9101" y="0"/>
                    </a:moveTo>
                    <a:cubicBezTo>
                      <a:pt x="6705" y="0"/>
                      <a:pt x="4318" y="869"/>
                      <a:pt x="2736" y="2649"/>
                    </a:cubicBezTo>
                    <a:cubicBezTo>
                      <a:pt x="301" y="5384"/>
                      <a:pt x="1" y="9521"/>
                      <a:pt x="1035" y="12856"/>
                    </a:cubicBezTo>
                    <a:cubicBezTo>
                      <a:pt x="1986" y="15948"/>
                      <a:pt x="5374" y="17741"/>
                      <a:pt x="8508" y="17741"/>
                    </a:cubicBezTo>
                    <a:cubicBezTo>
                      <a:pt x="8891" y="17741"/>
                      <a:pt x="9270" y="17714"/>
                      <a:pt x="9641" y="17660"/>
                    </a:cubicBezTo>
                    <a:cubicBezTo>
                      <a:pt x="13310" y="17126"/>
                      <a:pt x="16279" y="14257"/>
                      <a:pt x="17180" y="10721"/>
                    </a:cubicBezTo>
                    <a:cubicBezTo>
                      <a:pt x="17413" y="9854"/>
                      <a:pt x="17480" y="8887"/>
                      <a:pt x="17447" y="7919"/>
                    </a:cubicBezTo>
                    <a:cubicBezTo>
                      <a:pt x="17347" y="5618"/>
                      <a:pt x="16479" y="3249"/>
                      <a:pt x="14778" y="1882"/>
                    </a:cubicBezTo>
                    <a:cubicBezTo>
                      <a:pt x="13209" y="636"/>
                      <a:pt x="11152" y="0"/>
                      <a:pt x="9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6594403" y="2828143"/>
                <a:ext cx="29619" cy="29605"/>
              </a:xfrm>
              <a:custGeom>
                <a:avLst/>
                <a:gdLst/>
                <a:ahLst/>
                <a:cxnLst/>
                <a:rect l="l" t="t" r="r" b="b"/>
                <a:pathLst>
                  <a:path w="2003" h="2002" extrusionOk="0">
                    <a:moveTo>
                      <a:pt x="1002" y="1"/>
                    </a:moveTo>
                    <a:cubicBezTo>
                      <a:pt x="868" y="1"/>
                      <a:pt x="735" y="34"/>
                      <a:pt x="635" y="101"/>
                    </a:cubicBezTo>
                    <a:cubicBezTo>
                      <a:pt x="501" y="134"/>
                      <a:pt x="401" y="201"/>
                      <a:pt x="301" y="301"/>
                    </a:cubicBezTo>
                    <a:cubicBezTo>
                      <a:pt x="201" y="401"/>
                      <a:pt x="134" y="501"/>
                      <a:pt x="101" y="601"/>
                    </a:cubicBezTo>
                    <a:cubicBezTo>
                      <a:pt x="34" y="734"/>
                      <a:pt x="1" y="868"/>
                      <a:pt x="34" y="1001"/>
                    </a:cubicBezTo>
                    <a:cubicBezTo>
                      <a:pt x="34" y="1101"/>
                      <a:pt x="34" y="1168"/>
                      <a:pt x="68" y="1268"/>
                    </a:cubicBezTo>
                    <a:cubicBezTo>
                      <a:pt x="101" y="1435"/>
                      <a:pt x="201" y="1602"/>
                      <a:pt x="301" y="1702"/>
                    </a:cubicBezTo>
                    <a:cubicBezTo>
                      <a:pt x="368" y="1768"/>
                      <a:pt x="435" y="1802"/>
                      <a:pt x="501" y="1869"/>
                    </a:cubicBezTo>
                    <a:cubicBezTo>
                      <a:pt x="668" y="1969"/>
                      <a:pt x="835" y="2002"/>
                      <a:pt x="1002" y="2002"/>
                    </a:cubicBezTo>
                    <a:cubicBezTo>
                      <a:pt x="1168" y="2002"/>
                      <a:pt x="1268" y="1969"/>
                      <a:pt x="1402" y="1902"/>
                    </a:cubicBezTo>
                    <a:cubicBezTo>
                      <a:pt x="1535" y="1869"/>
                      <a:pt x="1635" y="1802"/>
                      <a:pt x="1735" y="1702"/>
                    </a:cubicBezTo>
                    <a:cubicBezTo>
                      <a:pt x="1802" y="1602"/>
                      <a:pt x="1902" y="1502"/>
                      <a:pt x="1936" y="1402"/>
                    </a:cubicBezTo>
                    <a:cubicBezTo>
                      <a:pt x="2002" y="1268"/>
                      <a:pt x="2002" y="1135"/>
                      <a:pt x="2002" y="1001"/>
                    </a:cubicBezTo>
                    <a:cubicBezTo>
                      <a:pt x="2002" y="901"/>
                      <a:pt x="2002" y="834"/>
                      <a:pt x="1969" y="734"/>
                    </a:cubicBezTo>
                    <a:cubicBezTo>
                      <a:pt x="1936" y="568"/>
                      <a:pt x="1836" y="401"/>
                      <a:pt x="1735" y="301"/>
                    </a:cubicBezTo>
                    <a:cubicBezTo>
                      <a:pt x="1669" y="234"/>
                      <a:pt x="1602" y="201"/>
                      <a:pt x="1535" y="134"/>
                    </a:cubicBezTo>
                    <a:cubicBezTo>
                      <a:pt x="1369" y="34"/>
                      <a:pt x="1202" y="1"/>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2"/>
              <p:cNvSpPr/>
              <p:nvPr/>
            </p:nvSpPr>
            <p:spPr>
              <a:xfrm>
                <a:off x="6665926" y="2828143"/>
                <a:ext cx="29619" cy="29605"/>
              </a:xfrm>
              <a:custGeom>
                <a:avLst/>
                <a:gdLst/>
                <a:ahLst/>
                <a:cxnLst/>
                <a:rect l="l" t="t" r="r" b="b"/>
                <a:pathLst>
                  <a:path w="2003" h="2002" extrusionOk="0">
                    <a:moveTo>
                      <a:pt x="1001" y="1"/>
                    </a:moveTo>
                    <a:cubicBezTo>
                      <a:pt x="868" y="1"/>
                      <a:pt x="735" y="34"/>
                      <a:pt x="601" y="101"/>
                    </a:cubicBezTo>
                    <a:cubicBezTo>
                      <a:pt x="501" y="134"/>
                      <a:pt x="368" y="201"/>
                      <a:pt x="301" y="301"/>
                    </a:cubicBezTo>
                    <a:cubicBezTo>
                      <a:pt x="201" y="401"/>
                      <a:pt x="134" y="501"/>
                      <a:pt x="101" y="601"/>
                    </a:cubicBezTo>
                    <a:cubicBezTo>
                      <a:pt x="34" y="734"/>
                      <a:pt x="1" y="868"/>
                      <a:pt x="1" y="1001"/>
                    </a:cubicBezTo>
                    <a:cubicBezTo>
                      <a:pt x="1" y="1101"/>
                      <a:pt x="34" y="1168"/>
                      <a:pt x="34" y="1268"/>
                    </a:cubicBezTo>
                    <a:cubicBezTo>
                      <a:pt x="67" y="1435"/>
                      <a:pt x="167" y="1602"/>
                      <a:pt x="301" y="1702"/>
                    </a:cubicBezTo>
                    <a:cubicBezTo>
                      <a:pt x="368" y="1768"/>
                      <a:pt x="434" y="1802"/>
                      <a:pt x="501" y="1869"/>
                    </a:cubicBezTo>
                    <a:cubicBezTo>
                      <a:pt x="634" y="1969"/>
                      <a:pt x="835" y="2002"/>
                      <a:pt x="1001" y="2002"/>
                    </a:cubicBezTo>
                    <a:cubicBezTo>
                      <a:pt x="1135" y="2002"/>
                      <a:pt x="1268" y="1969"/>
                      <a:pt x="1368" y="1902"/>
                    </a:cubicBezTo>
                    <a:cubicBezTo>
                      <a:pt x="1502" y="1869"/>
                      <a:pt x="1602" y="1802"/>
                      <a:pt x="1702" y="1702"/>
                    </a:cubicBezTo>
                    <a:cubicBezTo>
                      <a:pt x="1802" y="1602"/>
                      <a:pt x="1869" y="1502"/>
                      <a:pt x="1902" y="1402"/>
                    </a:cubicBezTo>
                    <a:cubicBezTo>
                      <a:pt x="1969" y="1268"/>
                      <a:pt x="2002" y="1135"/>
                      <a:pt x="2002" y="1001"/>
                    </a:cubicBezTo>
                    <a:cubicBezTo>
                      <a:pt x="1969" y="901"/>
                      <a:pt x="1969" y="834"/>
                      <a:pt x="1969" y="734"/>
                    </a:cubicBezTo>
                    <a:cubicBezTo>
                      <a:pt x="1902" y="568"/>
                      <a:pt x="1835" y="401"/>
                      <a:pt x="1702" y="301"/>
                    </a:cubicBezTo>
                    <a:cubicBezTo>
                      <a:pt x="1635" y="234"/>
                      <a:pt x="1568" y="201"/>
                      <a:pt x="1502" y="134"/>
                    </a:cubicBezTo>
                    <a:cubicBezTo>
                      <a:pt x="1335" y="34"/>
                      <a:pt x="1168" y="1"/>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2"/>
              <p:cNvSpPr/>
              <p:nvPr/>
            </p:nvSpPr>
            <p:spPr>
              <a:xfrm>
                <a:off x="6582574" y="2888324"/>
                <a:ext cx="126773" cy="67091"/>
              </a:xfrm>
              <a:custGeom>
                <a:avLst/>
                <a:gdLst/>
                <a:ahLst/>
                <a:cxnLst/>
                <a:rect l="l" t="t" r="r" b="b"/>
                <a:pathLst>
                  <a:path w="8573" h="4537" extrusionOk="0">
                    <a:moveTo>
                      <a:pt x="7806" y="0"/>
                    </a:moveTo>
                    <a:lnTo>
                      <a:pt x="501" y="267"/>
                    </a:lnTo>
                    <a:cubicBezTo>
                      <a:pt x="501" y="267"/>
                      <a:pt x="0" y="4537"/>
                      <a:pt x="4103" y="4537"/>
                    </a:cubicBezTo>
                    <a:cubicBezTo>
                      <a:pt x="8573" y="4537"/>
                      <a:pt x="7806" y="0"/>
                      <a:pt x="78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CuadroTexto 2">
            <a:extLst>
              <a:ext uri="{FF2B5EF4-FFF2-40B4-BE49-F238E27FC236}">
                <a16:creationId xmlns:a16="http://schemas.microsoft.com/office/drawing/2014/main" id="{C45901B4-B694-1EFA-BA9B-769EA6CD0507}"/>
              </a:ext>
            </a:extLst>
          </p:cNvPr>
          <p:cNvSpPr txBox="1"/>
          <p:nvPr/>
        </p:nvSpPr>
        <p:spPr>
          <a:xfrm>
            <a:off x="6754821" y="3484999"/>
            <a:ext cx="2177864" cy="1569660"/>
          </a:xfrm>
          <a:prstGeom prst="rect">
            <a:avLst/>
          </a:prstGeom>
          <a:noFill/>
        </p:spPr>
        <p:txBody>
          <a:bodyPr wrap="square">
            <a:spAutoFit/>
          </a:bodyPr>
          <a:lstStyle/>
          <a:p>
            <a:r>
              <a:rPr lang="es-MX" sz="1200" dirty="0">
                <a:effectLst/>
                <a:latin typeface="Arial" panose="020B0604020202020204" pitchFamily="34" charset="0"/>
                <a:ea typeface="Calibri" panose="020F0502020204030204" pitchFamily="34" charset="0"/>
              </a:rPr>
              <a:t>Correlacionar el rendimiento académico con los indicadores de alfabetización digital, el capital cultural y el bienestar psicológico en educandos de la Enseñanza Media Regular y de Arte en tres municipios habaneros.</a:t>
            </a:r>
            <a:endParaRPr lang="es-MX" sz="1200" dirty="0"/>
          </a:p>
        </p:txBody>
      </p:sp>
      <p:sp>
        <p:nvSpPr>
          <p:cNvPr id="4" name="Google Shape;1730;p32">
            <a:extLst>
              <a:ext uri="{FF2B5EF4-FFF2-40B4-BE49-F238E27FC236}">
                <a16:creationId xmlns:a16="http://schemas.microsoft.com/office/drawing/2014/main" id="{CCD23206-2243-0BF2-B572-8144958F78F2}"/>
              </a:ext>
            </a:extLst>
          </p:cNvPr>
          <p:cNvSpPr txBox="1"/>
          <p:nvPr/>
        </p:nvSpPr>
        <p:spPr>
          <a:xfrm>
            <a:off x="7108614" y="3118169"/>
            <a:ext cx="1386000" cy="404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600" b="1" dirty="0">
                <a:solidFill>
                  <a:schemeClr val="accent4">
                    <a:lumMod val="75000"/>
                  </a:schemeClr>
                </a:solidFill>
                <a:latin typeface="Roboto"/>
                <a:ea typeface="Roboto"/>
                <a:cs typeface="Roboto"/>
                <a:sym typeface="Roboto"/>
              </a:rPr>
              <a:t>04</a:t>
            </a:r>
            <a:endParaRPr sz="3600" b="1" dirty="0">
              <a:solidFill>
                <a:schemeClr val="accent4">
                  <a:lumMod val="75000"/>
                </a:schemeClr>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0"/>
        <p:cNvGrpSpPr/>
        <p:nvPr/>
      </p:nvGrpSpPr>
      <p:grpSpPr>
        <a:xfrm>
          <a:off x="0" y="0"/>
          <a:ext cx="0" cy="0"/>
          <a:chOff x="0" y="0"/>
          <a:chExt cx="0" cy="0"/>
        </a:xfrm>
      </p:grpSpPr>
      <p:grpSp>
        <p:nvGrpSpPr>
          <p:cNvPr id="891" name="Google Shape;891;p26"/>
          <p:cNvGrpSpPr/>
          <p:nvPr/>
        </p:nvGrpSpPr>
        <p:grpSpPr>
          <a:xfrm>
            <a:off x="248356" y="1022305"/>
            <a:ext cx="1484439" cy="2345761"/>
            <a:chOff x="1413825" y="1325400"/>
            <a:chExt cx="6316200" cy="5570675"/>
          </a:xfrm>
        </p:grpSpPr>
        <p:sp>
          <p:nvSpPr>
            <p:cNvPr id="892" name="Google Shape;892;p26"/>
            <p:cNvSpPr/>
            <p:nvPr/>
          </p:nvSpPr>
          <p:spPr>
            <a:xfrm>
              <a:off x="7497350" y="5086425"/>
              <a:ext cx="226025" cy="211850"/>
            </a:xfrm>
            <a:custGeom>
              <a:avLst/>
              <a:gdLst/>
              <a:ahLst/>
              <a:cxnLst/>
              <a:rect l="l" t="t" r="r" b="b"/>
              <a:pathLst>
                <a:path w="9041" h="8474" extrusionOk="0">
                  <a:moveTo>
                    <a:pt x="4537" y="1135"/>
                  </a:moveTo>
                  <a:cubicBezTo>
                    <a:pt x="5004" y="1135"/>
                    <a:pt x="5471" y="1201"/>
                    <a:pt x="5905" y="1335"/>
                  </a:cubicBezTo>
                  <a:cubicBezTo>
                    <a:pt x="6338" y="1502"/>
                    <a:pt x="6705" y="1702"/>
                    <a:pt x="7005" y="1935"/>
                  </a:cubicBezTo>
                  <a:cubicBezTo>
                    <a:pt x="7606" y="2402"/>
                    <a:pt x="7906" y="3036"/>
                    <a:pt x="7906" y="3670"/>
                  </a:cubicBezTo>
                  <a:cubicBezTo>
                    <a:pt x="7906" y="4304"/>
                    <a:pt x="7606" y="4904"/>
                    <a:pt x="7005" y="5371"/>
                  </a:cubicBezTo>
                  <a:cubicBezTo>
                    <a:pt x="6705" y="5638"/>
                    <a:pt x="6338" y="5838"/>
                    <a:pt x="5905" y="5972"/>
                  </a:cubicBezTo>
                  <a:cubicBezTo>
                    <a:pt x="5471" y="6138"/>
                    <a:pt x="5004" y="6205"/>
                    <a:pt x="4537" y="6205"/>
                  </a:cubicBezTo>
                  <a:cubicBezTo>
                    <a:pt x="4337" y="6205"/>
                    <a:pt x="4137" y="6205"/>
                    <a:pt x="3970" y="6172"/>
                  </a:cubicBezTo>
                  <a:lnTo>
                    <a:pt x="3836" y="6172"/>
                  </a:lnTo>
                  <a:cubicBezTo>
                    <a:pt x="3536" y="6172"/>
                    <a:pt x="3236" y="6272"/>
                    <a:pt x="3036" y="6472"/>
                  </a:cubicBezTo>
                  <a:cubicBezTo>
                    <a:pt x="2969" y="6539"/>
                    <a:pt x="2902" y="6605"/>
                    <a:pt x="2836" y="6672"/>
                  </a:cubicBezTo>
                  <a:cubicBezTo>
                    <a:pt x="2836" y="6572"/>
                    <a:pt x="2802" y="6439"/>
                    <a:pt x="2802" y="6338"/>
                  </a:cubicBezTo>
                  <a:cubicBezTo>
                    <a:pt x="2769" y="6038"/>
                    <a:pt x="2569" y="5738"/>
                    <a:pt x="2302" y="5571"/>
                  </a:cubicBezTo>
                  <a:cubicBezTo>
                    <a:pt x="1935" y="5338"/>
                    <a:pt x="1635" y="5004"/>
                    <a:pt x="1435" y="4671"/>
                  </a:cubicBezTo>
                  <a:cubicBezTo>
                    <a:pt x="1235" y="4370"/>
                    <a:pt x="1135" y="4003"/>
                    <a:pt x="1135" y="3670"/>
                  </a:cubicBezTo>
                  <a:cubicBezTo>
                    <a:pt x="1135" y="3036"/>
                    <a:pt x="1468" y="2402"/>
                    <a:pt x="2035" y="1935"/>
                  </a:cubicBezTo>
                  <a:cubicBezTo>
                    <a:pt x="2369" y="1702"/>
                    <a:pt x="2736" y="1502"/>
                    <a:pt x="3136" y="1335"/>
                  </a:cubicBezTo>
                  <a:cubicBezTo>
                    <a:pt x="3570" y="1201"/>
                    <a:pt x="4037" y="1135"/>
                    <a:pt x="4537" y="1135"/>
                  </a:cubicBezTo>
                  <a:close/>
                  <a:moveTo>
                    <a:pt x="4537" y="1"/>
                  </a:moveTo>
                  <a:cubicBezTo>
                    <a:pt x="2035" y="1"/>
                    <a:pt x="0" y="1635"/>
                    <a:pt x="0" y="3670"/>
                  </a:cubicBezTo>
                  <a:cubicBezTo>
                    <a:pt x="0" y="4804"/>
                    <a:pt x="668" y="5838"/>
                    <a:pt x="1668" y="6505"/>
                  </a:cubicBezTo>
                  <a:cubicBezTo>
                    <a:pt x="1702" y="6605"/>
                    <a:pt x="1702" y="6672"/>
                    <a:pt x="1702" y="6772"/>
                  </a:cubicBezTo>
                  <a:cubicBezTo>
                    <a:pt x="1702" y="7373"/>
                    <a:pt x="1168" y="7940"/>
                    <a:pt x="567" y="8206"/>
                  </a:cubicBezTo>
                  <a:lnTo>
                    <a:pt x="567" y="8473"/>
                  </a:lnTo>
                  <a:cubicBezTo>
                    <a:pt x="1702" y="8440"/>
                    <a:pt x="2836" y="8273"/>
                    <a:pt x="3836" y="7272"/>
                  </a:cubicBezTo>
                  <a:cubicBezTo>
                    <a:pt x="4037" y="7306"/>
                    <a:pt x="4270" y="7339"/>
                    <a:pt x="4537" y="7339"/>
                  </a:cubicBezTo>
                  <a:cubicBezTo>
                    <a:pt x="7039" y="7339"/>
                    <a:pt x="9040" y="5705"/>
                    <a:pt x="9040" y="3670"/>
                  </a:cubicBezTo>
                  <a:cubicBezTo>
                    <a:pt x="9040" y="1635"/>
                    <a:pt x="7039" y="1"/>
                    <a:pt x="4537"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7340575" y="5203175"/>
              <a:ext cx="141775" cy="141800"/>
            </a:xfrm>
            <a:custGeom>
              <a:avLst/>
              <a:gdLst/>
              <a:ahLst/>
              <a:cxnLst/>
              <a:rect l="l" t="t" r="r" b="b"/>
              <a:pathLst>
                <a:path w="5671" h="5672" extrusionOk="0">
                  <a:moveTo>
                    <a:pt x="3169" y="1435"/>
                  </a:moveTo>
                  <a:cubicBezTo>
                    <a:pt x="3569" y="1435"/>
                    <a:pt x="3870" y="1735"/>
                    <a:pt x="3870" y="2135"/>
                  </a:cubicBezTo>
                  <a:cubicBezTo>
                    <a:pt x="3870" y="2502"/>
                    <a:pt x="3569" y="2836"/>
                    <a:pt x="3169" y="2836"/>
                  </a:cubicBezTo>
                  <a:cubicBezTo>
                    <a:pt x="2802" y="2836"/>
                    <a:pt x="2469" y="2502"/>
                    <a:pt x="2469" y="2135"/>
                  </a:cubicBezTo>
                  <a:cubicBezTo>
                    <a:pt x="2469" y="1735"/>
                    <a:pt x="2802" y="1435"/>
                    <a:pt x="3169" y="1435"/>
                  </a:cubicBezTo>
                  <a:close/>
                  <a:moveTo>
                    <a:pt x="3536" y="3170"/>
                  </a:moveTo>
                  <a:cubicBezTo>
                    <a:pt x="3936" y="3170"/>
                    <a:pt x="4237" y="3503"/>
                    <a:pt x="4237" y="3903"/>
                  </a:cubicBezTo>
                  <a:lnTo>
                    <a:pt x="4237" y="4237"/>
                  </a:lnTo>
                  <a:lnTo>
                    <a:pt x="2135" y="4237"/>
                  </a:lnTo>
                  <a:lnTo>
                    <a:pt x="2135" y="3903"/>
                  </a:lnTo>
                  <a:cubicBezTo>
                    <a:pt x="2135" y="3503"/>
                    <a:pt x="2435" y="3170"/>
                    <a:pt x="2836" y="3170"/>
                  </a:cubicBezTo>
                  <a:close/>
                  <a:moveTo>
                    <a:pt x="1401" y="368"/>
                  </a:moveTo>
                  <a:lnTo>
                    <a:pt x="1401" y="5304"/>
                  </a:lnTo>
                  <a:lnTo>
                    <a:pt x="1068" y="5304"/>
                  </a:lnTo>
                  <a:lnTo>
                    <a:pt x="1068" y="368"/>
                  </a:lnTo>
                  <a:close/>
                  <a:moveTo>
                    <a:pt x="367" y="1"/>
                  </a:moveTo>
                  <a:cubicBezTo>
                    <a:pt x="167" y="1"/>
                    <a:pt x="0" y="167"/>
                    <a:pt x="0" y="368"/>
                  </a:cubicBezTo>
                  <a:lnTo>
                    <a:pt x="0" y="5304"/>
                  </a:lnTo>
                  <a:cubicBezTo>
                    <a:pt x="0" y="5505"/>
                    <a:pt x="167" y="5671"/>
                    <a:pt x="367" y="5671"/>
                  </a:cubicBezTo>
                  <a:lnTo>
                    <a:pt x="4937" y="5671"/>
                  </a:lnTo>
                  <a:lnTo>
                    <a:pt x="4937" y="4237"/>
                  </a:lnTo>
                  <a:lnTo>
                    <a:pt x="5304" y="4237"/>
                  </a:lnTo>
                  <a:cubicBezTo>
                    <a:pt x="5504" y="4237"/>
                    <a:pt x="5671" y="4104"/>
                    <a:pt x="5671" y="3903"/>
                  </a:cubicBezTo>
                  <a:lnTo>
                    <a:pt x="5671" y="3203"/>
                  </a:lnTo>
                  <a:lnTo>
                    <a:pt x="4937" y="3203"/>
                  </a:lnTo>
                  <a:lnTo>
                    <a:pt x="4937" y="2836"/>
                  </a:lnTo>
                  <a:lnTo>
                    <a:pt x="5304" y="2836"/>
                  </a:lnTo>
                  <a:cubicBezTo>
                    <a:pt x="5504" y="2836"/>
                    <a:pt x="5671" y="2669"/>
                    <a:pt x="5671" y="2469"/>
                  </a:cubicBezTo>
                  <a:lnTo>
                    <a:pt x="5671" y="1769"/>
                  </a:lnTo>
                  <a:lnTo>
                    <a:pt x="4970" y="1769"/>
                  </a:lnTo>
                  <a:lnTo>
                    <a:pt x="4970" y="1435"/>
                  </a:lnTo>
                  <a:lnTo>
                    <a:pt x="5304" y="1435"/>
                  </a:lnTo>
                  <a:cubicBezTo>
                    <a:pt x="5504" y="1435"/>
                    <a:pt x="5638" y="1268"/>
                    <a:pt x="5638" y="1068"/>
                  </a:cubicBezTo>
                  <a:lnTo>
                    <a:pt x="5638" y="368"/>
                  </a:lnTo>
                  <a:lnTo>
                    <a:pt x="4937" y="368"/>
                  </a:lnTo>
                  <a:lnTo>
                    <a:pt x="4937"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7585750" y="4813725"/>
              <a:ext cx="120925" cy="121775"/>
            </a:xfrm>
            <a:custGeom>
              <a:avLst/>
              <a:gdLst/>
              <a:ahLst/>
              <a:cxnLst/>
              <a:rect l="l" t="t" r="r" b="b"/>
              <a:pathLst>
                <a:path w="4837" h="4871" extrusionOk="0">
                  <a:moveTo>
                    <a:pt x="2398" y="926"/>
                  </a:moveTo>
                  <a:cubicBezTo>
                    <a:pt x="2319" y="926"/>
                    <a:pt x="2235" y="951"/>
                    <a:pt x="2168" y="1001"/>
                  </a:cubicBezTo>
                  <a:lnTo>
                    <a:pt x="968" y="2236"/>
                  </a:lnTo>
                  <a:cubicBezTo>
                    <a:pt x="901" y="2269"/>
                    <a:pt x="868" y="2369"/>
                    <a:pt x="868" y="2436"/>
                  </a:cubicBezTo>
                  <a:cubicBezTo>
                    <a:pt x="868" y="2503"/>
                    <a:pt x="901" y="2603"/>
                    <a:pt x="968" y="2636"/>
                  </a:cubicBezTo>
                  <a:cubicBezTo>
                    <a:pt x="1034" y="2703"/>
                    <a:pt x="1109" y="2736"/>
                    <a:pt x="1184" y="2736"/>
                  </a:cubicBezTo>
                  <a:cubicBezTo>
                    <a:pt x="1259" y="2736"/>
                    <a:pt x="1335" y="2703"/>
                    <a:pt x="1401" y="2636"/>
                  </a:cubicBezTo>
                  <a:lnTo>
                    <a:pt x="2102" y="1969"/>
                  </a:lnTo>
                  <a:lnTo>
                    <a:pt x="2102" y="3637"/>
                  </a:lnTo>
                  <a:cubicBezTo>
                    <a:pt x="2102" y="3803"/>
                    <a:pt x="2235" y="3937"/>
                    <a:pt x="2402" y="3937"/>
                  </a:cubicBezTo>
                  <a:cubicBezTo>
                    <a:pt x="2569" y="3937"/>
                    <a:pt x="2702" y="3803"/>
                    <a:pt x="2702" y="3637"/>
                  </a:cubicBezTo>
                  <a:lnTo>
                    <a:pt x="2702" y="1969"/>
                  </a:lnTo>
                  <a:lnTo>
                    <a:pt x="3403" y="2636"/>
                  </a:lnTo>
                  <a:cubicBezTo>
                    <a:pt x="3469" y="2703"/>
                    <a:pt x="3544" y="2736"/>
                    <a:pt x="3619" y="2736"/>
                  </a:cubicBezTo>
                  <a:cubicBezTo>
                    <a:pt x="3695" y="2736"/>
                    <a:pt x="3770" y="2703"/>
                    <a:pt x="3836" y="2636"/>
                  </a:cubicBezTo>
                  <a:cubicBezTo>
                    <a:pt x="3936" y="2536"/>
                    <a:pt x="3936" y="2336"/>
                    <a:pt x="3836" y="2236"/>
                  </a:cubicBezTo>
                  <a:lnTo>
                    <a:pt x="2602" y="1001"/>
                  </a:lnTo>
                  <a:cubicBezTo>
                    <a:pt x="2552" y="951"/>
                    <a:pt x="2477" y="926"/>
                    <a:pt x="2398" y="926"/>
                  </a:cubicBezTo>
                  <a:close/>
                  <a:moveTo>
                    <a:pt x="2402" y="468"/>
                  </a:moveTo>
                  <a:cubicBezTo>
                    <a:pt x="3503" y="468"/>
                    <a:pt x="4370" y="1335"/>
                    <a:pt x="4370" y="2436"/>
                  </a:cubicBezTo>
                  <a:cubicBezTo>
                    <a:pt x="4370" y="3537"/>
                    <a:pt x="3503" y="4404"/>
                    <a:pt x="2402" y="4404"/>
                  </a:cubicBezTo>
                  <a:cubicBezTo>
                    <a:pt x="1301" y="4404"/>
                    <a:pt x="434" y="3537"/>
                    <a:pt x="434" y="2436"/>
                  </a:cubicBezTo>
                  <a:cubicBezTo>
                    <a:pt x="434" y="1335"/>
                    <a:pt x="1301" y="468"/>
                    <a:pt x="2402" y="468"/>
                  </a:cubicBezTo>
                  <a:close/>
                  <a:moveTo>
                    <a:pt x="2402" y="1"/>
                  </a:moveTo>
                  <a:cubicBezTo>
                    <a:pt x="1068" y="1"/>
                    <a:pt x="0" y="1102"/>
                    <a:pt x="0" y="2436"/>
                  </a:cubicBezTo>
                  <a:cubicBezTo>
                    <a:pt x="0" y="3770"/>
                    <a:pt x="1068" y="4871"/>
                    <a:pt x="2402" y="4871"/>
                  </a:cubicBezTo>
                  <a:cubicBezTo>
                    <a:pt x="3736" y="4871"/>
                    <a:pt x="4837" y="3770"/>
                    <a:pt x="4837" y="2436"/>
                  </a:cubicBezTo>
                  <a:cubicBezTo>
                    <a:pt x="4837" y="1102"/>
                    <a:pt x="3736" y="1"/>
                    <a:pt x="2402"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563225" y="4963000"/>
              <a:ext cx="98425" cy="98425"/>
            </a:xfrm>
            <a:custGeom>
              <a:avLst/>
              <a:gdLst/>
              <a:ahLst/>
              <a:cxnLst/>
              <a:rect l="l" t="t" r="r" b="b"/>
              <a:pathLst>
                <a:path w="3937" h="3937" extrusionOk="0">
                  <a:moveTo>
                    <a:pt x="2102" y="1735"/>
                  </a:moveTo>
                  <a:cubicBezTo>
                    <a:pt x="2169" y="1735"/>
                    <a:pt x="2202" y="1769"/>
                    <a:pt x="2202" y="1835"/>
                  </a:cubicBezTo>
                  <a:cubicBezTo>
                    <a:pt x="2202" y="1902"/>
                    <a:pt x="2169" y="1969"/>
                    <a:pt x="2102" y="1969"/>
                  </a:cubicBezTo>
                  <a:lnTo>
                    <a:pt x="1835" y="1969"/>
                  </a:lnTo>
                  <a:cubicBezTo>
                    <a:pt x="1769" y="1969"/>
                    <a:pt x="1735" y="1902"/>
                    <a:pt x="1735" y="1835"/>
                  </a:cubicBezTo>
                  <a:cubicBezTo>
                    <a:pt x="1735" y="1769"/>
                    <a:pt x="1769" y="1735"/>
                    <a:pt x="1835" y="1735"/>
                  </a:cubicBezTo>
                  <a:close/>
                  <a:moveTo>
                    <a:pt x="1335" y="3436"/>
                  </a:moveTo>
                  <a:cubicBezTo>
                    <a:pt x="1402" y="3436"/>
                    <a:pt x="1468" y="3503"/>
                    <a:pt x="1468" y="3570"/>
                  </a:cubicBezTo>
                  <a:cubicBezTo>
                    <a:pt x="1468" y="3637"/>
                    <a:pt x="1402" y="3670"/>
                    <a:pt x="1335" y="3670"/>
                  </a:cubicBezTo>
                  <a:lnTo>
                    <a:pt x="401" y="3670"/>
                  </a:lnTo>
                  <a:cubicBezTo>
                    <a:pt x="301" y="3670"/>
                    <a:pt x="267" y="3637"/>
                    <a:pt x="267" y="3570"/>
                  </a:cubicBezTo>
                  <a:cubicBezTo>
                    <a:pt x="267" y="3503"/>
                    <a:pt x="334" y="3436"/>
                    <a:pt x="401" y="3436"/>
                  </a:cubicBezTo>
                  <a:close/>
                  <a:moveTo>
                    <a:pt x="3536" y="3436"/>
                  </a:moveTo>
                  <a:cubicBezTo>
                    <a:pt x="3603" y="3436"/>
                    <a:pt x="3670" y="3503"/>
                    <a:pt x="3670" y="3570"/>
                  </a:cubicBezTo>
                  <a:cubicBezTo>
                    <a:pt x="3670" y="3637"/>
                    <a:pt x="3603" y="3670"/>
                    <a:pt x="3536" y="3670"/>
                  </a:cubicBezTo>
                  <a:lnTo>
                    <a:pt x="2602" y="3670"/>
                  </a:lnTo>
                  <a:cubicBezTo>
                    <a:pt x="2502" y="3670"/>
                    <a:pt x="2469" y="3637"/>
                    <a:pt x="2469" y="3570"/>
                  </a:cubicBezTo>
                  <a:cubicBezTo>
                    <a:pt x="2469" y="3503"/>
                    <a:pt x="2536" y="3436"/>
                    <a:pt x="2602" y="3436"/>
                  </a:cubicBezTo>
                  <a:close/>
                  <a:moveTo>
                    <a:pt x="267" y="1"/>
                  </a:moveTo>
                  <a:lnTo>
                    <a:pt x="267" y="268"/>
                  </a:lnTo>
                  <a:lnTo>
                    <a:pt x="501" y="268"/>
                  </a:lnTo>
                  <a:lnTo>
                    <a:pt x="501" y="1235"/>
                  </a:lnTo>
                  <a:lnTo>
                    <a:pt x="301" y="1235"/>
                  </a:lnTo>
                  <a:cubicBezTo>
                    <a:pt x="134" y="1235"/>
                    <a:pt x="1" y="1368"/>
                    <a:pt x="1" y="1502"/>
                  </a:cubicBezTo>
                  <a:lnTo>
                    <a:pt x="1" y="3670"/>
                  </a:lnTo>
                  <a:cubicBezTo>
                    <a:pt x="1" y="3803"/>
                    <a:pt x="134" y="3937"/>
                    <a:pt x="301" y="3937"/>
                  </a:cubicBezTo>
                  <a:lnTo>
                    <a:pt x="1435" y="3937"/>
                  </a:lnTo>
                  <a:cubicBezTo>
                    <a:pt x="1602" y="3937"/>
                    <a:pt x="1735" y="3803"/>
                    <a:pt x="1735" y="3670"/>
                  </a:cubicBezTo>
                  <a:lnTo>
                    <a:pt x="1735" y="2202"/>
                  </a:lnTo>
                  <a:lnTo>
                    <a:pt x="2202" y="2202"/>
                  </a:lnTo>
                  <a:lnTo>
                    <a:pt x="2202" y="3670"/>
                  </a:lnTo>
                  <a:cubicBezTo>
                    <a:pt x="2202" y="3803"/>
                    <a:pt x="2336" y="3937"/>
                    <a:pt x="2502" y="3937"/>
                  </a:cubicBezTo>
                  <a:lnTo>
                    <a:pt x="3637" y="3937"/>
                  </a:lnTo>
                  <a:cubicBezTo>
                    <a:pt x="3803" y="3937"/>
                    <a:pt x="3937" y="3803"/>
                    <a:pt x="3937" y="3670"/>
                  </a:cubicBezTo>
                  <a:lnTo>
                    <a:pt x="3937" y="1502"/>
                  </a:lnTo>
                  <a:cubicBezTo>
                    <a:pt x="3937" y="1368"/>
                    <a:pt x="3803" y="1235"/>
                    <a:pt x="3637" y="1235"/>
                  </a:cubicBezTo>
                  <a:lnTo>
                    <a:pt x="3436" y="1235"/>
                  </a:lnTo>
                  <a:lnTo>
                    <a:pt x="3436" y="268"/>
                  </a:lnTo>
                  <a:lnTo>
                    <a:pt x="3670" y="268"/>
                  </a:lnTo>
                  <a:lnTo>
                    <a:pt x="3670" y="1"/>
                  </a:lnTo>
                  <a:lnTo>
                    <a:pt x="2202" y="1"/>
                  </a:lnTo>
                  <a:lnTo>
                    <a:pt x="2202" y="268"/>
                  </a:lnTo>
                  <a:lnTo>
                    <a:pt x="2469" y="268"/>
                  </a:lnTo>
                  <a:lnTo>
                    <a:pt x="2469" y="1235"/>
                  </a:lnTo>
                  <a:lnTo>
                    <a:pt x="1468" y="1235"/>
                  </a:lnTo>
                  <a:lnTo>
                    <a:pt x="1468" y="268"/>
                  </a:lnTo>
                  <a:lnTo>
                    <a:pt x="1735" y="268"/>
                  </a:lnTo>
                  <a:lnTo>
                    <a:pt x="1735"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388100" y="4983850"/>
              <a:ext cx="156800" cy="156800"/>
            </a:xfrm>
            <a:custGeom>
              <a:avLst/>
              <a:gdLst/>
              <a:ahLst/>
              <a:cxnLst/>
              <a:rect l="l" t="t" r="r" b="b"/>
              <a:pathLst>
                <a:path w="6272" h="6272" extrusionOk="0">
                  <a:moveTo>
                    <a:pt x="1969" y="1"/>
                  </a:moveTo>
                  <a:lnTo>
                    <a:pt x="1969" y="3136"/>
                  </a:lnTo>
                  <a:lnTo>
                    <a:pt x="1" y="3136"/>
                  </a:lnTo>
                  <a:lnTo>
                    <a:pt x="3136" y="6272"/>
                  </a:lnTo>
                  <a:lnTo>
                    <a:pt x="6272" y="3136"/>
                  </a:lnTo>
                  <a:lnTo>
                    <a:pt x="4304" y="3136"/>
                  </a:lnTo>
                  <a:lnTo>
                    <a:pt x="430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7569075" y="4632775"/>
              <a:ext cx="131775" cy="131775"/>
            </a:xfrm>
            <a:custGeom>
              <a:avLst/>
              <a:gdLst/>
              <a:ahLst/>
              <a:cxnLst/>
              <a:rect l="l" t="t" r="r" b="b"/>
              <a:pathLst>
                <a:path w="5271" h="5271" extrusionOk="0">
                  <a:moveTo>
                    <a:pt x="2635" y="401"/>
                  </a:moveTo>
                  <a:cubicBezTo>
                    <a:pt x="3202" y="401"/>
                    <a:pt x="3736" y="601"/>
                    <a:pt x="4136" y="968"/>
                  </a:cubicBezTo>
                  <a:cubicBezTo>
                    <a:pt x="4070" y="1034"/>
                    <a:pt x="3736" y="1468"/>
                    <a:pt x="2936" y="1768"/>
                  </a:cubicBezTo>
                  <a:cubicBezTo>
                    <a:pt x="2569" y="1101"/>
                    <a:pt x="2168" y="534"/>
                    <a:pt x="2102" y="467"/>
                  </a:cubicBezTo>
                  <a:cubicBezTo>
                    <a:pt x="2268" y="434"/>
                    <a:pt x="2435" y="401"/>
                    <a:pt x="2635" y="401"/>
                  </a:cubicBezTo>
                  <a:close/>
                  <a:moveTo>
                    <a:pt x="1668" y="601"/>
                  </a:moveTo>
                  <a:cubicBezTo>
                    <a:pt x="1735" y="701"/>
                    <a:pt x="2135" y="1234"/>
                    <a:pt x="2502" y="1902"/>
                  </a:cubicBezTo>
                  <a:cubicBezTo>
                    <a:pt x="1468" y="2202"/>
                    <a:pt x="534" y="2202"/>
                    <a:pt x="434" y="2202"/>
                  </a:cubicBezTo>
                  <a:cubicBezTo>
                    <a:pt x="567" y="1501"/>
                    <a:pt x="1034" y="901"/>
                    <a:pt x="1668" y="601"/>
                  </a:cubicBezTo>
                  <a:close/>
                  <a:moveTo>
                    <a:pt x="4370" y="1234"/>
                  </a:moveTo>
                  <a:cubicBezTo>
                    <a:pt x="4670" y="1601"/>
                    <a:pt x="4870" y="2102"/>
                    <a:pt x="4870" y="2635"/>
                  </a:cubicBezTo>
                  <a:cubicBezTo>
                    <a:pt x="4817" y="2609"/>
                    <a:pt x="4331" y="2517"/>
                    <a:pt x="3743" y="2517"/>
                  </a:cubicBezTo>
                  <a:cubicBezTo>
                    <a:pt x="3601" y="2517"/>
                    <a:pt x="3452" y="2522"/>
                    <a:pt x="3302" y="2535"/>
                  </a:cubicBezTo>
                  <a:cubicBezTo>
                    <a:pt x="3302" y="2502"/>
                    <a:pt x="3269" y="2469"/>
                    <a:pt x="3269" y="2435"/>
                  </a:cubicBezTo>
                  <a:cubicBezTo>
                    <a:pt x="3236" y="2335"/>
                    <a:pt x="3169" y="2202"/>
                    <a:pt x="3102" y="2102"/>
                  </a:cubicBezTo>
                  <a:cubicBezTo>
                    <a:pt x="3936" y="1768"/>
                    <a:pt x="4337" y="1301"/>
                    <a:pt x="4370" y="1234"/>
                  </a:cubicBezTo>
                  <a:close/>
                  <a:moveTo>
                    <a:pt x="2702" y="2269"/>
                  </a:moveTo>
                  <a:cubicBezTo>
                    <a:pt x="2769" y="2369"/>
                    <a:pt x="2835" y="2502"/>
                    <a:pt x="2869" y="2635"/>
                  </a:cubicBezTo>
                  <a:lnTo>
                    <a:pt x="2802" y="2669"/>
                  </a:lnTo>
                  <a:cubicBezTo>
                    <a:pt x="1635" y="3036"/>
                    <a:pt x="1001" y="4070"/>
                    <a:pt x="967" y="4137"/>
                  </a:cubicBezTo>
                  <a:cubicBezTo>
                    <a:pt x="601" y="3736"/>
                    <a:pt x="400" y="3236"/>
                    <a:pt x="400" y="2635"/>
                  </a:cubicBezTo>
                  <a:lnTo>
                    <a:pt x="400" y="2569"/>
                  </a:lnTo>
                  <a:cubicBezTo>
                    <a:pt x="417" y="2569"/>
                    <a:pt x="461" y="2570"/>
                    <a:pt x="527" y="2570"/>
                  </a:cubicBezTo>
                  <a:cubicBezTo>
                    <a:pt x="858" y="2570"/>
                    <a:pt x="1757" y="2547"/>
                    <a:pt x="2702" y="2269"/>
                  </a:cubicBezTo>
                  <a:close/>
                  <a:moveTo>
                    <a:pt x="3908" y="2871"/>
                  </a:moveTo>
                  <a:cubicBezTo>
                    <a:pt x="4414" y="2871"/>
                    <a:pt x="4785" y="2977"/>
                    <a:pt x="4837" y="3002"/>
                  </a:cubicBezTo>
                  <a:cubicBezTo>
                    <a:pt x="4737" y="3636"/>
                    <a:pt x="4403" y="4170"/>
                    <a:pt x="3903" y="4503"/>
                  </a:cubicBezTo>
                  <a:cubicBezTo>
                    <a:pt x="3870" y="4370"/>
                    <a:pt x="3736" y="3703"/>
                    <a:pt x="3436" y="2902"/>
                  </a:cubicBezTo>
                  <a:cubicBezTo>
                    <a:pt x="3602" y="2880"/>
                    <a:pt x="3760" y="2871"/>
                    <a:pt x="3908" y="2871"/>
                  </a:cubicBezTo>
                  <a:close/>
                  <a:moveTo>
                    <a:pt x="3036" y="3002"/>
                  </a:moveTo>
                  <a:cubicBezTo>
                    <a:pt x="3336" y="3836"/>
                    <a:pt x="3469" y="4503"/>
                    <a:pt x="3503" y="4704"/>
                  </a:cubicBezTo>
                  <a:cubicBezTo>
                    <a:pt x="3236" y="4837"/>
                    <a:pt x="2936" y="4904"/>
                    <a:pt x="2635" y="4904"/>
                  </a:cubicBezTo>
                  <a:cubicBezTo>
                    <a:pt x="2102" y="4904"/>
                    <a:pt x="1635" y="4704"/>
                    <a:pt x="1234" y="4403"/>
                  </a:cubicBezTo>
                  <a:cubicBezTo>
                    <a:pt x="1301" y="4337"/>
                    <a:pt x="1735" y="3469"/>
                    <a:pt x="3002" y="3002"/>
                  </a:cubicBezTo>
                  <a:close/>
                  <a:moveTo>
                    <a:pt x="2635" y="0"/>
                  </a:moveTo>
                  <a:cubicBezTo>
                    <a:pt x="1168" y="0"/>
                    <a:pt x="0" y="1201"/>
                    <a:pt x="0" y="2635"/>
                  </a:cubicBezTo>
                  <a:cubicBezTo>
                    <a:pt x="0" y="4103"/>
                    <a:pt x="1168" y="5271"/>
                    <a:pt x="2635" y="5271"/>
                  </a:cubicBezTo>
                  <a:cubicBezTo>
                    <a:pt x="4070" y="5271"/>
                    <a:pt x="5271" y="4103"/>
                    <a:pt x="5271" y="2635"/>
                  </a:cubicBezTo>
                  <a:cubicBezTo>
                    <a:pt x="5271" y="1201"/>
                    <a:pt x="4070" y="0"/>
                    <a:pt x="2635"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7438150" y="4831250"/>
              <a:ext cx="125100" cy="110100"/>
            </a:xfrm>
            <a:custGeom>
              <a:avLst/>
              <a:gdLst/>
              <a:ahLst/>
              <a:cxnLst/>
              <a:rect l="l" t="t" r="r" b="b"/>
              <a:pathLst>
                <a:path w="5004" h="4404" extrusionOk="0">
                  <a:moveTo>
                    <a:pt x="3936" y="334"/>
                  </a:moveTo>
                  <a:lnTo>
                    <a:pt x="4236" y="634"/>
                  </a:lnTo>
                  <a:lnTo>
                    <a:pt x="734" y="634"/>
                  </a:lnTo>
                  <a:lnTo>
                    <a:pt x="1067" y="334"/>
                  </a:lnTo>
                  <a:close/>
                  <a:moveTo>
                    <a:pt x="2502" y="1568"/>
                  </a:moveTo>
                  <a:lnTo>
                    <a:pt x="4070" y="2836"/>
                  </a:lnTo>
                  <a:lnTo>
                    <a:pt x="3136" y="2836"/>
                  </a:lnTo>
                  <a:lnTo>
                    <a:pt x="3136" y="3770"/>
                  </a:lnTo>
                  <a:lnTo>
                    <a:pt x="1868" y="3770"/>
                  </a:lnTo>
                  <a:lnTo>
                    <a:pt x="1868" y="2836"/>
                  </a:lnTo>
                  <a:lnTo>
                    <a:pt x="934" y="2836"/>
                  </a:lnTo>
                  <a:lnTo>
                    <a:pt x="2502" y="1568"/>
                  </a:lnTo>
                  <a:close/>
                  <a:moveTo>
                    <a:pt x="934" y="0"/>
                  </a:moveTo>
                  <a:lnTo>
                    <a:pt x="0" y="934"/>
                  </a:lnTo>
                  <a:lnTo>
                    <a:pt x="0" y="4237"/>
                  </a:lnTo>
                  <a:cubicBezTo>
                    <a:pt x="0" y="4337"/>
                    <a:pt x="67" y="4403"/>
                    <a:pt x="167" y="4403"/>
                  </a:cubicBezTo>
                  <a:lnTo>
                    <a:pt x="4870" y="4403"/>
                  </a:lnTo>
                  <a:cubicBezTo>
                    <a:pt x="4937" y="4403"/>
                    <a:pt x="5004" y="4337"/>
                    <a:pt x="5004" y="4237"/>
                  </a:cubicBezTo>
                  <a:lnTo>
                    <a:pt x="5004" y="934"/>
                  </a:lnTo>
                  <a:lnTo>
                    <a:pt x="407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7170450" y="5043900"/>
              <a:ext cx="200175" cy="174975"/>
            </a:xfrm>
            <a:custGeom>
              <a:avLst/>
              <a:gdLst/>
              <a:ahLst/>
              <a:cxnLst/>
              <a:rect l="l" t="t" r="r" b="b"/>
              <a:pathLst>
                <a:path w="8007" h="6999" extrusionOk="0">
                  <a:moveTo>
                    <a:pt x="6739" y="1935"/>
                  </a:moveTo>
                  <a:cubicBezTo>
                    <a:pt x="6739" y="1935"/>
                    <a:pt x="6705" y="1935"/>
                    <a:pt x="6672" y="1968"/>
                  </a:cubicBezTo>
                  <a:cubicBezTo>
                    <a:pt x="6638" y="2002"/>
                    <a:pt x="6605" y="2068"/>
                    <a:pt x="6572" y="2169"/>
                  </a:cubicBezTo>
                  <a:cubicBezTo>
                    <a:pt x="6505" y="2335"/>
                    <a:pt x="6472" y="2602"/>
                    <a:pt x="6472" y="2869"/>
                  </a:cubicBezTo>
                  <a:cubicBezTo>
                    <a:pt x="6472" y="3136"/>
                    <a:pt x="6505" y="3369"/>
                    <a:pt x="6572" y="3536"/>
                  </a:cubicBezTo>
                  <a:cubicBezTo>
                    <a:pt x="6605" y="3636"/>
                    <a:pt x="6638" y="3703"/>
                    <a:pt x="6672" y="3736"/>
                  </a:cubicBezTo>
                  <a:cubicBezTo>
                    <a:pt x="6705" y="3770"/>
                    <a:pt x="6739" y="3803"/>
                    <a:pt x="6739" y="3803"/>
                  </a:cubicBezTo>
                  <a:cubicBezTo>
                    <a:pt x="6772" y="3803"/>
                    <a:pt x="6805" y="3770"/>
                    <a:pt x="6839" y="3736"/>
                  </a:cubicBezTo>
                  <a:cubicBezTo>
                    <a:pt x="6872" y="3703"/>
                    <a:pt x="6905" y="3636"/>
                    <a:pt x="6939" y="3536"/>
                  </a:cubicBezTo>
                  <a:cubicBezTo>
                    <a:pt x="7005" y="3369"/>
                    <a:pt x="7039" y="3136"/>
                    <a:pt x="7039" y="2869"/>
                  </a:cubicBezTo>
                  <a:cubicBezTo>
                    <a:pt x="7039" y="2602"/>
                    <a:pt x="7005" y="2335"/>
                    <a:pt x="6939" y="2169"/>
                  </a:cubicBezTo>
                  <a:cubicBezTo>
                    <a:pt x="6905" y="2068"/>
                    <a:pt x="6872" y="2002"/>
                    <a:pt x="6839" y="1968"/>
                  </a:cubicBezTo>
                  <a:cubicBezTo>
                    <a:pt x="6805" y="1935"/>
                    <a:pt x="6772" y="1935"/>
                    <a:pt x="6739" y="1935"/>
                  </a:cubicBezTo>
                  <a:close/>
                  <a:moveTo>
                    <a:pt x="2069" y="1702"/>
                  </a:moveTo>
                  <a:lnTo>
                    <a:pt x="2069" y="1702"/>
                  </a:lnTo>
                  <a:cubicBezTo>
                    <a:pt x="1668" y="1735"/>
                    <a:pt x="1368" y="1768"/>
                    <a:pt x="968" y="1768"/>
                  </a:cubicBezTo>
                  <a:lnTo>
                    <a:pt x="434" y="1768"/>
                  </a:lnTo>
                  <a:lnTo>
                    <a:pt x="0" y="2502"/>
                  </a:lnTo>
                  <a:lnTo>
                    <a:pt x="0" y="3203"/>
                  </a:lnTo>
                  <a:lnTo>
                    <a:pt x="434" y="3937"/>
                  </a:lnTo>
                  <a:lnTo>
                    <a:pt x="968" y="3937"/>
                  </a:lnTo>
                  <a:cubicBezTo>
                    <a:pt x="1368" y="3937"/>
                    <a:pt x="1668" y="3970"/>
                    <a:pt x="2069" y="4003"/>
                  </a:cubicBezTo>
                  <a:cubicBezTo>
                    <a:pt x="2002" y="3670"/>
                    <a:pt x="1968" y="3269"/>
                    <a:pt x="1968" y="2869"/>
                  </a:cubicBezTo>
                  <a:cubicBezTo>
                    <a:pt x="1968" y="2469"/>
                    <a:pt x="2002" y="2068"/>
                    <a:pt x="2069" y="1702"/>
                  </a:cubicBezTo>
                  <a:close/>
                  <a:moveTo>
                    <a:pt x="6739" y="434"/>
                  </a:moveTo>
                  <a:cubicBezTo>
                    <a:pt x="6839" y="434"/>
                    <a:pt x="6905" y="501"/>
                    <a:pt x="6939" y="567"/>
                  </a:cubicBezTo>
                  <a:cubicBezTo>
                    <a:pt x="7039" y="667"/>
                    <a:pt x="7139" y="834"/>
                    <a:pt x="7239" y="1068"/>
                  </a:cubicBezTo>
                  <a:cubicBezTo>
                    <a:pt x="7406" y="1535"/>
                    <a:pt x="7506" y="2169"/>
                    <a:pt x="7506" y="2869"/>
                  </a:cubicBezTo>
                  <a:cubicBezTo>
                    <a:pt x="7506" y="3536"/>
                    <a:pt x="7406" y="4170"/>
                    <a:pt x="7239" y="4670"/>
                  </a:cubicBezTo>
                  <a:cubicBezTo>
                    <a:pt x="7139" y="4871"/>
                    <a:pt x="7039" y="5037"/>
                    <a:pt x="6939" y="5171"/>
                  </a:cubicBezTo>
                  <a:cubicBezTo>
                    <a:pt x="6905" y="5204"/>
                    <a:pt x="6839" y="5271"/>
                    <a:pt x="6739" y="5271"/>
                  </a:cubicBezTo>
                  <a:cubicBezTo>
                    <a:pt x="6672" y="5271"/>
                    <a:pt x="6605" y="5204"/>
                    <a:pt x="6572" y="5171"/>
                  </a:cubicBezTo>
                  <a:cubicBezTo>
                    <a:pt x="6472" y="5037"/>
                    <a:pt x="6372" y="4871"/>
                    <a:pt x="6272" y="4670"/>
                  </a:cubicBezTo>
                  <a:cubicBezTo>
                    <a:pt x="6105" y="4170"/>
                    <a:pt x="6005" y="3536"/>
                    <a:pt x="6005" y="2869"/>
                  </a:cubicBezTo>
                  <a:cubicBezTo>
                    <a:pt x="6005" y="2169"/>
                    <a:pt x="6105" y="1535"/>
                    <a:pt x="6272" y="1068"/>
                  </a:cubicBezTo>
                  <a:cubicBezTo>
                    <a:pt x="6372" y="834"/>
                    <a:pt x="6472" y="667"/>
                    <a:pt x="6572" y="567"/>
                  </a:cubicBezTo>
                  <a:cubicBezTo>
                    <a:pt x="6605" y="501"/>
                    <a:pt x="6672" y="434"/>
                    <a:pt x="6739" y="434"/>
                  </a:cubicBezTo>
                  <a:close/>
                  <a:moveTo>
                    <a:pt x="6338" y="0"/>
                  </a:moveTo>
                  <a:cubicBezTo>
                    <a:pt x="6338" y="0"/>
                    <a:pt x="4804" y="1134"/>
                    <a:pt x="2636" y="1601"/>
                  </a:cubicBezTo>
                  <a:cubicBezTo>
                    <a:pt x="2569" y="1968"/>
                    <a:pt x="2502" y="2369"/>
                    <a:pt x="2502" y="2869"/>
                  </a:cubicBezTo>
                  <a:cubicBezTo>
                    <a:pt x="2502" y="3336"/>
                    <a:pt x="2569" y="3770"/>
                    <a:pt x="2636" y="4137"/>
                  </a:cubicBezTo>
                  <a:cubicBezTo>
                    <a:pt x="4804" y="4570"/>
                    <a:pt x="6338" y="5704"/>
                    <a:pt x="6338" y="5704"/>
                  </a:cubicBezTo>
                  <a:lnTo>
                    <a:pt x="6972" y="5704"/>
                  </a:lnTo>
                  <a:cubicBezTo>
                    <a:pt x="7539" y="5704"/>
                    <a:pt x="8006" y="4437"/>
                    <a:pt x="8006" y="2869"/>
                  </a:cubicBezTo>
                  <a:cubicBezTo>
                    <a:pt x="8006" y="1301"/>
                    <a:pt x="7539" y="0"/>
                    <a:pt x="6972" y="0"/>
                  </a:cubicBezTo>
                  <a:close/>
                  <a:moveTo>
                    <a:pt x="1868" y="4337"/>
                  </a:moveTo>
                  <a:lnTo>
                    <a:pt x="2502" y="6839"/>
                  </a:lnTo>
                  <a:cubicBezTo>
                    <a:pt x="2527" y="6936"/>
                    <a:pt x="2605" y="6998"/>
                    <a:pt x="2697" y="6998"/>
                  </a:cubicBezTo>
                  <a:cubicBezTo>
                    <a:pt x="2731" y="6998"/>
                    <a:pt x="2767" y="6990"/>
                    <a:pt x="2802" y="6972"/>
                  </a:cubicBezTo>
                  <a:lnTo>
                    <a:pt x="3736" y="6605"/>
                  </a:lnTo>
                  <a:cubicBezTo>
                    <a:pt x="3836" y="6572"/>
                    <a:pt x="3903" y="6438"/>
                    <a:pt x="3836" y="6305"/>
                  </a:cubicBezTo>
                  <a:lnTo>
                    <a:pt x="2869" y="4537"/>
                  </a:lnTo>
                  <a:lnTo>
                    <a:pt x="1868" y="4337"/>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7517350" y="4772025"/>
              <a:ext cx="105100" cy="40900"/>
            </a:xfrm>
            <a:custGeom>
              <a:avLst/>
              <a:gdLst/>
              <a:ahLst/>
              <a:cxnLst/>
              <a:rect l="l" t="t" r="r" b="b"/>
              <a:pathLst>
                <a:path w="4204" h="1636" extrusionOk="0">
                  <a:moveTo>
                    <a:pt x="802" y="1"/>
                  </a:moveTo>
                  <a:cubicBezTo>
                    <a:pt x="368" y="1"/>
                    <a:pt x="1" y="368"/>
                    <a:pt x="1" y="801"/>
                  </a:cubicBezTo>
                  <a:lnTo>
                    <a:pt x="1" y="835"/>
                  </a:lnTo>
                  <a:cubicBezTo>
                    <a:pt x="1" y="1268"/>
                    <a:pt x="368" y="1635"/>
                    <a:pt x="802" y="1635"/>
                  </a:cubicBezTo>
                  <a:lnTo>
                    <a:pt x="1836" y="1635"/>
                  </a:lnTo>
                  <a:cubicBezTo>
                    <a:pt x="2303" y="1635"/>
                    <a:pt x="2670" y="1268"/>
                    <a:pt x="2670" y="835"/>
                  </a:cubicBezTo>
                  <a:lnTo>
                    <a:pt x="2670" y="801"/>
                  </a:lnTo>
                  <a:cubicBezTo>
                    <a:pt x="2670" y="768"/>
                    <a:pt x="2670" y="735"/>
                    <a:pt x="2670" y="701"/>
                  </a:cubicBezTo>
                  <a:lnTo>
                    <a:pt x="2303" y="701"/>
                  </a:lnTo>
                  <a:cubicBezTo>
                    <a:pt x="2303" y="735"/>
                    <a:pt x="2303" y="768"/>
                    <a:pt x="2303" y="801"/>
                  </a:cubicBezTo>
                  <a:lnTo>
                    <a:pt x="2303" y="835"/>
                  </a:lnTo>
                  <a:cubicBezTo>
                    <a:pt x="2303" y="1068"/>
                    <a:pt x="2102" y="1268"/>
                    <a:pt x="1869" y="1268"/>
                  </a:cubicBezTo>
                  <a:lnTo>
                    <a:pt x="835" y="1268"/>
                  </a:lnTo>
                  <a:cubicBezTo>
                    <a:pt x="568" y="1268"/>
                    <a:pt x="368" y="1068"/>
                    <a:pt x="368" y="835"/>
                  </a:cubicBezTo>
                  <a:lnTo>
                    <a:pt x="368" y="801"/>
                  </a:lnTo>
                  <a:cubicBezTo>
                    <a:pt x="368" y="568"/>
                    <a:pt x="568" y="368"/>
                    <a:pt x="835" y="368"/>
                  </a:cubicBezTo>
                  <a:lnTo>
                    <a:pt x="1302" y="368"/>
                  </a:lnTo>
                  <a:cubicBezTo>
                    <a:pt x="1335" y="234"/>
                    <a:pt x="1435" y="101"/>
                    <a:pt x="1535" y="1"/>
                  </a:cubicBezTo>
                  <a:close/>
                  <a:moveTo>
                    <a:pt x="2336" y="1"/>
                  </a:moveTo>
                  <a:cubicBezTo>
                    <a:pt x="1902" y="1"/>
                    <a:pt x="1535" y="368"/>
                    <a:pt x="1535" y="801"/>
                  </a:cubicBezTo>
                  <a:lnTo>
                    <a:pt x="1535" y="835"/>
                  </a:lnTo>
                  <a:cubicBezTo>
                    <a:pt x="1535" y="868"/>
                    <a:pt x="1535" y="902"/>
                    <a:pt x="1535" y="935"/>
                  </a:cubicBezTo>
                  <a:lnTo>
                    <a:pt x="1902" y="935"/>
                  </a:lnTo>
                  <a:cubicBezTo>
                    <a:pt x="1902" y="902"/>
                    <a:pt x="1902" y="868"/>
                    <a:pt x="1902" y="835"/>
                  </a:cubicBezTo>
                  <a:lnTo>
                    <a:pt x="1902" y="801"/>
                  </a:lnTo>
                  <a:cubicBezTo>
                    <a:pt x="1902" y="568"/>
                    <a:pt x="2102" y="368"/>
                    <a:pt x="2336" y="368"/>
                  </a:cubicBezTo>
                  <a:lnTo>
                    <a:pt x="3370" y="368"/>
                  </a:lnTo>
                  <a:cubicBezTo>
                    <a:pt x="3637" y="368"/>
                    <a:pt x="3837" y="568"/>
                    <a:pt x="3837" y="801"/>
                  </a:cubicBezTo>
                  <a:lnTo>
                    <a:pt x="3837" y="835"/>
                  </a:lnTo>
                  <a:cubicBezTo>
                    <a:pt x="3837" y="1068"/>
                    <a:pt x="3637" y="1268"/>
                    <a:pt x="3370" y="1268"/>
                  </a:cubicBezTo>
                  <a:lnTo>
                    <a:pt x="2903" y="1268"/>
                  </a:lnTo>
                  <a:cubicBezTo>
                    <a:pt x="2870" y="1402"/>
                    <a:pt x="2770" y="1535"/>
                    <a:pt x="2670" y="1635"/>
                  </a:cubicBezTo>
                  <a:lnTo>
                    <a:pt x="3370" y="1635"/>
                  </a:lnTo>
                  <a:cubicBezTo>
                    <a:pt x="3837" y="1635"/>
                    <a:pt x="4204" y="1268"/>
                    <a:pt x="4204" y="835"/>
                  </a:cubicBezTo>
                  <a:lnTo>
                    <a:pt x="4204" y="801"/>
                  </a:lnTo>
                  <a:cubicBezTo>
                    <a:pt x="4204" y="368"/>
                    <a:pt x="3837" y="1"/>
                    <a:pt x="33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7616600" y="4316700"/>
              <a:ext cx="113425" cy="112600"/>
            </a:xfrm>
            <a:custGeom>
              <a:avLst/>
              <a:gdLst/>
              <a:ahLst/>
              <a:cxnLst/>
              <a:rect l="l" t="t" r="r" b="b"/>
              <a:pathLst>
                <a:path w="4537" h="4504" extrusionOk="0">
                  <a:moveTo>
                    <a:pt x="2202" y="835"/>
                  </a:moveTo>
                  <a:lnTo>
                    <a:pt x="2102" y="2836"/>
                  </a:lnTo>
                  <a:cubicBezTo>
                    <a:pt x="2035" y="2836"/>
                    <a:pt x="2002" y="2903"/>
                    <a:pt x="2002" y="2970"/>
                  </a:cubicBezTo>
                  <a:lnTo>
                    <a:pt x="2002" y="3237"/>
                  </a:lnTo>
                  <a:cubicBezTo>
                    <a:pt x="2002" y="3337"/>
                    <a:pt x="2035" y="3403"/>
                    <a:pt x="2135" y="3403"/>
                  </a:cubicBezTo>
                  <a:lnTo>
                    <a:pt x="2402" y="3403"/>
                  </a:lnTo>
                  <a:cubicBezTo>
                    <a:pt x="2502" y="3403"/>
                    <a:pt x="2536" y="3337"/>
                    <a:pt x="2536" y="3237"/>
                  </a:cubicBezTo>
                  <a:lnTo>
                    <a:pt x="2536" y="2970"/>
                  </a:lnTo>
                  <a:cubicBezTo>
                    <a:pt x="2536" y="2903"/>
                    <a:pt x="2502" y="2836"/>
                    <a:pt x="2436" y="2836"/>
                  </a:cubicBezTo>
                  <a:lnTo>
                    <a:pt x="2335" y="835"/>
                  </a:lnTo>
                  <a:close/>
                  <a:moveTo>
                    <a:pt x="2269" y="568"/>
                  </a:moveTo>
                  <a:cubicBezTo>
                    <a:pt x="2736" y="568"/>
                    <a:pt x="3136" y="735"/>
                    <a:pt x="3470" y="1068"/>
                  </a:cubicBezTo>
                  <a:cubicBezTo>
                    <a:pt x="3736" y="1335"/>
                    <a:pt x="3903" y="1669"/>
                    <a:pt x="3937" y="2036"/>
                  </a:cubicBezTo>
                  <a:cubicBezTo>
                    <a:pt x="3470" y="2236"/>
                    <a:pt x="3103" y="2703"/>
                    <a:pt x="3103" y="3237"/>
                  </a:cubicBezTo>
                  <a:cubicBezTo>
                    <a:pt x="3103" y="3403"/>
                    <a:pt x="3136" y="3537"/>
                    <a:pt x="3203" y="3670"/>
                  </a:cubicBezTo>
                  <a:cubicBezTo>
                    <a:pt x="2903" y="3870"/>
                    <a:pt x="2602" y="3937"/>
                    <a:pt x="2269" y="3937"/>
                  </a:cubicBezTo>
                  <a:cubicBezTo>
                    <a:pt x="1935" y="3937"/>
                    <a:pt x="1602" y="3870"/>
                    <a:pt x="1335" y="3670"/>
                  </a:cubicBezTo>
                  <a:cubicBezTo>
                    <a:pt x="1401" y="3537"/>
                    <a:pt x="1435" y="3403"/>
                    <a:pt x="1435" y="3237"/>
                  </a:cubicBezTo>
                  <a:cubicBezTo>
                    <a:pt x="1435" y="2703"/>
                    <a:pt x="1068" y="2236"/>
                    <a:pt x="601" y="2036"/>
                  </a:cubicBezTo>
                  <a:cubicBezTo>
                    <a:pt x="634" y="1669"/>
                    <a:pt x="801" y="1335"/>
                    <a:pt x="1068" y="1068"/>
                  </a:cubicBezTo>
                  <a:cubicBezTo>
                    <a:pt x="1401" y="735"/>
                    <a:pt x="1802" y="568"/>
                    <a:pt x="2269" y="568"/>
                  </a:cubicBezTo>
                  <a:close/>
                  <a:moveTo>
                    <a:pt x="2269" y="1"/>
                  </a:moveTo>
                  <a:cubicBezTo>
                    <a:pt x="1035" y="1"/>
                    <a:pt x="0" y="1002"/>
                    <a:pt x="0" y="2269"/>
                  </a:cubicBezTo>
                  <a:cubicBezTo>
                    <a:pt x="0" y="3503"/>
                    <a:pt x="1035" y="4504"/>
                    <a:pt x="2269" y="4504"/>
                  </a:cubicBezTo>
                  <a:cubicBezTo>
                    <a:pt x="3503" y="4504"/>
                    <a:pt x="4537" y="3503"/>
                    <a:pt x="4537" y="2269"/>
                  </a:cubicBezTo>
                  <a:cubicBezTo>
                    <a:pt x="4537" y="1002"/>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7600750" y="4441800"/>
              <a:ext cx="100100" cy="79250"/>
            </a:xfrm>
            <a:custGeom>
              <a:avLst/>
              <a:gdLst/>
              <a:ahLst/>
              <a:cxnLst/>
              <a:rect l="l" t="t" r="r" b="b"/>
              <a:pathLst>
                <a:path w="4004" h="3170" extrusionOk="0">
                  <a:moveTo>
                    <a:pt x="3236" y="401"/>
                  </a:moveTo>
                  <a:lnTo>
                    <a:pt x="3570" y="768"/>
                  </a:lnTo>
                  <a:lnTo>
                    <a:pt x="1535" y="2736"/>
                  </a:lnTo>
                  <a:lnTo>
                    <a:pt x="401" y="1635"/>
                  </a:lnTo>
                  <a:lnTo>
                    <a:pt x="768" y="1301"/>
                  </a:lnTo>
                  <a:lnTo>
                    <a:pt x="1535" y="2069"/>
                  </a:lnTo>
                  <a:lnTo>
                    <a:pt x="3236" y="401"/>
                  </a:lnTo>
                  <a:close/>
                  <a:moveTo>
                    <a:pt x="3236" y="0"/>
                  </a:moveTo>
                  <a:lnTo>
                    <a:pt x="1535" y="1635"/>
                  </a:lnTo>
                  <a:lnTo>
                    <a:pt x="768" y="868"/>
                  </a:lnTo>
                  <a:lnTo>
                    <a:pt x="1" y="1635"/>
                  </a:lnTo>
                  <a:lnTo>
                    <a:pt x="1535" y="3169"/>
                  </a:lnTo>
                  <a:lnTo>
                    <a:pt x="4004" y="768"/>
                  </a:lnTo>
                  <a:lnTo>
                    <a:pt x="32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7432300" y="4598575"/>
              <a:ext cx="117600" cy="156800"/>
            </a:xfrm>
            <a:custGeom>
              <a:avLst/>
              <a:gdLst/>
              <a:ahLst/>
              <a:cxnLst/>
              <a:rect l="l" t="t" r="r" b="b"/>
              <a:pathLst>
                <a:path w="4704" h="6272" extrusionOk="0">
                  <a:moveTo>
                    <a:pt x="2736" y="368"/>
                  </a:moveTo>
                  <a:lnTo>
                    <a:pt x="2736" y="768"/>
                  </a:lnTo>
                  <a:lnTo>
                    <a:pt x="1935" y="768"/>
                  </a:lnTo>
                  <a:lnTo>
                    <a:pt x="1935" y="368"/>
                  </a:lnTo>
                  <a:close/>
                  <a:moveTo>
                    <a:pt x="1935" y="1"/>
                  </a:moveTo>
                  <a:cubicBezTo>
                    <a:pt x="1735" y="1"/>
                    <a:pt x="1568" y="167"/>
                    <a:pt x="1568" y="368"/>
                  </a:cubicBezTo>
                  <a:lnTo>
                    <a:pt x="1568" y="768"/>
                  </a:lnTo>
                  <a:lnTo>
                    <a:pt x="768" y="768"/>
                  </a:lnTo>
                  <a:lnTo>
                    <a:pt x="768" y="1568"/>
                  </a:lnTo>
                  <a:lnTo>
                    <a:pt x="3903" y="1568"/>
                  </a:lnTo>
                  <a:lnTo>
                    <a:pt x="3903" y="768"/>
                  </a:lnTo>
                  <a:lnTo>
                    <a:pt x="3136" y="768"/>
                  </a:lnTo>
                  <a:lnTo>
                    <a:pt x="3136" y="368"/>
                  </a:lnTo>
                  <a:cubicBezTo>
                    <a:pt x="3136" y="167"/>
                    <a:pt x="2936" y="1"/>
                    <a:pt x="2736" y="1"/>
                  </a:cubicBezTo>
                  <a:close/>
                  <a:moveTo>
                    <a:pt x="4304" y="4704"/>
                  </a:moveTo>
                  <a:lnTo>
                    <a:pt x="3136" y="5871"/>
                  </a:lnTo>
                  <a:lnTo>
                    <a:pt x="3136" y="4704"/>
                  </a:lnTo>
                  <a:close/>
                  <a:moveTo>
                    <a:pt x="201" y="768"/>
                  </a:moveTo>
                  <a:cubicBezTo>
                    <a:pt x="67" y="768"/>
                    <a:pt x="1" y="868"/>
                    <a:pt x="1" y="968"/>
                  </a:cubicBezTo>
                  <a:lnTo>
                    <a:pt x="1" y="6072"/>
                  </a:lnTo>
                  <a:cubicBezTo>
                    <a:pt x="1" y="6172"/>
                    <a:pt x="67" y="6272"/>
                    <a:pt x="201" y="6272"/>
                  </a:cubicBezTo>
                  <a:lnTo>
                    <a:pt x="3270" y="6272"/>
                  </a:lnTo>
                  <a:lnTo>
                    <a:pt x="4704" y="4837"/>
                  </a:lnTo>
                  <a:lnTo>
                    <a:pt x="4704" y="968"/>
                  </a:lnTo>
                  <a:cubicBezTo>
                    <a:pt x="4704" y="868"/>
                    <a:pt x="4604" y="768"/>
                    <a:pt x="4504" y="768"/>
                  </a:cubicBezTo>
                  <a:lnTo>
                    <a:pt x="4103" y="768"/>
                  </a:lnTo>
                  <a:lnTo>
                    <a:pt x="4103" y="1168"/>
                  </a:lnTo>
                  <a:lnTo>
                    <a:pt x="4304" y="1168"/>
                  </a:lnTo>
                  <a:lnTo>
                    <a:pt x="4304" y="4304"/>
                  </a:lnTo>
                  <a:lnTo>
                    <a:pt x="2736" y="4304"/>
                  </a:lnTo>
                  <a:lnTo>
                    <a:pt x="2736" y="5871"/>
                  </a:lnTo>
                  <a:lnTo>
                    <a:pt x="367" y="5871"/>
                  </a:lnTo>
                  <a:lnTo>
                    <a:pt x="367" y="1168"/>
                  </a:lnTo>
                  <a:lnTo>
                    <a:pt x="568" y="1168"/>
                  </a:lnTo>
                  <a:lnTo>
                    <a:pt x="568" y="7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7002000" y="4783700"/>
              <a:ext cx="401125" cy="226025"/>
            </a:xfrm>
            <a:custGeom>
              <a:avLst/>
              <a:gdLst/>
              <a:ahLst/>
              <a:cxnLst/>
              <a:rect l="l" t="t" r="r" b="b"/>
              <a:pathLst>
                <a:path w="16045" h="9041" extrusionOk="0">
                  <a:moveTo>
                    <a:pt x="10241" y="1"/>
                  </a:moveTo>
                  <a:cubicBezTo>
                    <a:pt x="9040" y="1"/>
                    <a:pt x="7973" y="535"/>
                    <a:pt x="7305" y="1402"/>
                  </a:cubicBezTo>
                  <a:cubicBezTo>
                    <a:pt x="6905" y="935"/>
                    <a:pt x="6305" y="601"/>
                    <a:pt x="5638" y="601"/>
                  </a:cubicBezTo>
                  <a:cubicBezTo>
                    <a:pt x="4470" y="601"/>
                    <a:pt x="3536" y="1535"/>
                    <a:pt x="3536" y="2703"/>
                  </a:cubicBezTo>
                  <a:cubicBezTo>
                    <a:pt x="3536" y="2803"/>
                    <a:pt x="3569" y="2903"/>
                    <a:pt x="3569" y="3003"/>
                  </a:cubicBezTo>
                  <a:cubicBezTo>
                    <a:pt x="3403" y="2970"/>
                    <a:pt x="3202" y="2936"/>
                    <a:pt x="3036" y="2936"/>
                  </a:cubicBezTo>
                  <a:cubicBezTo>
                    <a:pt x="1334" y="2936"/>
                    <a:pt x="0" y="4304"/>
                    <a:pt x="0" y="5972"/>
                  </a:cubicBezTo>
                  <a:cubicBezTo>
                    <a:pt x="0" y="7673"/>
                    <a:pt x="1334" y="9041"/>
                    <a:pt x="3036" y="9041"/>
                  </a:cubicBezTo>
                  <a:lnTo>
                    <a:pt x="13310" y="9041"/>
                  </a:lnTo>
                  <a:cubicBezTo>
                    <a:pt x="14844" y="9041"/>
                    <a:pt x="16045" y="7806"/>
                    <a:pt x="16045" y="6305"/>
                  </a:cubicBezTo>
                  <a:cubicBezTo>
                    <a:pt x="16045" y="5004"/>
                    <a:pt x="15178" y="3937"/>
                    <a:pt x="13977" y="3637"/>
                  </a:cubicBezTo>
                  <a:cubicBezTo>
                    <a:pt x="13910" y="1602"/>
                    <a:pt x="12276" y="1"/>
                    <a:pt x="1024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7427300" y="4196900"/>
              <a:ext cx="193500" cy="204900"/>
            </a:xfrm>
            <a:custGeom>
              <a:avLst/>
              <a:gdLst/>
              <a:ahLst/>
              <a:cxnLst/>
              <a:rect l="l" t="t" r="r" b="b"/>
              <a:pathLst>
                <a:path w="7740" h="8196" extrusionOk="0">
                  <a:moveTo>
                    <a:pt x="2570" y="0"/>
                  </a:moveTo>
                  <a:cubicBezTo>
                    <a:pt x="2358" y="0"/>
                    <a:pt x="2142" y="40"/>
                    <a:pt x="1935" y="123"/>
                  </a:cubicBezTo>
                  <a:cubicBezTo>
                    <a:pt x="1135" y="490"/>
                    <a:pt x="768" y="1457"/>
                    <a:pt x="1135" y="2291"/>
                  </a:cubicBezTo>
                  <a:cubicBezTo>
                    <a:pt x="1301" y="2725"/>
                    <a:pt x="1668" y="3058"/>
                    <a:pt x="2069" y="3192"/>
                  </a:cubicBezTo>
                  <a:cubicBezTo>
                    <a:pt x="2402" y="3325"/>
                    <a:pt x="2936" y="3659"/>
                    <a:pt x="3203" y="4026"/>
                  </a:cubicBezTo>
                  <a:cubicBezTo>
                    <a:pt x="2936" y="3992"/>
                    <a:pt x="2669" y="3926"/>
                    <a:pt x="2502" y="3859"/>
                  </a:cubicBezTo>
                  <a:cubicBezTo>
                    <a:pt x="2293" y="3772"/>
                    <a:pt x="2066" y="3721"/>
                    <a:pt x="1834" y="3721"/>
                  </a:cubicBezTo>
                  <a:cubicBezTo>
                    <a:pt x="1623" y="3721"/>
                    <a:pt x="1408" y="3763"/>
                    <a:pt x="1201" y="3859"/>
                  </a:cubicBezTo>
                  <a:cubicBezTo>
                    <a:pt x="367" y="4226"/>
                    <a:pt x="0" y="5193"/>
                    <a:pt x="367" y="6027"/>
                  </a:cubicBezTo>
                  <a:cubicBezTo>
                    <a:pt x="641" y="6650"/>
                    <a:pt x="1250" y="7031"/>
                    <a:pt x="1889" y="7031"/>
                  </a:cubicBezTo>
                  <a:cubicBezTo>
                    <a:pt x="2105" y="7031"/>
                    <a:pt x="2324" y="6987"/>
                    <a:pt x="2536" y="6894"/>
                  </a:cubicBezTo>
                  <a:cubicBezTo>
                    <a:pt x="2969" y="6728"/>
                    <a:pt x="3269" y="6361"/>
                    <a:pt x="3403" y="5960"/>
                  </a:cubicBezTo>
                  <a:cubicBezTo>
                    <a:pt x="3470" y="5760"/>
                    <a:pt x="3636" y="5527"/>
                    <a:pt x="3803" y="5260"/>
                  </a:cubicBezTo>
                  <a:lnTo>
                    <a:pt x="3803" y="5260"/>
                  </a:lnTo>
                  <a:cubicBezTo>
                    <a:pt x="4237" y="6361"/>
                    <a:pt x="4070" y="7361"/>
                    <a:pt x="3703" y="7895"/>
                  </a:cubicBezTo>
                  <a:lnTo>
                    <a:pt x="3803" y="8195"/>
                  </a:lnTo>
                  <a:lnTo>
                    <a:pt x="5204" y="7562"/>
                  </a:lnTo>
                  <a:lnTo>
                    <a:pt x="6605" y="6961"/>
                  </a:lnTo>
                  <a:lnTo>
                    <a:pt x="6472" y="6694"/>
                  </a:lnTo>
                  <a:cubicBezTo>
                    <a:pt x="5805" y="6594"/>
                    <a:pt x="4971" y="6027"/>
                    <a:pt x="4470" y="4960"/>
                  </a:cubicBezTo>
                  <a:lnTo>
                    <a:pt x="4470" y="4960"/>
                  </a:lnTo>
                  <a:cubicBezTo>
                    <a:pt x="4770" y="4993"/>
                    <a:pt x="5037" y="5060"/>
                    <a:pt x="5237" y="5160"/>
                  </a:cubicBezTo>
                  <a:cubicBezTo>
                    <a:pt x="5438" y="5243"/>
                    <a:pt x="5654" y="5285"/>
                    <a:pt x="5871" y="5285"/>
                  </a:cubicBezTo>
                  <a:cubicBezTo>
                    <a:pt x="6088" y="5285"/>
                    <a:pt x="6305" y="5243"/>
                    <a:pt x="6505" y="5160"/>
                  </a:cubicBezTo>
                  <a:cubicBezTo>
                    <a:pt x="7339" y="4793"/>
                    <a:pt x="7739" y="3826"/>
                    <a:pt x="7372" y="2958"/>
                  </a:cubicBezTo>
                  <a:cubicBezTo>
                    <a:pt x="7073" y="2335"/>
                    <a:pt x="6458" y="1954"/>
                    <a:pt x="5818" y="1954"/>
                  </a:cubicBezTo>
                  <a:cubicBezTo>
                    <a:pt x="5601" y="1954"/>
                    <a:pt x="5382" y="1998"/>
                    <a:pt x="5171" y="2091"/>
                  </a:cubicBezTo>
                  <a:cubicBezTo>
                    <a:pt x="4770" y="2291"/>
                    <a:pt x="4437" y="2625"/>
                    <a:pt x="4303" y="3058"/>
                  </a:cubicBezTo>
                  <a:cubicBezTo>
                    <a:pt x="4237" y="3225"/>
                    <a:pt x="4103" y="3459"/>
                    <a:pt x="3937" y="3692"/>
                  </a:cubicBezTo>
                  <a:cubicBezTo>
                    <a:pt x="3870" y="3258"/>
                    <a:pt x="3970" y="2625"/>
                    <a:pt x="4103" y="2291"/>
                  </a:cubicBezTo>
                  <a:cubicBezTo>
                    <a:pt x="4270" y="1891"/>
                    <a:pt x="4270" y="1424"/>
                    <a:pt x="4103" y="990"/>
                  </a:cubicBezTo>
                  <a:cubicBezTo>
                    <a:pt x="3827" y="363"/>
                    <a:pt x="3213" y="0"/>
                    <a:pt x="2570"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7313050" y="4694475"/>
              <a:ext cx="98425" cy="102600"/>
            </a:xfrm>
            <a:custGeom>
              <a:avLst/>
              <a:gdLst/>
              <a:ahLst/>
              <a:cxnLst/>
              <a:rect l="l" t="t" r="r" b="b"/>
              <a:pathLst>
                <a:path w="3937" h="4104" extrusionOk="0">
                  <a:moveTo>
                    <a:pt x="1969" y="1235"/>
                  </a:moveTo>
                  <a:cubicBezTo>
                    <a:pt x="2402" y="1235"/>
                    <a:pt x="2769" y="1602"/>
                    <a:pt x="2769" y="2069"/>
                  </a:cubicBezTo>
                  <a:cubicBezTo>
                    <a:pt x="2769" y="2502"/>
                    <a:pt x="2402" y="2903"/>
                    <a:pt x="1969" y="2903"/>
                  </a:cubicBezTo>
                  <a:cubicBezTo>
                    <a:pt x="1502" y="2903"/>
                    <a:pt x="1135" y="2502"/>
                    <a:pt x="1135" y="2069"/>
                  </a:cubicBezTo>
                  <a:cubicBezTo>
                    <a:pt x="1135" y="1602"/>
                    <a:pt x="1502" y="1235"/>
                    <a:pt x="1969" y="1235"/>
                  </a:cubicBezTo>
                  <a:close/>
                  <a:moveTo>
                    <a:pt x="1568" y="1"/>
                  </a:moveTo>
                  <a:cubicBezTo>
                    <a:pt x="1568" y="167"/>
                    <a:pt x="1535" y="268"/>
                    <a:pt x="1468" y="401"/>
                  </a:cubicBezTo>
                  <a:cubicBezTo>
                    <a:pt x="1308" y="652"/>
                    <a:pt x="1039" y="794"/>
                    <a:pt x="767" y="794"/>
                  </a:cubicBezTo>
                  <a:cubicBezTo>
                    <a:pt x="642" y="794"/>
                    <a:pt x="516" y="764"/>
                    <a:pt x="401" y="701"/>
                  </a:cubicBezTo>
                  <a:lnTo>
                    <a:pt x="0" y="1402"/>
                  </a:lnTo>
                  <a:cubicBezTo>
                    <a:pt x="101" y="1468"/>
                    <a:pt x="201" y="1535"/>
                    <a:pt x="267" y="1669"/>
                  </a:cubicBezTo>
                  <a:cubicBezTo>
                    <a:pt x="501" y="2035"/>
                    <a:pt x="367" y="2502"/>
                    <a:pt x="0" y="2736"/>
                  </a:cubicBezTo>
                  <a:lnTo>
                    <a:pt x="401" y="3436"/>
                  </a:lnTo>
                  <a:cubicBezTo>
                    <a:pt x="501" y="3370"/>
                    <a:pt x="634" y="3336"/>
                    <a:pt x="768" y="3336"/>
                  </a:cubicBezTo>
                  <a:cubicBezTo>
                    <a:pt x="1201" y="3336"/>
                    <a:pt x="1568" y="3670"/>
                    <a:pt x="1568" y="4104"/>
                  </a:cubicBezTo>
                  <a:lnTo>
                    <a:pt x="2369" y="4104"/>
                  </a:lnTo>
                  <a:cubicBezTo>
                    <a:pt x="2369" y="3970"/>
                    <a:pt x="2402" y="3837"/>
                    <a:pt x="2469" y="3703"/>
                  </a:cubicBezTo>
                  <a:cubicBezTo>
                    <a:pt x="2601" y="3461"/>
                    <a:pt x="2849" y="3335"/>
                    <a:pt x="3118" y="3335"/>
                  </a:cubicBezTo>
                  <a:cubicBezTo>
                    <a:pt x="3257" y="3335"/>
                    <a:pt x="3400" y="3368"/>
                    <a:pt x="3536" y="3436"/>
                  </a:cubicBezTo>
                  <a:lnTo>
                    <a:pt x="3937" y="2736"/>
                  </a:lnTo>
                  <a:cubicBezTo>
                    <a:pt x="3803" y="2669"/>
                    <a:pt x="3703" y="2569"/>
                    <a:pt x="3636" y="2469"/>
                  </a:cubicBezTo>
                  <a:cubicBezTo>
                    <a:pt x="3436" y="2069"/>
                    <a:pt x="3570" y="1602"/>
                    <a:pt x="3937" y="1402"/>
                  </a:cubicBezTo>
                  <a:lnTo>
                    <a:pt x="3536" y="701"/>
                  </a:lnTo>
                  <a:cubicBezTo>
                    <a:pt x="3403" y="768"/>
                    <a:pt x="3269" y="801"/>
                    <a:pt x="3136" y="801"/>
                  </a:cubicBezTo>
                  <a:cubicBezTo>
                    <a:pt x="2702" y="801"/>
                    <a:pt x="2369" y="434"/>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7396450" y="4429300"/>
              <a:ext cx="148450" cy="146775"/>
            </a:xfrm>
            <a:custGeom>
              <a:avLst/>
              <a:gdLst/>
              <a:ahLst/>
              <a:cxnLst/>
              <a:rect l="l" t="t" r="r" b="b"/>
              <a:pathLst>
                <a:path w="5938" h="5871" extrusionOk="0">
                  <a:moveTo>
                    <a:pt x="5204" y="0"/>
                  </a:moveTo>
                  <a:lnTo>
                    <a:pt x="2068" y="1268"/>
                  </a:lnTo>
                  <a:lnTo>
                    <a:pt x="1101" y="300"/>
                  </a:lnTo>
                  <a:cubicBezTo>
                    <a:pt x="916" y="115"/>
                    <a:pt x="693" y="19"/>
                    <a:pt x="503" y="19"/>
                  </a:cubicBezTo>
                  <a:cubicBezTo>
                    <a:pt x="384" y="19"/>
                    <a:pt x="277" y="57"/>
                    <a:pt x="200" y="134"/>
                  </a:cubicBezTo>
                  <a:cubicBezTo>
                    <a:pt x="0" y="334"/>
                    <a:pt x="67" y="734"/>
                    <a:pt x="367" y="1034"/>
                  </a:cubicBezTo>
                  <a:lnTo>
                    <a:pt x="1334" y="2002"/>
                  </a:lnTo>
                  <a:lnTo>
                    <a:pt x="67" y="5137"/>
                  </a:lnTo>
                  <a:lnTo>
                    <a:pt x="801" y="5871"/>
                  </a:lnTo>
                  <a:lnTo>
                    <a:pt x="2702" y="3369"/>
                  </a:lnTo>
                  <a:lnTo>
                    <a:pt x="3736" y="4403"/>
                  </a:lnTo>
                  <a:lnTo>
                    <a:pt x="3736" y="5871"/>
                  </a:lnTo>
                  <a:lnTo>
                    <a:pt x="4470" y="5871"/>
                  </a:lnTo>
                  <a:lnTo>
                    <a:pt x="4837" y="4770"/>
                  </a:lnTo>
                  <a:lnTo>
                    <a:pt x="5938" y="4403"/>
                  </a:lnTo>
                  <a:lnTo>
                    <a:pt x="5938" y="3669"/>
                  </a:lnTo>
                  <a:lnTo>
                    <a:pt x="4470" y="3669"/>
                  </a:lnTo>
                  <a:lnTo>
                    <a:pt x="3436" y="2635"/>
                  </a:lnTo>
                  <a:lnTo>
                    <a:pt x="5938" y="767"/>
                  </a:lnTo>
                  <a:lnTo>
                    <a:pt x="5204"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7578250" y="4524675"/>
              <a:ext cx="50875" cy="92525"/>
            </a:xfrm>
            <a:custGeom>
              <a:avLst/>
              <a:gdLst/>
              <a:ahLst/>
              <a:cxnLst/>
              <a:rect l="l" t="t" r="r" b="b"/>
              <a:pathLst>
                <a:path w="2035" h="3701" extrusionOk="0">
                  <a:moveTo>
                    <a:pt x="836" y="0"/>
                  </a:moveTo>
                  <a:cubicBezTo>
                    <a:pt x="781" y="0"/>
                    <a:pt x="724" y="7"/>
                    <a:pt x="667" y="21"/>
                  </a:cubicBezTo>
                  <a:cubicBezTo>
                    <a:pt x="267" y="88"/>
                    <a:pt x="0" y="488"/>
                    <a:pt x="67" y="888"/>
                  </a:cubicBezTo>
                  <a:lnTo>
                    <a:pt x="267" y="1789"/>
                  </a:lnTo>
                  <a:cubicBezTo>
                    <a:pt x="326" y="2144"/>
                    <a:pt x="621" y="2367"/>
                    <a:pt x="966" y="2367"/>
                  </a:cubicBezTo>
                  <a:cubicBezTo>
                    <a:pt x="1010" y="2367"/>
                    <a:pt x="1055" y="2364"/>
                    <a:pt x="1101" y="2356"/>
                  </a:cubicBezTo>
                  <a:lnTo>
                    <a:pt x="1134" y="2356"/>
                  </a:lnTo>
                  <a:cubicBezTo>
                    <a:pt x="1168" y="2356"/>
                    <a:pt x="1201" y="2323"/>
                    <a:pt x="1234" y="2323"/>
                  </a:cubicBezTo>
                  <a:lnTo>
                    <a:pt x="1168" y="1989"/>
                  </a:lnTo>
                  <a:cubicBezTo>
                    <a:pt x="1134" y="2023"/>
                    <a:pt x="1101" y="2023"/>
                    <a:pt x="1067" y="2023"/>
                  </a:cubicBezTo>
                  <a:lnTo>
                    <a:pt x="1034" y="2023"/>
                  </a:lnTo>
                  <a:cubicBezTo>
                    <a:pt x="1013" y="2026"/>
                    <a:pt x="993" y="2028"/>
                    <a:pt x="972" y="2028"/>
                  </a:cubicBezTo>
                  <a:cubicBezTo>
                    <a:pt x="794" y="2028"/>
                    <a:pt x="627" y="1902"/>
                    <a:pt x="567" y="1722"/>
                  </a:cubicBezTo>
                  <a:lnTo>
                    <a:pt x="400" y="822"/>
                  </a:lnTo>
                  <a:cubicBezTo>
                    <a:pt x="367" y="588"/>
                    <a:pt x="500" y="388"/>
                    <a:pt x="734" y="355"/>
                  </a:cubicBezTo>
                  <a:cubicBezTo>
                    <a:pt x="764" y="345"/>
                    <a:pt x="796" y="340"/>
                    <a:pt x="827" y="340"/>
                  </a:cubicBezTo>
                  <a:cubicBezTo>
                    <a:pt x="1001" y="340"/>
                    <a:pt x="1173" y="485"/>
                    <a:pt x="1201" y="655"/>
                  </a:cubicBezTo>
                  <a:lnTo>
                    <a:pt x="1268" y="1055"/>
                  </a:lnTo>
                  <a:cubicBezTo>
                    <a:pt x="1401" y="1089"/>
                    <a:pt x="1534" y="1155"/>
                    <a:pt x="1635" y="1222"/>
                  </a:cubicBezTo>
                  <a:lnTo>
                    <a:pt x="1534" y="588"/>
                  </a:lnTo>
                  <a:cubicBezTo>
                    <a:pt x="1449" y="245"/>
                    <a:pt x="1167" y="0"/>
                    <a:pt x="836" y="0"/>
                  </a:cubicBezTo>
                  <a:close/>
                  <a:moveTo>
                    <a:pt x="1103" y="1334"/>
                  </a:moveTo>
                  <a:cubicBezTo>
                    <a:pt x="1048" y="1334"/>
                    <a:pt x="991" y="1341"/>
                    <a:pt x="934" y="1355"/>
                  </a:cubicBezTo>
                  <a:lnTo>
                    <a:pt x="901" y="1355"/>
                  </a:lnTo>
                  <a:cubicBezTo>
                    <a:pt x="867" y="1355"/>
                    <a:pt x="834" y="1355"/>
                    <a:pt x="834" y="1389"/>
                  </a:cubicBezTo>
                  <a:lnTo>
                    <a:pt x="901" y="1722"/>
                  </a:lnTo>
                  <a:cubicBezTo>
                    <a:pt x="901" y="1689"/>
                    <a:pt x="934" y="1689"/>
                    <a:pt x="967" y="1689"/>
                  </a:cubicBezTo>
                  <a:lnTo>
                    <a:pt x="1001" y="1656"/>
                  </a:lnTo>
                  <a:cubicBezTo>
                    <a:pt x="1021" y="1652"/>
                    <a:pt x="1042" y="1651"/>
                    <a:pt x="1063" y="1651"/>
                  </a:cubicBezTo>
                  <a:cubicBezTo>
                    <a:pt x="1246" y="1651"/>
                    <a:pt x="1438" y="1780"/>
                    <a:pt x="1468" y="1989"/>
                  </a:cubicBezTo>
                  <a:lnTo>
                    <a:pt x="1635" y="2890"/>
                  </a:lnTo>
                  <a:cubicBezTo>
                    <a:pt x="1668" y="3090"/>
                    <a:pt x="1534" y="3324"/>
                    <a:pt x="1334" y="3357"/>
                  </a:cubicBezTo>
                  <a:lnTo>
                    <a:pt x="1301" y="3357"/>
                  </a:lnTo>
                  <a:cubicBezTo>
                    <a:pt x="1280" y="3360"/>
                    <a:pt x="1260" y="3362"/>
                    <a:pt x="1239" y="3362"/>
                  </a:cubicBezTo>
                  <a:cubicBezTo>
                    <a:pt x="1061" y="3362"/>
                    <a:pt x="894" y="3236"/>
                    <a:pt x="834" y="3057"/>
                  </a:cubicBezTo>
                  <a:lnTo>
                    <a:pt x="767" y="2623"/>
                  </a:lnTo>
                  <a:cubicBezTo>
                    <a:pt x="634" y="2623"/>
                    <a:pt x="500" y="2556"/>
                    <a:pt x="400" y="2490"/>
                  </a:cubicBezTo>
                  <a:lnTo>
                    <a:pt x="400" y="2490"/>
                  </a:lnTo>
                  <a:lnTo>
                    <a:pt x="500" y="3123"/>
                  </a:lnTo>
                  <a:cubicBezTo>
                    <a:pt x="590" y="3452"/>
                    <a:pt x="894" y="3701"/>
                    <a:pt x="1244" y="3701"/>
                  </a:cubicBezTo>
                  <a:cubicBezTo>
                    <a:pt x="1285" y="3701"/>
                    <a:pt x="1326" y="3697"/>
                    <a:pt x="1368" y="3690"/>
                  </a:cubicBezTo>
                  <a:cubicBezTo>
                    <a:pt x="1768" y="3624"/>
                    <a:pt x="2035" y="3223"/>
                    <a:pt x="1968" y="2823"/>
                  </a:cubicBezTo>
                  <a:lnTo>
                    <a:pt x="1768" y="1923"/>
                  </a:lnTo>
                  <a:cubicBezTo>
                    <a:pt x="1711" y="1579"/>
                    <a:pt x="1433" y="1334"/>
                    <a:pt x="1103" y="133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7176275" y="4499350"/>
              <a:ext cx="194350" cy="194325"/>
            </a:xfrm>
            <a:custGeom>
              <a:avLst/>
              <a:gdLst/>
              <a:ahLst/>
              <a:cxnLst/>
              <a:rect l="l" t="t" r="r" b="b"/>
              <a:pathLst>
                <a:path w="7774" h="7773" extrusionOk="0">
                  <a:moveTo>
                    <a:pt x="7773" y="0"/>
                  </a:moveTo>
                  <a:lnTo>
                    <a:pt x="2403" y="1468"/>
                  </a:lnTo>
                  <a:lnTo>
                    <a:pt x="2403" y="2902"/>
                  </a:lnTo>
                  <a:lnTo>
                    <a:pt x="2403" y="5471"/>
                  </a:lnTo>
                  <a:cubicBezTo>
                    <a:pt x="2202" y="5404"/>
                    <a:pt x="1936" y="5337"/>
                    <a:pt x="1702" y="5337"/>
                  </a:cubicBezTo>
                  <a:cubicBezTo>
                    <a:pt x="735" y="5337"/>
                    <a:pt x="1" y="5904"/>
                    <a:pt x="1" y="6571"/>
                  </a:cubicBezTo>
                  <a:cubicBezTo>
                    <a:pt x="1" y="7239"/>
                    <a:pt x="735" y="7772"/>
                    <a:pt x="1702" y="7772"/>
                  </a:cubicBezTo>
                  <a:cubicBezTo>
                    <a:pt x="2636" y="7772"/>
                    <a:pt x="3403" y="7239"/>
                    <a:pt x="3403" y="6571"/>
                  </a:cubicBezTo>
                  <a:lnTo>
                    <a:pt x="3403" y="2936"/>
                  </a:lnTo>
                  <a:lnTo>
                    <a:pt x="6806" y="2002"/>
                  </a:lnTo>
                  <a:lnTo>
                    <a:pt x="6806" y="4503"/>
                  </a:lnTo>
                  <a:cubicBezTo>
                    <a:pt x="6572" y="4437"/>
                    <a:pt x="6339" y="4370"/>
                    <a:pt x="6072" y="4370"/>
                  </a:cubicBezTo>
                  <a:cubicBezTo>
                    <a:pt x="5138" y="4370"/>
                    <a:pt x="4371" y="4937"/>
                    <a:pt x="4371" y="5604"/>
                  </a:cubicBezTo>
                  <a:cubicBezTo>
                    <a:pt x="4371" y="6271"/>
                    <a:pt x="5138" y="6805"/>
                    <a:pt x="6072" y="6805"/>
                  </a:cubicBezTo>
                  <a:cubicBezTo>
                    <a:pt x="7006" y="6805"/>
                    <a:pt x="7773" y="6271"/>
                    <a:pt x="7773" y="5604"/>
                  </a:cubicBezTo>
                  <a:lnTo>
                    <a:pt x="7773" y="1468"/>
                  </a:lnTo>
                  <a:lnTo>
                    <a:pt x="7773" y="500"/>
                  </a:lnTo>
                  <a:lnTo>
                    <a:pt x="7773"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7333900" y="4071525"/>
              <a:ext cx="136775" cy="192675"/>
            </a:xfrm>
            <a:custGeom>
              <a:avLst/>
              <a:gdLst/>
              <a:ahLst/>
              <a:cxnLst/>
              <a:rect l="l" t="t" r="r" b="b"/>
              <a:pathLst>
                <a:path w="5471" h="7707" extrusionOk="0">
                  <a:moveTo>
                    <a:pt x="5071" y="3503"/>
                  </a:moveTo>
                  <a:cubicBezTo>
                    <a:pt x="4871" y="3503"/>
                    <a:pt x="4704" y="3670"/>
                    <a:pt x="4704" y="3904"/>
                  </a:cubicBezTo>
                  <a:cubicBezTo>
                    <a:pt x="4670" y="4104"/>
                    <a:pt x="4871" y="4271"/>
                    <a:pt x="5071" y="4304"/>
                  </a:cubicBezTo>
                  <a:cubicBezTo>
                    <a:pt x="5304" y="4304"/>
                    <a:pt x="5471" y="4104"/>
                    <a:pt x="5471" y="3904"/>
                  </a:cubicBezTo>
                  <a:cubicBezTo>
                    <a:pt x="5471" y="3703"/>
                    <a:pt x="5304" y="3503"/>
                    <a:pt x="5071" y="3503"/>
                  </a:cubicBezTo>
                  <a:close/>
                  <a:moveTo>
                    <a:pt x="3836" y="2236"/>
                  </a:moveTo>
                  <a:cubicBezTo>
                    <a:pt x="3403" y="2636"/>
                    <a:pt x="3136" y="3236"/>
                    <a:pt x="3136" y="3870"/>
                  </a:cubicBezTo>
                  <a:cubicBezTo>
                    <a:pt x="3103" y="4504"/>
                    <a:pt x="3369" y="5104"/>
                    <a:pt x="3803" y="5538"/>
                  </a:cubicBezTo>
                  <a:lnTo>
                    <a:pt x="4337" y="5004"/>
                  </a:lnTo>
                  <a:cubicBezTo>
                    <a:pt x="4070" y="4704"/>
                    <a:pt x="3903" y="4304"/>
                    <a:pt x="3903" y="3870"/>
                  </a:cubicBezTo>
                  <a:cubicBezTo>
                    <a:pt x="3903" y="3437"/>
                    <a:pt x="4103" y="3070"/>
                    <a:pt x="4370" y="2769"/>
                  </a:cubicBezTo>
                  <a:lnTo>
                    <a:pt x="3836" y="2236"/>
                  </a:lnTo>
                  <a:close/>
                  <a:moveTo>
                    <a:pt x="2736" y="1102"/>
                  </a:moveTo>
                  <a:cubicBezTo>
                    <a:pt x="2002" y="1835"/>
                    <a:pt x="1568" y="2803"/>
                    <a:pt x="1568" y="3870"/>
                  </a:cubicBezTo>
                  <a:cubicBezTo>
                    <a:pt x="1568" y="4904"/>
                    <a:pt x="1935" y="5872"/>
                    <a:pt x="2669" y="6639"/>
                  </a:cubicBezTo>
                  <a:lnTo>
                    <a:pt x="3236" y="6072"/>
                  </a:lnTo>
                  <a:cubicBezTo>
                    <a:pt x="2636" y="5505"/>
                    <a:pt x="2335" y="4704"/>
                    <a:pt x="2335" y="3870"/>
                  </a:cubicBezTo>
                  <a:cubicBezTo>
                    <a:pt x="2369" y="3036"/>
                    <a:pt x="2702" y="2269"/>
                    <a:pt x="3303" y="1669"/>
                  </a:cubicBezTo>
                  <a:lnTo>
                    <a:pt x="2736" y="1102"/>
                  </a:lnTo>
                  <a:close/>
                  <a:moveTo>
                    <a:pt x="1668" y="1"/>
                  </a:moveTo>
                  <a:cubicBezTo>
                    <a:pt x="1135" y="501"/>
                    <a:pt x="734" y="1068"/>
                    <a:pt x="467" y="1702"/>
                  </a:cubicBezTo>
                  <a:cubicBezTo>
                    <a:pt x="167" y="2369"/>
                    <a:pt x="0" y="3103"/>
                    <a:pt x="0" y="3837"/>
                  </a:cubicBezTo>
                  <a:cubicBezTo>
                    <a:pt x="0" y="4571"/>
                    <a:pt x="134" y="5305"/>
                    <a:pt x="401" y="5972"/>
                  </a:cubicBezTo>
                  <a:cubicBezTo>
                    <a:pt x="668" y="6639"/>
                    <a:pt x="1068" y="7206"/>
                    <a:pt x="1568" y="7706"/>
                  </a:cubicBezTo>
                  <a:lnTo>
                    <a:pt x="2135" y="7173"/>
                  </a:lnTo>
                  <a:cubicBezTo>
                    <a:pt x="1235" y="6272"/>
                    <a:pt x="768" y="5104"/>
                    <a:pt x="801" y="3837"/>
                  </a:cubicBezTo>
                  <a:cubicBezTo>
                    <a:pt x="801" y="2603"/>
                    <a:pt x="1301" y="1435"/>
                    <a:pt x="2202" y="568"/>
                  </a:cubicBezTo>
                  <a:lnTo>
                    <a:pt x="1668"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7283025" y="4279175"/>
              <a:ext cx="131775" cy="132625"/>
            </a:xfrm>
            <a:custGeom>
              <a:avLst/>
              <a:gdLst/>
              <a:ahLst/>
              <a:cxnLst/>
              <a:rect l="l" t="t" r="r" b="b"/>
              <a:pathLst>
                <a:path w="5271" h="5305" extrusionOk="0">
                  <a:moveTo>
                    <a:pt x="1001" y="468"/>
                  </a:moveTo>
                  <a:lnTo>
                    <a:pt x="1001" y="1002"/>
                  </a:lnTo>
                  <a:lnTo>
                    <a:pt x="468" y="1002"/>
                  </a:lnTo>
                  <a:lnTo>
                    <a:pt x="1001" y="468"/>
                  </a:lnTo>
                  <a:close/>
                  <a:moveTo>
                    <a:pt x="2969" y="1802"/>
                  </a:moveTo>
                  <a:lnTo>
                    <a:pt x="2969" y="2336"/>
                  </a:lnTo>
                  <a:lnTo>
                    <a:pt x="2436" y="2336"/>
                  </a:lnTo>
                  <a:lnTo>
                    <a:pt x="2969" y="1802"/>
                  </a:lnTo>
                  <a:close/>
                  <a:moveTo>
                    <a:pt x="1335" y="334"/>
                  </a:moveTo>
                  <a:lnTo>
                    <a:pt x="2969" y="368"/>
                  </a:lnTo>
                  <a:lnTo>
                    <a:pt x="2969" y="1335"/>
                  </a:lnTo>
                  <a:lnTo>
                    <a:pt x="1969" y="2302"/>
                  </a:lnTo>
                  <a:lnTo>
                    <a:pt x="1969" y="3637"/>
                  </a:lnTo>
                  <a:lnTo>
                    <a:pt x="334" y="3603"/>
                  </a:lnTo>
                  <a:lnTo>
                    <a:pt x="334" y="1302"/>
                  </a:lnTo>
                  <a:lnTo>
                    <a:pt x="1335" y="1335"/>
                  </a:lnTo>
                  <a:lnTo>
                    <a:pt x="1335" y="334"/>
                  </a:lnTo>
                  <a:close/>
                  <a:moveTo>
                    <a:pt x="4937" y="1669"/>
                  </a:moveTo>
                  <a:lnTo>
                    <a:pt x="4904" y="4971"/>
                  </a:lnTo>
                  <a:lnTo>
                    <a:pt x="2269" y="4938"/>
                  </a:lnTo>
                  <a:lnTo>
                    <a:pt x="2302" y="2636"/>
                  </a:lnTo>
                  <a:lnTo>
                    <a:pt x="3270" y="2636"/>
                  </a:lnTo>
                  <a:lnTo>
                    <a:pt x="3303" y="1669"/>
                  </a:lnTo>
                  <a:close/>
                  <a:moveTo>
                    <a:pt x="1001" y="1"/>
                  </a:moveTo>
                  <a:lnTo>
                    <a:pt x="1" y="968"/>
                  </a:lnTo>
                  <a:lnTo>
                    <a:pt x="1" y="3937"/>
                  </a:lnTo>
                  <a:lnTo>
                    <a:pt x="1969" y="3937"/>
                  </a:lnTo>
                  <a:lnTo>
                    <a:pt x="1935" y="5271"/>
                  </a:lnTo>
                  <a:lnTo>
                    <a:pt x="5238" y="5305"/>
                  </a:lnTo>
                  <a:lnTo>
                    <a:pt x="5271" y="1368"/>
                  </a:lnTo>
                  <a:lnTo>
                    <a:pt x="3303" y="1335"/>
                  </a:lnTo>
                  <a:lnTo>
                    <a:pt x="3303" y="34"/>
                  </a:lnTo>
                  <a:lnTo>
                    <a:pt x="100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7110400" y="5236425"/>
              <a:ext cx="216025" cy="180000"/>
            </a:xfrm>
            <a:custGeom>
              <a:avLst/>
              <a:gdLst/>
              <a:ahLst/>
              <a:cxnLst/>
              <a:rect l="l" t="t" r="r" b="b"/>
              <a:pathLst>
                <a:path w="8641" h="7200" extrusionOk="0">
                  <a:moveTo>
                    <a:pt x="6674" y="463"/>
                  </a:moveTo>
                  <a:cubicBezTo>
                    <a:pt x="6782" y="463"/>
                    <a:pt x="6878" y="528"/>
                    <a:pt x="6906" y="639"/>
                  </a:cubicBezTo>
                  <a:lnTo>
                    <a:pt x="7106" y="1306"/>
                  </a:lnTo>
                  <a:lnTo>
                    <a:pt x="768" y="3174"/>
                  </a:lnTo>
                  <a:lnTo>
                    <a:pt x="568" y="2473"/>
                  </a:lnTo>
                  <a:cubicBezTo>
                    <a:pt x="534" y="2373"/>
                    <a:pt x="601" y="2240"/>
                    <a:pt x="735" y="2206"/>
                  </a:cubicBezTo>
                  <a:lnTo>
                    <a:pt x="6605" y="472"/>
                  </a:lnTo>
                  <a:cubicBezTo>
                    <a:pt x="6628" y="466"/>
                    <a:pt x="6651" y="463"/>
                    <a:pt x="6674" y="463"/>
                  </a:cubicBezTo>
                  <a:close/>
                  <a:moveTo>
                    <a:pt x="4137" y="4608"/>
                  </a:moveTo>
                  <a:lnTo>
                    <a:pt x="3703" y="4775"/>
                  </a:lnTo>
                  <a:lnTo>
                    <a:pt x="3937" y="5676"/>
                  </a:lnTo>
                  <a:lnTo>
                    <a:pt x="4404" y="5542"/>
                  </a:lnTo>
                  <a:lnTo>
                    <a:pt x="4137" y="4608"/>
                  </a:lnTo>
                  <a:close/>
                  <a:moveTo>
                    <a:pt x="3236" y="4908"/>
                  </a:moveTo>
                  <a:lnTo>
                    <a:pt x="2769" y="5042"/>
                  </a:lnTo>
                  <a:lnTo>
                    <a:pt x="3036" y="5942"/>
                  </a:lnTo>
                  <a:lnTo>
                    <a:pt x="3503" y="5809"/>
                  </a:lnTo>
                  <a:lnTo>
                    <a:pt x="3236" y="4908"/>
                  </a:lnTo>
                  <a:close/>
                  <a:moveTo>
                    <a:pt x="2336" y="5142"/>
                  </a:moveTo>
                  <a:lnTo>
                    <a:pt x="1869" y="5275"/>
                  </a:lnTo>
                  <a:lnTo>
                    <a:pt x="2136" y="6209"/>
                  </a:lnTo>
                  <a:lnTo>
                    <a:pt x="2603" y="6043"/>
                  </a:lnTo>
                  <a:lnTo>
                    <a:pt x="2336" y="5142"/>
                  </a:lnTo>
                  <a:close/>
                  <a:moveTo>
                    <a:pt x="7473" y="2673"/>
                  </a:moveTo>
                  <a:lnTo>
                    <a:pt x="8073" y="4708"/>
                  </a:lnTo>
                  <a:cubicBezTo>
                    <a:pt x="8106" y="4808"/>
                    <a:pt x="8040" y="4942"/>
                    <a:pt x="7940" y="5008"/>
                  </a:cubicBezTo>
                  <a:lnTo>
                    <a:pt x="2035" y="6710"/>
                  </a:lnTo>
                  <a:cubicBezTo>
                    <a:pt x="2018" y="6715"/>
                    <a:pt x="2000" y="6718"/>
                    <a:pt x="1982" y="6718"/>
                  </a:cubicBezTo>
                  <a:cubicBezTo>
                    <a:pt x="1893" y="6718"/>
                    <a:pt x="1796" y="6653"/>
                    <a:pt x="1769" y="6543"/>
                  </a:cubicBezTo>
                  <a:lnTo>
                    <a:pt x="1168" y="4508"/>
                  </a:lnTo>
                  <a:lnTo>
                    <a:pt x="7473" y="2673"/>
                  </a:lnTo>
                  <a:close/>
                  <a:moveTo>
                    <a:pt x="6687" y="0"/>
                  </a:moveTo>
                  <a:cubicBezTo>
                    <a:pt x="6615" y="0"/>
                    <a:pt x="6543" y="12"/>
                    <a:pt x="6472" y="38"/>
                  </a:cubicBezTo>
                  <a:lnTo>
                    <a:pt x="601" y="1739"/>
                  </a:lnTo>
                  <a:cubicBezTo>
                    <a:pt x="234" y="1840"/>
                    <a:pt x="1" y="2240"/>
                    <a:pt x="101" y="2607"/>
                  </a:cubicBezTo>
                  <a:lnTo>
                    <a:pt x="1302" y="6676"/>
                  </a:lnTo>
                  <a:cubicBezTo>
                    <a:pt x="1386" y="6985"/>
                    <a:pt x="1683" y="7200"/>
                    <a:pt x="1994" y="7200"/>
                  </a:cubicBezTo>
                  <a:cubicBezTo>
                    <a:pt x="2052" y="7200"/>
                    <a:pt x="2111" y="7192"/>
                    <a:pt x="2169" y="7177"/>
                  </a:cubicBezTo>
                  <a:lnTo>
                    <a:pt x="8040" y="5442"/>
                  </a:lnTo>
                  <a:cubicBezTo>
                    <a:pt x="8440" y="5342"/>
                    <a:pt x="8640" y="4942"/>
                    <a:pt x="8540" y="4575"/>
                  </a:cubicBezTo>
                  <a:lnTo>
                    <a:pt x="7339" y="505"/>
                  </a:lnTo>
                  <a:cubicBezTo>
                    <a:pt x="7259" y="209"/>
                    <a:pt x="6983" y="0"/>
                    <a:pt x="668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7191300" y="3897250"/>
              <a:ext cx="192775" cy="202650"/>
            </a:xfrm>
            <a:custGeom>
              <a:avLst/>
              <a:gdLst/>
              <a:ahLst/>
              <a:cxnLst/>
              <a:rect l="l" t="t" r="r" b="b"/>
              <a:pathLst>
                <a:path w="7711" h="8106" extrusionOk="0">
                  <a:moveTo>
                    <a:pt x="3036" y="0"/>
                  </a:moveTo>
                  <a:lnTo>
                    <a:pt x="0" y="3036"/>
                  </a:lnTo>
                  <a:lnTo>
                    <a:pt x="3036" y="6071"/>
                  </a:lnTo>
                  <a:lnTo>
                    <a:pt x="3036" y="4070"/>
                  </a:lnTo>
                  <a:cubicBezTo>
                    <a:pt x="3083" y="4069"/>
                    <a:pt x="3129" y="4068"/>
                    <a:pt x="3175" y="4068"/>
                  </a:cubicBezTo>
                  <a:cubicBezTo>
                    <a:pt x="6567" y="4068"/>
                    <a:pt x="6393" y="6493"/>
                    <a:pt x="5504" y="8106"/>
                  </a:cubicBezTo>
                  <a:cubicBezTo>
                    <a:pt x="7710" y="5735"/>
                    <a:pt x="7284" y="1966"/>
                    <a:pt x="3197" y="1966"/>
                  </a:cubicBezTo>
                  <a:cubicBezTo>
                    <a:pt x="3144" y="1966"/>
                    <a:pt x="3090" y="1967"/>
                    <a:pt x="3036" y="1968"/>
                  </a:cubicBezTo>
                  <a:lnTo>
                    <a:pt x="30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7135425" y="4051525"/>
              <a:ext cx="180150" cy="127300"/>
            </a:xfrm>
            <a:custGeom>
              <a:avLst/>
              <a:gdLst/>
              <a:ahLst/>
              <a:cxnLst/>
              <a:rect l="l" t="t" r="r" b="b"/>
              <a:pathLst>
                <a:path w="7206" h="5092" extrusionOk="0">
                  <a:moveTo>
                    <a:pt x="1435" y="434"/>
                  </a:moveTo>
                  <a:lnTo>
                    <a:pt x="3803" y="1735"/>
                  </a:lnTo>
                  <a:lnTo>
                    <a:pt x="3603" y="2068"/>
                  </a:lnTo>
                  <a:lnTo>
                    <a:pt x="1235" y="801"/>
                  </a:lnTo>
                  <a:lnTo>
                    <a:pt x="1435" y="434"/>
                  </a:lnTo>
                  <a:close/>
                  <a:moveTo>
                    <a:pt x="5992" y="1922"/>
                  </a:moveTo>
                  <a:cubicBezTo>
                    <a:pt x="6019" y="1922"/>
                    <a:pt x="6046" y="1927"/>
                    <a:pt x="6071" y="1935"/>
                  </a:cubicBezTo>
                  <a:lnTo>
                    <a:pt x="6405" y="2135"/>
                  </a:lnTo>
                  <a:cubicBezTo>
                    <a:pt x="6505" y="2168"/>
                    <a:pt x="6538" y="2302"/>
                    <a:pt x="6505" y="2402"/>
                  </a:cubicBezTo>
                  <a:lnTo>
                    <a:pt x="5371" y="4470"/>
                  </a:lnTo>
                  <a:cubicBezTo>
                    <a:pt x="5328" y="4535"/>
                    <a:pt x="5271" y="4572"/>
                    <a:pt x="5209" y="4572"/>
                  </a:cubicBezTo>
                  <a:cubicBezTo>
                    <a:pt x="5175" y="4572"/>
                    <a:pt x="5139" y="4560"/>
                    <a:pt x="5104" y="4537"/>
                  </a:cubicBezTo>
                  <a:lnTo>
                    <a:pt x="4770" y="4370"/>
                  </a:lnTo>
                  <a:cubicBezTo>
                    <a:pt x="4670" y="4303"/>
                    <a:pt x="4637" y="4170"/>
                    <a:pt x="4670" y="4103"/>
                  </a:cubicBezTo>
                  <a:lnTo>
                    <a:pt x="5805" y="2035"/>
                  </a:lnTo>
                  <a:cubicBezTo>
                    <a:pt x="5830" y="1960"/>
                    <a:pt x="5911" y="1922"/>
                    <a:pt x="5992" y="1922"/>
                  </a:cubicBezTo>
                  <a:close/>
                  <a:moveTo>
                    <a:pt x="1368" y="0"/>
                  </a:moveTo>
                  <a:lnTo>
                    <a:pt x="0" y="200"/>
                  </a:lnTo>
                  <a:lnTo>
                    <a:pt x="334" y="1335"/>
                  </a:lnTo>
                  <a:lnTo>
                    <a:pt x="701" y="1201"/>
                  </a:lnTo>
                  <a:lnTo>
                    <a:pt x="934" y="1968"/>
                  </a:lnTo>
                  <a:lnTo>
                    <a:pt x="1668" y="1735"/>
                  </a:lnTo>
                  <a:lnTo>
                    <a:pt x="1902" y="2502"/>
                  </a:lnTo>
                  <a:lnTo>
                    <a:pt x="2636" y="2269"/>
                  </a:lnTo>
                  <a:lnTo>
                    <a:pt x="2869" y="3036"/>
                  </a:lnTo>
                  <a:lnTo>
                    <a:pt x="3303" y="2902"/>
                  </a:lnTo>
                  <a:lnTo>
                    <a:pt x="3303" y="2902"/>
                  </a:lnTo>
                  <a:cubicBezTo>
                    <a:pt x="3269" y="2936"/>
                    <a:pt x="3269" y="3002"/>
                    <a:pt x="3269" y="3036"/>
                  </a:cubicBezTo>
                  <a:lnTo>
                    <a:pt x="3103" y="3970"/>
                  </a:lnTo>
                  <a:cubicBezTo>
                    <a:pt x="3036" y="4203"/>
                    <a:pt x="3203" y="4403"/>
                    <a:pt x="3403" y="4470"/>
                  </a:cubicBezTo>
                  <a:lnTo>
                    <a:pt x="5338" y="5071"/>
                  </a:lnTo>
                  <a:cubicBezTo>
                    <a:pt x="5380" y="5085"/>
                    <a:pt x="5426" y="5091"/>
                    <a:pt x="5473" y="5091"/>
                  </a:cubicBezTo>
                  <a:cubicBezTo>
                    <a:pt x="5644" y="5091"/>
                    <a:pt x="5826" y="5002"/>
                    <a:pt x="5905" y="4870"/>
                  </a:cubicBezTo>
                  <a:lnTo>
                    <a:pt x="6305" y="4070"/>
                  </a:lnTo>
                  <a:cubicBezTo>
                    <a:pt x="6405" y="3903"/>
                    <a:pt x="6572" y="3603"/>
                    <a:pt x="6705" y="3403"/>
                  </a:cubicBezTo>
                  <a:lnTo>
                    <a:pt x="7105" y="2635"/>
                  </a:lnTo>
                  <a:cubicBezTo>
                    <a:pt x="7206" y="2435"/>
                    <a:pt x="7172" y="2168"/>
                    <a:pt x="7005" y="2035"/>
                  </a:cubicBezTo>
                  <a:lnTo>
                    <a:pt x="5438" y="734"/>
                  </a:lnTo>
                  <a:cubicBezTo>
                    <a:pt x="5354" y="667"/>
                    <a:pt x="5246" y="634"/>
                    <a:pt x="5137" y="634"/>
                  </a:cubicBezTo>
                  <a:cubicBezTo>
                    <a:pt x="5029" y="634"/>
                    <a:pt x="4921" y="667"/>
                    <a:pt x="4837" y="734"/>
                  </a:cubicBezTo>
                  <a:lnTo>
                    <a:pt x="4137" y="1401"/>
                  </a:lnTo>
                  <a:cubicBezTo>
                    <a:pt x="4137" y="1435"/>
                    <a:pt x="4103" y="1435"/>
                    <a:pt x="4070" y="1468"/>
                  </a:cubicBezTo>
                  <a:lnTo>
                    <a:pt x="136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7007000" y="5122275"/>
              <a:ext cx="145125" cy="126800"/>
            </a:xfrm>
            <a:custGeom>
              <a:avLst/>
              <a:gdLst/>
              <a:ahLst/>
              <a:cxnLst/>
              <a:rect l="l" t="t" r="r" b="b"/>
              <a:pathLst>
                <a:path w="5805" h="5072" extrusionOk="0">
                  <a:moveTo>
                    <a:pt x="4570" y="368"/>
                  </a:moveTo>
                  <a:lnTo>
                    <a:pt x="4937" y="735"/>
                  </a:lnTo>
                  <a:lnTo>
                    <a:pt x="901" y="735"/>
                  </a:lnTo>
                  <a:lnTo>
                    <a:pt x="1235" y="368"/>
                  </a:lnTo>
                  <a:close/>
                  <a:moveTo>
                    <a:pt x="3636" y="1802"/>
                  </a:moveTo>
                  <a:lnTo>
                    <a:pt x="3636" y="2903"/>
                  </a:lnTo>
                  <a:lnTo>
                    <a:pt x="4737" y="2903"/>
                  </a:lnTo>
                  <a:lnTo>
                    <a:pt x="2902" y="4337"/>
                  </a:lnTo>
                  <a:lnTo>
                    <a:pt x="1101" y="2903"/>
                  </a:lnTo>
                  <a:lnTo>
                    <a:pt x="2202" y="2903"/>
                  </a:lnTo>
                  <a:lnTo>
                    <a:pt x="2202" y="1802"/>
                  </a:lnTo>
                  <a:close/>
                  <a:moveTo>
                    <a:pt x="1101" y="1"/>
                  </a:moveTo>
                  <a:lnTo>
                    <a:pt x="0" y="1102"/>
                  </a:lnTo>
                  <a:lnTo>
                    <a:pt x="0" y="4904"/>
                  </a:lnTo>
                  <a:cubicBezTo>
                    <a:pt x="0" y="5005"/>
                    <a:pt x="100" y="5071"/>
                    <a:pt x="200" y="5071"/>
                  </a:cubicBezTo>
                  <a:lnTo>
                    <a:pt x="5638" y="5071"/>
                  </a:lnTo>
                  <a:cubicBezTo>
                    <a:pt x="5738" y="5071"/>
                    <a:pt x="5805" y="5005"/>
                    <a:pt x="5805" y="4904"/>
                  </a:cubicBezTo>
                  <a:lnTo>
                    <a:pt x="5805" y="1102"/>
                  </a:lnTo>
                  <a:lnTo>
                    <a:pt x="4737"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7209650" y="3717125"/>
              <a:ext cx="121775" cy="163450"/>
            </a:xfrm>
            <a:custGeom>
              <a:avLst/>
              <a:gdLst/>
              <a:ahLst/>
              <a:cxnLst/>
              <a:rect l="l" t="t" r="r" b="b"/>
              <a:pathLst>
                <a:path w="4871" h="6538" extrusionOk="0">
                  <a:moveTo>
                    <a:pt x="3669" y="2735"/>
                  </a:moveTo>
                  <a:cubicBezTo>
                    <a:pt x="3903" y="3202"/>
                    <a:pt x="4070" y="3636"/>
                    <a:pt x="4070" y="4036"/>
                  </a:cubicBezTo>
                  <a:lnTo>
                    <a:pt x="4070" y="4070"/>
                  </a:lnTo>
                  <a:cubicBezTo>
                    <a:pt x="4070" y="4103"/>
                    <a:pt x="4070" y="4103"/>
                    <a:pt x="4070" y="4103"/>
                  </a:cubicBezTo>
                  <a:cubicBezTo>
                    <a:pt x="4070" y="4537"/>
                    <a:pt x="3870" y="4937"/>
                    <a:pt x="3569" y="5237"/>
                  </a:cubicBezTo>
                  <a:cubicBezTo>
                    <a:pt x="3269" y="5537"/>
                    <a:pt x="2869" y="5704"/>
                    <a:pt x="2435" y="5704"/>
                  </a:cubicBezTo>
                  <a:lnTo>
                    <a:pt x="2202" y="5704"/>
                  </a:lnTo>
                  <a:cubicBezTo>
                    <a:pt x="3102" y="5170"/>
                    <a:pt x="3669" y="4203"/>
                    <a:pt x="3669" y="3102"/>
                  </a:cubicBezTo>
                  <a:cubicBezTo>
                    <a:pt x="3669" y="2969"/>
                    <a:pt x="3669" y="2835"/>
                    <a:pt x="3669" y="2735"/>
                  </a:cubicBezTo>
                  <a:close/>
                  <a:moveTo>
                    <a:pt x="2435" y="0"/>
                  </a:moveTo>
                  <a:cubicBezTo>
                    <a:pt x="2435" y="0"/>
                    <a:pt x="34" y="2001"/>
                    <a:pt x="0" y="4003"/>
                  </a:cubicBezTo>
                  <a:lnTo>
                    <a:pt x="0" y="4036"/>
                  </a:lnTo>
                  <a:lnTo>
                    <a:pt x="0" y="4103"/>
                  </a:lnTo>
                  <a:lnTo>
                    <a:pt x="0" y="4136"/>
                  </a:lnTo>
                  <a:cubicBezTo>
                    <a:pt x="0" y="5471"/>
                    <a:pt x="1101" y="6538"/>
                    <a:pt x="2435" y="6538"/>
                  </a:cubicBezTo>
                  <a:cubicBezTo>
                    <a:pt x="3770" y="6538"/>
                    <a:pt x="4837" y="5471"/>
                    <a:pt x="4870" y="4136"/>
                  </a:cubicBezTo>
                  <a:lnTo>
                    <a:pt x="4870" y="4103"/>
                  </a:lnTo>
                  <a:lnTo>
                    <a:pt x="4870" y="4036"/>
                  </a:lnTo>
                  <a:lnTo>
                    <a:pt x="4870" y="4003"/>
                  </a:lnTo>
                  <a:cubicBezTo>
                    <a:pt x="4804" y="2001"/>
                    <a:pt x="2435" y="0"/>
                    <a:pt x="24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7082050" y="3601150"/>
              <a:ext cx="186825" cy="175250"/>
            </a:xfrm>
            <a:custGeom>
              <a:avLst/>
              <a:gdLst/>
              <a:ahLst/>
              <a:cxnLst/>
              <a:rect l="l" t="t" r="r" b="b"/>
              <a:pathLst>
                <a:path w="7473" h="7010" extrusionOk="0">
                  <a:moveTo>
                    <a:pt x="4637" y="836"/>
                  </a:moveTo>
                  <a:lnTo>
                    <a:pt x="6305" y="3271"/>
                  </a:lnTo>
                  <a:lnTo>
                    <a:pt x="4304" y="3171"/>
                  </a:lnTo>
                  <a:lnTo>
                    <a:pt x="4637" y="836"/>
                  </a:lnTo>
                  <a:close/>
                  <a:moveTo>
                    <a:pt x="4404" y="1003"/>
                  </a:moveTo>
                  <a:lnTo>
                    <a:pt x="3603" y="3338"/>
                  </a:lnTo>
                  <a:lnTo>
                    <a:pt x="1135" y="3238"/>
                  </a:lnTo>
                  <a:lnTo>
                    <a:pt x="4404" y="1003"/>
                  </a:lnTo>
                  <a:close/>
                  <a:moveTo>
                    <a:pt x="934" y="3438"/>
                  </a:moveTo>
                  <a:lnTo>
                    <a:pt x="3203" y="3905"/>
                  </a:lnTo>
                  <a:lnTo>
                    <a:pt x="2602" y="5840"/>
                  </a:lnTo>
                  <a:lnTo>
                    <a:pt x="934" y="3438"/>
                  </a:lnTo>
                  <a:close/>
                  <a:moveTo>
                    <a:pt x="4304" y="3238"/>
                  </a:moveTo>
                  <a:lnTo>
                    <a:pt x="6205" y="3838"/>
                  </a:lnTo>
                  <a:lnTo>
                    <a:pt x="3203" y="5940"/>
                  </a:lnTo>
                  <a:lnTo>
                    <a:pt x="3303" y="3939"/>
                  </a:lnTo>
                  <a:lnTo>
                    <a:pt x="4170" y="4139"/>
                  </a:lnTo>
                  <a:lnTo>
                    <a:pt x="4304" y="3238"/>
                  </a:lnTo>
                  <a:close/>
                  <a:moveTo>
                    <a:pt x="4679" y="1"/>
                  </a:moveTo>
                  <a:cubicBezTo>
                    <a:pt x="4563" y="1"/>
                    <a:pt x="4445" y="35"/>
                    <a:pt x="4337" y="102"/>
                  </a:cubicBezTo>
                  <a:lnTo>
                    <a:pt x="334" y="2904"/>
                  </a:lnTo>
                  <a:cubicBezTo>
                    <a:pt x="67" y="3071"/>
                    <a:pt x="0" y="3438"/>
                    <a:pt x="167" y="3672"/>
                  </a:cubicBezTo>
                  <a:lnTo>
                    <a:pt x="2336" y="6774"/>
                  </a:lnTo>
                  <a:cubicBezTo>
                    <a:pt x="2435" y="6933"/>
                    <a:pt x="2606" y="7009"/>
                    <a:pt x="2784" y="7009"/>
                  </a:cubicBezTo>
                  <a:cubicBezTo>
                    <a:pt x="2905" y="7009"/>
                    <a:pt x="3028" y="6975"/>
                    <a:pt x="3136" y="6907"/>
                  </a:cubicBezTo>
                  <a:lnTo>
                    <a:pt x="7139" y="4105"/>
                  </a:lnTo>
                  <a:cubicBezTo>
                    <a:pt x="7406" y="3939"/>
                    <a:pt x="7473" y="3572"/>
                    <a:pt x="7272" y="3338"/>
                  </a:cubicBezTo>
                  <a:lnTo>
                    <a:pt x="5138" y="236"/>
                  </a:lnTo>
                  <a:cubicBezTo>
                    <a:pt x="5018" y="77"/>
                    <a:pt x="4851" y="1"/>
                    <a:pt x="467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7007825" y="3495300"/>
              <a:ext cx="144300" cy="145125"/>
            </a:xfrm>
            <a:custGeom>
              <a:avLst/>
              <a:gdLst/>
              <a:ahLst/>
              <a:cxnLst/>
              <a:rect l="l" t="t" r="r" b="b"/>
              <a:pathLst>
                <a:path w="5772" h="5805" extrusionOk="0">
                  <a:moveTo>
                    <a:pt x="1802" y="2001"/>
                  </a:moveTo>
                  <a:lnTo>
                    <a:pt x="1802" y="3803"/>
                  </a:lnTo>
                  <a:lnTo>
                    <a:pt x="3070" y="2902"/>
                  </a:lnTo>
                  <a:lnTo>
                    <a:pt x="1802" y="2001"/>
                  </a:lnTo>
                  <a:close/>
                  <a:moveTo>
                    <a:pt x="3236" y="2001"/>
                  </a:moveTo>
                  <a:lnTo>
                    <a:pt x="3236" y="3803"/>
                  </a:lnTo>
                  <a:lnTo>
                    <a:pt x="4504" y="2902"/>
                  </a:lnTo>
                  <a:lnTo>
                    <a:pt x="3236" y="2001"/>
                  </a:lnTo>
                  <a:close/>
                  <a:moveTo>
                    <a:pt x="2869" y="534"/>
                  </a:moveTo>
                  <a:cubicBezTo>
                    <a:pt x="4170" y="534"/>
                    <a:pt x="5238" y="1601"/>
                    <a:pt x="5238" y="2902"/>
                  </a:cubicBezTo>
                  <a:cubicBezTo>
                    <a:pt x="5238" y="4203"/>
                    <a:pt x="4170" y="5237"/>
                    <a:pt x="2869" y="5237"/>
                  </a:cubicBezTo>
                  <a:cubicBezTo>
                    <a:pt x="1568" y="5237"/>
                    <a:pt x="534" y="4203"/>
                    <a:pt x="534" y="2902"/>
                  </a:cubicBezTo>
                  <a:cubicBezTo>
                    <a:pt x="534" y="1601"/>
                    <a:pt x="1568" y="534"/>
                    <a:pt x="2869" y="534"/>
                  </a:cubicBezTo>
                  <a:close/>
                  <a:moveTo>
                    <a:pt x="2869" y="0"/>
                  </a:moveTo>
                  <a:cubicBezTo>
                    <a:pt x="1268" y="0"/>
                    <a:pt x="1" y="1301"/>
                    <a:pt x="1" y="2902"/>
                  </a:cubicBezTo>
                  <a:cubicBezTo>
                    <a:pt x="1" y="4503"/>
                    <a:pt x="1268" y="5804"/>
                    <a:pt x="2869" y="5804"/>
                  </a:cubicBezTo>
                  <a:cubicBezTo>
                    <a:pt x="4471" y="5804"/>
                    <a:pt x="5772" y="4503"/>
                    <a:pt x="5772" y="2902"/>
                  </a:cubicBezTo>
                  <a:cubicBezTo>
                    <a:pt x="5772" y="1301"/>
                    <a:pt x="4471" y="0"/>
                    <a:pt x="28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7072875" y="3803850"/>
              <a:ext cx="113450" cy="130100"/>
            </a:xfrm>
            <a:custGeom>
              <a:avLst/>
              <a:gdLst/>
              <a:ahLst/>
              <a:cxnLst/>
              <a:rect l="l" t="t" r="r" b="b"/>
              <a:pathLst>
                <a:path w="4538" h="5204" extrusionOk="0">
                  <a:moveTo>
                    <a:pt x="2969" y="701"/>
                  </a:moveTo>
                  <a:cubicBezTo>
                    <a:pt x="3036" y="734"/>
                    <a:pt x="3103" y="801"/>
                    <a:pt x="3136" y="801"/>
                  </a:cubicBezTo>
                  <a:lnTo>
                    <a:pt x="3737" y="1435"/>
                  </a:lnTo>
                  <a:cubicBezTo>
                    <a:pt x="3770" y="1435"/>
                    <a:pt x="3803" y="1501"/>
                    <a:pt x="3837" y="1601"/>
                  </a:cubicBezTo>
                  <a:cubicBezTo>
                    <a:pt x="3837" y="1601"/>
                    <a:pt x="3837" y="1635"/>
                    <a:pt x="3837" y="1635"/>
                  </a:cubicBezTo>
                  <a:lnTo>
                    <a:pt x="2903" y="1635"/>
                  </a:lnTo>
                  <a:lnTo>
                    <a:pt x="2903" y="701"/>
                  </a:lnTo>
                  <a:close/>
                  <a:moveTo>
                    <a:pt x="2602" y="667"/>
                  </a:moveTo>
                  <a:lnTo>
                    <a:pt x="2602" y="1968"/>
                  </a:lnTo>
                  <a:lnTo>
                    <a:pt x="3903" y="1968"/>
                  </a:lnTo>
                  <a:lnTo>
                    <a:pt x="3903" y="4537"/>
                  </a:lnTo>
                  <a:lnTo>
                    <a:pt x="668" y="4537"/>
                  </a:lnTo>
                  <a:lnTo>
                    <a:pt x="668" y="667"/>
                  </a:lnTo>
                  <a:close/>
                  <a:moveTo>
                    <a:pt x="501" y="0"/>
                  </a:moveTo>
                  <a:cubicBezTo>
                    <a:pt x="234" y="0"/>
                    <a:pt x="1" y="234"/>
                    <a:pt x="1" y="501"/>
                  </a:cubicBezTo>
                  <a:lnTo>
                    <a:pt x="1" y="4704"/>
                  </a:lnTo>
                  <a:cubicBezTo>
                    <a:pt x="1" y="4970"/>
                    <a:pt x="234" y="5204"/>
                    <a:pt x="501" y="5204"/>
                  </a:cubicBezTo>
                  <a:lnTo>
                    <a:pt x="4070" y="5204"/>
                  </a:lnTo>
                  <a:cubicBezTo>
                    <a:pt x="4337" y="5204"/>
                    <a:pt x="4537" y="4970"/>
                    <a:pt x="4537" y="4704"/>
                  </a:cubicBezTo>
                  <a:lnTo>
                    <a:pt x="4537" y="1801"/>
                  </a:lnTo>
                  <a:cubicBezTo>
                    <a:pt x="4537" y="1535"/>
                    <a:pt x="4370" y="1168"/>
                    <a:pt x="4204" y="968"/>
                  </a:cubicBezTo>
                  <a:lnTo>
                    <a:pt x="3603" y="367"/>
                  </a:lnTo>
                  <a:cubicBezTo>
                    <a:pt x="3403" y="167"/>
                    <a:pt x="3036" y="0"/>
                    <a:pt x="27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7064525" y="4196625"/>
              <a:ext cx="183500" cy="196000"/>
            </a:xfrm>
            <a:custGeom>
              <a:avLst/>
              <a:gdLst/>
              <a:ahLst/>
              <a:cxnLst/>
              <a:rect l="l" t="t" r="r" b="b"/>
              <a:pathLst>
                <a:path w="7340" h="7840" extrusionOk="0">
                  <a:moveTo>
                    <a:pt x="1936" y="2436"/>
                  </a:moveTo>
                  <a:lnTo>
                    <a:pt x="1936" y="2936"/>
                  </a:lnTo>
                  <a:lnTo>
                    <a:pt x="5372" y="2936"/>
                  </a:lnTo>
                  <a:lnTo>
                    <a:pt x="5372" y="2436"/>
                  </a:lnTo>
                  <a:close/>
                  <a:moveTo>
                    <a:pt x="1936" y="3403"/>
                  </a:moveTo>
                  <a:lnTo>
                    <a:pt x="1936" y="3903"/>
                  </a:lnTo>
                  <a:lnTo>
                    <a:pt x="5372" y="3903"/>
                  </a:lnTo>
                  <a:lnTo>
                    <a:pt x="5372" y="3403"/>
                  </a:lnTo>
                  <a:close/>
                  <a:moveTo>
                    <a:pt x="1936" y="4404"/>
                  </a:moveTo>
                  <a:lnTo>
                    <a:pt x="1936" y="4871"/>
                  </a:lnTo>
                  <a:lnTo>
                    <a:pt x="5372" y="4871"/>
                  </a:lnTo>
                  <a:lnTo>
                    <a:pt x="5372" y="4404"/>
                  </a:lnTo>
                  <a:close/>
                  <a:moveTo>
                    <a:pt x="1936" y="5371"/>
                  </a:moveTo>
                  <a:lnTo>
                    <a:pt x="1936" y="5871"/>
                  </a:lnTo>
                  <a:lnTo>
                    <a:pt x="5372" y="5871"/>
                  </a:lnTo>
                  <a:lnTo>
                    <a:pt x="5372" y="5371"/>
                  </a:lnTo>
                  <a:close/>
                  <a:moveTo>
                    <a:pt x="6372" y="968"/>
                  </a:moveTo>
                  <a:lnTo>
                    <a:pt x="6372" y="6839"/>
                  </a:lnTo>
                  <a:lnTo>
                    <a:pt x="968" y="6839"/>
                  </a:lnTo>
                  <a:lnTo>
                    <a:pt x="968" y="968"/>
                  </a:lnTo>
                  <a:close/>
                  <a:moveTo>
                    <a:pt x="735" y="0"/>
                  </a:moveTo>
                  <a:cubicBezTo>
                    <a:pt x="335" y="0"/>
                    <a:pt x="1" y="334"/>
                    <a:pt x="1" y="734"/>
                  </a:cubicBezTo>
                  <a:lnTo>
                    <a:pt x="1" y="7106"/>
                  </a:lnTo>
                  <a:cubicBezTo>
                    <a:pt x="1" y="7506"/>
                    <a:pt x="335" y="7839"/>
                    <a:pt x="735" y="7839"/>
                  </a:cubicBezTo>
                  <a:lnTo>
                    <a:pt x="6606" y="7839"/>
                  </a:lnTo>
                  <a:cubicBezTo>
                    <a:pt x="7006" y="7839"/>
                    <a:pt x="7340" y="7506"/>
                    <a:pt x="7340" y="7106"/>
                  </a:cubicBezTo>
                  <a:lnTo>
                    <a:pt x="7340" y="734"/>
                  </a:lnTo>
                  <a:cubicBezTo>
                    <a:pt x="7340" y="334"/>
                    <a:pt x="7006" y="0"/>
                    <a:pt x="660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7030350" y="4431800"/>
              <a:ext cx="174300" cy="130100"/>
            </a:xfrm>
            <a:custGeom>
              <a:avLst/>
              <a:gdLst/>
              <a:ahLst/>
              <a:cxnLst/>
              <a:rect l="l" t="t" r="r" b="b"/>
              <a:pathLst>
                <a:path w="6972" h="5204" extrusionOk="0">
                  <a:moveTo>
                    <a:pt x="1301" y="434"/>
                  </a:moveTo>
                  <a:lnTo>
                    <a:pt x="1301" y="1301"/>
                  </a:lnTo>
                  <a:lnTo>
                    <a:pt x="434" y="1301"/>
                  </a:lnTo>
                  <a:lnTo>
                    <a:pt x="434" y="434"/>
                  </a:lnTo>
                  <a:close/>
                  <a:moveTo>
                    <a:pt x="6538" y="434"/>
                  </a:moveTo>
                  <a:lnTo>
                    <a:pt x="6538" y="1301"/>
                  </a:lnTo>
                  <a:lnTo>
                    <a:pt x="5671" y="1301"/>
                  </a:lnTo>
                  <a:lnTo>
                    <a:pt x="5671" y="434"/>
                  </a:lnTo>
                  <a:close/>
                  <a:moveTo>
                    <a:pt x="1301" y="2168"/>
                  </a:moveTo>
                  <a:lnTo>
                    <a:pt x="1301" y="3036"/>
                  </a:lnTo>
                  <a:lnTo>
                    <a:pt x="434" y="3036"/>
                  </a:lnTo>
                  <a:lnTo>
                    <a:pt x="434" y="2168"/>
                  </a:lnTo>
                  <a:close/>
                  <a:moveTo>
                    <a:pt x="6538" y="2168"/>
                  </a:moveTo>
                  <a:lnTo>
                    <a:pt x="6538" y="3036"/>
                  </a:lnTo>
                  <a:lnTo>
                    <a:pt x="5671" y="3036"/>
                  </a:lnTo>
                  <a:lnTo>
                    <a:pt x="5671" y="2168"/>
                  </a:lnTo>
                  <a:close/>
                  <a:moveTo>
                    <a:pt x="2602" y="1301"/>
                  </a:moveTo>
                  <a:lnTo>
                    <a:pt x="2602" y="3903"/>
                  </a:lnTo>
                  <a:lnTo>
                    <a:pt x="4337" y="2602"/>
                  </a:lnTo>
                  <a:lnTo>
                    <a:pt x="2602" y="1301"/>
                  </a:lnTo>
                  <a:close/>
                  <a:moveTo>
                    <a:pt x="1301" y="3903"/>
                  </a:moveTo>
                  <a:lnTo>
                    <a:pt x="1301" y="4770"/>
                  </a:lnTo>
                  <a:lnTo>
                    <a:pt x="434" y="4770"/>
                  </a:lnTo>
                  <a:lnTo>
                    <a:pt x="434" y="3903"/>
                  </a:lnTo>
                  <a:close/>
                  <a:moveTo>
                    <a:pt x="5237" y="434"/>
                  </a:moveTo>
                  <a:lnTo>
                    <a:pt x="5237" y="4770"/>
                  </a:lnTo>
                  <a:lnTo>
                    <a:pt x="1735" y="4770"/>
                  </a:lnTo>
                  <a:lnTo>
                    <a:pt x="1735" y="434"/>
                  </a:lnTo>
                  <a:close/>
                  <a:moveTo>
                    <a:pt x="6538" y="3903"/>
                  </a:moveTo>
                  <a:lnTo>
                    <a:pt x="6538" y="4770"/>
                  </a:lnTo>
                  <a:lnTo>
                    <a:pt x="5671" y="4770"/>
                  </a:lnTo>
                  <a:lnTo>
                    <a:pt x="5671" y="3903"/>
                  </a:lnTo>
                  <a:close/>
                  <a:moveTo>
                    <a:pt x="0" y="0"/>
                  </a:moveTo>
                  <a:lnTo>
                    <a:pt x="0" y="5204"/>
                  </a:lnTo>
                  <a:lnTo>
                    <a:pt x="6972" y="5204"/>
                  </a:lnTo>
                  <a:lnTo>
                    <a:pt x="6972"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7229650" y="4392600"/>
              <a:ext cx="103425" cy="98425"/>
            </a:xfrm>
            <a:custGeom>
              <a:avLst/>
              <a:gdLst/>
              <a:ahLst/>
              <a:cxnLst/>
              <a:rect l="l" t="t" r="r" b="b"/>
              <a:pathLst>
                <a:path w="4137" h="3937" extrusionOk="0">
                  <a:moveTo>
                    <a:pt x="2069" y="634"/>
                  </a:moveTo>
                  <a:lnTo>
                    <a:pt x="2503" y="1568"/>
                  </a:lnTo>
                  <a:lnTo>
                    <a:pt x="3503" y="1702"/>
                  </a:lnTo>
                  <a:lnTo>
                    <a:pt x="2803" y="2402"/>
                  </a:lnTo>
                  <a:lnTo>
                    <a:pt x="2970" y="3403"/>
                  </a:lnTo>
                  <a:lnTo>
                    <a:pt x="2069" y="2936"/>
                  </a:lnTo>
                  <a:lnTo>
                    <a:pt x="1168" y="3403"/>
                  </a:lnTo>
                  <a:lnTo>
                    <a:pt x="1335" y="2402"/>
                  </a:lnTo>
                  <a:lnTo>
                    <a:pt x="601" y="1702"/>
                  </a:lnTo>
                  <a:lnTo>
                    <a:pt x="1602" y="1568"/>
                  </a:lnTo>
                  <a:lnTo>
                    <a:pt x="2069" y="634"/>
                  </a:lnTo>
                  <a:close/>
                  <a:moveTo>
                    <a:pt x="2069" y="0"/>
                  </a:moveTo>
                  <a:lnTo>
                    <a:pt x="1435" y="1301"/>
                  </a:lnTo>
                  <a:lnTo>
                    <a:pt x="1" y="1501"/>
                  </a:lnTo>
                  <a:lnTo>
                    <a:pt x="1035" y="2502"/>
                  </a:lnTo>
                  <a:lnTo>
                    <a:pt x="768" y="3937"/>
                  </a:lnTo>
                  <a:lnTo>
                    <a:pt x="768" y="3937"/>
                  </a:lnTo>
                  <a:lnTo>
                    <a:pt x="2069" y="3269"/>
                  </a:lnTo>
                  <a:lnTo>
                    <a:pt x="3336" y="3937"/>
                  </a:lnTo>
                  <a:lnTo>
                    <a:pt x="3336" y="3937"/>
                  </a:lnTo>
                  <a:lnTo>
                    <a:pt x="3103" y="2502"/>
                  </a:lnTo>
                  <a:lnTo>
                    <a:pt x="4137" y="1501"/>
                  </a:lnTo>
                  <a:lnTo>
                    <a:pt x="2703" y="1301"/>
                  </a:lnTo>
                  <a:lnTo>
                    <a:pt x="206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6887750" y="3401050"/>
              <a:ext cx="129275" cy="136800"/>
            </a:xfrm>
            <a:custGeom>
              <a:avLst/>
              <a:gdLst/>
              <a:ahLst/>
              <a:cxnLst/>
              <a:rect l="l" t="t" r="r" b="b"/>
              <a:pathLst>
                <a:path w="5171" h="5472" extrusionOk="0">
                  <a:moveTo>
                    <a:pt x="2068" y="334"/>
                  </a:moveTo>
                  <a:cubicBezTo>
                    <a:pt x="1668" y="334"/>
                    <a:pt x="1301" y="534"/>
                    <a:pt x="1034" y="701"/>
                  </a:cubicBezTo>
                  <a:lnTo>
                    <a:pt x="1034" y="3903"/>
                  </a:lnTo>
                  <a:cubicBezTo>
                    <a:pt x="1301" y="3737"/>
                    <a:pt x="1668" y="3537"/>
                    <a:pt x="2068" y="3537"/>
                  </a:cubicBezTo>
                  <a:cubicBezTo>
                    <a:pt x="2469" y="3537"/>
                    <a:pt x="2836" y="3637"/>
                    <a:pt x="3102" y="3803"/>
                  </a:cubicBezTo>
                  <a:cubicBezTo>
                    <a:pt x="3336" y="3970"/>
                    <a:pt x="3736" y="4104"/>
                    <a:pt x="4137" y="4104"/>
                  </a:cubicBezTo>
                  <a:cubicBezTo>
                    <a:pt x="4537" y="4104"/>
                    <a:pt x="4904" y="3870"/>
                    <a:pt x="5171" y="3703"/>
                  </a:cubicBezTo>
                  <a:lnTo>
                    <a:pt x="5171" y="534"/>
                  </a:lnTo>
                  <a:cubicBezTo>
                    <a:pt x="4904" y="701"/>
                    <a:pt x="4537" y="901"/>
                    <a:pt x="4137" y="901"/>
                  </a:cubicBezTo>
                  <a:cubicBezTo>
                    <a:pt x="3703" y="901"/>
                    <a:pt x="3336" y="801"/>
                    <a:pt x="3102" y="634"/>
                  </a:cubicBezTo>
                  <a:cubicBezTo>
                    <a:pt x="2836" y="434"/>
                    <a:pt x="2469" y="334"/>
                    <a:pt x="2068" y="334"/>
                  </a:cubicBezTo>
                  <a:close/>
                  <a:moveTo>
                    <a:pt x="367" y="1"/>
                  </a:moveTo>
                  <a:cubicBezTo>
                    <a:pt x="167" y="1"/>
                    <a:pt x="0" y="134"/>
                    <a:pt x="0" y="334"/>
                  </a:cubicBezTo>
                  <a:lnTo>
                    <a:pt x="0" y="5471"/>
                  </a:lnTo>
                  <a:lnTo>
                    <a:pt x="701" y="5471"/>
                  </a:lnTo>
                  <a:lnTo>
                    <a:pt x="701" y="334"/>
                  </a:lnTo>
                  <a:cubicBezTo>
                    <a:pt x="701" y="134"/>
                    <a:pt x="534" y="1"/>
                    <a:pt x="367"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6727625" y="3335175"/>
              <a:ext cx="136800" cy="136775"/>
            </a:xfrm>
            <a:custGeom>
              <a:avLst/>
              <a:gdLst/>
              <a:ahLst/>
              <a:cxnLst/>
              <a:rect l="l" t="t" r="r" b="b"/>
              <a:pathLst>
                <a:path w="5472" h="5471" extrusionOk="0">
                  <a:moveTo>
                    <a:pt x="167" y="0"/>
                  </a:moveTo>
                  <a:cubicBezTo>
                    <a:pt x="67" y="0"/>
                    <a:pt x="1" y="67"/>
                    <a:pt x="1" y="167"/>
                  </a:cubicBezTo>
                  <a:lnTo>
                    <a:pt x="1" y="1368"/>
                  </a:lnTo>
                  <a:lnTo>
                    <a:pt x="1" y="1702"/>
                  </a:lnTo>
                  <a:cubicBezTo>
                    <a:pt x="1" y="1835"/>
                    <a:pt x="134" y="1935"/>
                    <a:pt x="268" y="2035"/>
                  </a:cubicBezTo>
                  <a:cubicBezTo>
                    <a:pt x="468" y="2169"/>
                    <a:pt x="668" y="2335"/>
                    <a:pt x="668" y="2736"/>
                  </a:cubicBezTo>
                  <a:lnTo>
                    <a:pt x="668" y="5471"/>
                  </a:lnTo>
                  <a:lnTo>
                    <a:pt x="1702" y="5471"/>
                  </a:lnTo>
                  <a:lnTo>
                    <a:pt x="1702" y="2736"/>
                  </a:lnTo>
                  <a:cubicBezTo>
                    <a:pt x="1702" y="2335"/>
                    <a:pt x="1902" y="2169"/>
                    <a:pt x="2102" y="2035"/>
                  </a:cubicBezTo>
                  <a:cubicBezTo>
                    <a:pt x="2236" y="1935"/>
                    <a:pt x="2369" y="1835"/>
                    <a:pt x="2369" y="1702"/>
                  </a:cubicBezTo>
                  <a:lnTo>
                    <a:pt x="2369" y="1368"/>
                  </a:lnTo>
                  <a:lnTo>
                    <a:pt x="2369" y="167"/>
                  </a:lnTo>
                  <a:cubicBezTo>
                    <a:pt x="2369" y="67"/>
                    <a:pt x="2302" y="0"/>
                    <a:pt x="2202" y="0"/>
                  </a:cubicBezTo>
                  <a:cubicBezTo>
                    <a:pt x="2102" y="0"/>
                    <a:pt x="2035" y="67"/>
                    <a:pt x="2035" y="167"/>
                  </a:cubicBezTo>
                  <a:lnTo>
                    <a:pt x="2035" y="1368"/>
                  </a:lnTo>
                  <a:cubicBezTo>
                    <a:pt x="2035" y="1401"/>
                    <a:pt x="1969" y="1435"/>
                    <a:pt x="1869" y="1435"/>
                  </a:cubicBezTo>
                  <a:cubicBezTo>
                    <a:pt x="1769" y="1435"/>
                    <a:pt x="1702" y="1401"/>
                    <a:pt x="1702" y="1368"/>
                  </a:cubicBezTo>
                  <a:lnTo>
                    <a:pt x="1702" y="167"/>
                  </a:lnTo>
                  <a:cubicBezTo>
                    <a:pt x="1702" y="67"/>
                    <a:pt x="1635" y="0"/>
                    <a:pt x="1535" y="0"/>
                  </a:cubicBezTo>
                  <a:cubicBezTo>
                    <a:pt x="1435" y="0"/>
                    <a:pt x="1368" y="67"/>
                    <a:pt x="1368" y="167"/>
                  </a:cubicBezTo>
                  <a:lnTo>
                    <a:pt x="1368" y="1368"/>
                  </a:lnTo>
                  <a:cubicBezTo>
                    <a:pt x="1368" y="1401"/>
                    <a:pt x="1268" y="1435"/>
                    <a:pt x="1202" y="1435"/>
                  </a:cubicBezTo>
                  <a:cubicBezTo>
                    <a:pt x="1101" y="1435"/>
                    <a:pt x="1001" y="1401"/>
                    <a:pt x="1001" y="1368"/>
                  </a:cubicBezTo>
                  <a:lnTo>
                    <a:pt x="1001" y="167"/>
                  </a:lnTo>
                  <a:cubicBezTo>
                    <a:pt x="1001" y="67"/>
                    <a:pt x="935" y="0"/>
                    <a:pt x="835" y="0"/>
                  </a:cubicBezTo>
                  <a:cubicBezTo>
                    <a:pt x="735" y="0"/>
                    <a:pt x="668" y="67"/>
                    <a:pt x="668" y="167"/>
                  </a:cubicBezTo>
                  <a:lnTo>
                    <a:pt x="668" y="1368"/>
                  </a:lnTo>
                  <a:cubicBezTo>
                    <a:pt x="668" y="1401"/>
                    <a:pt x="601" y="1435"/>
                    <a:pt x="501" y="1435"/>
                  </a:cubicBezTo>
                  <a:cubicBezTo>
                    <a:pt x="401" y="1435"/>
                    <a:pt x="334" y="1401"/>
                    <a:pt x="334" y="1368"/>
                  </a:cubicBezTo>
                  <a:lnTo>
                    <a:pt x="334" y="167"/>
                  </a:lnTo>
                  <a:cubicBezTo>
                    <a:pt x="334" y="67"/>
                    <a:pt x="268" y="0"/>
                    <a:pt x="167" y="0"/>
                  </a:cubicBezTo>
                  <a:close/>
                  <a:moveTo>
                    <a:pt x="4604" y="0"/>
                  </a:moveTo>
                  <a:cubicBezTo>
                    <a:pt x="4137" y="0"/>
                    <a:pt x="3770" y="367"/>
                    <a:pt x="3770" y="834"/>
                  </a:cubicBezTo>
                  <a:lnTo>
                    <a:pt x="3770" y="3403"/>
                  </a:lnTo>
                  <a:lnTo>
                    <a:pt x="4437" y="3403"/>
                  </a:lnTo>
                  <a:lnTo>
                    <a:pt x="4437" y="5471"/>
                  </a:lnTo>
                  <a:lnTo>
                    <a:pt x="5471" y="5471"/>
                  </a:lnTo>
                  <a:lnTo>
                    <a:pt x="5471" y="834"/>
                  </a:lnTo>
                  <a:cubicBezTo>
                    <a:pt x="5471" y="367"/>
                    <a:pt x="5071" y="0"/>
                    <a:pt x="460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6995325" y="4591900"/>
              <a:ext cx="155975" cy="175975"/>
            </a:xfrm>
            <a:custGeom>
              <a:avLst/>
              <a:gdLst/>
              <a:ahLst/>
              <a:cxnLst/>
              <a:rect l="l" t="t" r="r" b="b"/>
              <a:pathLst>
                <a:path w="6239" h="7039" extrusionOk="0">
                  <a:moveTo>
                    <a:pt x="1501" y="701"/>
                  </a:moveTo>
                  <a:cubicBezTo>
                    <a:pt x="1635" y="701"/>
                    <a:pt x="1802" y="768"/>
                    <a:pt x="1902" y="868"/>
                  </a:cubicBezTo>
                  <a:cubicBezTo>
                    <a:pt x="2135" y="1102"/>
                    <a:pt x="2335" y="1502"/>
                    <a:pt x="2469" y="1969"/>
                  </a:cubicBezTo>
                  <a:cubicBezTo>
                    <a:pt x="2469" y="1969"/>
                    <a:pt x="2502" y="2002"/>
                    <a:pt x="2502" y="2002"/>
                  </a:cubicBezTo>
                  <a:lnTo>
                    <a:pt x="2435" y="2002"/>
                  </a:lnTo>
                  <a:cubicBezTo>
                    <a:pt x="1968" y="1869"/>
                    <a:pt x="1601" y="1669"/>
                    <a:pt x="1368" y="1435"/>
                  </a:cubicBezTo>
                  <a:cubicBezTo>
                    <a:pt x="1268" y="1302"/>
                    <a:pt x="1201" y="1168"/>
                    <a:pt x="1168" y="1035"/>
                  </a:cubicBezTo>
                  <a:cubicBezTo>
                    <a:pt x="1168" y="968"/>
                    <a:pt x="1168" y="868"/>
                    <a:pt x="1268" y="768"/>
                  </a:cubicBezTo>
                  <a:cubicBezTo>
                    <a:pt x="1335" y="701"/>
                    <a:pt x="1435" y="701"/>
                    <a:pt x="1501" y="701"/>
                  </a:cubicBezTo>
                  <a:close/>
                  <a:moveTo>
                    <a:pt x="4871" y="501"/>
                  </a:moveTo>
                  <a:cubicBezTo>
                    <a:pt x="4971" y="501"/>
                    <a:pt x="5071" y="534"/>
                    <a:pt x="5137" y="601"/>
                  </a:cubicBezTo>
                  <a:cubicBezTo>
                    <a:pt x="5304" y="768"/>
                    <a:pt x="5204" y="1202"/>
                    <a:pt x="4904" y="1502"/>
                  </a:cubicBezTo>
                  <a:cubicBezTo>
                    <a:pt x="4604" y="1802"/>
                    <a:pt x="4203" y="2002"/>
                    <a:pt x="3836" y="2136"/>
                  </a:cubicBezTo>
                  <a:lnTo>
                    <a:pt x="3503" y="2136"/>
                  </a:lnTo>
                  <a:cubicBezTo>
                    <a:pt x="3603" y="1735"/>
                    <a:pt x="3836" y="1202"/>
                    <a:pt x="4237" y="801"/>
                  </a:cubicBezTo>
                  <a:cubicBezTo>
                    <a:pt x="4437" y="635"/>
                    <a:pt x="4670" y="501"/>
                    <a:pt x="4871" y="501"/>
                  </a:cubicBezTo>
                  <a:close/>
                  <a:moveTo>
                    <a:pt x="2669" y="2603"/>
                  </a:moveTo>
                  <a:lnTo>
                    <a:pt x="2669" y="3470"/>
                  </a:lnTo>
                  <a:lnTo>
                    <a:pt x="434" y="3470"/>
                  </a:lnTo>
                  <a:lnTo>
                    <a:pt x="434" y="2603"/>
                  </a:lnTo>
                  <a:close/>
                  <a:moveTo>
                    <a:pt x="5771" y="2603"/>
                  </a:moveTo>
                  <a:lnTo>
                    <a:pt x="5771" y="3470"/>
                  </a:lnTo>
                  <a:lnTo>
                    <a:pt x="3536" y="3470"/>
                  </a:lnTo>
                  <a:lnTo>
                    <a:pt x="3536" y="2603"/>
                  </a:lnTo>
                  <a:close/>
                  <a:moveTo>
                    <a:pt x="2669" y="3703"/>
                  </a:moveTo>
                  <a:lnTo>
                    <a:pt x="2669" y="6605"/>
                  </a:lnTo>
                  <a:lnTo>
                    <a:pt x="868" y="6605"/>
                  </a:lnTo>
                  <a:lnTo>
                    <a:pt x="868" y="3703"/>
                  </a:lnTo>
                  <a:close/>
                  <a:moveTo>
                    <a:pt x="5338" y="3703"/>
                  </a:moveTo>
                  <a:lnTo>
                    <a:pt x="5338" y="6605"/>
                  </a:lnTo>
                  <a:lnTo>
                    <a:pt x="3536" y="6605"/>
                  </a:lnTo>
                  <a:lnTo>
                    <a:pt x="3536" y="3703"/>
                  </a:lnTo>
                  <a:close/>
                  <a:moveTo>
                    <a:pt x="4871" y="1"/>
                  </a:moveTo>
                  <a:cubicBezTo>
                    <a:pt x="4537" y="1"/>
                    <a:pt x="4170" y="168"/>
                    <a:pt x="3870" y="468"/>
                  </a:cubicBezTo>
                  <a:cubicBezTo>
                    <a:pt x="3436" y="935"/>
                    <a:pt x="3169" y="1569"/>
                    <a:pt x="3002" y="2002"/>
                  </a:cubicBezTo>
                  <a:cubicBezTo>
                    <a:pt x="2902" y="1569"/>
                    <a:pt x="2702" y="935"/>
                    <a:pt x="2269" y="534"/>
                  </a:cubicBezTo>
                  <a:cubicBezTo>
                    <a:pt x="2035" y="301"/>
                    <a:pt x="1768" y="168"/>
                    <a:pt x="1501" y="168"/>
                  </a:cubicBezTo>
                  <a:cubicBezTo>
                    <a:pt x="1268" y="168"/>
                    <a:pt x="1068" y="268"/>
                    <a:pt x="901" y="401"/>
                  </a:cubicBezTo>
                  <a:cubicBezTo>
                    <a:pt x="567" y="768"/>
                    <a:pt x="601" y="1368"/>
                    <a:pt x="1001" y="1769"/>
                  </a:cubicBezTo>
                  <a:cubicBezTo>
                    <a:pt x="1168" y="1935"/>
                    <a:pt x="1335" y="2036"/>
                    <a:pt x="1501" y="2136"/>
                  </a:cubicBezTo>
                  <a:lnTo>
                    <a:pt x="0" y="2136"/>
                  </a:lnTo>
                  <a:lnTo>
                    <a:pt x="0" y="3937"/>
                  </a:lnTo>
                  <a:lnTo>
                    <a:pt x="434" y="3937"/>
                  </a:lnTo>
                  <a:lnTo>
                    <a:pt x="434" y="7039"/>
                  </a:lnTo>
                  <a:lnTo>
                    <a:pt x="5771" y="7039"/>
                  </a:lnTo>
                  <a:lnTo>
                    <a:pt x="5771" y="3937"/>
                  </a:lnTo>
                  <a:lnTo>
                    <a:pt x="6238" y="3937"/>
                  </a:lnTo>
                  <a:lnTo>
                    <a:pt x="6238" y="2136"/>
                  </a:lnTo>
                  <a:lnTo>
                    <a:pt x="4904" y="2136"/>
                  </a:lnTo>
                  <a:cubicBezTo>
                    <a:pt x="5037" y="2069"/>
                    <a:pt x="5171" y="1969"/>
                    <a:pt x="5271" y="1835"/>
                  </a:cubicBezTo>
                  <a:cubicBezTo>
                    <a:pt x="5504" y="1602"/>
                    <a:pt x="5671" y="1335"/>
                    <a:pt x="5704" y="1035"/>
                  </a:cubicBezTo>
                  <a:cubicBezTo>
                    <a:pt x="5771" y="735"/>
                    <a:pt x="5671" y="434"/>
                    <a:pt x="5504" y="234"/>
                  </a:cubicBezTo>
                  <a:cubicBezTo>
                    <a:pt x="5338" y="101"/>
                    <a:pt x="5137" y="1"/>
                    <a:pt x="48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6947775" y="5384975"/>
              <a:ext cx="163475" cy="132625"/>
            </a:xfrm>
            <a:custGeom>
              <a:avLst/>
              <a:gdLst/>
              <a:ahLst/>
              <a:cxnLst/>
              <a:rect l="l" t="t" r="r" b="b"/>
              <a:pathLst>
                <a:path w="6539" h="5305" extrusionOk="0">
                  <a:moveTo>
                    <a:pt x="2036" y="2836"/>
                  </a:moveTo>
                  <a:cubicBezTo>
                    <a:pt x="1802" y="2836"/>
                    <a:pt x="1635" y="3136"/>
                    <a:pt x="1635" y="3470"/>
                  </a:cubicBezTo>
                  <a:cubicBezTo>
                    <a:pt x="1635" y="3803"/>
                    <a:pt x="1802" y="4070"/>
                    <a:pt x="2036" y="4070"/>
                  </a:cubicBezTo>
                  <a:cubicBezTo>
                    <a:pt x="2269" y="4070"/>
                    <a:pt x="2436" y="3803"/>
                    <a:pt x="2436" y="3470"/>
                  </a:cubicBezTo>
                  <a:cubicBezTo>
                    <a:pt x="2436" y="3136"/>
                    <a:pt x="2269" y="2836"/>
                    <a:pt x="2036" y="2836"/>
                  </a:cubicBezTo>
                  <a:close/>
                  <a:moveTo>
                    <a:pt x="4471" y="2836"/>
                  </a:moveTo>
                  <a:cubicBezTo>
                    <a:pt x="4237" y="2869"/>
                    <a:pt x="4071" y="3136"/>
                    <a:pt x="4071" y="3470"/>
                  </a:cubicBezTo>
                  <a:cubicBezTo>
                    <a:pt x="4071" y="3803"/>
                    <a:pt x="4271" y="4070"/>
                    <a:pt x="4471" y="4070"/>
                  </a:cubicBezTo>
                  <a:cubicBezTo>
                    <a:pt x="4704" y="4070"/>
                    <a:pt x="4871" y="3803"/>
                    <a:pt x="4871" y="3470"/>
                  </a:cubicBezTo>
                  <a:cubicBezTo>
                    <a:pt x="4871" y="3136"/>
                    <a:pt x="4704" y="2836"/>
                    <a:pt x="4471" y="2836"/>
                  </a:cubicBezTo>
                  <a:close/>
                  <a:moveTo>
                    <a:pt x="4571" y="2436"/>
                  </a:moveTo>
                  <a:cubicBezTo>
                    <a:pt x="4738" y="2436"/>
                    <a:pt x="4838" y="2469"/>
                    <a:pt x="4971" y="2502"/>
                  </a:cubicBezTo>
                  <a:cubicBezTo>
                    <a:pt x="5071" y="2536"/>
                    <a:pt x="5171" y="2602"/>
                    <a:pt x="5238" y="2702"/>
                  </a:cubicBezTo>
                  <a:cubicBezTo>
                    <a:pt x="5538" y="2936"/>
                    <a:pt x="5672" y="3236"/>
                    <a:pt x="5672" y="3536"/>
                  </a:cubicBezTo>
                  <a:cubicBezTo>
                    <a:pt x="5672" y="3703"/>
                    <a:pt x="5638" y="3870"/>
                    <a:pt x="5605" y="4003"/>
                  </a:cubicBezTo>
                  <a:cubicBezTo>
                    <a:pt x="5572" y="4170"/>
                    <a:pt x="5505" y="4270"/>
                    <a:pt x="5438" y="4370"/>
                  </a:cubicBezTo>
                  <a:cubicBezTo>
                    <a:pt x="5371" y="4470"/>
                    <a:pt x="5271" y="4537"/>
                    <a:pt x="5138" y="4604"/>
                  </a:cubicBezTo>
                  <a:cubicBezTo>
                    <a:pt x="5005" y="4670"/>
                    <a:pt x="4871" y="4737"/>
                    <a:pt x="4771" y="4771"/>
                  </a:cubicBezTo>
                  <a:cubicBezTo>
                    <a:pt x="4638" y="4804"/>
                    <a:pt x="4471" y="4837"/>
                    <a:pt x="4304" y="4871"/>
                  </a:cubicBezTo>
                  <a:cubicBezTo>
                    <a:pt x="4104" y="4871"/>
                    <a:pt x="3937" y="4904"/>
                    <a:pt x="3804" y="4904"/>
                  </a:cubicBezTo>
                  <a:lnTo>
                    <a:pt x="2670" y="4904"/>
                  </a:lnTo>
                  <a:cubicBezTo>
                    <a:pt x="2536" y="4904"/>
                    <a:pt x="2336" y="4871"/>
                    <a:pt x="2169" y="4871"/>
                  </a:cubicBezTo>
                  <a:cubicBezTo>
                    <a:pt x="1969" y="4837"/>
                    <a:pt x="1836" y="4804"/>
                    <a:pt x="1702" y="4771"/>
                  </a:cubicBezTo>
                  <a:cubicBezTo>
                    <a:pt x="1569" y="4737"/>
                    <a:pt x="1469" y="4670"/>
                    <a:pt x="1335" y="4604"/>
                  </a:cubicBezTo>
                  <a:cubicBezTo>
                    <a:pt x="1202" y="4537"/>
                    <a:pt x="1102" y="4470"/>
                    <a:pt x="1035" y="4370"/>
                  </a:cubicBezTo>
                  <a:cubicBezTo>
                    <a:pt x="968" y="4270"/>
                    <a:pt x="902" y="4170"/>
                    <a:pt x="868" y="4003"/>
                  </a:cubicBezTo>
                  <a:cubicBezTo>
                    <a:pt x="802" y="3870"/>
                    <a:pt x="802" y="3703"/>
                    <a:pt x="802" y="3536"/>
                  </a:cubicBezTo>
                  <a:cubicBezTo>
                    <a:pt x="802" y="3236"/>
                    <a:pt x="935" y="2936"/>
                    <a:pt x="1202" y="2702"/>
                  </a:cubicBezTo>
                  <a:cubicBezTo>
                    <a:pt x="1302" y="2602"/>
                    <a:pt x="1369" y="2569"/>
                    <a:pt x="1502" y="2502"/>
                  </a:cubicBezTo>
                  <a:cubicBezTo>
                    <a:pt x="1602" y="2469"/>
                    <a:pt x="1736" y="2436"/>
                    <a:pt x="1869" y="2436"/>
                  </a:cubicBezTo>
                  <a:lnTo>
                    <a:pt x="2269" y="2436"/>
                  </a:lnTo>
                  <a:cubicBezTo>
                    <a:pt x="2403" y="2469"/>
                    <a:pt x="2569" y="2469"/>
                    <a:pt x="2736" y="2469"/>
                  </a:cubicBezTo>
                  <a:cubicBezTo>
                    <a:pt x="2936" y="2502"/>
                    <a:pt x="3103" y="2502"/>
                    <a:pt x="3237" y="2502"/>
                  </a:cubicBezTo>
                  <a:cubicBezTo>
                    <a:pt x="3370" y="2502"/>
                    <a:pt x="3537" y="2502"/>
                    <a:pt x="3704" y="2469"/>
                  </a:cubicBezTo>
                  <a:cubicBezTo>
                    <a:pt x="3904" y="2469"/>
                    <a:pt x="4071" y="2469"/>
                    <a:pt x="4171" y="2436"/>
                  </a:cubicBezTo>
                  <a:close/>
                  <a:moveTo>
                    <a:pt x="568" y="0"/>
                  </a:moveTo>
                  <a:cubicBezTo>
                    <a:pt x="501" y="167"/>
                    <a:pt x="468" y="334"/>
                    <a:pt x="435" y="501"/>
                  </a:cubicBezTo>
                  <a:cubicBezTo>
                    <a:pt x="435" y="634"/>
                    <a:pt x="401" y="801"/>
                    <a:pt x="435" y="901"/>
                  </a:cubicBezTo>
                  <a:cubicBezTo>
                    <a:pt x="435" y="1035"/>
                    <a:pt x="468" y="1135"/>
                    <a:pt x="468" y="1201"/>
                  </a:cubicBezTo>
                  <a:cubicBezTo>
                    <a:pt x="501" y="1268"/>
                    <a:pt x="501" y="1301"/>
                    <a:pt x="535" y="1368"/>
                  </a:cubicBezTo>
                  <a:cubicBezTo>
                    <a:pt x="168" y="1735"/>
                    <a:pt x="1" y="2202"/>
                    <a:pt x="1" y="2736"/>
                  </a:cubicBezTo>
                  <a:cubicBezTo>
                    <a:pt x="1" y="3036"/>
                    <a:pt x="1" y="3303"/>
                    <a:pt x="68" y="3536"/>
                  </a:cubicBezTo>
                  <a:cubicBezTo>
                    <a:pt x="134" y="3770"/>
                    <a:pt x="201" y="3970"/>
                    <a:pt x="301" y="4170"/>
                  </a:cubicBezTo>
                  <a:cubicBezTo>
                    <a:pt x="401" y="4337"/>
                    <a:pt x="535" y="4504"/>
                    <a:pt x="668" y="4637"/>
                  </a:cubicBezTo>
                  <a:cubicBezTo>
                    <a:pt x="835" y="4771"/>
                    <a:pt x="1002" y="4871"/>
                    <a:pt x="1168" y="4937"/>
                  </a:cubicBezTo>
                  <a:cubicBezTo>
                    <a:pt x="1335" y="5037"/>
                    <a:pt x="1535" y="5104"/>
                    <a:pt x="1769" y="5171"/>
                  </a:cubicBezTo>
                  <a:cubicBezTo>
                    <a:pt x="2002" y="5204"/>
                    <a:pt x="2236" y="5238"/>
                    <a:pt x="2469" y="5271"/>
                  </a:cubicBezTo>
                  <a:cubicBezTo>
                    <a:pt x="2703" y="5304"/>
                    <a:pt x="2970" y="5304"/>
                    <a:pt x="3237" y="5304"/>
                  </a:cubicBezTo>
                  <a:cubicBezTo>
                    <a:pt x="3537" y="5304"/>
                    <a:pt x="3804" y="5304"/>
                    <a:pt x="4037" y="5271"/>
                  </a:cubicBezTo>
                  <a:cubicBezTo>
                    <a:pt x="4271" y="5271"/>
                    <a:pt x="4504" y="5204"/>
                    <a:pt x="4738" y="5171"/>
                  </a:cubicBezTo>
                  <a:cubicBezTo>
                    <a:pt x="4971" y="5104"/>
                    <a:pt x="5171" y="5037"/>
                    <a:pt x="5338" y="4937"/>
                  </a:cubicBezTo>
                  <a:cubicBezTo>
                    <a:pt x="5505" y="4871"/>
                    <a:pt x="5672" y="4771"/>
                    <a:pt x="5838" y="4637"/>
                  </a:cubicBezTo>
                  <a:cubicBezTo>
                    <a:pt x="5972" y="4504"/>
                    <a:pt x="6105" y="4337"/>
                    <a:pt x="6205" y="4170"/>
                  </a:cubicBezTo>
                  <a:cubicBezTo>
                    <a:pt x="6305" y="3970"/>
                    <a:pt x="6372" y="3770"/>
                    <a:pt x="6439" y="3536"/>
                  </a:cubicBezTo>
                  <a:cubicBezTo>
                    <a:pt x="6506" y="3303"/>
                    <a:pt x="6539" y="3036"/>
                    <a:pt x="6539" y="2736"/>
                  </a:cubicBezTo>
                  <a:cubicBezTo>
                    <a:pt x="6539" y="2202"/>
                    <a:pt x="6339" y="1735"/>
                    <a:pt x="6005" y="1368"/>
                  </a:cubicBezTo>
                  <a:cubicBezTo>
                    <a:pt x="6005" y="1301"/>
                    <a:pt x="6039" y="1235"/>
                    <a:pt x="6039" y="1168"/>
                  </a:cubicBezTo>
                  <a:cubicBezTo>
                    <a:pt x="6072" y="1135"/>
                    <a:pt x="6072" y="1035"/>
                    <a:pt x="6105" y="901"/>
                  </a:cubicBezTo>
                  <a:cubicBezTo>
                    <a:pt x="6105" y="768"/>
                    <a:pt x="6105" y="634"/>
                    <a:pt x="6072" y="501"/>
                  </a:cubicBezTo>
                  <a:cubicBezTo>
                    <a:pt x="6072" y="334"/>
                    <a:pt x="6005" y="167"/>
                    <a:pt x="5939" y="0"/>
                  </a:cubicBezTo>
                  <a:lnTo>
                    <a:pt x="5738" y="0"/>
                  </a:lnTo>
                  <a:cubicBezTo>
                    <a:pt x="5672" y="0"/>
                    <a:pt x="5572" y="34"/>
                    <a:pt x="5472" y="67"/>
                  </a:cubicBezTo>
                  <a:cubicBezTo>
                    <a:pt x="5371" y="101"/>
                    <a:pt x="5238" y="134"/>
                    <a:pt x="5071" y="234"/>
                  </a:cubicBezTo>
                  <a:cubicBezTo>
                    <a:pt x="4904" y="301"/>
                    <a:pt x="4738" y="401"/>
                    <a:pt x="4538" y="534"/>
                  </a:cubicBezTo>
                  <a:cubicBezTo>
                    <a:pt x="4237" y="467"/>
                    <a:pt x="3804" y="401"/>
                    <a:pt x="3270" y="401"/>
                  </a:cubicBezTo>
                  <a:cubicBezTo>
                    <a:pt x="2736" y="401"/>
                    <a:pt x="2303" y="434"/>
                    <a:pt x="2002" y="534"/>
                  </a:cubicBezTo>
                  <a:cubicBezTo>
                    <a:pt x="1802" y="401"/>
                    <a:pt x="1635" y="301"/>
                    <a:pt x="1469" y="234"/>
                  </a:cubicBezTo>
                  <a:cubicBezTo>
                    <a:pt x="1302" y="134"/>
                    <a:pt x="1168" y="101"/>
                    <a:pt x="1068" y="67"/>
                  </a:cubicBezTo>
                  <a:cubicBezTo>
                    <a:pt x="968" y="34"/>
                    <a:pt x="902" y="0"/>
                    <a:pt x="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6781825" y="3649575"/>
              <a:ext cx="263550" cy="263525"/>
            </a:xfrm>
            <a:custGeom>
              <a:avLst/>
              <a:gdLst/>
              <a:ahLst/>
              <a:cxnLst/>
              <a:rect l="l" t="t" r="r" b="b"/>
              <a:pathLst>
                <a:path w="10542" h="10541" extrusionOk="0">
                  <a:moveTo>
                    <a:pt x="3303" y="1134"/>
                  </a:moveTo>
                  <a:lnTo>
                    <a:pt x="3303" y="1134"/>
                  </a:lnTo>
                  <a:cubicBezTo>
                    <a:pt x="2970" y="1601"/>
                    <a:pt x="2669" y="2168"/>
                    <a:pt x="2469" y="2802"/>
                  </a:cubicBezTo>
                  <a:lnTo>
                    <a:pt x="1435" y="2802"/>
                  </a:lnTo>
                  <a:cubicBezTo>
                    <a:pt x="1602" y="2535"/>
                    <a:pt x="1802" y="2268"/>
                    <a:pt x="2036" y="2035"/>
                  </a:cubicBezTo>
                  <a:cubicBezTo>
                    <a:pt x="2403" y="1668"/>
                    <a:pt x="2836" y="1368"/>
                    <a:pt x="3303" y="1134"/>
                  </a:cubicBezTo>
                  <a:close/>
                  <a:moveTo>
                    <a:pt x="4938" y="767"/>
                  </a:moveTo>
                  <a:lnTo>
                    <a:pt x="4938" y="2802"/>
                  </a:lnTo>
                  <a:lnTo>
                    <a:pt x="3237" y="2802"/>
                  </a:lnTo>
                  <a:cubicBezTo>
                    <a:pt x="3337" y="2469"/>
                    <a:pt x="3470" y="2168"/>
                    <a:pt x="3637" y="1901"/>
                  </a:cubicBezTo>
                  <a:cubicBezTo>
                    <a:pt x="3870" y="1501"/>
                    <a:pt x="4171" y="1201"/>
                    <a:pt x="4437" y="1001"/>
                  </a:cubicBezTo>
                  <a:cubicBezTo>
                    <a:pt x="4604" y="867"/>
                    <a:pt x="4771" y="801"/>
                    <a:pt x="4938" y="767"/>
                  </a:cubicBezTo>
                  <a:close/>
                  <a:moveTo>
                    <a:pt x="5638" y="767"/>
                  </a:moveTo>
                  <a:cubicBezTo>
                    <a:pt x="5772" y="801"/>
                    <a:pt x="5938" y="867"/>
                    <a:pt x="6105" y="1001"/>
                  </a:cubicBezTo>
                  <a:cubicBezTo>
                    <a:pt x="6405" y="1201"/>
                    <a:pt x="6672" y="1501"/>
                    <a:pt x="6906" y="1901"/>
                  </a:cubicBezTo>
                  <a:cubicBezTo>
                    <a:pt x="7073" y="2168"/>
                    <a:pt x="7206" y="2469"/>
                    <a:pt x="7339" y="2802"/>
                  </a:cubicBezTo>
                  <a:lnTo>
                    <a:pt x="5638" y="2802"/>
                  </a:lnTo>
                  <a:lnTo>
                    <a:pt x="5638" y="767"/>
                  </a:lnTo>
                  <a:close/>
                  <a:moveTo>
                    <a:pt x="7239" y="1134"/>
                  </a:moveTo>
                  <a:cubicBezTo>
                    <a:pt x="7706" y="1368"/>
                    <a:pt x="8140" y="1668"/>
                    <a:pt x="8507" y="2035"/>
                  </a:cubicBezTo>
                  <a:cubicBezTo>
                    <a:pt x="8740" y="2268"/>
                    <a:pt x="8941" y="2535"/>
                    <a:pt x="9141" y="2802"/>
                  </a:cubicBezTo>
                  <a:lnTo>
                    <a:pt x="8073" y="2802"/>
                  </a:lnTo>
                  <a:cubicBezTo>
                    <a:pt x="7873" y="2168"/>
                    <a:pt x="7573" y="1601"/>
                    <a:pt x="7239" y="1134"/>
                  </a:cubicBezTo>
                  <a:close/>
                  <a:moveTo>
                    <a:pt x="2303" y="3503"/>
                  </a:moveTo>
                  <a:cubicBezTo>
                    <a:pt x="2202" y="3970"/>
                    <a:pt x="2136" y="4437"/>
                    <a:pt x="2102" y="4904"/>
                  </a:cubicBezTo>
                  <a:lnTo>
                    <a:pt x="701" y="4904"/>
                  </a:lnTo>
                  <a:cubicBezTo>
                    <a:pt x="768" y="4437"/>
                    <a:pt x="868" y="3970"/>
                    <a:pt x="1068" y="3503"/>
                  </a:cubicBezTo>
                  <a:close/>
                  <a:moveTo>
                    <a:pt x="4938" y="3503"/>
                  </a:moveTo>
                  <a:lnTo>
                    <a:pt x="4938" y="4904"/>
                  </a:lnTo>
                  <a:lnTo>
                    <a:pt x="2836" y="4904"/>
                  </a:lnTo>
                  <a:cubicBezTo>
                    <a:pt x="2836" y="4437"/>
                    <a:pt x="2903" y="3970"/>
                    <a:pt x="3003" y="3503"/>
                  </a:cubicBezTo>
                  <a:close/>
                  <a:moveTo>
                    <a:pt x="7540" y="3503"/>
                  </a:moveTo>
                  <a:cubicBezTo>
                    <a:pt x="7640" y="3970"/>
                    <a:pt x="7706" y="4437"/>
                    <a:pt x="7740" y="4904"/>
                  </a:cubicBezTo>
                  <a:lnTo>
                    <a:pt x="5638" y="4904"/>
                  </a:lnTo>
                  <a:lnTo>
                    <a:pt x="5638" y="3503"/>
                  </a:lnTo>
                  <a:close/>
                  <a:moveTo>
                    <a:pt x="9474" y="3503"/>
                  </a:moveTo>
                  <a:cubicBezTo>
                    <a:pt x="9674" y="3970"/>
                    <a:pt x="9775" y="4437"/>
                    <a:pt x="9841" y="4937"/>
                  </a:cubicBezTo>
                  <a:lnTo>
                    <a:pt x="8440" y="4937"/>
                  </a:lnTo>
                  <a:cubicBezTo>
                    <a:pt x="8407" y="4437"/>
                    <a:pt x="8340" y="3970"/>
                    <a:pt x="8240" y="3503"/>
                  </a:cubicBezTo>
                  <a:close/>
                  <a:moveTo>
                    <a:pt x="2102" y="5637"/>
                  </a:moveTo>
                  <a:cubicBezTo>
                    <a:pt x="2136" y="6104"/>
                    <a:pt x="2202" y="6571"/>
                    <a:pt x="2303" y="7038"/>
                  </a:cubicBezTo>
                  <a:lnTo>
                    <a:pt x="1068" y="7038"/>
                  </a:lnTo>
                  <a:cubicBezTo>
                    <a:pt x="868" y="6571"/>
                    <a:pt x="768" y="6104"/>
                    <a:pt x="701" y="5637"/>
                  </a:cubicBezTo>
                  <a:close/>
                  <a:moveTo>
                    <a:pt x="4938" y="5637"/>
                  </a:moveTo>
                  <a:lnTo>
                    <a:pt x="4938" y="7038"/>
                  </a:lnTo>
                  <a:lnTo>
                    <a:pt x="3003" y="7038"/>
                  </a:lnTo>
                  <a:cubicBezTo>
                    <a:pt x="2903" y="6571"/>
                    <a:pt x="2836" y="6104"/>
                    <a:pt x="2836" y="5637"/>
                  </a:cubicBezTo>
                  <a:close/>
                  <a:moveTo>
                    <a:pt x="7740" y="5637"/>
                  </a:moveTo>
                  <a:cubicBezTo>
                    <a:pt x="7706" y="6104"/>
                    <a:pt x="7640" y="6571"/>
                    <a:pt x="7540" y="7038"/>
                  </a:cubicBezTo>
                  <a:lnTo>
                    <a:pt x="5638" y="7038"/>
                  </a:lnTo>
                  <a:lnTo>
                    <a:pt x="5638" y="5637"/>
                  </a:lnTo>
                  <a:close/>
                  <a:moveTo>
                    <a:pt x="9841" y="5637"/>
                  </a:moveTo>
                  <a:cubicBezTo>
                    <a:pt x="9808" y="6104"/>
                    <a:pt x="9674" y="6571"/>
                    <a:pt x="9508" y="7038"/>
                  </a:cubicBezTo>
                  <a:lnTo>
                    <a:pt x="8273" y="7038"/>
                  </a:lnTo>
                  <a:cubicBezTo>
                    <a:pt x="8340" y="6571"/>
                    <a:pt x="8407" y="6104"/>
                    <a:pt x="8440" y="5637"/>
                  </a:cubicBezTo>
                  <a:close/>
                  <a:moveTo>
                    <a:pt x="2469" y="7739"/>
                  </a:moveTo>
                  <a:cubicBezTo>
                    <a:pt x="2669" y="8373"/>
                    <a:pt x="2970" y="8940"/>
                    <a:pt x="3303" y="9407"/>
                  </a:cubicBezTo>
                  <a:cubicBezTo>
                    <a:pt x="2836" y="9173"/>
                    <a:pt x="2403" y="8873"/>
                    <a:pt x="2036" y="8506"/>
                  </a:cubicBezTo>
                  <a:cubicBezTo>
                    <a:pt x="1802" y="8273"/>
                    <a:pt x="1602" y="8006"/>
                    <a:pt x="1435" y="7739"/>
                  </a:cubicBezTo>
                  <a:close/>
                  <a:moveTo>
                    <a:pt x="9141" y="7739"/>
                  </a:moveTo>
                  <a:cubicBezTo>
                    <a:pt x="8941" y="8006"/>
                    <a:pt x="8740" y="8273"/>
                    <a:pt x="8507" y="8506"/>
                  </a:cubicBezTo>
                  <a:cubicBezTo>
                    <a:pt x="8140" y="8873"/>
                    <a:pt x="7706" y="9173"/>
                    <a:pt x="7239" y="9407"/>
                  </a:cubicBezTo>
                  <a:cubicBezTo>
                    <a:pt x="7573" y="8940"/>
                    <a:pt x="7873" y="8373"/>
                    <a:pt x="8073" y="7739"/>
                  </a:cubicBezTo>
                  <a:close/>
                  <a:moveTo>
                    <a:pt x="7339" y="7739"/>
                  </a:moveTo>
                  <a:cubicBezTo>
                    <a:pt x="7206" y="8073"/>
                    <a:pt x="7073" y="8373"/>
                    <a:pt x="6906" y="8640"/>
                  </a:cubicBezTo>
                  <a:cubicBezTo>
                    <a:pt x="6672" y="9040"/>
                    <a:pt x="6405" y="9340"/>
                    <a:pt x="6105" y="9540"/>
                  </a:cubicBezTo>
                  <a:cubicBezTo>
                    <a:pt x="5938" y="9674"/>
                    <a:pt x="5772" y="9740"/>
                    <a:pt x="5638" y="9774"/>
                  </a:cubicBezTo>
                  <a:lnTo>
                    <a:pt x="5638" y="7739"/>
                  </a:lnTo>
                  <a:close/>
                  <a:moveTo>
                    <a:pt x="4938" y="7739"/>
                  </a:moveTo>
                  <a:lnTo>
                    <a:pt x="4938" y="9807"/>
                  </a:lnTo>
                  <a:cubicBezTo>
                    <a:pt x="4771" y="9740"/>
                    <a:pt x="4604" y="9674"/>
                    <a:pt x="4437" y="9574"/>
                  </a:cubicBezTo>
                  <a:cubicBezTo>
                    <a:pt x="4171" y="9340"/>
                    <a:pt x="3870" y="9040"/>
                    <a:pt x="3637" y="8640"/>
                  </a:cubicBezTo>
                  <a:cubicBezTo>
                    <a:pt x="3470" y="8373"/>
                    <a:pt x="3337" y="8073"/>
                    <a:pt x="3203" y="7739"/>
                  </a:cubicBezTo>
                  <a:close/>
                  <a:moveTo>
                    <a:pt x="5271" y="0"/>
                  </a:moveTo>
                  <a:cubicBezTo>
                    <a:pt x="2369" y="0"/>
                    <a:pt x="1" y="2368"/>
                    <a:pt x="1" y="5271"/>
                  </a:cubicBezTo>
                  <a:cubicBezTo>
                    <a:pt x="1" y="8173"/>
                    <a:pt x="2369" y="10541"/>
                    <a:pt x="5271" y="10541"/>
                  </a:cubicBezTo>
                  <a:cubicBezTo>
                    <a:pt x="8173" y="10541"/>
                    <a:pt x="10542" y="8173"/>
                    <a:pt x="10542" y="5271"/>
                  </a:cubicBezTo>
                  <a:cubicBezTo>
                    <a:pt x="10542" y="2368"/>
                    <a:pt x="8173" y="0"/>
                    <a:pt x="5271"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6729300" y="3509475"/>
              <a:ext cx="125950" cy="125100"/>
            </a:xfrm>
            <a:custGeom>
              <a:avLst/>
              <a:gdLst/>
              <a:ahLst/>
              <a:cxnLst/>
              <a:rect l="l" t="t" r="r" b="b"/>
              <a:pathLst>
                <a:path w="5038" h="5004" extrusionOk="0">
                  <a:moveTo>
                    <a:pt x="1268" y="134"/>
                  </a:moveTo>
                  <a:lnTo>
                    <a:pt x="1268" y="934"/>
                  </a:lnTo>
                  <a:lnTo>
                    <a:pt x="167" y="934"/>
                  </a:lnTo>
                  <a:lnTo>
                    <a:pt x="167" y="834"/>
                  </a:lnTo>
                  <a:cubicBezTo>
                    <a:pt x="167" y="434"/>
                    <a:pt x="467" y="134"/>
                    <a:pt x="834" y="134"/>
                  </a:cubicBezTo>
                  <a:close/>
                  <a:moveTo>
                    <a:pt x="2369" y="134"/>
                  </a:moveTo>
                  <a:lnTo>
                    <a:pt x="2369" y="934"/>
                  </a:lnTo>
                  <a:lnTo>
                    <a:pt x="1568" y="934"/>
                  </a:lnTo>
                  <a:lnTo>
                    <a:pt x="1568" y="134"/>
                  </a:lnTo>
                  <a:close/>
                  <a:moveTo>
                    <a:pt x="3436" y="134"/>
                  </a:moveTo>
                  <a:lnTo>
                    <a:pt x="3436" y="934"/>
                  </a:lnTo>
                  <a:lnTo>
                    <a:pt x="2669" y="934"/>
                  </a:lnTo>
                  <a:lnTo>
                    <a:pt x="2669" y="134"/>
                  </a:lnTo>
                  <a:close/>
                  <a:moveTo>
                    <a:pt x="4203" y="134"/>
                  </a:moveTo>
                  <a:cubicBezTo>
                    <a:pt x="4570" y="134"/>
                    <a:pt x="4871" y="467"/>
                    <a:pt x="4871" y="834"/>
                  </a:cubicBezTo>
                  <a:lnTo>
                    <a:pt x="4871" y="934"/>
                  </a:lnTo>
                  <a:lnTo>
                    <a:pt x="3770" y="934"/>
                  </a:lnTo>
                  <a:lnTo>
                    <a:pt x="3770" y="134"/>
                  </a:lnTo>
                  <a:close/>
                  <a:moveTo>
                    <a:pt x="2836" y="1535"/>
                  </a:moveTo>
                  <a:lnTo>
                    <a:pt x="2836" y="2502"/>
                  </a:lnTo>
                  <a:lnTo>
                    <a:pt x="3770" y="2502"/>
                  </a:lnTo>
                  <a:lnTo>
                    <a:pt x="3770" y="3136"/>
                  </a:lnTo>
                  <a:lnTo>
                    <a:pt x="2836" y="3136"/>
                  </a:lnTo>
                  <a:lnTo>
                    <a:pt x="2836" y="4070"/>
                  </a:lnTo>
                  <a:lnTo>
                    <a:pt x="2202" y="4070"/>
                  </a:lnTo>
                  <a:lnTo>
                    <a:pt x="2202" y="3136"/>
                  </a:lnTo>
                  <a:lnTo>
                    <a:pt x="1235" y="3136"/>
                  </a:lnTo>
                  <a:lnTo>
                    <a:pt x="1235" y="2502"/>
                  </a:lnTo>
                  <a:lnTo>
                    <a:pt x="2202" y="2502"/>
                  </a:lnTo>
                  <a:lnTo>
                    <a:pt x="2202" y="1535"/>
                  </a:lnTo>
                  <a:close/>
                  <a:moveTo>
                    <a:pt x="834" y="0"/>
                  </a:moveTo>
                  <a:cubicBezTo>
                    <a:pt x="367" y="0"/>
                    <a:pt x="0" y="367"/>
                    <a:pt x="0" y="834"/>
                  </a:cubicBezTo>
                  <a:lnTo>
                    <a:pt x="0" y="4170"/>
                  </a:lnTo>
                  <a:cubicBezTo>
                    <a:pt x="0" y="4637"/>
                    <a:pt x="367" y="5004"/>
                    <a:pt x="834" y="5004"/>
                  </a:cubicBezTo>
                  <a:lnTo>
                    <a:pt x="4170" y="5004"/>
                  </a:lnTo>
                  <a:cubicBezTo>
                    <a:pt x="4637" y="5004"/>
                    <a:pt x="5037" y="4637"/>
                    <a:pt x="5037" y="4170"/>
                  </a:cubicBezTo>
                  <a:lnTo>
                    <a:pt x="5037" y="834"/>
                  </a:lnTo>
                  <a:cubicBezTo>
                    <a:pt x="5037" y="367"/>
                    <a:pt x="4637" y="0"/>
                    <a:pt x="417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6871900" y="3536150"/>
              <a:ext cx="115950" cy="91750"/>
            </a:xfrm>
            <a:custGeom>
              <a:avLst/>
              <a:gdLst/>
              <a:ahLst/>
              <a:cxnLst/>
              <a:rect l="l" t="t" r="r" b="b"/>
              <a:pathLst>
                <a:path w="4638" h="3670" extrusionOk="0">
                  <a:moveTo>
                    <a:pt x="3736" y="468"/>
                  </a:moveTo>
                  <a:lnTo>
                    <a:pt x="4170" y="868"/>
                  </a:lnTo>
                  <a:lnTo>
                    <a:pt x="1802" y="3169"/>
                  </a:lnTo>
                  <a:lnTo>
                    <a:pt x="501" y="1902"/>
                  </a:lnTo>
                  <a:lnTo>
                    <a:pt x="901" y="1502"/>
                  </a:lnTo>
                  <a:lnTo>
                    <a:pt x="1802" y="2402"/>
                  </a:lnTo>
                  <a:lnTo>
                    <a:pt x="3736" y="468"/>
                  </a:lnTo>
                  <a:close/>
                  <a:moveTo>
                    <a:pt x="3736" y="1"/>
                  </a:moveTo>
                  <a:lnTo>
                    <a:pt x="1802" y="1902"/>
                  </a:lnTo>
                  <a:lnTo>
                    <a:pt x="901" y="1001"/>
                  </a:lnTo>
                  <a:lnTo>
                    <a:pt x="0" y="1902"/>
                  </a:lnTo>
                  <a:lnTo>
                    <a:pt x="1802" y="3670"/>
                  </a:lnTo>
                  <a:lnTo>
                    <a:pt x="4637" y="868"/>
                  </a:lnTo>
                  <a:lnTo>
                    <a:pt x="3736"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6868575" y="5525775"/>
              <a:ext cx="169300" cy="168900"/>
            </a:xfrm>
            <a:custGeom>
              <a:avLst/>
              <a:gdLst/>
              <a:ahLst/>
              <a:cxnLst/>
              <a:rect l="l" t="t" r="r" b="b"/>
              <a:pathLst>
                <a:path w="6772" h="6756" extrusionOk="0">
                  <a:moveTo>
                    <a:pt x="1901" y="1574"/>
                  </a:moveTo>
                  <a:lnTo>
                    <a:pt x="2835" y="1740"/>
                  </a:lnTo>
                  <a:lnTo>
                    <a:pt x="2769" y="2174"/>
                  </a:lnTo>
                  <a:lnTo>
                    <a:pt x="1868" y="2007"/>
                  </a:lnTo>
                  <a:lnTo>
                    <a:pt x="1901" y="1574"/>
                  </a:lnTo>
                  <a:close/>
                  <a:moveTo>
                    <a:pt x="3269" y="1840"/>
                  </a:moveTo>
                  <a:lnTo>
                    <a:pt x="4103" y="2007"/>
                  </a:lnTo>
                  <a:lnTo>
                    <a:pt x="4003" y="2408"/>
                  </a:lnTo>
                  <a:lnTo>
                    <a:pt x="3169" y="2241"/>
                  </a:lnTo>
                  <a:lnTo>
                    <a:pt x="3269" y="1840"/>
                  </a:lnTo>
                  <a:close/>
                  <a:moveTo>
                    <a:pt x="4503" y="2074"/>
                  </a:moveTo>
                  <a:lnTo>
                    <a:pt x="5637" y="2307"/>
                  </a:lnTo>
                  <a:lnTo>
                    <a:pt x="5437" y="2708"/>
                  </a:lnTo>
                  <a:lnTo>
                    <a:pt x="4437" y="2508"/>
                  </a:lnTo>
                  <a:lnTo>
                    <a:pt x="4503" y="2074"/>
                  </a:lnTo>
                  <a:close/>
                  <a:moveTo>
                    <a:pt x="1835" y="2441"/>
                  </a:moveTo>
                  <a:lnTo>
                    <a:pt x="2669" y="2608"/>
                  </a:lnTo>
                  <a:lnTo>
                    <a:pt x="2602" y="3008"/>
                  </a:lnTo>
                  <a:lnTo>
                    <a:pt x="1801" y="2875"/>
                  </a:lnTo>
                  <a:lnTo>
                    <a:pt x="1835" y="2441"/>
                  </a:lnTo>
                  <a:close/>
                  <a:moveTo>
                    <a:pt x="3102" y="2674"/>
                  </a:moveTo>
                  <a:lnTo>
                    <a:pt x="3936" y="2841"/>
                  </a:lnTo>
                  <a:lnTo>
                    <a:pt x="3836" y="3241"/>
                  </a:lnTo>
                  <a:lnTo>
                    <a:pt x="3002" y="3108"/>
                  </a:lnTo>
                  <a:lnTo>
                    <a:pt x="3102" y="2674"/>
                  </a:lnTo>
                  <a:close/>
                  <a:moveTo>
                    <a:pt x="4336" y="2908"/>
                  </a:moveTo>
                  <a:lnTo>
                    <a:pt x="5237" y="3075"/>
                  </a:lnTo>
                  <a:lnTo>
                    <a:pt x="5037" y="3475"/>
                  </a:lnTo>
                  <a:lnTo>
                    <a:pt x="4270" y="3342"/>
                  </a:lnTo>
                  <a:lnTo>
                    <a:pt x="4336" y="2908"/>
                  </a:lnTo>
                  <a:close/>
                  <a:moveTo>
                    <a:pt x="1768" y="3275"/>
                  </a:moveTo>
                  <a:lnTo>
                    <a:pt x="2502" y="3442"/>
                  </a:lnTo>
                  <a:lnTo>
                    <a:pt x="2435" y="3842"/>
                  </a:lnTo>
                  <a:lnTo>
                    <a:pt x="1735" y="3708"/>
                  </a:lnTo>
                  <a:lnTo>
                    <a:pt x="1768" y="3275"/>
                  </a:lnTo>
                  <a:close/>
                  <a:moveTo>
                    <a:pt x="2935" y="3508"/>
                  </a:moveTo>
                  <a:lnTo>
                    <a:pt x="3769" y="3675"/>
                  </a:lnTo>
                  <a:lnTo>
                    <a:pt x="3669" y="4109"/>
                  </a:lnTo>
                  <a:lnTo>
                    <a:pt x="2835" y="3942"/>
                  </a:lnTo>
                  <a:lnTo>
                    <a:pt x="2935" y="3508"/>
                  </a:lnTo>
                  <a:close/>
                  <a:moveTo>
                    <a:pt x="4203" y="3775"/>
                  </a:moveTo>
                  <a:lnTo>
                    <a:pt x="4837" y="3875"/>
                  </a:lnTo>
                  <a:lnTo>
                    <a:pt x="4637" y="4276"/>
                  </a:lnTo>
                  <a:lnTo>
                    <a:pt x="4103" y="4175"/>
                  </a:lnTo>
                  <a:lnTo>
                    <a:pt x="4203" y="3775"/>
                  </a:lnTo>
                  <a:close/>
                  <a:moveTo>
                    <a:pt x="496" y="1"/>
                  </a:moveTo>
                  <a:cubicBezTo>
                    <a:pt x="288" y="1"/>
                    <a:pt x="97" y="130"/>
                    <a:pt x="67" y="339"/>
                  </a:cubicBezTo>
                  <a:cubicBezTo>
                    <a:pt x="0" y="573"/>
                    <a:pt x="167" y="806"/>
                    <a:pt x="400" y="840"/>
                  </a:cubicBezTo>
                  <a:lnTo>
                    <a:pt x="1067" y="973"/>
                  </a:lnTo>
                  <a:lnTo>
                    <a:pt x="867" y="4042"/>
                  </a:lnTo>
                  <a:cubicBezTo>
                    <a:pt x="834" y="4242"/>
                    <a:pt x="1001" y="4442"/>
                    <a:pt x="1201" y="4476"/>
                  </a:cubicBezTo>
                  <a:lnTo>
                    <a:pt x="4770" y="5176"/>
                  </a:lnTo>
                  <a:cubicBezTo>
                    <a:pt x="4803" y="5182"/>
                    <a:pt x="4834" y="5184"/>
                    <a:pt x="4865" y="5184"/>
                  </a:cubicBezTo>
                  <a:cubicBezTo>
                    <a:pt x="5023" y="5184"/>
                    <a:pt x="5153" y="5110"/>
                    <a:pt x="5237" y="4943"/>
                  </a:cubicBezTo>
                  <a:lnTo>
                    <a:pt x="6638" y="2174"/>
                  </a:lnTo>
                  <a:cubicBezTo>
                    <a:pt x="6772" y="1974"/>
                    <a:pt x="6671" y="1707"/>
                    <a:pt x="6471" y="1607"/>
                  </a:cubicBezTo>
                  <a:cubicBezTo>
                    <a:pt x="6411" y="1577"/>
                    <a:pt x="6345" y="1562"/>
                    <a:pt x="6280" y="1562"/>
                  </a:cubicBezTo>
                  <a:cubicBezTo>
                    <a:pt x="6126" y="1562"/>
                    <a:pt x="5974" y="1644"/>
                    <a:pt x="5904" y="1807"/>
                  </a:cubicBezTo>
                  <a:lnTo>
                    <a:pt x="5838" y="1907"/>
                  </a:lnTo>
                  <a:lnTo>
                    <a:pt x="1935" y="1140"/>
                  </a:lnTo>
                  <a:lnTo>
                    <a:pt x="1968" y="673"/>
                  </a:lnTo>
                  <a:cubicBezTo>
                    <a:pt x="1968" y="439"/>
                    <a:pt x="1835" y="239"/>
                    <a:pt x="1601" y="206"/>
                  </a:cubicBezTo>
                  <a:lnTo>
                    <a:pt x="567" y="6"/>
                  </a:lnTo>
                  <a:cubicBezTo>
                    <a:pt x="543" y="2"/>
                    <a:pt x="519" y="1"/>
                    <a:pt x="496" y="1"/>
                  </a:cubicBezTo>
                  <a:close/>
                  <a:moveTo>
                    <a:pt x="1420" y="4965"/>
                  </a:moveTo>
                  <a:cubicBezTo>
                    <a:pt x="1128" y="4965"/>
                    <a:pt x="860" y="5185"/>
                    <a:pt x="801" y="5510"/>
                  </a:cubicBezTo>
                  <a:cubicBezTo>
                    <a:pt x="734" y="5843"/>
                    <a:pt x="967" y="6177"/>
                    <a:pt x="1301" y="6244"/>
                  </a:cubicBezTo>
                  <a:cubicBezTo>
                    <a:pt x="1340" y="6251"/>
                    <a:pt x="1379" y="6255"/>
                    <a:pt x="1417" y="6255"/>
                  </a:cubicBezTo>
                  <a:cubicBezTo>
                    <a:pt x="1715" y="6255"/>
                    <a:pt x="2009" y="6038"/>
                    <a:pt x="2068" y="5743"/>
                  </a:cubicBezTo>
                  <a:cubicBezTo>
                    <a:pt x="2135" y="5410"/>
                    <a:pt x="1901" y="5043"/>
                    <a:pt x="1534" y="4976"/>
                  </a:cubicBezTo>
                  <a:cubicBezTo>
                    <a:pt x="1496" y="4968"/>
                    <a:pt x="1458" y="4965"/>
                    <a:pt x="1420" y="4965"/>
                  </a:cubicBezTo>
                  <a:close/>
                  <a:moveTo>
                    <a:pt x="3953" y="5465"/>
                  </a:moveTo>
                  <a:cubicBezTo>
                    <a:pt x="3655" y="5465"/>
                    <a:pt x="3361" y="5682"/>
                    <a:pt x="3302" y="5977"/>
                  </a:cubicBezTo>
                  <a:cubicBezTo>
                    <a:pt x="3236" y="6344"/>
                    <a:pt x="3469" y="6677"/>
                    <a:pt x="3836" y="6744"/>
                  </a:cubicBezTo>
                  <a:cubicBezTo>
                    <a:pt x="3875" y="6752"/>
                    <a:pt x="3913" y="6755"/>
                    <a:pt x="3951" y="6755"/>
                  </a:cubicBezTo>
                  <a:cubicBezTo>
                    <a:pt x="4243" y="6755"/>
                    <a:pt x="4511" y="6539"/>
                    <a:pt x="4570" y="6244"/>
                  </a:cubicBezTo>
                  <a:cubicBezTo>
                    <a:pt x="4637" y="5877"/>
                    <a:pt x="4403" y="5543"/>
                    <a:pt x="4070" y="5476"/>
                  </a:cubicBezTo>
                  <a:cubicBezTo>
                    <a:pt x="4031" y="5469"/>
                    <a:pt x="3992" y="5465"/>
                    <a:pt x="3953" y="5465"/>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991975" y="5271550"/>
              <a:ext cx="100100" cy="100100"/>
            </a:xfrm>
            <a:custGeom>
              <a:avLst/>
              <a:gdLst/>
              <a:ahLst/>
              <a:cxnLst/>
              <a:rect l="l" t="t" r="r" b="b"/>
              <a:pathLst>
                <a:path w="4004" h="4004" extrusionOk="0">
                  <a:moveTo>
                    <a:pt x="2002" y="501"/>
                  </a:moveTo>
                  <a:lnTo>
                    <a:pt x="2002" y="3503"/>
                  </a:lnTo>
                  <a:cubicBezTo>
                    <a:pt x="1202" y="3503"/>
                    <a:pt x="501" y="2803"/>
                    <a:pt x="501" y="2002"/>
                  </a:cubicBezTo>
                  <a:cubicBezTo>
                    <a:pt x="501" y="1168"/>
                    <a:pt x="1202" y="501"/>
                    <a:pt x="2002" y="501"/>
                  </a:cubicBezTo>
                  <a:close/>
                  <a:moveTo>
                    <a:pt x="2002" y="1"/>
                  </a:moveTo>
                  <a:cubicBezTo>
                    <a:pt x="902" y="1"/>
                    <a:pt x="1" y="868"/>
                    <a:pt x="1" y="2002"/>
                  </a:cubicBezTo>
                  <a:cubicBezTo>
                    <a:pt x="1" y="3103"/>
                    <a:pt x="902" y="4004"/>
                    <a:pt x="2002" y="4004"/>
                  </a:cubicBezTo>
                  <a:cubicBezTo>
                    <a:pt x="3136" y="4004"/>
                    <a:pt x="4004" y="3103"/>
                    <a:pt x="4004" y="2002"/>
                  </a:cubicBezTo>
                  <a:cubicBezTo>
                    <a:pt x="4004" y="868"/>
                    <a:pt x="3136" y="1"/>
                    <a:pt x="20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6772650" y="4935300"/>
              <a:ext cx="251875" cy="240375"/>
            </a:xfrm>
            <a:custGeom>
              <a:avLst/>
              <a:gdLst/>
              <a:ahLst/>
              <a:cxnLst/>
              <a:rect l="l" t="t" r="r" b="b"/>
              <a:pathLst>
                <a:path w="10075" h="9615" extrusionOk="0">
                  <a:moveTo>
                    <a:pt x="6504" y="709"/>
                  </a:moveTo>
                  <a:cubicBezTo>
                    <a:pt x="6571" y="709"/>
                    <a:pt x="6639" y="720"/>
                    <a:pt x="6706" y="742"/>
                  </a:cubicBezTo>
                  <a:cubicBezTo>
                    <a:pt x="6973" y="875"/>
                    <a:pt x="7173" y="1209"/>
                    <a:pt x="7039" y="1476"/>
                  </a:cubicBezTo>
                  <a:cubicBezTo>
                    <a:pt x="6606" y="2643"/>
                    <a:pt x="6839" y="3444"/>
                    <a:pt x="7473" y="4378"/>
                  </a:cubicBezTo>
                  <a:cubicBezTo>
                    <a:pt x="7540" y="4511"/>
                    <a:pt x="7640" y="4645"/>
                    <a:pt x="7773" y="4778"/>
                  </a:cubicBezTo>
                  <a:lnTo>
                    <a:pt x="6639" y="7780"/>
                  </a:lnTo>
                  <a:cubicBezTo>
                    <a:pt x="6327" y="7684"/>
                    <a:pt x="6080" y="7649"/>
                    <a:pt x="5874" y="7649"/>
                  </a:cubicBezTo>
                  <a:cubicBezTo>
                    <a:pt x="5508" y="7649"/>
                    <a:pt x="5273" y="7761"/>
                    <a:pt x="5038" y="7847"/>
                  </a:cubicBezTo>
                  <a:cubicBezTo>
                    <a:pt x="4838" y="7947"/>
                    <a:pt x="4627" y="8082"/>
                    <a:pt x="4246" y="8082"/>
                  </a:cubicBezTo>
                  <a:cubicBezTo>
                    <a:pt x="3991" y="8082"/>
                    <a:pt x="3659" y="8021"/>
                    <a:pt x="3203" y="7847"/>
                  </a:cubicBezTo>
                  <a:lnTo>
                    <a:pt x="2803" y="7680"/>
                  </a:lnTo>
                  <a:lnTo>
                    <a:pt x="2636" y="7613"/>
                  </a:lnTo>
                  <a:cubicBezTo>
                    <a:pt x="2403" y="7547"/>
                    <a:pt x="2269" y="7246"/>
                    <a:pt x="2369" y="7013"/>
                  </a:cubicBezTo>
                  <a:cubicBezTo>
                    <a:pt x="2403" y="6946"/>
                    <a:pt x="2469" y="6846"/>
                    <a:pt x="2503" y="6813"/>
                  </a:cubicBezTo>
                  <a:lnTo>
                    <a:pt x="2736" y="6613"/>
                  </a:lnTo>
                  <a:lnTo>
                    <a:pt x="2569" y="6379"/>
                  </a:lnTo>
                  <a:cubicBezTo>
                    <a:pt x="2469" y="6246"/>
                    <a:pt x="2436" y="6079"/>
                    <a:pt x="2503" y="5945"/>
                  </a:cubicBezTo>
                  <a:cubicBezTo>
                    <a:pt x="2536" y="5845"/>
                    <a:pt x="2569" y="5779"/>
                    <a:pt x="2636" y="5745"/>
                  </a:cubicBezTo>
                  <a:lnTo>
                    <a:pt x="2870" y="5545"/>
                  </a:lnTo>
                  <a:lnTo>
                    <a:pt x="2703" y="5312"/>
                  </a:lnTo>
                  <a:cubicBezTo>
                    <a:pt x="2603" y="5178"/>
                    <a:pt x="2569" y="5011"/>
                    <a:pt x="2636" y="4845"/>
                  </a:cubicBezTo>
                  <a:cubicBezTo>
                    <a:pt x="2713" y="4665"/>
                    <a:pt x="2890" y="4544"/>
                    <a:pt x="3073" y="4544"/>
                  </a:cubicBezTo>
                  <a:cubicBezTo>
                    <a:pt x="3128" y="4544"/>
                    <a:pt x="3183" y="4555"/>
                    <a:pt x="3237" y="4578"/>
                  </a:cubicBezTo>
                  <a:lnTo>
                    <a:pt x="3303" y="4611"/>
                  </a:lnTo>
                  <a:lnTo>
                    <a:pt x="3503" y="4044"/>
                  </a:lnTo>
                  <a:lnTo>
                    <a:pt x="3470" y="4011"/>
                  </a:lnTo>
                  <a:lnTo>
                    <a:pt x="1235" y="3143"/>
                  </a:lnTo>
                  <a:cubicBezTo>
                    <a:pt x="902" y="3043"/>
                    <a:pt x="735" y="2676"/>
                    <a:pt x="868" y="2343"/>
                  </a:cubicBezTo>
                  <a:cubicBezTo>
                    <a:pt x="970" y="2114"/>
                    <a:pt x="1188" y="1963"/>
                    <a:pt x="1433" y="1963"/>
                  </a:cubicBezTo>
                  <a:cubicBezTo>
                    <a:pt x="1510" y="1963"/>
                    <a:pt x="1589" y="1978"/>
                    <a:pt x="1669" y="2009"/>
                  </a:cubicBezTo>
                  <a:lnTo>
                    <a:pt x="5572" y="3477"/>
                  </a:lnTo>
                  <a:cubicBezTo>
                    <a:pt x="5605" y="3310"/>
                    <a:pt x="5638" y="3077"/>
                    <a:pt x="5672" y="2877"/>
                  </a:cubicBezTo>
                  <a:cubicBezTo>
                    <a:pt x="5705" y="2076"/>
                    <a:pt x="5672" y="1843"/>
                    <a:pt x="5972" y="1075"/>
                  </a:cubicBezTo>
                  <a:cubicBezTo>
                    <a:pt x="6050" y="842"/>
                    <a:pt x="6269" y="709"/>
                    <a:pt x="6504" y="709"/>
                  </a:cubicBezTo>
                  <a:close/>
                  <a:moveTo>
                    <a:pt x="7367" y="8126"/>
                  </a:moveTo>
                  <a:cubicBezTo>
                    <a:pt x="7402" y="8126"/>
                    <a:pt x="7437" y="8133"/>
                    <a:pt x="7473" y="8147"/>
                  </a:cubicBezTo>
                  <a:cubicBezTo>
                    <a:pt x="7606" y="8214"/>
                    <a:pt x="7706" y="8381"/>
                    <a:pt x="7640" y="8547"/>
                  </a:cubicBezTo>
                  <a:cubicBezTo>
                    <a:pt x="7590" y="8671"/>
                    <a:pt x="7486" y="8740"/>
                    <a:pt x="7367" y="8740"/>
                  </a:cubicBezTo>
                  <a:cubicBezTo>
                    <a:pt x="7326" y="8740"/>
                    <a:pt x="7283" y="8731"/>
                    <a:pt x="7239" y="8714"/>
                  </a:cubicBezTo>
                  <a:cubicBezTo>
                    <a:pt x="7073" y="8681"/>
                    <a:pt x="7006" y="8481"/>
                    <a:pt x="7073" y="8347"/>
                  </a:cubicBezTo>
                  <a:cubicBezTo>
                    <a:pt x="7125" y="8216"/>
                    <a:pt x="7239" y="8126"/>
                    <a:pt x="7367" y="8126"/>
                  </a:cubicBezTo>
                  <a:close/>
                  <a:moveTo>
                    <a:pt x="6497" y="0"/>
                  </a:moveTo>
                  <a:cubicBezTo>
                    <a:pt x="5964" y="0"/>
                    <a:pt x="5454" y="312"/>
                    <a:pt x="5271" y="808"/>
                  </a:cubicBezTo>
                  <a:cubicBezTo>
                    <a:pt x="4971" y="1576"/>
                    <a:pt x="5005" y="1809"/>
                    <a:pt x="4938" y="2610"/>
                  </a:cubicBezTo>
                  <a:lnTo>
                    <a:pt x="1836" y="1409"/>
                  </a:lnTo>
                  <a:cubicBezTo>
                    <a:pt x="1697" y="1358"/>
                    <a:pt x="1555" y="1334"/>
                    <a:pt x="1416" y="1334"/>
                  </a:cubicBezTo>
                  <a:cubicBezTo>
                    <a:pt x="916" y="1334"/>
                    <a:pt x="443" y="1640"/>
                    <a:pt x="234" y="2109"/>
                  </a:cubicBezTo>
                  <a:cubicBezTo>
                    <a:pt x="1" y="2743"/>
                    <a:pt x="301" y="3477"/>
                    <a:pt x="935" y="3711"/>
                  </a:cubicBezTo>
                  <a:lnTo>
                    <a:pt x="2269" y="4211"/>
                  </a:lnTo>
                  <a:cubicBezTo>
                    <a:pt x="2169" y="4311"/>
                    <a:pt x="2069" y="4478"/>
                    <a:pt x="2002" y="4611"/>
                  </a:cubicBezTo>
                  <a:cubicBezTo>
                    <a:pt x="1902" y="4878"/>
                    <a:pt x="1902" y="5178"/>
                    <a:pt x="2002" y="5445"/>
                  </a:cubicBezTo>
                  <a:cubicBezTo>
                    <a:pt x="1969" y="5512"/>
                    <a:pt x="1902" y="5612"/>
                    <a:pt x="1869" y="5712"/>
                  </a:cubicBezTo>
                  <a:cubicBezTo>
                    <a:pt x="1769" y="5979"/>
                    <a:pt x="1769" y="6246"/>
                    <a:pt x="1869" y="6513"/>
                  </a:cubicBezTo>
                  <a:cubicBezTo>
                    <a:pt x="1836" y="6579"/>
                    <a:pt x="1769" y="6679"/>
                    <a:pt x="1736" y="6779"/>
                  </a:cubicBezTo>
                  <a:cubicBezTo>
                    <a:pt x="1535" y="7347"/>
                    <a:pt x="1802" y="7980"/>
                    <a:pt x="2369" y="8180"/>
                  </a:cubicBezTo>
                  <a:lnTo>
                    <a:pt x="2503" y="8247"/>
                  </a:lnTo>
                  <a:lnTo>
                    <a:pt x="2936" y="8414"/>
                  </a:lnTo>
                  <a:cubicBezTo>
                    <a:pt x="3570" y="8647"/>
                    <a:pt x="4037" y="8748"/>
                    <a:pt x="4437" y="8748"/>
                  </a:cubicBezTo>
                  <a:cubicBezTo>
                    <a:pt x="4838" y="8714"/>
                    <a:pt x="5071" y="8614"/>
                    <a:pt x="5305" y="8514"/>
                  </a:cubicBezTo>
                  <a:cubicBezTo>
                    <a:pt x="5463" y="8435"/>
                    <a:pt x="5598" y="8367"/>
                    <a:pt x="5807" y="8367"/>
                  </a:cubicBezTo>
                  <a:cubicBezTo>
                    <a:pt x="5950" y="8367"/>
                    <a:pt x="6128" y="8399"/>
                    <a:pt x="6372" y="8481"/>
                  </a:cubicBezTo>
                  <a:lnTo>
                    <a:pt x="6172" y="8981"/>
                  </a:lnTo>
                  <a:lnTo>
                    <a:pt x="7873" y="9615"/>
                  </a:lnTo>
                  <a:lnTo>
                    <a:pt x="10075" y="3911"/>
                  </a:lnTo>
                  <a:lnTo>
                    <a:pt x="8340" y="3244"/>
                  </a:lnTo>
                  <a:lnTo>
                    <a:pt x="8040" y="4044"/>
                  </a:lnTo>
                  <a:cubicBezTo>
                    <a:pt x="8040" y="4011"/>
                    <a:pt x="8007" y="3977"/>
                    <a:pt x="8007" y="3977"/>
                  </a:cubicBezTo>
                  <a:cubicBezTo>
                    <a:pt x="7506" y="3244"/>
                    <a:pt x="7306" y="2676"/>
                    <a:pt x="7673" y="1742"/>
                  </a:cubicBezTo>
                  <a:cubicBezTo>
                    <a:pt x="7940" y="1075"/>
                    <a:pt x="7573" y="341"/>
                    <a:pt x="6939" y="75"/>
                  </a:cubicBezTo>
                  <a:cubicBezTo>
                    <a:pt x="6795" y="24"/>
                    <a:pt x="6645" y="0"/>
                    <a:pt x="6497"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6675100" y="5188175"/>
              <a:ext cx="304400" cy="266025"/>
            </a:xfrm>
            <a:custGeom>
              <a:avLst/>
              <a:gdLst/>
              <a:ahLst/>
              <a:cxnLst/>
              <a:rect l="l" t="t" r="r" b="b"/>
              <a:pathLst>
                <a:path w="12176" h="10641" extrusionOk="0">
                  <a:moveTo>
                    <a:pt x="8673" y="1501"/>
                  </a:moveTo>
                  <a:cubicBezTo>
                    <a:pt x="9774" y="1501"/>
                    <a:pt x="10674" y="2402"/>
                    <a:pt x="10674" y="3503"/>
                  </a:cubicBezTo>
                  <a:cubicBezTo>
                    <a:pt x="10641" y="4070"/>
                    <a:pt x="10441" y="4570"/>
                    <a:pt x="10007" y="4970"/>
                  </a:cubicBezTo>
                  <a:lnTo>
                    <a:pt x="6138" y="8806"/>
                  </a:lnTo>
                  <a:lnTo>
                    <a:pt x="6071" y="8873"/>
                  </a:lnTo>
                  <a:lnTo>
                    <a:pt x="6004" y="8806"/>
                  </a:lnTo>
                  <a:lnTo>
                    <a:pt x="2168" y="4970"/>
                  </a:lnTo>
                  <a:cubicBezTo>
                    <a:pt x="1735" y="4570"/>
                    <a:pt x="1501" y="4070"/>
                    <a:pt x="1501" y="3503"/>
                  </a:cubicBezTo>
                  <a:cubicBezTo>
                    <a:pt x="1501" y="2402"/>
                    <a:pt x="2402" y="1501"/>
                    <a:pt x="3503" y="1501"/>
                  </a:cubicBezTo>
                  <a:cubicBezTo>
                    <a:pt x="4070" y="1501"/>
                    <a:pt x="4570" y="1735"/>
                    <a:pt x="4970" y="2168"/>
                  </a:cubicBezTo>
                  <a:lnTo>
                    <a:pt x="6071" y="3403"/>
                  </a:lnTo>
                  <a:lnTo>
                    <a:pt x="7205" y="2168"/>
                  </a:lnTo>
                  <a:cubicBezTo>
                    <a:pt x="7606" y="1735"/>
                    <a:pt x="8106" y="1501"/>
                    <a:pt x="8673" y="1501"/>
                  </a:cubicBezTo>
                  <a:close/>
                  <a:moveTo>
                    <a:pt x="3503" y="0"/>
                  </a:moveTo>
                  <a:cubicBezTo>
                    <a:pt x="1568" y="0"/>
                    <a:pt x="0" y="1568"/>
                    <a:pt x="0" y="3503"/>
                  </a:cubicBezTo>
                  <a:cubicBezTo>
                    <a:pt x="0" y="4503"/>
                    <a:pt x="434" y="5437"/>
                    <a:pt x="1134" y="6071"/>
                  </a:cubicBezTo>
                  <a:lnTo>
                    <a:pt x="4937" y="9874"/>
                  </a:lnTo>
                  <a:cubicBezTo>
                    <a:pt x="5337" y="10274"/>
                    <a:pt x="5704" y="10641"/>
                    <a:pt x="6105" y="10641"/>
                  </a:cubicBezTo>
                  <a:cubicBezTo>
                    <a:pt x="6471" y="10641"/>
                    <a:pt x="6838" y="10274"/>
                    <a:pt x="7239" y="9874"/>
                  </a:cubicBezTo>
                  <a:lnTo>
                    <a:pt x="11041" y="6071"/>
                  </a:lnTo>
                  <a:cubicBezTo>
                    <a:pt x="11742" y="5437"/>
                    <a:pt x="12176" y="4503"/>
                    <a:pt x="12176" y="3503"/>
                  </a:cubicBezTo>
                  <a:cubicBezTo>
                    <a:pt x="12176" y="1568"/>
                    <a:pt x="10608" y="0"/>
                    <a:pt x="8673" y="0"/>
                  </a:cubicBezTo>
                  <a:cubicBezTo>
                    <a:pt x="7639" y="0"/>
                    <a:pt x="6738" y="434"/>
                    <a:pt x="6071" y="1134"/>
                  </a:cubicBezTo>
                  <a:cubicBezTo>
                    <a:pt x="5437" y="434"/>
                    <a:pt x="4503" y="0"/>
                    <a:pt x="35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6717625" y="5475050"/>
              <a:ext cx="129275" cy="128425"/>
            </a:xfrm>
            <a:custGeom>
              <a:avLst/>
              <a:gdLst/>
              <a:ahLst/>
              <a:cxnLst/>
              <a:rect l="l" t="t" r="r" b="b"/>
              <a:pathLst>
                <a:path w="5171" h="5137" extrusionOk="0">
                  <a:moveTo>
                    <a:pt x="2269" y="1301"/>
                  </a:moveTo>
                  <a:lnTo>
                    <a:pt x="2269" y="1935"/>
                  </a:lnTo>
                  <a:lnTo>
                    <a:pt x="2902" y="1935"/>
                  </a:lnTo>
                  <a:lnTo>
                    <a:pt x="2902" y="1301"/>
                  </a:lnTo>
                  <a:close/>
                  <a:moveTo>
                    <a:pt x="1935" y="2268"/>
                  </a:moveTo>
                  <a:lnTo>
                    <a:pt x="1935" y="2569"/>
                  </a:lnTo>
                  <a:lnTo>
                    <a:pt x="2269" y="2569"/>
                  </a:lnTo>
                  <a:lnTo>
                    <a:pt x="2269" y="3536"/>
                  </a:lnTo>
                  <a:lnTo>
                    <a:pt x="1935" y="3536"/>
                  </a:lnTo>
                  <a:lnTo>
                    <a:pt x="1935" y="3869"/>
                  </a:lnTo>
                  <a:lnTo>
                    <a:pt x="3236" y="3869"/>
                  </a:lnTo>
                  <a:lnTo>
                    <a:pt x="3236" y="3536"/>
                  </a:lnTo>
                  <a:lnTo>
                    <a:pt x="2902" y="3536"/>
                  </a:lnTo>
                  <a:lnTo>
                    <a:pt x="2902" y="2268"/>
                  </a:lnTo>
                  <a:close/>
                  <a:moveTo>
                    <a:pt x="2569" y="467"/>
                  </a:moveTo>
                  <a:cubicBezTo>
                    <a:pt x="3736" y="467"/>
                    <a:pt x="4670" y="1434"/>
                    <a:pt x="4670" y="2569"/>
                  </a:cubicBezTo>
                  <a:cubicBezTo>
                    <a:pt x="4670" y="3736"/>
                    <a:pt x="3736" y="4670"/>
                    <a:pt x="2569" y="4670"/>
                  </a:cubicBezTo>
                  <a:cubicBezTo>
                    <a:pt x="1435" y="4670"/>
                    <a:pt x="501" y="3736"/>
                    <a:pt x="501" y="2569"/>
                  </a:cubicBezTo>
                  <a:cubicBezTo>
                    <a:pt x="501" y="1434"/>
                    <a:pt x="1435" y="467"/>
                    <a:pt x="2569" y="467"/>
                  </a:cubicBezTo>
                  <a:close/>
                  <a:moveTo>
                    <a:pt x="2569" y="0"/>
                  </a:moveTo>
                  <a:cubicBezTo>
                    <a:pt x="1168" y="0"/>
                    <a:pt x="0" y="1168"/>
                    <a:pt x="0" y="2569"/>
                  </a:cubicBezTo>
                  <a:cubicBezTo>
                    <a:pt x="0" y="4003"/>
                    <a:pt x="1168" y="5137"/>
                    <a:pt x="2569" y="5137"/>
                  </a:cubicBezTo>
                  <a:cubicBezTo>
                    <a:pt x="4003" y="5137"/>
                    <a:pt x="5171" y="4003"/>
                    <a:pt x="5171" y="2569"/>
                  </a:cubicBezTo>
                  <a:cubicBezTo>
                    <a:pt x="5171" y="1168"/>
                    <a:pt x="4003" y="0"/>
                    <a:pt x="2569"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6749300" y="5693625"/>
              <a:ext cx="199350" cy="193375"/>
            </a:xfrm>
            <a:custGeom>
              <a:avLst/>
              <a:gdLst/>
              <a:ahLst/>
              <a:cxnLst/>
              <a:rect l="l" t="t" r="r" b="b"/>
              <a:pathLst>
                <a:path w="7974" h="7735" extrusionOk="0">
                  <a:moveTo>
                    <a:pt x="6483" y="2223"/>
                  </a:moveTo>
                  <a:cubicBezTo>
                    <a:pt x="6503" y="2223"/>
                    <a:pt x="6521" y="2226"/>
                    <a:pt x="6539" y="2232"/>
                  </a:cubicBezTo>
                  <a:lnTo>
                    <a:pt x="6939" y="2398"/>
                  </a:lnTo>
                  <a:cubicBezTo>
                    <a:pt x="7039" y="2432"/>
                    <a:pt x="7073" y="2532"/>
                    <a:pt x="7039" y="2632"/>
                  </a:cubicBezTo>
                  <a:lnTo>
                    <a:pt x="6906" y="3032"/>
                  </a:lnTo>
                  <a:cubicBezTo>
                    <a:pt x="6882" y="3104"/>
                    <a:pt x="6806" y="3159"/>
                    <a:pt x="6728" y="3159"/>
                  </a:cubicBezTo>
                  <a:cubicBezTo>
                    <a:pt x="6698" y="3159"/>
                    <a:pt x="6667" y="3151"/>
                    <a:pt x="6639" y="3132"/>
                  </a:cubicBezTo>
                  <a:lnTo>
                    <a:pt x="6272" y="2999"/>
                  </a:lnTo>
                  <a:cubicBezTo>
                    <a:pt x="6139" y="2965"/>
                    <a:pt x="6105" y="2832"/>
                    <a:pt x="6139" y="2732"/>
                  </a:cubicBezTo>
                  <a:lnTo>
                    <a:pt x="6272" y="2365"/>
                  </a:lnTo>
                  <a:cubicBezTo>
                    <a:pt x="6300" y="2283"/>
                    <a:pt x="6395" y="2223"/>
                    <a:pt x="6483" y="2223"/>
                  </a:cubicBezTo>
                  <a:close/>
                  <a:moveTo>
                    <a:pt x="3036" y="3065"/>
                  </a:moveTo>
                  <a:lnTo>
                    <a:pt x="5205" y="3899"/>
                  </a:lnTo>
                  <a:cubicBezTo>
                    <a:pt x="5205" y="4033"/>
                    <a:pt x="5205" y="4166"/>
                    <a:pt x="5138" y="4300"/>
                  </a:cubicBezTo>
                  <a:cubicBezTo>
                    <a:pt x="4955" y="4796"/>
                    <a:pt x="4466" y="5108"/>
                    <a:pt x="3957" y="5108"/>
                  </a:cubicBezTo>
                  <a:cubicBezTo>
                    <a:pt x="3817" y="5108"/>
                    <a:pt x="3674" y="5084"/>
                    <a:pt x="3537" y="5034"/>
                  </a:cubicBezTo>
                  <a:cubicBezTo>
                    <a:pt x="2903" y="4800"/>
                    <a:pt x="2603" y="4066"/>
                    <a:pt x="2836" y="3432"/>
                  </a:cubicBezTo>
                  <a:cubicBezTo>
                    <a:pt x="2870" y="3299"/>
                    <a:pt x="2970" y="3166"/>
                    <a:pt x="3036" y="3065"/>
                  </a:cubicBezTo>
                  <a:close/>
                  <a:moveTo>
                    <a:pt x="1869" y="2632"/>
                  </a:moveTo>
                  <a:lnTo>
                    <a:pt x="2469" y="2865"/>
                  </a:lnTo>
                  <a:cubicBezTo>
                    <a:pt x="2369" y="2965"/>
                    <a:pt x="2303" y="3099"/>
                    <a:pt x="2269" y="3232"/>
                  </a:cubicBezTo>
                  <a:cubicBezTo>
                    <a:pt x="1902" y="4166"/>
                    <a:pt x="2403" y="5234"/>
                    <a:pt x="3337" y="5601"/>
                  </a:cubicBezTo>
                  <a:cubicBezTo>
                    <a:pt x="3553" y="5683"/>
                    <a:pt x="3774" y="5722"/>
                    <a:pt x="3989" y="5722"/>
                  </a:cubicBezTo>
                  <a:cubicBezTo>
                    <a:pt x="4734" y="5722"/>
                    <a:pt x="5420" y="5258"/>
                    <a:pt x="5705" y="4533"/>
                  </a:cubicBezTo>
                  <a:cubicBezTo>
                    <a:pt x="5772" y="4400"/>
                    <a:pt x="5805" y="4266"/>
                    <a:pt x="5805" y="4133"/>
                  </a:cubicBezTo>
                  <a:lnTo>
                    <a:pt x="6406" y="4366"/>
                  </a:lnTo>
                  <a:lnTo>
                    <a:pt x="5838" y="5867"/>
                  </a:lnTo>
                  <a:lnTo>
                    <a:pt x="5538" y="6635"/>
                  </a:lnTo>
                  <a:cubicBezTo>
                    <a:pt x="5485" y="6793"/>
                    <a:pt x="5328" y="6889"/>
                    <a:pt x="5149" y="6889"/>
                  </a:cubicBezTo>
                  <a:cubicBezTo>
                    <a:pt x="5102" y="6889"/>
                    <a:pt x="5053" y="6882"/>
                    <a:pt x="5005" y="6868"/>
                  </a:cubicBezTo>
                  <a:lnTo>
                    <a:pt x="1235" y="5434"/>
                  </a:lnTo>
                  <a:cubicBezTo>
                    <a:pt x="1035" y="5334"/>
                    <a:pt x="935" y="5100"/>
                    <a:pt x="1002" y="4900"/>
                  </a:cubicBezTo>
                  <a:lnTo>
                    <a:pt x="1302" y="4133"/>
                  </a:lnTo>
                  <a:lnTo>
                    <a:pt x="1869" y="2632"/>
                  </a:lnTo>
                  <a:close/>
                  <a:moveTo>
                    <a:pt x="2755" y="1"/>
                  </a:moveTo>
                  <a:cubicBezTo>
                    <a:pt x="2320" y="1"/>
                    <a:pt x="1893" y="277"/>
                    <a:pt x="1736" y="697"/>
                  </a:cubicBezTo>
                  <a:lnTo>
                    <a:pt x="201" y="4733"/>
                  </a:lnTo>
                  <a:cubicBezTo>
                    <a:pt x="1" y="5300"/>
                    <a:pt x="268" y="5934"/>
                    <a:pt x="835" y="6134"/>
                  </a:cubicBezTo>
                  <a:lnTo>
                    <a:pt x="4871" y="7669"/>
                  </a:lnTo>
                  <a:cubicBezTo>
                    <a:pt x="4990" y="7713"/>
                    <a:pt x="5114" y="7735"/>
                    <a:pt x="5238" y="7735"/>
                  </a:cubicBezTo>
                  <a:cubicBezTo>
                    <a:pt x="5666" y="7735"/>
                    <a:pt x="6083" y="7476"/>
                    <a:pt x="6239" y="7035"/>
                  </a:cubicBezTo>
                  <a:lnTo>
                    <a:pt x="7773" y="2999"/>
                  </a:lnTo>
                  <a:cubicBezTo>
                    <a:pt x="7973" y="2432"/>
                    <a:pt x="7706" y="1831"/>
                    <a:pt x="7139" y="1598"/>
                  </a:cubicBezTo>
                  <a:lnTo>
                    <a:pt x="3103" y="63"/>
                  </a:lnTo>
                  <a:cubicBezTo>
                    <a:pt x="2990" y="21"/>
                    <a:pt x="2872" y="1"/>
                    <a:pt x="2755"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6871900" y="4790375"/>
              <a:ext cx="112600" cy="111775"/>
            </a:xfrm>
            <a:custGeom>
              <a:avLst/>
              <a:gdLst/>
              <a:ahLst/>
              <a:cxnLst/>
              <a:rect l="l" t="t" r="r" b="b"/>
              <a:pathLst>
                <a:path w="4504" h="4471" extrusionOk="0">
                  <a:moveTo>
                    <a:pt x="1401" y="835"/>
                  </a:moveTo>
                  <a:cubicBezTo>
                    <a:pt x="1568" y="835"/>
                    <a:pt x="1702" y="968"/>
                    <a:pt x="1702" y="1102"/>
                  </a:cubicBezTo>
                  <a:cubicBezTo>
                    <a:pt x="1702" y="1268"/>
                    <a:pt x="1568" y="1402"/>
                    <a:pt x="1401" y="1402"/>
                  </a:cubicBezTo>
                  <a:cubicBezTo>
                    <a:pt x="1268" y="1402"/>
                    <a:pt x="1135" y="1268"/>
                    <a:pt x="1135" y="1102"/>
                  </a:cubicBezTo>
                  <a:cubicBezTo>
                    <a:pt x="1135" y="968"/>
                    <a:pt x="1268" y="835"/>
                    <a:pt x="1401" y="835"/>
                  </a:cubicBezTo>
                  <a:close/>
                  <a:moveTo>
                    <a:pt x="1702" y="1669"/>
                  </a:moveTo>
                  <a:lnTo>
                    <a:pt x="1702" y="3637"/>
                  </a:lnTo>
                  <a:lnTo>
                    <a:pt x="1135" y="3637"/>
                  </a:lnTo>
                  <a:lnTo>
                    <a:pt x="1135" y="1669"/>
                  </a:lnTo>
                  <a:close/>
                  <a:moveTo>
                    <a:pt x="3036" y="1669"/>
                  </a:moveTo>
                  <a:cubicBezTo>
                    <a:pt x="3370" y="1669"/>
                    <a:pt x="3670" y="2002"/>
                    <a:pt x="3670" y="2369"/>
                  </a:cubicBezTo>
                  <a:lnTo>
                    <a:pt x="3670" y="3637"/>
                  </a:lnTo>
                  <a:lnTo>
                    <a:pt x="3103" y="3637"/>
                  </a:lnTo>
                  <a:lnTo>
                    <a:pt x="3103" y="2503"/>
                  </a:lnTo>
                  <a:cubicBezTo>
                    <a:pt x="3103" y="2369"/>
                    <a:pt x="2969" y="2236"/>
                    <a:pt x="2802" y="2236"/>
                  </a:cubicBezTo>
                  <a:cubicBezTo>
                    <a:pt x="2669" y="2236"/>
                    <a:pt x="2536" y="2369"/>
                    <a:pt x="2536" y="2503"/>
                  </a:cubicBezTo>
                  <a:lnTo>
                    <a:pt x="2536" y="3637"/>
                  </a:lnTo>
                  <a:lnTo>
                    <a:pt x="1969" y="3637"/>
                  </a:lnTo>
                  <a:lnTo>
                    <a:pt x="1969" y="1669"/>
                  </a:lnTo>
                  <a:lnTo>
                    <a:pt x="2536" y="1669"/>
                  </a:lnTo>
                  <a:lnTo>
                    <a:pt x="2536" y="2036"/>
                  </a:lnTo>
                  <a:cubicBezTo>
                    <a:pt x="2636" y="1869"/>
                    <a:pt x="2836" y="1669"/>
                    <a:pt x="3036" y="1669"/>
                  </a:cubicBezTo>
                  <a:close/>
                  <a:moveTo>
                    <a:pt x="768" y="1"/>
                  </a:moveTo>
                  <a:cubicBezTo>
                    <a:pt x="334" y="1"/>
                    <a:pt x="0" y="334"/>
                    <a:pt x="0" y="735"/>
                  </a:cubicBezTo>
                  <a:lnTo>
                    <a:pt x="0" y="3737"/>
                  </a:lnTo>
                  <a:cubicBezTo>
                    <a:pt x="0" y="4137"/>
                    <a:pt x="334" y="4471"/>
                    <a:pt x="768" y="4471"/>
                  </a:cubicBezTo>
                  <a:lnTo>
                    <a:pt x="3736" y="4471"/>
                  </a:lnTo>
                  <a:cubicBezTo>
                    <a:pt x="4170" y="4471"/>
                    <a:pt x="4504" y="4137"/>
                    <a:pt x="4504" y="3737"/>
                  </a:cubicBezTo>
                  <a:lnTo>
                    <a:pt x="4504" y="735"/>
                  </a:lnTo>
                  <a:cubicBezTo>
                    <a:pt x="4504" y="334"/>
                    <a:pt x="4170" y="1"/>
                    <a:pt x="3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6773500" y="4636100"/>
              <a:ext cx="206000" cy="128450"/>
            </a:xfrm>
            <a:custGeom>
              <a:avLst/>
              <a:gdLst/>
              <a:ahLst/>
              <a:cxnLst/>
              <a:rect l="l" t="t" r="r" b="b"/>
              <a:pathLst>
                <a:path w="8240" h="5138" extrusionOk="0">
                  <a:moveTo>
                    <a:pt x="2068" y="1"/>
                  </a:moveTo>
                  <a:lnTo>
                    <a:pt x="0" y="2069"/>
                  </a:lnTo>
                  <a:lnTo>
                    <a:pt x="1535" y="2069"/>
                  </a:lnTo>
                  <a:lnTo>
                    <a:pt x="1535" y="4637"/>
                  </a:lnTo>
                  <a:lnTo>
                    <a:pt x="4637" y="4637"/>
                  </a:lnTo>
                  <a:lnTo>
                    <a:pt x="3603" y="3603"/>
                  </a:lnTo>
                  <a:lnTo>
                    <a:pt x="2569" y="3603"/>
                  </a:lnTo>
                  <a:lnTo>
                    <a:pt x="2569" y="2069"/>
                  </a:lnTo>
                  <a:lnTo>
                    <a:pt x="4137" y="2069"/>
                  </a:lnTo>
                  <a:lnTo>
                    <a:pt x="2068" y="1"/>
                  </a:lnTo>
                  <a:close/>
                  <a:moveTo>
                    <a:pt x="3603" y="501"/>
                  </a:moveTo>
                  <a:lnTo>
                    <a:pt x="4637" y="1535"/>
                  </a:lnTo>
                  <a:lnTo>
                    <a:pt x="5671" y="1535"/>
                  </a:lnTo>
                  <a:lnTo>
                    <a:pt x="5671" y="3070"/>
                  </a:lnTo>
                  <a:lnTo>
                    <a:pt x="4137" y="3070"/>
                  </a:lnTo>
                  <a:lnTo>
                    <a:pt x="6171" y="5138"/>
                  </a:lnTo>
                  <a:lnTo>
                    <a:pt x="8240" y="3070"/>
                  </a:lnTo>
                  <a:lnTo>
                    <a:pt x="6705" y="3070"/>
                  </a:lnTo>
                  <a:lnTo>
                    <a:pt x="6705" y="50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6949450" y="3957275"/>
              <a:ext cx="212675" cy="210525"/>
            </a:xfrm>
            <a:custGeom>
              <a:avLst/>
              <a:gdLst/>
              <a:ahLst/>
              <a:cxnLst/>
              <a:rect l="l" t="t" r="r" b="b"/>
              <a:pathLst>
                <a:path w="8507" h="8421" extrusionOk="0">
                  <a:moveTo>
                    <a:pt x="3170" y="1068"/>
                  </a:moveTo>
                  <a:cubicBezTo>
                    <a:pt x="4337" y="1068"/>
                    <a:pt x="5271" y="2002"/>
                    <a:pt x="5271" y="3170"/>
                  </a:cubicBezTo>
                  <a:cubicBezTo>
                    <a:pt x="5271" y="4337"/>
                    <a:pt x="4337" y="5271"/>
                    <a:pt x="3170" y="5271"/>
                  </a:cubicBezTo>
                  <a:cubicBezTo>
                    <a:pt x="2002" y="5271"/>
                    <a:pt x="1068" y="4337"/>
                    <a:pt x="1068" y="3170"/>
                  </a:cubicBezTo>
                  <a:cubicBezTo>
                    <a:pt x="1068" y="2002"/>
                    <a:pt x="2002" y="1068"/>
                    <a:pt x="3170" y="1068"/>
                  </a:cubicBezTo>
                  <a:close/>
                  <a:moveTo>
                    <a:pt x="3170" y="1"/>
                  </a:moveTo>
                  <a:cubicBezTo>
                    <a:pt x="1435" y="1"/>
                    <a:pt x="1" y="1435"/>
                    <a:pt x="1" y="3170"/>
                  </a:cubicBezTo>
                  <a:cubicBezTo>
                    <a:pt x="1" y="4904"/>
                    <a:pt x="1435" y="6339"/>
                    <a:pt x="3170" y="6339"/>
                  </a:cubicBezTo>
                  <a:cubicBezTo>
                    <a:pt x="3937" y="6339"/>
                    <a:pt x="4671" y="6039"/>
                    <a:pt x="5204" y="5572"/>
                  </a:cubicBezTo>
                  <a:cubicBezTo>
                    <a:pt x="5204" y="5738"/>
                    <a:pt x="5271" y="5972"/>
                    <a:pt x="5471" y="6172"/>
                  </a:cubicBezTo>
                  <a:lnTo>
                    <a:pt x="7173" y="8173"/>
                  </a:lnTo>
                  <a:cubicBezTo>
                    <a:pt x="7336" y="8337"/>
                    <a:pt x="7548" y="8421"/>
                    <a:pt x="7751" y="8421"/>
                  </a:cubicBezTo>
                  <a:cubicBezTo>
                    <a:pt x="7922" y="8421"/>
                    <a:pt x="8085" y="8362"/>
                    <a:pt x="8207" y="8240"/>
                  </a:cubicBezTo>
                  <a:cubicBezTo>
                    <a:pt x="8507" y="7940"/>
                    <a:pt x="8473" y="7473"/>
                    <a:pt x="8173" y="7173"/>
                  </a:cubicBezTo>
                  <a:lnTo>
                    <a:pt x="6172" y="5471"/>
                  </a:lnTo>
                  <a:cubicBezTo>
                    <a:pt x="5972" y="5305"/>
                    <a:pt x="5738" y="5205"/>
                    <a:pt x="5571" y="5205"/>
                  </a:cubicBezTo>
                  <a:cubicBezTo>
                    <a:pt x="6038" y="4671"/>
                    <a:pt x="6305" y="3937"/>
                    <a:pt x="6305" y="3170"/>
                  </a:cubicBezTo>
                  <a:cubicBezTo>
                    <a:pt x="6305" y="1435"/>
                    <a:pt x="4904" y="1"/>
                    <a:pt x="31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6732625" y="3932275"/>
              <a:ext cx="262725" cy="253525"/>
            </a:xfrm>
            <a:custGeom>
              <a:avLst/>
              <a:gdLst/>
              <a:ahLst/>
              <a:cxnLst/>
              <a:rect l="l" t="t" r="r" b="b"/>
              <a:pathLst>
                <a:path w="10509" h="10141" extrusionOk="0">
                  <a:moveTo>
                    <a:pt x="5271" y="0"/>
                  </a:moveTo>
                  <a:cubicBezTo>
                    <a:pt x="2436" y="0"/>
                    <a:pt x="3003" y="2735"/>
                    <a:pt x="3036" y="3136"/>
                  </a:cubicBezTo>
                  <a:cubicBezTo>
                    <a:pt x="2569" y="3503"/>
                    <a:pt x="2836" y="4603"/>
                    <a:pt x="3303" y="4603"/>
                  </a:cubicBezTo>
                  <a:cubicBezTo>
                    <a:pt x="3470" y="5604"/>
                    <a:pt x="4237" y="6371"/>
                    <a:pt x="4237" y="6371"/>
                  </a:cubicBezTo>
                  <a:cubicBezTo>
                    <a:pt x="4237" y="6371"/>
                    <a:pt x="4204" y="7072"/>
                    <a:pt x="3970" y="7105"/>
                  </a:cubicBezTo>
                  <a:cubicBezTo>
                    <a:pt x="3136" y="7239"/>
                    <a:pt x="1" y="8606"/>
                    <a:pt x="1" y="10141"/>
                  </a:cubicBezTo>
                  <a:lnTo>
                    <a:pt x="10508" y="10141"/>
                  </a:lnTo>
                  <a:cubicBezTo>
                    <a:pt x="10508" y="8606"/>
                    <a:pt x="7406" y="7239"/>
                    <a:pt x="6572" y="7105"/>
                  </a:cubicBezTo>
                  <a:cubicBezTo>
                    <a:pt x="6305" y="7072"/>
                    <a:pt x="6305" y="6371"/>
                    <a:pt x="6305" y="6371"/>
                  </a:cubicBezTo>
                  <a:cubicBezTo>
                    <a:pt x="6305" y="6371"/>
                    <a:pt x="7073" y="5604"/>
                    <a:pt x="7206" y="4603"/>
                  </a:cubicBezTo>
                  <a:cubicBezTo>
                    <a:pt x="7673" y="4603"/>
                    <a:pt x="7940" y="3503"/>
                    <a:pt x="7506" y="3136"/>
                  </a:cubicBezTo>
                  <a:cubicBezTo>
                    <a:pt x="7506" y="2735"/>
                    <a:pt x="8073" y="0"/>
                    <a:pt x="52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6783500" y="5897000"/>
              <a:ext cx="87600" cy="139300"/>
            </a:xfrm>
            <a:custGeom>
              <a:avLst/>
              <a:gdLst/>
              <a:ahLst/>
              <a:cxnLst/>
              <a:rect l="l" t="t" r="r" b="b"/>
              <a:pathLst>
                <a:path w="3504" h="5572" extrusionOk="0">
                  <a:moveTo>
                    <a:pt x="1735" y="1068"/>
                  </a:moveTo>
                  <a:cubicBezTo>
                    <a:pt x="1368" y="1068"/>
                    <a:pt x="1068" y="1368"/>
                    <a:pt x="1068" y="1735"/>
                  </a:cubicBezTo>
                  <a:cubicBezTo>
                    <a:pt x="1068" y="2136"/>
                    <a:pt x="1368" y="2436"/>
                    <a:pt x="1735" y="2436"/>
                  </a:cubicBezTo>
                  <a:cubicBezTo>
                    <a:pt x="2135" y="2436"/>
                    <a:pt x="2436" y="2136"/>
                    <a:pt x="2436" y="1735"/>
                  </a:cubicBezTo>
                  <a:cubicBezTo>
                    <a:pt x="2436" y="1368"/>
                    <a:pt x="2135" y="1068"/>
                    <a:pt x="1735" y="1068"/>
                  </a:cubicBezTo>
                  <a:close/>
                  <a:moveTo>
                    <a:pt x="1735" y="668"/>
                  </a:moveTo>
                  <a:cubicBezTo>
                    <a:pt x="2336" y="668"/>
                    <a:pt x="2803" y="1168"/>
                    <a:pt x="2803" y="1735"/>
                  </a:cubicBezTo>
                  <a:cubicBezTo>
                    <a:pt x="2803" y="2336"/>
                    <a:pt x="2336" y="2803"/>
                    <a:pt x="1735" y="2803"/>
                  </a:cubicBezTo>
                  <a:cubicBezTo>
                    <a:pt x="1168" y="2803"/>
                    <a:pt x="668" y="2336"/>
                    <a:pt x="668" y="1735"/>
                  </a:cubicBezTo>
                  <a:cubicBezTo>
                    <a:pt x="668" y="1168"/>
                    <a:pt x="1168" y="668"/>
                    <a:pt x="1735" y="668"/>
                  </a:cubicBezTo>
                  <a:close/>
                  <a:moveTo>
                    <a:pt x="1735" y="1"/>
                  </a:moveTo>
                  <a:cubicBezTo>
                    <a:pt x="768" y="1"/>
                    <a:pt x="1" y="801"/>
                    <a:pt x="1" y="1735"/>
                  </a:cubicBezTo>
                  <a:cubicBezTo>
                    <a:pt x="1" y="3503"/>
                    <a:pt x="1735" y="5571"/>
                    <a:pt x="1735" y="5571"/>
                  </a:cubicBezTo>
                  <a:cubicBezTo>
                    <a:pt x="1735" y="5571"/>
                    <a:pt x="3503" y="3503"/>
                    <a:pt x="3503" y="1735"/>
                  </a:cubicBezTo>
                  <a:cubicBezTo>
                    <a:pt x="3503" y="801"/>
                    <a:pt x="2703" y="1"/>
                    <a:pt x="17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6687600" y="6048475"/>
              <a:ext cx="135125" cy="178275"/>
            </a:xfrm>
            <a:custGeom>
              <a:avLst/>
              <a:gdLst/>
              <a:ahLst/>
              <a:cxnLst/>
              <a:rect l="l" t="t" r="r" b="b"/>
              <a:pathLst>
                <a:path w="5405" h="7131" extrusionOk="0">
                  <a:moveTo>
                    <a:pt x="2602" y="480"/>
                  </a:moveTo>
                  <a:lnTo>
                    <a:pt x="4204" y="847"/>
                  </a:lnTo>
                  <a:lnTo>
                    <a:pt x="4170" y="1047"/>
                  </a:lnTo>
                  <a:lnTo>
                    <a:pt x="2569" y="680"/>
                  </a:lnTo>
                  <a:lnTo>
                    <a:pt x="2602" y="480"/>
                  </a:lnTo>
                  <a:close/>
                  <a:moveTo>
                    <a:pt x="1702" y="780"/>
                  </a:moveTo>
                  <a:lnTo>
                    <a:pt x="4904" y="1547"/>
                  </a:lnTo>
                  <a:lnTo>
                    <a:pt x="3903" y="5550"/>
                  </a:lnTo>
                  <a:lnTo>
                    <a:pt x="701" y="4783"/>
                  </a:lnTo>
                  <a:lnTo>
                    <a:pt x="1702" y="780"/>
                  </a:lnTo>
                  <a:close/>
                  <a:moveTo>
                    <a:pt x="2140" y="5545"/>
                  </a:moveTo>
                  <a:cubicBezTo>
                    <a:pt x="2161" y="5545"/>
                    <a:pt x="2182" y="5547"/>
                    <a:pt x="2202" y="5550"/>
                  </a:cubicBezTo>
                  <a:cubicBezTo>
                    <a:pt x="2436" y="5617"/>
                    <a:pt x="2569" y="5850"/>
                    <a:pt x="2502" y="6050"/>
                  </a:cubicBezTo>
                  <a:cubicBezTo>
                    <a:pt x="2475" y="6243"/>
                    <a:pt x="2311" y="6368"/>
                    <a:pt x="2142" y="6368"/>
                  </a:cubicBezTo>
                  <a:cubicBezTo>
                    <a:pt x="2106" y="6368"/>
                    <a:pt x="2070" y="6362"/>
                    <a:pt x="2035" y="6351"/>
                  </a:cubicBezTo>
                  <a:cubicBezTo>
                    <a:pt x="1802" y="6317"/>
                    <a:pt x="1668" y="6084"/>
                    <a:pt x="1702" y="5884"/>
                  </a:cubicBezTo>
                  <a:cubicBezTo>
                    <a:pt x="1762" y="5674"/>
                    <a:pt x="1956" y="5545"/>
                    <a:pt x="2140" y="5545"/>
                  </a:cubicBezTo>
                  <a:close/>
                  <a:moveTo>
                    <a:pt x="1940" y="0"/>
                  </a:moveTo>
                  <a:cubicBezTo>
                    <a:pt x="1653" y="0"/>
                    <a:pt x="1393" y="189"/>
                    <a:pt x="1335" y="480"/>
                  </a:cubicBezTo>
                  <a:lnTo>
                    <a:pt x="67" y="5684"/>
                  </a:lnTo>
                  <a:cubicBezTo>
                    <a:pt x="1" y="6017"/>
                    <a:pt x="201" y="6351"/>
                    <a:pt x="534" y="6417"/>
                  </a:cubicBezTo>
                  <a:lnTo>
                    <a:pt x="3336" y="7118"/>
                  </a:lnTo>
                  <a:cubicBezTo>
                    <a:pt x="3375" y="7126"/>
                    <a:pt x="3415" y="7131"/>
                    <a:pt x="3455" y="7131"/>
                  </a:cubicBezTo>
                  <a:cubicBezTo>
                    <a:pt x="3726" y="7131"/>
                    <a:pt x="4012" y="6941"/>
                    <a:pt x="4070" y="6651"/>
                  </a:cubicBezTo>
                  <a:lnTo>
                    <a:pt x="5338" y="1447"/>
                  </a:lnTo>
                  <a:cubicBezTo>
                    <a:pt x="5404" y="1114"/>
                    <a:pt x="5204" y="780"/>
                    <a:pt x="4871" y="713"/>
                  </a:cubicBezTo>
                  <a:lnTo>
                    <a:pt x="2069" y="13"/>
                  </a:lnTo>
                  <a:cubicBezTo>
                    <a:pt x="2026" y="4"/>
                    <a:pt x="1983" y="0"/>
                    <a:pt x="19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6657575" y="4797050"/>
              <a:ext cx="182650" cy="136800"/>
            </a:xfrm>
            <a:custGeom>
              <a:avLst/>
              <a:gdLst/>
              <a:ahLst/>
              <a:cxnLst/>
              <a:rect l="l" t="t" r="r" b="b"/>
              <a:pathLst>
                <a:path w="7306" h="5472" extrusionOk="0">
                  <a:moveTo>
                    <a:pt x="901" y="1368"/>
                  </a:moveTo>
                  <a:lnTo>
                    <a:pt x="901" y="1835"/>
                  </a:lnTo>
                  <a:lnTo>
                    <a:pt x="5471" y="1835"/>
                  </a:lnTo>
                  <a:lnTo>
                    <a:pt x="5471" y="1368"/>
                  </a:lnTo>
                  <a:close/>
                  <a:moveTo>
                    <a:pt x="3637" y="2269"/>
                  </a:moveTo>
                  <a:lnTo>
                    <a:pt x="3637" y="2736"/>
                  </a:lnTo>
                  <a:lnTo>
                    <a:pt x="5471" y="2736"/>
                  </a:lnTo>
                  <a:lnTo>
                    <a:pt x="5471" y="2269"/>
                  </a:lnTo>
                  <a:close/>
                  <a:moveTo>
                    <a:pt x="3637" y="3203"/>
                  </a:moveTo>
                  <a:lnTo>
                    <a:pt x="3637" y="3637"/>
                  </a:lnTo>
                  <a:lnTo>
                    <a:pt x="5471" y="3637"/>
                  </a:lnTo>
                  <a:lnTo>
                    <a:pt x="5471" y="3203"/>
                  </a:lnTo>
                  <a:close/>
                  <a:moveTo>
                    <a:pt x="901" y="2269"/>
                  </a:moveTo>
                  <a:lnTo>
                    <a:pt x="901" y="4571"/>
                  </a:lnTo>
                  <a:lnTo>
                    <a:pt x="3203" y="4571"/>
                  </a:lnTo>
                  <a:lnTo>
                    <a:pt x="3203" y="2269"/>
                  </a:lnTo>
                  <a:close/>
                  <a:moveTo>
                    <a:pt x="3637" y="4104"/>
                  </a:moveTo>
                  <a:lnTo>
                    <a:pt x="3637" y="4571"/>
                  </a:lnTo>
                  <a:lnTo>
                    <a:pt x="5038" y="4571"/>
                  </a:lnTo>
                  <a:lnTo>
                    <a:pt x="5038" y="4104"/>
                  </a:lnTo>
                  <a:close/>
                  <a:moveTo>
                    <a:pt x="5938" y="434"/>
                  </a:moveTo>
                  <a:lnTo>
                    <a:pt x="5938" y="5004"/>
                  </a:lnTo>
                  <a:lnTo>
                    <a:pt x="434" y="5004"/>
                  </a:lnTo>
                  <a:lnTo>
                    <a:pt x="434" y="434"/>
                  </a:lnTo>
                  <a:close/>
                  <a:moveTo>
                    <a:pt x="1" y="1"/>
                  </a:moveTo>
                  <a:lnTo>
                    <a:pt x="1" y="5038"/>
                  </a:lnTo>
                  <a:cubicBezTo>
                    <a:pt x="1" y="5271"/>
                    <a:pt x="201" y="5471"/>
                    <a:pt x="468" y="5471"/>
                  </a:cubicBezTo>
                  <a:lnTo>
                    <a:pt x="6639" y="5471"/>
                  </a:lnTo>
                  <a:cubicBezTo>
                    <a:pt x="7006" y="5471"/>
                    <a:pt x="7306" y="5171"/>
                    <a:pt x="7306" y="4804"/>
                  </a:cubicBezTo>
                  <a:lnTo>
                    <a:pt x="7306" y="901"/>
                  </a:lnTo>
                  <a:lnTo>
                    <a:pt x="6405" y="901"/>
                  </a:lnTo>
                  <a:lnTo>
                    <a:pt x="6405"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6852725" y="4221650"/>
              <a:ext cx="169300" cy="169300"/>
            </a:xfrm>
            <a:custGeom>
              <a:avLst/>
              <a:gdLst/>
              <a:ahLst/>
              <a:cxnLst/>
              <a:rect l="l" t="t" r="r" b="b"/>
              <a:pathLst>
                <a:path w="6772" h="6772" extrusionOk="0">
                  <a:moveTo>
                    <a:pt x="1268" y="834"/>
                  </a:moveTo>
                  <a:lnTo>
                    <a:pt x="1268" y="1701"/>
                  </a:lnTo>
                  <a:lnTo>
                    <a:pt x="434" y="1701"/>
                  </a:lnTo>
                  <a:lnTo>
                    <a:pt x="434" y="834"/>
                  </a:lnTo>
                  <a:close/>
                  <a:moveTo>
                    <a:pt x="2969" y="834"/>
                  </a:moveTo>
                  <a:lnTo>
                    <a:pt x="2969" y="1701"/>
                  </a:lnTo>
                  <a:lnTo>
                    <a:pt x="2102" y="1701"/>
                  </a:lnTo>
                  <a:lnTo>
                    <a:pt x="2102" y="834"/>
                  </a:lnTo>
                  <a:close/>
                  <a:moveTo>
                    <a:pt x="3803" y="2102"/>
                  </a:moveTo>
                  <a:lnTo>
                    <a:pt x="3803" y="2535"/>
                  </a:lnTo>
                  <a:lnTo>
                    <a:pt x="6772" y="2535"/>
                  </a:lnTo>
                  <a:lnTo>
                    <a:pt x="6772" y="2102"/>
                  </a:lnTo>
                  <a:close/>
                  <a:moveTo>
                    <a:pt x="1268" y="2535"/>
                  </a:moveTo>
                  <a:lnTo>
                    <a:pt x="1268" y="3369"/>
                  </a:lnTo>
                  <a:lnTo>
                    <a:pt x="434" y="3369"/>
                  </a:lnTo>
                  <a:lnTo>
                    <a:pt x="434" y="2535"/>
                  </a:lnTo>
                  <a:close/>
                  <a:moveTo>
                    <a:pt x="2969" y="2535"/>
                  </a:moveTo>
                  <a:lnTo>
                    <a:pt x="2969" y="3369"/>
                  </a:lnTo>
                  <a:lnTo>
                    <a:pt x="2102" y="3369"/>
                  </a:lnTo>
                  <a:lnTo>
                    <a:pt x="2102" y="2535"/>
                  </a:lnTo>
                  <a:close/>
                  <a:moveTo>
                    <a:pt x="1268" y="4237"/>
                  </a:moveTo>
                  <a:lnTo>
                    <a:pt x="1268" y="5070"/>
                  </a:lnTo>
                  <a:lnTo>
                    <a:pt x="434" y="5070"/>
                  </a:lnTo>
                  <a:lnTo>
                    <a:pt x="434" y="4237"/>
                  </a:lnTo>
                  <a:close/>
                  <a:moveTo>
                    <a:pt x="2969" y="4237"/>
                  </a:moveTo>
                  <a:lnTo>
                    <a:pt x="2969" y="5070"/>
                  </a:lnTo>
                  <a:lnTo>
                    <a:pt x="2102" y="5070"/>
                  </a:lnTo>
                  <a:lnTo>
                    <a:pt x="2102" y="4237"/>
                  </a:lnTo>
                  <a:close/>
                  <a:moveTo>
                    <a:pt x="0" y="0"/>
                  </a:moveTo>
                  <a:lnTo>
                    <a:pt x="0" y="6772"/>
                  </a:lnTo>
                  <a:lnTo>
                    <a:pt x="3369" y="6772"/>
                  </a:lnTo>
                  <a:lnTo>
                    <a:pt x="3369" y="0"/>
                  </a:lnTo>
                  <a:close/>
                  <a:moveTo>
                    <a:pt x="3803" y="2969"/>
                  </a:moveTo>
                  <a:lnTo>
                    <a:pt x="3803" y="6772"/>
                  </a:lnTo>
                  <a:lnTo>
                    <a:pt x="4637" y="6772"/>
                  </a:lnTo>
                  <a:lnTo>
                    <a:pt x="4637" y="5070"/>
                  </a:lnTo>
                  <a:lnTo>
                    <a:pt x="5904" y="5070"/>
                  </a:lnTo>
                  <a:lnTo>
                    <a:pt x="5904" y="6772"/>
                  </a:lnTo>
                  <a:lnTo>
                    <a:pt x="6772" y="6772"/>
                  </a:lnTo>
                  <a:lnTo>
                    <a:pt x="6772"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6817700" y="4429300"/>
              <a:ext cx="180150" cy="180150"/>
            </a:xfrm>
            <a:custGeom>
              <a:avLst/>
              <a:gdLst/>
              <a:ahLst/>
              <a:cxnLst/>
              <a:rect l="l" t="t" r="r" b="b"/>
              <a:pathLst>
                <a:path w="7206" h="7206" extrusionOk="0">
                  <a:moveTo>
                    <a:pt x="5638" y="0"/>
                  </a:moveTo>
                  <a:lnTo>
                    <a:pt x="5171" y="467"/>
                  </a:lnTo>
                  <a:lnTo>
                    <a:pt x="6772" y="2035"/>
                  </a:lnTo>
                  <a:lnTo>
                    <a:pt x="7205" y="1568"/>
                  </a:lnTo>
                  <a:lnTo>
                    <a:pt x="5638" y="0"/>
                  </a:lnTo>
                  <a:close/>
                  <a:moveTo>
                    <a:pt x="4737" y="901"/>
                  </a:moveTo>
                  <a:lnTo>
                    <a:pt x="2269" y="1134"/>
                  </a:lnTo>
                  <a:cubicBezTo>
                    <a:pt x="2269" y="3136"/>
                    <a:pt x="0" y="6071"/>
                    <a:pt x="0" y="6071"/>
                  </a:cubicBezTo>
                  <a:lnTo>
                    <a:pt x="367" y="6438"/>
                  </a:lnTo>
                  <a:lnTo>
                    <a:pt x="2302" y="4537"/>
                  </a:lnTo>
                  <a:cubicBezTo>
                    <a:pt x="2269" y="4437"/>
                    <a:pt x="2269" y="4370"/>
                    <a:pt x="2269" y="4270"/>
                  </a:cubicBezTo>
                  <a:cubicBezTo>
                    <a:pt x="2269" y="3903"/>
                    <a:pt x="2569" y="3603"/>
                    <a:pt x="2936" y="3603"/>
                  </a:cubicBezTo>
                  <a:cubicBezTo>
                    <a:pt x="3303" y="3603"/>
                    <a:pt x="3603" y="3903"/>
                    <a:pt x="3603" y="4270"/>
                  </a:cubicBezTo>
                  <a:cubicBezTo>
                    <a:pt x="3603" y="4637"/>
                    <a:pt x="3303" y="4937"/>
                    <a:pt x="2936" y="4937"/>
                  </a:cubicBezTo>
                  <a:cubicBezTo>
                    <a:pt x="2836" y="4937"/>
                    <a:pt x="2769" y="4937"/>
                    <a:pt x="2669" y="4904"/>
                  </a:cubicBezTo>
                  <a:lnTo>
                    <a:pt x="767" y="6838"/>
                  </a:lnTo>
                  <a:lnTo>
                    <a:pt x="1134" y="7205"/>
                  </a:lnTo>
                  <a:cubicBezTo>
                    <a:pt x="1134" y="7205"/>
                    <a:pt x="4070" y="4937"/>
                    <a:pt x="6071" y="4937"/>
                  </a:cubicBezTo>
                  <a:lnTo>
                    <a:pt x="6305" y="2469"/>
                  </a:lnTo>
                  <a:lnTo>
                    <a:pt x="4737" y="9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6656750" y="4214975"/>
              <a:ext cx="162625" cy="162625"/>
            </a:xfrm>
            <a:custGeom>
              <a:avLst/>
              <a:gdLst/>
              <a:ahLst/>
              <a:cxnLst/>
              <a:rect l="l" t="t" r="r" b="b"/>
              <a:pathLst>
                <a:path w="6505" h="6505" extrusionOk="0">
                  <a:moveTo>
                    <a:pt x="3269" y="0"/>
                  </a:moveTo>
                  <a:cubicBezTo>
                    <a:pt x="2869" y="0"/>
                    <a:pt x="2502" y="67"/>
                    <a:pt x="2169" y="200"/>
                  </a:cubicBezTo>
                  <a:lnTo>
                    <a:pt x="4470" y="2502"/>
                  </a:lnTo>
                  <a:lnTo>
                    <a:pt x="4470" y="267"/>
                  </a:lnTo>
                  <a:cubicBezTo>
                    <a:pt x="4103" y="100"/>
                    <a:pt x="3703" y="0"/>
                    <a:pt x="3269" y="0"/>
                  </a:cubicBezTo>
                  <a:close/>
                  <a:moveTo>
                    <a:pt x="1702" y="401"/>
                  </a:moveTo>
                  <a:cubicBezTo>
                    <a:pt x="701" y="968"/>
                    <a:pt x="0" y="2035"/>
                    <a:pt x="0" y="3269"/>
                  </a:cubicBezTo>
                  <a:cubicBezTo>
                    <a:pt x="0" y="3536"/>
                    <a:pt x="34" y="3803"/>
                    <a:pt x="100" y="4037"/>
                  </a:cubicBezTo>
                  <a:lnTo>
                    <a:pt x="2702" y="1435"/>
                  </a:lnTo>
                  <a:lnTo>
                    <a:pt x="1702" y="401"/>
                  </a:lnTo>
                  <a:close/>
                  <a:moveTo>
                    <a:pt x="4870" y="434"/>
                  </a:moveTo>
                  <a:lnTo>
                    <a:pt x="4870" y="4470"/>
                  </a:lnTo>
                  <a:lnTo>
                    <a:pt x="6271" y="4470"/>
                  </a:lnTo>
                  <a:cubicBezTo>
                    <a:pt x="6438" y="4103"/>
                    <a:pt x="6505" y="3703"/>
                    <a:pt x="6505" y="3269"/>
                  </a:cubicBezTo>
                  <a:cubicBezTo>
                    <a:pt x="6505" y="2068"/>
                    <a:pt x="5871" y="1001"/>
                    <a:pt x="4870" y="434"/>
                  </a:cubicBezTo>
                  <a:close/>
                  <a:moveTo>
                    <a:pt x="1635" y="3203"/>
                  </a:moveTo>
                  <a:lnTo>
                    <a:pt x="267" y="4570"/>
                  </a:lnTo>
                  <a:cubicBezTo>
                    <a:pt x="567" y="5204"/>
                    <a:pt x="1034" y="5738"/>
                    <a:pt x="1635" y="6071"/>
                  </a:cubicBezTo>
                  <a:lnTo>
                    <a:pt x="1635" y="3203"/>
                  </a:lnTo>
                  <a:close/>
                  <a:moveTo>
                    <a:pt x="2035" y="4904"/>
                  </a:moveTo>
                  <a:lnTo>
                    <a:pt x="2035" y="6271"/>
                  </a:lnTo>
                  <a:cubicBezTo>
                    <a:pt x="2402" y="6438"/>
                    <a:pt x="2836" y="6505"/>
                    <a:pt x="3269" y="6505"/>
                  </a:cubicBezTo>
                  <a:cubicBezTo>
                    <a:pt x="4470" y="6505"/>
                    <a:pt x="5504" y="5871"/>
                    <a:pt x="6071" y="4904"/>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6654250" y="4406775"/>
              <a:ext cx="150950" cy="123450"/>
            </a:xfrm>
            <a:custGeom>
              <a:avLst/>
              <a:gdLst/>
              <a:ahLst/>
              <a:cxnLst/>
              <a:rect l="l" t="t" r="r" b="b"/>
              <a:pathLst>
                <a:path w="6038" h="4938" extrusionOk="0">
                  <a:moveTo>
                    <a:pt x="4704" y="768"/>
                  </a:moveTo>
                  <a:cubicBezTo>
                    <a:pt x="4403" y="768"/>
                    <a:pt x="4137" y="1035"/>
                    <a:pt x="4137" y="1335"/>
                  </a:cubicBezTo>
                  <a:cubicBezTo>
                    <a:pt x="4137" y="1635"/>
                    <a:pt x="4403" y="1902"/>
                    <a:pt x="4704" y="1902"/>
                  </a:cubicBezTo>
                  <a:cubicBezTo>
                    <a:pt x="5037" y="1902"/>
                    <a:pt x="5271" y="1635"/>
                    <a:pt x="5271" y="1335"/>
                  </a:cubicBezTo>
                  <a:cubicBezTo>
                    <a:pt x="5271" y="1035"/>
                    <a:pt x="5037" y="768"/>
                    <a:pt x="4704" y="768"/>
                  </a:cubicBezTo>
                  <a:close/>
                  <a:moveTo>
                    <a:pt x="1868" y="1135"/>
                  </a:moveTo>
                  <a:lnTo>
                    <a:pt x="734" y="4170"/>
                  </a:lnTo>
                  <a:lnTo>
                    <a:pt x="5304" y="4170"/>
                  </a:lnTo>
                  <a:lnTo>
                    <a:pt x="4137" y="2469"/>
                  </a:lnTo>
                  <a:lnTo>
                    <a:pt x="3403" y="3036"/>
                  </a:lnTo>
                  <a:lnTo>
                    <a:pt x="1868" y="1135"/>
                  </a:lnTo>
                  <a:close/>
                  <a:moveTo>
                    <a:pt x="5671" y="401"/>
                  </a:moveTo>
                  <a:lnTo>
                    <a:pt x="5671" y="4537"/>
                  </a:lnTo>
                  <a:lnTo>
                    <a:pt x="367" y="4537"/>
                  </a:lnTo>
                  <a:lnTo>
                    <a:pt x="367" y="401"/>
                  </a:lnTo>
                  <a:close/>
                  <a:moveTo>
                    <a:pt x="0" y="0"/>
                  </a:moveTo>
                  <a:lnTo>
                    <a:pt x="0" y="4937"/>
                  </a:lnTo>
                  <a:lnTo>
                    <a:pt x="6038" y="4937"/>
                  </a:lnTo>
                  <a:lnTo>
                    <a:pt x="603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6592525" y="4577725"/>
              <a:ext cx="160150" cy="175150"/>
            </a:xfrm>
            <a:custGeom>
              <a:avLst/>
              <a:gdLst/>
              <a:ahLst/>
              <a:cxnLst/>
              <a:rect l="l" t="t" r="r" b="b"/>
              <a:pathLst>
                <a:path w="6406" h="7006" extrusionOk="0">
                  <a:moveTo>
                    <a:pt x="4571" y="1"/>
                  </a:moveTo>
                  <a:cubicBezTo>
                    <a:pt x="3437" y="1902"/>
                    <a:pt x="2503" y="968"/>
                    <a:pt x="1168" y="2336"/>
                  </a:cubicBezTo>
                  <a:cubicBezTo>
                    <a:pt x="1" y="3537"/>
                    <a:pt x="401" y="5004"/>
                    <a:pt x="1402" y="5505"/>
                  </a:cubicBezTo>
                  <a:cubicBezTo>
                    <a:pt x="2369" y="5004"/>
                    <a:pt x="3370" y="3870"/>
                    <a:pt x="4137" y="2269"/>
                  </a:cubicBezTo>
                  <a:lnTo>
                    <a:pt x="4137" y="2269"/>
                  </a:lnTo>
                  <a:cubicBezTo>
                    <a:pt x="4137" y="2269"/>
                    <a:pt x="4804" y="4304"/>
                    <a:pt x="2736" y="6272"/>
                  </a:cubicBezTo>
                  <a:cubicBezTo>
                    <a:pt x="3057" y="6647"/>
                    <a:pt x="3451" y="6819"/>
                    <a:pt x="3853" y="6819"/>
                  </a:cubicBezTo>
                  <a:cubicBezTo>
                    <a:pt x="4702" y="6819"/>
                    <a:pt x="5588" y="6050"/>
                    <a:pt x="5905" y="4804"/>
                  </a:cubicBezTo>
                  <a:cubicBezTo>
                    <a:pt x="6405" y="2769"/>
                    <a:pt x="5071" y="735"/>
                    <a:pt x="4571" y="1"/>
                  </a:cubicBezTo>
                  <a:close/>
                  <a:moveTo>
                    <a:pt x="3970" y="3436"/>
                  </a:moveTo>
                  <a:cubicBezTo>
                    <a:pt x="2536" y="5938"/>
                    <a:pt x="501" y="6539"/>
                    <a:pt x="334" y="6605"/>
                  </a:cubicBezTo>
                  <a:cubicBezTo>
                    <a:pt x="334" y="6605"/>
                    <a:pt x="368" y="7006"/>
                    <a:pt x="868" y="7006"/>
                  </a:cubicBezTo>
                  <a:cubicBezTo>
                    <a:pt x="1202" y="7006"/>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6549175" y="3942275"/>
              <a:ext cx="216850" cy="162650"/>
            </a:xfrm>
            <a:custGeom>
              <a:avLst/>
              <a:gdLst/>
              <a:ahLst/>
              <a:cxnLst/>
              <a:rect l="l" t="t" r="r" b="b"/>
              <a:pathLst>
                <a:path w="8674" h="6506" extrusionOk="0">
                  <a:moveTo>
                    <a:pt x="3236" y="1602"/>
                  </a:moveTo>
                  <a:lnTo>
                    <a:pt x="5971" y="3236"/>
                  </a:lnTo>
                  <a:lnTo>
                    <a:pt x="3236" y="4871"/>
                  </a:lnTo>
                  <a:lnTo>
                    <a:pt x="3236" y="1602"/>
                  </a:lnTo>
                  <a:close/>
                  <a:moveTo>
                    <a:pt x="4337" y="0"/>
                  </a:moveTo>
                  <a:cubicBezTo>
                    <a:pt x="2902" y="0"/>
                    <a:pt x="1568" y="67"/>
                    <a:pt x="367" y="267"/>
                  </a:cubicBezTo>
                  <a:cubicBezTo>
                    <a:pt x="134" y="1168"/>
                    <a:pt x="0" y="2169"/>
                    <a:pt x="0" y="3236"/>
                  </a:cubicBezTo>
                  <a:cubicBezTo>
                    <a:pt x="0" y="4304"/>
                    <a:pt x="134" y="5304"/>
                    <a:pt x="367" y="6238"/>
                  </a:cubicBezTo>
                  <a:cubicBezTo>
                    <a:pt x="1568" y="6405"/>
                    <a:pt x="2902" y="6505"/>
                    <a:pt x="4337" y="6505"/>
                  </a:cubicBezTo>
                  <a:cubicBezTo>
                    <a:pt x="5738" y="6505"/>
                    <a:pt x="7105" y="6405"/>
                    <a:pt x="8306" y="6238"/>
                  </a:cubicBezTo>
                  <a:cubicBezTo>
                    <a:pt x="8540" y="5304"/>
                    <a:pt x="8673" y="4304"/>
                    <a:pt x="8673" y="3236"/>
                  </a:cubicBezTo>
                  <a:cubicBezTo>
                    <a:pt x="8673" y="2169"/>
                    <a:pt x="8540" y="1168"/>
                    <a:pt x="8306" y="267"/>
                  </a:cubicBezTo>
                  <a:cubicBezTo>
                    <a:pt x="7105" y="67"/>
                    <a:pt x="5738" y="0"/>
                    <a:pt x="43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6531650" y="4989700"/>
              <a:ext cx="241875" cy="241850"/>
            </a:xfrm>
            <a:custGeom>
              <a:avLst/>
              <a:gdLst/>
              <a:ahLst/>
              <a:cxnLst/>
              <a:rect l="l" t="t" r="r" b="b"/>
              <a:pathLst>
                <a:path w="9675" h="9674" extrusionOk="0">
                  <a:moveTo>
                    <a:pt x="7006" y="0"/>
                  </a:moveTo>
                  <a:lnTo>
                    <a:pt x="5338" y="1701"/>
                  </a:lnTo>
                  <a:lnTo>
                    <a:pt x="4237" y="601"/>
                  </a:lnTo>
                  <a:lnTo>
                    <a:pt x="3437" y="1434"/>
                  </a:lnTo>
                  <a:lnTo>
                    <a:pt x="8273" y="6271"/>
                  </a:lnTo>
                  <a:lnTo>
                    <a:pt x="9074" y="5437"/>
                  </a:lnTo>
                  <a:lnTo>
                    <a:pt x="8006" y="4370"/>
                  </a:lnTo>
                  <a:lnTo>
                    <a:pt x="9674" y="2669"/>
                  </a:lnTo>
                  <a:lnTo>
                    <a:pt x="8840" y="1801"/>
                  </a:lnTo>
                  <a:lnTo>
                    <a:pt x="7139" y="3503"/>
                  </a:lnTo>
                  <a:lnTo>
                    <a:pt x="6172" y="2535"/>
                  </a:lnTo>
                  <a:lnTo>
                    <a:pt x="7873" y="867"/>
                  </a:lnTo>
                  <a:lnTo>
                    <a:pt x="7006" y="0"/>
                  </a:lnTo>
                  <a:close/>
                  <a:moveTo>
                    <a:pt x="3303" y="2168"/>
                  </a:moveTo>
                  <a:cubicBezTo>
                    <a:pt x="2269" y="3436"/>
                    <a:pt x="1035" y="5504"/>
                    <a:pt x="2603" y="7072"/>
                  </a:cubicBezTo>
                  <a:cubicBezTo>
                    <a:pt x="3145" y="7614"/>
                    <a:pt x="3747" y="7825"/>
                    <a:pt x="4355" y="7825"/>
                  </a:cubicBezTo>
                  <a:cubicBezTo>
                    <a:pt x="5505" y="7825"/>
                    <a:pt x="6677" y="7070"/>
                    <a:pt x="7506" y="6371"/>
                  </a:cubicBezTo>
                  <a:lnTo>
                    <a:pt x="3303" y="2168"/>
                  </a:lnTo>
                  <a:close/>
                  <a:moveTo>
                    <a:pt x="1802" y="6672"/>
                  </a:moveTo>
                  <a:lnTo>
                    <a:pt x="1" y="8473"/>
                  </a:lnTo>
                  <a:lnTo>
                    <a:pt x="1202" y="9674"/>
                  </a:lnTo>
                  <a:lnTo>
                    <a:pt x="3036" y="7872"/>
                  </a:lnTo>
                  <a:lnTo>
                    <a:pt x="1802" y="6672"/>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6490800" y="5284900"/>
              <a:ext cx="180975" cy="206850"/>
            </a:xfrm>
            <a:custGeom>
              <a:avLst/>
              <a:gdLst/>
              <a:ahLst/>
              <a:cxnLst/>
              <a:rect l="l" t="t" r="r" b="b"/>
              <a:pathLst>
                <a:path w="7239" h="8274" extrusionOk="0">
                  <a:moveTo>
                    <a:pt x="3102" y="1"/>
                  </a:moveTo>
                  <a:lnTo>
                    <a:pt x="3102" y="4137"/>
                  </a:lnTo>
                  <a:lnTo>
                    <a:pt x="4137" y="4137"/>
                  </a:lnTo>
                  <a:lnTo>
                    <a:pt x="4137" y="1"/>
                  </a:lnTo>
                  <a:close/>
                  <a:moveTo>
                    <a:pt x="2602" y="1201"/>
                  </a:moveTo>
                  <a:cubicBezTo>
                    <a:pt x="1101" y="1635"/>
                    <a:pt x="0" y="3036"/>
                    <a:pt x="0" y="4671"/>
                  </a:cubicBezTo>
                  <a:cubicBezTo>
                    <a:pt x="0" y="6672"/>
                    <a:pt x="1635" y="8273"/>
                    <a:pt x="3636" y="8273"/>
                  </a:cubicBezTo>
                  <a:cubicBezTo>
                    <a:pt x="5638" y="8273"/>
                    <a:pt x="7239" y="6672"/>
                    <a:pt x="7239" y="4671"/>
                  </a:cubicBezTo>
                  <a:cubicBezTo>
                    <a:pt x="7239" y="3036"/>
                    <a:pt x="6171" y="1635"/>
                    <a:pt x="4670" y="1201"/>
                  </a:cubicBezTo>
                  <a:lnTo>
                    <a:pt x="4670" y="2302"/>
                  </a:lnTo>
                  <a:cubicBezTo>
                    <a:pt x="4970" y="2436"/>
                    <a:pt x="5237" y="2602"/>
                    <a:pt x="5471" y="2836"/>
                  </a:cubicBezTo>
                  <a:cubicBezTo>
                    <a:pt x="5938" y="3336"/>
                    <a:pt x="6205" y="3970"/>
                    <a:pt x="6205" y="4671"/>
                  </a:cubicBezTo>
                  <a:cubicBezTo>
                    <a:pt x="6205" y="5338"/>
                    <a:pt x="5938" y="6005"/>
                    <a:pt x="5471" y="6505"/>
                  </a:cubicBezTo>
                  <a:cubicBezTo>
                    <a:pt x="4970" y="6972"/>
                    <a:pt x="4303" y="7239"/>
                    <a:pt x="3636" y="7239"/>
                  </a:cubicBezTo>
                  <a:cubicBezTo>
                    <a:pt x="2936" y="7239"/>
                    <a:pt x="2302" y="6972"/>
                    <a:pt x="1802" y="6505"/>
                  </a:cubicBezTo>
                  <a:cubicBezTo>
                    <a:pt x="1301" y="6005"/>
                    <a:pt x="1034" y="5338"/>
                    <a:pt x="1034" y="4671"/>
                  </a:cubicBezTo>
                  <a:cubicBezTo>
                    <a:pt x="1034" y="3970"/>
                    <a:pt x="1301" y="3336"/>
                    <a:pt x="1802" y="2836"/>
                  </a:cubicBezTo>
                  <a:cubicBezTo>
                    <a:pt x="2035" y="2602"/>
                    <a:pt x="2302" y="2436"/>
                    <a:pt x="2602" y="2302"/>
                  </a:cubicBezTo>
                  <a:lnTo>
                    <a:pt x="2602" y="120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511650" y="4798725"/>
              <a:ext cx="98425" cy="168475"/>
            </a:xfrm>
            <a:custGeom>
              <a:avLst/>
              <a:gdLst/>
              <a:ahLst/>
              <a:cxnLst/>
              <a:rect l="l" t="t" r="r" b="b"/>
              <a:pathLst>
                <a:path w="3937" h="6739" extrusionOk="0">
                  <a:moveTo>
                    <a:pt x="0" y="0"/>
                  </a:moveTo>
                  <a:lnTo>
                    <a:pt x="0" y="6738"/>
                  </a:lnTo>
                  <a:lnTo>
                    <a:pt x="1134" y="6738"/>
                  </a:lnTo>
                  <a:lnTo>
                    <a:pt x="1134" y="3670"/>
                  </a:lnTo>
                  <a:lnTo>
                    <a:pt x="3936" y="6472"/>
                  </a:lnTo>
                  <a:lnTo>
                    <a:pt x="3936" y="267"/>
                  </a:lnTo>
                  <a:lnTo>
                    <a:pt x="1134" y="3103"/>
                  </a:lnTo>
                  <a:lnTo>
                    <a:pt x="11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6450775" y="4146575"/>
              <a:ext cx="186825" cy="163475"/>
            </a:xfrm>
            <a:custGeom>
              <a:avLst/>
              <a:gdLst/>
              <a:ahLst/>
              <a:cxnLst/>
              <a:rect l="l" t="t" r="r" b="b"/>
              <a:pathLst>
                <a:path w="7473" h="6539" extrusionOk="0">
                  <a:moveTo>
                    <a:pt x="1868" y="1"/>
                  </a:moveTo>
                  <a:lnTo>
                    <a:pt x="1868" y="935"/>
                  </a:lnTo>
                  <a:lnTo>
                    <a:pt x="5604" y="935"/>
                  </a:lnTo>
                  <a:lnTo>
                    <a:pt x="5604" y="1"/>
                  </a:lnTo>
                  <a:close/>
                  <a:moveTo>
                    <a:pt x="6772" y="1769"/>
                  </a:moveTo>
                  <a:cubicBezTo>
                    <a:pt x="6938" y="1769"/>
                    <a:pt x="7105" y="1902"/>
                    <a:pt x="7105" y="2102"/>
                  </a:cubicBezTo>
                  <a:cubicBezTo>
                    <a:pt x="7105" y="2303"/>
                    <a:pt x="6938" y="2436"/>
                    <a:pt x="6772" y="2436"/>
                  </a:cubicBezTo>
                  <a:cubicBezTo>
                    <a:pt x="6571" y="2436"/>
                    <a:pt x="6438" y="2303"/>
                    <a:pt x="6438" y="2102"/>
                  </a:cubicBezTo>
                  <a:cubicBezTo>
                    <a:pt x="6438" y="1902"/>
                    <a:pt x="6571" y="1769"/>
                    <a:pt x="6772" y="1769"/>
                  </a:cubicBezTo>
                  <a:close/>
                  <a:moveTo>
                    <a:pt x="5137" y="3737"/>
                  </a:moveTo>
                  <a:lnTo>
                    <a:pt x="5137" y="6072"/>
                  </a:lnTo>
                  <a:lnTo>
                    <a:pt x="2335" y="6072"/>
                  </a:lnTo>
                  <a:lnTo>
                    <a:pt x="2335" y="3737"/>
                  </a:lnTo>
                  <a:close/>
                  <a:moveTo>
                    <a:pt x="467" y="1402"/>
                  </a:moveTo>
                  <a:cubicBezTo>
                    <a:pt x="200" y="1402"/>
                    <a:pt x="0" y="1602"/>
                    <a:pt x="0" y="1869"/>
                  </a:cubicBezTo>
                  <a:lnTo>
                    <a:pt x="0" y="4204"/>
                  </a:lnTo>
                  <a:cubicBezTo>
                    <a:pt x="0" y="4471"/>
                    <a:pt x="200" y="4671"/>
                    <a:pt x="467" y="4671"/>
                  </a:cubicBezTo>
                  <a:lnTo>
                    <a:pt x="1868" y="4671"/>
                  </a:lnTo>
                  <a:lnTo>
                    <a:pt x="1868" y="6539"/>
                  </a:lnTo>
                  <a:lnTo>
                    <a:pt x="5604" y="6539"/>
                  </a:lnTo>
                  <a:lnTo>
                    <a:pt x="5604" y="4671"/>
                  </a:lnTo>
                  <a:lnTo>
                    <a:pt x="7005" y="4671"/>
                  </a:lnTo>
                  <a:cubicBezTo>
                    <a:pt x="7272" y="4671"/>
                    <a:pt x="7472" y="4471"/>
                    <a:pt x="7472" y="4204"/>
                  </a:cubicBezTo>
                  <a:lnTo>
                    <a:pt x="7472" y="1869"/>
                  </a:lnTo>
                  <a:cubicBezTo>
                    <a:pt x="7472" y="1602"/>
                    <a:pt x="7272" y="1402"/>
                    <a:pt x="7005" y="14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6458275" y="4344225"/>
              <a:ext cx="160125" cy="170975"/>
            </a:xfrm>
            <a:custGeom>
              <a:avLst/>
              <a:gdLst/>
              <a:ahLst/>
              <a:cxnLst/>
              <a:rect l="l" t="t" r="r" b="b"/>
              <a:pathLst>
                <a:path w="6405" h="6839" extrusionOk="0">
                  <a:moveTo>
                    <a:pt x="2802" y="1268"/>
                  </a:moveTo>
                  <a:cubicBezTo>
                    <a:pt x="2435" y="1268"/>
                    <a:pt x="2135" y="1568"/>
                    <a:pt x="2135" y="1935"/>
                  </a:cubicBezTo>
                  <a:cubicBezTo>
                    <a:pt x="2135" y="2269"/>
                    <a:pt x="2435" y="2569"/>
                    <a:pt x="2802" y="2569"/>
                  </a:cubicBezTo>
                  <a:cubicBezTo>
                    <a:pt x="3136" y="2569"/>
                    <a:pt x="3436" y="2269"/>
                    <a:pt x="3436" y="1935"/>
                  </a:cubicBezTo>
                  <a:cubicBezTo>
                    <a:pt x="3436" y="1568"/>
                    <a:pt x="3136" y="1268"/>
                    <a:pt x="2802" y="1268"/>
                  </a:cubicBezTo>
                  <a:close/>
                  <a:moveTo>
                    <a:pt x="2369" y="2569"/>
                  </a:moveTo>
                  <a:cubicBezTo>
                    <a:pt x="2002" y="2569"/>
                    <a:pt x="1735" y="2736"/>
                    <a:pt x="1735" y="2969"/>
                  </a:cubicBezTo>
                  <a:lnTo>
                    <a:pt x="1735" y="3403"/>
                  </a:lnTo>
                  <a:lnTo>
                    <a:pt x="3836" y="3403"/>
                  </a:lnTo>
                  <a:lnTo>
                    <a:pt x="3836" y="2969"/>
                  </a:lnTo>
                  <a:cubicBezTo>
                    <a:pt x="3836" y="2736"/>
                    <a:pt x="3570" y="2569"/>
                    <a:pt x="3203" y="2569"/>
                  </a:cubicBezTo>
                  <a:close/>
                  <a:moveTo>
                    <a:pt x="1702" y="3837"/>
                  </a:moveTo>
                  <a:lnTo>
                    <a:pt x="1702" y="4270"/>
                  </a:lnTo>
                  <a:lnTo>
                    <a:pt x="4704" y="4270"/>
                  </a:lnTo>
                  <a:lnTo>
                    <a:pt x="4704" y="3837"/>
                  </a:lnTo>
                  <a:close/>
                  <a:moveTo>
                    <a:pt x="1702" y="4704"/>
                  </a:moveTo>
                  <a:lnTo>
                    <a:pt x="1702" y="5104"/>
                  </a:lnTo>
                  <a:lnTo>
                    <a:pt x="4704" y="5104"/>
                  </a:lnTo>
                  <a:lnTo>
                    <a:pt x="4704" y="4704"/>
                  </a:lnTo>
                  <a:close/>
                  <a:moveTo>
                    <a:pt x="5571" y="835"/>
                  </a:moveTo>
                  <a:lnTo>
                    <a:pt x="5571" y="5972"/>
                  </a:lnTo>
                  <a:lnTo>
                    <a:pt x="868" y="5972"/>
                  </a:lnTo>
                  <a:lnTo>
                    <a:pt x="868" y="835"/>
                  </a:lnTo>
                  <a:close/>
                  <a:moveTo>
                    <a:pt x="634" y="1"/>
                  </a:moveTo>
                  <a:cubicBezTo>
                    <a:pt x="301" y="1"/>
                    <a:pt x="0" y="301"/>
                    <a:pt x="0" y="634"/>
                  </a:cubicBezTo>
                  <a:lnTo>
                    <a:pt x="0" y="6205"/>
                  </a:lnTo>
                  <a:cubicBezTo>
                    <a:pt x="0" y="6539"/>
                    <a:pt x="301" y="6839"/>
                    <a:pt x="634" y="6839"/>
                  </a:cubicBezTo>
                  <a:lnTo>
                    <a:pt x="5771" y="6839"/>
                  </a:lnTo>
                  <a:cubicBezTo>
                    <a:pt x="6138" y="6839"/>
                    <a:pt x="6405" y="6539"/>
                    <a:pt x="6405" y="6205"/>
                  </a:cubicBezTo>
                  <a:lnTo>
                    <a:pt x="6405" y="634"/>
                  </a:lnTo>
                  <a:cubicBezTo>
                    <a:pt x="6405" y="301"/>
                    <a:pt x="6138" y="1"/>
                    <a:pt x="5771"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600875" y="3750475"/>
              <a:ext cx="164300" cy="164300"/>
            </a:xfrm>
            <a:custGeom>
              <a:avLst/>
              <a:gdLst/>
              <a:ahLst/>
              <a:cxnLst/>
              <a:rect l="l" t="t" r="r" b="b"/>
              <a:pathLst>
                <a:path w="6572" h="6572" extrusionOk="0">
                  <a:moveTo>
                    <a:pt x="3903" y="1635"/>
                  </a:moveTo>
                  <a:lnTo>
                    <a:pt x="4337" y="2035"/>
                  </a:lnTo>
                  <a:lnTo>
                    <a:pt x="2869" y="3503"/>
                  </a:lnTo>
                  <a:lnTo>
                    <a:pt x="2469" y="3069"/>
                  </a:lnTo>
                  <a:lnTo>
                    <a:pt x="3903" y="1635"/>
                  </a:lnTo>
                  <a:close/>
                  <a:moveTo>
                    <a:pt x="3503" y="0"/>
                  </a:moveTo>
                  <a:lnTo>
                    <a:pt x="2869" y="601"/>
                  </a:lnTo>
                  <a:lnTo>
                    <a:pt x="3503" y="1235"/>
                  </a:lnTo>
                  <a:lnTo>
                    <a:pt x="2069" y="2869"/>
                  </a:lnTo>
                  <a:lnTo>
                    <a:pt x="634" y="2869"/>
                  </a:lnTo>
                  <a:lnTo>
                    <a:pt x="1768" y="4003"/>
                  </a:lnTo>
                  <a:lnTo>
                    <a:pt x="0" y="6305"/>
                  </a:lnTo>
                  <a:lnTo>
                    <a:pt x="0" y="6572"/>
                  </a:lnTo>
                  <a:lnTo>
                    <a:pt x="267" y="6572"/>
                  </a:lnTo>
                  <a:lnTo>
                    <a:pt x="2569" y="4837"/>
                  </a:lnTo>
                  <a:lnTo>
                    <a:pt x="3703" y="5971"/>
                  </a:lnTo>
                  <a:lnTo>
                    <a:pt x="3703" y="4504"/>
                  </a:lnTo>
                  <a:lnTo>
                    <a:pt x="5338" y="3069"/>
                  </a:lnTo>
                  <a:lnTo>
                    <a:pt x="5971" y="3703"/>
                  </a:lnTo>
                  <a:lnTo>
                    <a:pt x="6572" y="3069"/>
                  </a:lnTo>
                  <a:lnTo>
                    <a:pt x="3503"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6530000" y="3295150"/>
              <a:ext cx="162625" cy="111775"/>
            </a:xfrm>
            <a:custGeom>
              <a:avLst/>
              <a:gdLst/>
              <a:ahLst/>
              <a:cxnLst/>
              <a:rect l="l" t="t" r="r" b="b"/>
              <a:pathLst>
                <a:path w="6505" h="4471" extrusionOk="0">
                  <a:moveTo>
                    <a:pt x="2835" y="0"/>
                  </a:moveTo>
                  <a:cubicBezTo>
                    <a:pt x="1268" y="0"/>
                    <a:pt x="0" y="1268"/>
                    <a:pt x="0" y="2836"/>
                  </a:cubicBezTo>
                  <a:lnTo>
                    <a:pt x="0" y="3036"/>
                  </a:lnTo>
                  <a:cubicBezTo>
                    <a:pt x="0" y="3836"/>
                    <a:pt x="634" y="4470"/>
                    <a:pt x="1434" y="4470"/>
                  </a:cubicBezTo>
                  <a:cubicBezTo>
                    <a:pt x="2202" y="4470"/>
                    <a:pt x="2835" y="3836"/>
                    <a:pt x="2835" y="3036"/>
                  </a:cubicBezTo>
                  <a:cubicBezTo>
                    <a:pt x="2835" y="2269"/>
                    <a:pt x="2202" y="1635"/>
                    <a:pt x="1434" y="1635"/>
                  </a:cubicBezTo>
                  <a:lnTo>
                    <a:pt x="1201" y="1635"/>
                  </a:lnTo>
                  <a:cubicBezTo>
                    <a:pt x="1268" y="1568"/>
                    <a:pt x="1334" y="1468"/>
                    <a:pt x="1401" y="1401"/>
                  </a:cubicBezTo>
                  <a:cubicBezTo>
                    <a:pt x="1768" y="1034"/>
                    <a:pt x="2302" y="801"/>
                    <a:pt x="2835" y="801"/>
                  </a:cubicBezTo>
                  <a:lnTo>
                    <a:pt x="2835" y="0"/>
                  </a:lnTo>
                  <a:close/>
                  <a:moveTo>
                    <a:pt x="6471" y="0"/>
                  </a:moveTo>
                  <a:cubicBezTo>
                    <a:pt x="4904" y="0"/>
                    <a:pt x="3636" y="1268"/>
                    <a:pt x="3636" y="2836"/>
                  </a:cubicBezTo>
                  <a:lnTo>
                    <a:pt x="3669" y="3036"/>
                  </a:lnTo>
                  <a:cubicBezTo>
                    <a:pt x="3669" y="3836"/>
                    <a:pt x="4303" y="4470"/>
                    <a:pt x="5070" y="4470"/>
                  </a:cubicBezTo>
                  <a:cubicBezTo>
                    <a:pt x="5871" y="4470"/>
                    <a:pt x="6505" y="3836"/>
                    <a:pt x="6505" y="3036"/>
                  </a:cubicBezTo>
                  <a:cubicBezTo>
                    <a:pt x="6505" y="2269"/>
                    <a:pt x="5871" y="1635"/>
                    <a:pt x="5070" y="1635"/>
                  </a:cubicBezTo>
                  <a:lnTo>
                    <a:pt x="4837" y="1635"/>
                  </a:lnTo>
                  <a:cubicBezTo>
                    <a:pt x="4904" y="1568"/>
                    <a:pt x="4970" y="1468"/>
                    <a:pt x="5037" y="1401"/>
                  </a:cubicBezTo>
                  <a:cubicBezTo>
                    <a:pt x="5437" y="1034"/>
                    <a:pt x="5938" y="801"/>
                    <a:pt x="6471" y="801"/>
                  </a:cubicBezTo>
                  <a:lnTo>
                    <a:pt x="6471"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6494475" y="3571175"/>
              <a:ext cx="249025" cy="240200"/>
            </a:xfrm>
            <a:custGeom>
              <a:avLst/>
              <a:gdLst/>
              <a:ahLst/>
              <a:cxnLst/>
              <a:rect l="l" t="t" r="r" b="b"/>
              <a:pathLst>
                <a:path w="9961" h="9608" extrusionOk="0">
                  <a:moveTo>
                    <a:pt x="6758" y="1"/>
                  </a:moveTo>
                  <a:lnTo>
                    <a:pt x="6391" y="2469"/>
                  </a:lnTo>
                  <a:cubicBezTo>
                    <a:pt x="5904" y="2376"/>
                    <a:pt x="5451" y="2332"/>
                    <a:pt x="5030" y="2332"/>
                  </a:cubicBezTo>
                  <a:cubicBezTo>
                    <a:pt x="932" y="2332"/>
                    <a:pt x="1" y="6491"/>
                    <a:pt x="2088" y="9607"/>
                  </a:cubicBezTo>
                  <a:cubicBezTo>
                    <a:pt x="1375" y="7646"/>
                    <a:pt x="1535" y="4943"/>
                    <a:pt x="4669" y="4943"/>
                  </a:cubicBezTo>
                  <a:cubicBezTo>
                    <a:pt x="5053" y="4943"/>
                    <a:pt x="5481" y="4984"/>
                    <a:pt x="5958" y="5071"/>
                  </a:cubicBezTo>
                  <a:lnTo>
                    <a:pt x="5557" y="7573"/>
                  </a:lnTo>
                  <a:lnTo>
                    <a:pt x="9960" y="4404"/>
                  </a:lnTo>
                  <a:lnTo>
                    <a:pt x="675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6544175" y="3421900"/>
              <a:ext cx="159300" cy="166800"/>
            </a:xfrm>
            <a:custGeom>
              <a:avLst/>
              <a:gdLst/>
              <a:ahLst/>
              <a:cxnLst/>
              <a:rect l="l" t="t" r="r" b="b"/>
              <a:pathLst>
                <a:path w="6372" h="6672" extrusionOk="0">
                  <a:moveTo>
                    <a:pt x="0" y="1"/>
                  </a:moveTo>
                  <a:lnTo>
                    <a:pt x="0" y="6672"/>
                  </a:lnTo>
                  <a:lnTo>
                    <a:pt x="3036" y="3637"/>
                  </a:lnTo>
                  <a:lnTo>
                    <a:pt x="3036" y="6672"/>
                  </a:lnTo>
                  <a:lnTo>
                    <a:pt x="6371" y="3336"/>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6382375" y="4559375"/>
              <a:ext cx="200175" cy="200175"/>
            </a:xfrm>
            <a:custGeom>
              <a:avLst/>
              <a:gdLst/>
              <a:ahLst/>
              <a:cxnLst/>
              <a:rect l="l" t="t" r="r" b="b"/>
              <a:pathLst>
                <a:path w="8007" h="8007" extrusionOk="0">
                  <a:moveTo>
                    <a:pt x="4004" y="1"/>
                  </a:moveTo>
                  <a:cubicBezTo>
                    <a:pt x="1802" y="1"/>
                    <a:pt x="1" y="1802"/>
                    <a:pt x="1" y="4004"/>
                  </a:cubicBezTo>
                  <a:cubicBezTo>
                    <a:pt x="1" y="6239"/>
                    <a:pt x="1802" y="8007"/>
                    <a:pt x="4004" y="8007"/>
                  </a:cubicBezTo>
                  <a:cubicBezTo>
                    <a:pt x="5205" y="8007"/>
                    <a:pt x="6272" y="7473"/>
                    <a:pt x="7006" y="6639"/>
                  </a:cubicBezTo>
                  <a:lnTo>
                    <a:pt x="6272" y="6005"/>
                  </a:lnTo>
                  <a:cubicBezTo>
                    <a:pt x="6205" y="6038"/>
                    <a:pt x="6172" y="6105"/>
                    <a:pt x="6139" y="6139"/>
                  </a:cubicBezTo>
                  <a:cubicBezTo>
                    <a:pt x="5571" y="6706"/>
                    <a:pt x="4804" y="7006"/>
                    <a:pt x="4004" y="7006"/>
                  </a:cubicBezTo>
                  <a:cubicBezTo>
                    <a:pt x="3203" y="7006"/>
                    <a:pt x="2436" y="6706"/>
                    <a:pt x="1869" y="6139"/>
                  </a:cubicBezTo>
                  <a:cubicBezTo>
                    <a:pt x="1302" y="5571"/>
                    <a:pt x="1002" y="4804"/>
                    <a:pt x="1002" y="4004"/>
                  </a:cubicBezTo>
                  <a:cubicBezTo>
                    <a:pt x="1002" y="3203"/>
                    <a:pt x="1302" y="2469"/>
                    <a:pt x="1869" y="1902"/>
                  </a:cubicBezTo>
                  <a:cubicBezTo>
                    <a:pt x="2436" y="1335"/>
                    <a:pt x="3203" y="1002"/>
                    <a:pt x="4004" y="1002"/>
                  </a:cubicBezTo>
                  <a:cubicBezTo>
                    <a:pt x="4804" y="1002"/>
                    <a:pt x="5571" y="1335"/>
                    <a:pt x="6139" y="1902"/>
                  </a:cubicBezTo>
                  <a:lnTo>
                    <a:pt x="5004" y="3003"/>
                  </a:lnTo>
                  <a:lnTo>
                    <a:pt x="8007" y="3003"/>
                  </a:lnTo>
                  <a:lnTo>
                    <a:pt x="8007" y="1"/>
                  </a:lnTo>
                  <a:lnTo>
                    <a:pt x="6839" y="1168"/>
                  </a:lnTo>
                  <a:cubicBezTo>
                    <a:pt x="6105" y="468"/>
                    <a:pt x="5104" y="1"/>
                    <a:pt x="4004"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6289825" y="3898900"/>
              <a:ext cx="220175" cy="220200"/>
            </a:xfrm>
            <a:custGeom>
              <a:avLst/>
              <a:gdLst/>
              <a:ahLst/>
              <a:cxnLst/>
              <a:rect l="l" t="t" r="r" b="b"/>
              <a:pathLst>
                <a:path w="8807" h="8808" extrusionOk="0">
                  <a:moveTo>
                    <a:pt x="2402" y="5672"/>
                  </a:moveTo>
                  <a:cubicBezTo>
                    <a:pt x="2802" y="5672"/>
                    <a:pt x="3136" y="6005"/>
                    <a:pt x="3136" y="6405"/>
                  </a:cubicBezTo>
                  <a:cubicBezTo>
                    <a:pt x="3136" y="6839"/>
                    <a:pt x="2802" y="7173"/>
                    <a:pt x="2402" y="7173"/>
                  </a:cubicBezTo>
                  <a:cubicBezTo>
                    <a:pt x="2002" y="7173"/>
                    <a:pt x="1635" y="6806"/>
                    <a:pt x="1635" y="6405"/>
                  </a:cubicBezTo>
                  <a:cubicBezTo>
                    <a:pt x="1635" y="6005"/>
                    <a:pt x="1968" y="5672"/>
                    <a:pt x="2402" y="5672"/>
                  </a:cubicBezTo>
                  <a:close/>
                  <a:moveTo>
                    <a:pt x="1635" y="3437"/>
                  </a:moveTo>
                  <a:cubicBezTo>
                    <a:pt x="3703" y="3437"/>
                    <a:pt x="5371" y="5105"/>
                    <a:pt x="5371" y="7173"/>
                  </a:cubicBezTo>
                  <a:lnTo>
                    <a:pt x="4270" y="7173"/>
                  </a:lnTo>
                  <a:cubicBezTo>
                    <a:pt x="4270" y="6472"/>
                    <a:pt x="4003" y="5805"/>
                    <a:pt x="3503" y="5305"/>
                  </a:cubicBezTo>
                  <a:cubicBezTo>
                    <a:pt x="3002" y="4804"/>
                    <a:pt x="2335" y="4537"/>
                    <a:pt x="1635" y="4537"/>
                  </a:cubicBezTo>
                  <a:lnTo>
                    <a:pt x="1635" y="3437"/>
                  </a:lnTo>
                  <a:close/>
                  <a:moveTo>
                    <a:pt x="1668" y="1535"/>
                  </a:moveTo>
                  <a:cubicBezTo>
                    <a:pt x="4737" y="1535"/>
                    <a:pt x="7272" y="4070"/>
                    <a:pt x="7272" y="7173"/>
                  </a:cubicBezTo>
                  <a:lnTo>
                    <a:pt x="6205" y="7173"/>
                  </a:lnTo>
                  <a:cubicBezTo>
                    <a:pt x="6205" y="4671"/>
                    <a:pt x="4170" y="2636"/>
                    <a:pt x="1668" y="2636"/>
                  </a:cubicBezTo>
                  <a:lnTo>
                    <a:pt x="1668" y="1535"/>
                  </a:lnTo>
                  <a:close/>
                  <a:moveTo>
                    <a:pt x="1468" y="1"/>
                  </a:moveTo>
                  <a:cubicBezTo>
                    <a:pt x="667" y="1"/>
                    <a:pt x="0" y="668"/>
                    <a:pt x="0" y="1469"/>
                  </a:cubicBezTo>
                  <a:lnTo>
                    <a:pt x="0" y="7339"/>
                  </a:lnTo>
                  <a:cubicBezTo>
                    <a:pt x="0" y="8173"/>
                    <a:pt x="667" y="8807"/>
                    <a:pt x="1468" y="8807"/>
                  </a:cubicBezTo>
                  <a:lnTo>
                    <a:pt x="7339" y="8807"/>
                  </a:lnTo>
                  <a:cubicBezTo>
                    <a:pt x="8173" y="8807"/>
                    <a:pt x="8806" y="8173"/>
                    <a:pt x="8806" y="7339"/>
                  </a:cubicBezTo>
                  <a:lnTo>
                    <a:pt x="8806" y="1469"/>
                  </a:lnTo>
                  <a:cubicBezTo>
                    <a:pt x="8806" y="668"/>
                    <a:pt x="8139" y="1"/>
                    <a:pt x="733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6272300" y="4757850"/>
              <a:ext cx="201000" cy="215175"/>
            </a:xfrm>
            <a:custGeom>
              <a:avLst/>
              <a:gdLst/>
              <a:ahLst/>
              <a:cxnLst/>
              <a:rect l="l" t="t" r="r" b="b"/>
              <a:pathLst>
                <a:path w="8040" h="8607" extrusionOk="0">
                  <a:moveTo>
                    <a:pt x="3170" y="134"/>
                  </a:moveTo>
                  <a:cubicBezTo>
                    <a:pt x="3303" y="134"/>
                    <a:pt x="3403" y="168"/>
                    <a:pt x="3436" y="268"/>
                  </a:cubicBezTo>
                  <a:cubicBezTo>
                    <a:pt x="3436" y="334"/>
                    <a:pt x="3403" y="401"/>
                    <a:pt x="3336" y="434"/>
                  </a:cubicBezTo>
                  <a:cubicBezTo>
                    <a:pt x="3270" y="401"/>
                    <a:pt x="3203" y="401"/>
                    <a:pt x="3103" y="401"/>
                  </a:cubicBezTo>
                  <a:cubicBezTo>
                    <a:pt x="3036" y="434"/>
                    <a:pt x="2969" y="468"/>
                    <a:pt x="2936" y="535"/>
                  </a:cubicBezTo>
                  <a:cubicBezTo>
                    <a:pt x="2869" y="501"/>
                    <a:pt x="2803" y="468"/>
                    <a:pt x="2769" y="401"/>
                  </a:cubicBezTo>
                  <a:cubicBezTo>
                    <a:pt x="2769" y="301"/>
                    <a:pt x="2903" y="168"/>
                    <a:pt x="3070" y="134"/>
                  </a:cubicBezTo>
                  <a:close/>
                  <a:moveTo>
                    <a:pt x="4137" y="3770"/>
                  </a:moveTo>
                  <a:cubicBezTo>
                    <a:pt x="4204" y="3770"/>
                    <a:pt x="4270" y="3804"/>
                    <a:pt x="4337" y="3837"/>
                  </a:cubicBezTo>
                  <a:lnTo>
                    <a:pt x="3737" y="4271"/>
                  </a:lnTo>
                  <a:lnTo>
                    <a:pt x="3270" y="4871"/>
                  </a:lnTo>
                  <a:cubicBezTo>
                    <a:pt x="3270" y="4838"/>
                    <a:pt x="3236" y="4771"/>
                    <a:pt x="3236" y="4738"/>
                  </a:cubicBezTo>
                  <a:cubicBezTo>
                    <a:pt x="3136" y="4304"/>
                    <a:pt x="3403" y="3870"/>
                    <a:pt x="3870" y="3770"/>
                  </a:cubicBezTo>
                  <a:close/>
                  <a:moveTo>
                    <a:pt x="4771" y="4237"/>
                  </a:moveTo>
                  <a:cubicBezTo>
                    <a:pt x="4771" y="4304"/>
                    <a:pt x="4804" y="4337"/>
                    <a:pt x="4804" y="4404"/>
                  </a:cubicBezTo>
                  <a:cubicBezTo>
                    <a:pt x="4871" y="4738"/>
                    <a:pt x="4737" y="5071"/>
                    <a:pt x="4437" y="5238"/>
                  </a:cubicBezTo>
                  <a:cubicBezTo>
                    <a:pt x="4370" y="5305"/>
                    <a:pt x="4270" y="5338"/>
                    <a:pt x="4204" y="5338"/>
                  </a:cubicBezTo>
                  <a:cubicBezTo>
                    <a:pt x="4137" y="5371"/>
                    <a:pt x="4070" y="5371"/>
                    <a:pt x="4037" y="5371"/>
                  </a:cubicBezTo>
                  <a:lnTo>
                    <a:pt x="3903" y="5371"/>
                  </a:lnTo>
                  <a:cubicBezTo>
                    <a:pt x="3837" y="5338"/>
                    <a:pt x="3770" y="5338"/>
                    <a:pt x="3703" y="5305"/>
                  </a:cubicBezTo>
                  <a:lnTo>
                    <a:pt x="4304" y="4838"/>
                  </a:lnTo>
                  <a:lnTo>
                    <a:pt x="4771" y="4237"/>
                  </a:lnTo>
                  <a:close/>
                  <a:moveTo>
                    <a:pt x="6105" y="2469"/>
                  </a:moveTo>
                  <a:lnTo>
                    <a:pt x="4471" y="3737"/>
                  </a:lnTo>
                  <a:cubicBezTo>
                    <a:pt x="4337" y="3670"/>
                    <a:pt x="4204" y="3637"/>
                    <a:pt x="4070" y="3637"/>
                  </a:cubicBezTo>
                  <a:lnTo>
                    <a:pt x="3637" y="2736"/>
                  </a:lnTo>
                  <a:lnTo>
                    <a:pt x="3603" y="3737"/>
                  </a:lnTo>
                  <a:cubicBezTo>
                    <a:pt x="3503" y="3770"/>
                    <a:pt x="3403" y="3870"/>
                    <a:pt x="3303" y="3937"/>
                  </a:cubicBezTo>
                  <a:lnTo>
                    <a:pt x="2769" y="3770"/>
                  </a:lnTo>
                  <a:lnTo>
                    <a:pt x="3170" y="4170"/>
                  </a:lnTo>
                  <a:cubicBezTo>
                    <a:pt x="3103" y="4271"/>
                    <a:pt x="3103" y="4404"/>
                    <a:pt x="3070" y="4537"/>
                  </a:cubicBezTo>
                  <a:lnTo>
                    <a:pt x="2169" y="4971"/>
                  </a:lnTo>
                  <a:lnTo>
                    <a:pt x="3170" y="4971"/>
                  </a:lnTo>
                  <a:cubicBezTo>
                    <a:pt x="3170" y="5004"/>
                    <a:pt x="3203" y="5004"/>
                    <a:pt x="3203" y="5004"/>
                  </a:cubicBezTo>
                  <a:lnTo>
                    <a:pt x="1935" y="6672"/>
                  </a:lnTo>
                  <a:lnTo>
                    <a:pt x="3570" y="5405"/>
                  </a:lnTo>
                  <a:cubicBezTo>
                    <a:pt x="3703" y="5471"/>
                    <a:pt x="3837" y="5505"/>
                    <a:pt x="3970" y="5505"/>
                  </a:cubicBezTo>
                  <a:lnTo>
                    <a:pt x="4404" y="6405"/>
                  </a:lnTo>
                  <a:lnTo>
                    <a:pt x="4437" y="5405"/>
                  </a:lnTo>
                  <a:cubicBezTo>
                    <a:pt x="4537" y="5371"/>
                    <a:pt x="4637" y="5271"/>
                    <a:pt x="4737" y="5171"/>
                  </a:cubicBezTo>
                  <a:lnTo>
                    <a:pt x="5271" y="5371"/>
                  </a:lnTo>
                  <a:lnTo>
                    <a:pt x="4871" y="4971"/>
                  </a:lnTo>
                  <a:cubicBezTo>
                    <a:pt x="4938" y="4838"/>
                    <a:pt x="4971" y="4738"/>
                    <a:pt x="4971" y="4604"/>
                  </a:cubicBezTo>
                  <a:lnTo>
                    <a:pt x="5872" y="4170"/>
                  </a:lnTo>
                  <a:lnTo>
                    <a:pt x="4871" y="4137"/>
                  </a:lnTo>
                  <a:lnTo>
                    <a:pt x="6105" y="2469"/>
                  </a:lnTo>
                  <a:close/>
                  <a:moveTo>
                    <a:pt x="4037" y="1502"/>
                  </a:moveTo>
                  <a:cubicBezTo>
                    <a:pt x="4837" y="1502"/>
                    <a:pt x="5605" y="1835"/>
                    <a:pt x="6205" y="2403"/>
                  </a:cubicBezTo>
                  <a:cubicBezTo>
                    <a:pt x="6572" y="2769"/>
                    <a:pt x="6839" y="3203"/>
                    <a:pt x="6972" y="3703"/>
                  </a:cubicBezTo>
                  <a:lnTo>
                    <a:pt x="6372" y="4070"/>
                  </a:lnTo>
                  <a:lnTo>
                    <a:pt x="7072" y="4137"/>
                  </a:lnTo>
                  <a:cubicBezTo>
                    <a:pt x="7072" y="4271"/>
                    <a:pt x="7072" y="4437"/>
                    <a:pt x="7072" y="4571"/>
                  </a:cubicBezTo>
                  <a:cubicBezTo>
                    <a:pt x="7072" y="5371"/>
                    <a:pt x="6772" y="6139"/>
                    <a:pt x="6172" y="6739"/>
                  </a:cubicBezTo>
                  <a:cubicBezTo>
                    <a:pt x="5805" y="7106"/>
                    <a:pt x="5371" y="7373"/>
                    <a:pt x="4871" y="7506"/>
                  </a:cubicBezTo>
                  <a:lnTo>
                    <a:pt x="4537" y="6939"/>
                  </a:lnTo>
                  <a:lnTo>
                    <a:pt x="4437" y="7606"/>
                  </a:lnTo>
                  <a:cubicBezTo>
                    <a:pt x="4304" y="7606"/>
                    <a:pt x="4170" y="7640"/>
                    <a:pt x="4037" y="7640"/>
                  </a:cubicBezTo>
                  <a:cubicBezTo>
                    <a:pt x="3203" y="7640"/>
                    <a:pt x="2436" y="7306"/>
                    <a:pt x="1869" y="6739"/>
                  </a:cubicBezTo>
                  <a:cubicBezTo>
                    <a:pt x="1502" y="6372"/>
                    <a:pt x="1235" y="5905"/>
                    <a:pt x="1068" y="5438"/>
                  </a:cubicBezTo>
                  <a:lnTo>
                    <a:pt x="1669" y="5071"/>
                  </a:lnTo>
                  <a:lnTo>
                    <a:pt x="1001" y="4971"/>
                  </a:lnTo>
                  <a:cubicBezTo>
                    <a:pt x="968" y="4838"/>
                    <a:pt x="968" y="4704"/>
                    <a:pt x="968" y="4571"/>
                  </a:cubicBezTo>
                  <a:cubicBezTo>
                    <a:pt x="968" y="3737"/>
                    <a:pt x="1268" y="2970"/>
                    <a:pt x="1869" y="2403"/>
                  </a:cubicBezTo>
                  <a:cubicBezTo>
                    <a:pt x="2236" y="2036"/>
                    <a:pt x="2669" y="1769"/>
                    <a:pt x="3170" y="1635"/>
                  </a:cubicBezTo>
                  <a:lnTo>
                    <a:pt x="3537" y="2202"/>
                  </a:lnTo>
                  <a:lnTo>
                    <a:pt x="3603" y="1535"/>
                  </a:lnTo>
                  <a:cubicBezTo>
                    <a:pt x="3737" y="1502"/>
                    <a:pt x="3870" y="1502"/>
                    <a:pt x="4037" y="1502"/>
                  </a:cubicBezTo>
                  <a:close/>
                  <a:moveTo>
                    <a:pt x="3036" y="1"/>
                  </a:moveTo>
                  <a:cubicBezTo>
                    <a:pt x="2769" y="68"/>
                    <a:pt x="2603" y="234"/>
                    <a:pt x="2636" y="434"/>
                  </a:cubicBezTo>
                  <a:cubicBezTo>
                    <a:pt x="2669" y="535"/>
                    <a:pt x="2769" y="635"/>
                    <a:pt x="2903" y="668"/>
                  </a:cubicBezTo>
                  <a:cubicBezTo>
                    <a:pt x="1235" y="1168"/>
                    <a:pt x="1" y="2703"/>
                    <a:pt x="1" y="4571"/>
                  </a:cubicBezTo>
                  <a:cubicBezTo>
                    <a:pt x="1" y="6772"/>
                    <a:pt x="1802" y="8607"/>
                    <a:pt x="4004" y="8607"/>
                  </a:cubicBezTo>
                  <a:cubicBezTo>
                    <a:pt x="6238" y="8607"/>
                    <a:pt x="8040" y="6772"/>
                    <a:pt x="8040" y="4571"/>
                  </a:cubicBezTo>
                  <a:cubicBezTo>
                    <a:pt x="8040" y="2336"/>
                    <a:pt x="6238" y="535"/>
                    <a:pt x="4037" y="535"/>
                  </a:cubicBezTo>
                  <a:cubicBezTo>
                    <a:pt x="3837" y="535"/>
                    <a:pt x="3637" y="535"/>
                    <a:pt x="3436" y="568"/>
                  </a:cubicBezTo>
                  <a:lnTo>
                    <a:pt x="3403" y="568"/>
                  </a:lnTo>
                  <a:cubicBezTo>
                    <a:pt x="3537" y="468"/>
                    <a:pt x="3570" y="368"/>
                    <a:pt x="3570" y="234"/>
                  </a:cubicBezTo>
                  <a:cubicBezTo>
                    <a:pt x="3537" y="101"/>
                    <a:pt x="3370" y="1"/>
                    <a:pt x="31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6191425" y="4163275"/>
              <a:ext cx="226850" cy="226000"/>
            </a:xfrm>
            <a:custGeom>
              <a:avLst/>
              <a:gdLst/>
              <a:ahLst/>
              <a:cxnLst/>
              <a:rect l="l" t="t" r="r" b="b"/>
              <a:pathLst>
                <a:path w="9074" h="9040" extrusionOk="0">
                  <a:moveTo>
                    <a:pt x="7639" y="0"/>
                  </a:moveTo>
                  <a:cubicBezTo>
                    <a:pt x="6872" y="0"/>
                    <a:pt x="6238" y="634"/>
                    <a:pt x="6238" y="1401"/>
                  </a:cubicBezTo>
                  <a:cubicBezTo>
                    <a:pt x="6238" y="1468"/>
                    <a:pt x="6238" y="1568"/>
                    <a:pt x="6238" y="1635"/>
                  </a:cubicBezTo>
                  <a:lnTo>
                    <a:pt x="2435" y="3536"/>
                  </a:lnTo>
                  <a:cubicBezTo>
                    <a:pt x="2168" y="3269"/>
                    <a:pt x="1835" y="3102"/>
                    <a:pt x="1434" y="3102"/>
                  </a:cubicBezTo>
                  <a:cubicBezTo>
                    <a:pt x="634" y="3102"/>
                    <a:pt x="0" y="3736"/>
                    <a:pt x="0" y="4503"/>
                  </a:cubicBezTo>
                  <a:cubicBezTo>
                    <a:pt x="0" y="5304"/>
                    <a:pt x="634" y="5938"/>
                    <a:pt x="1434" y="5938"/>
                  </a:cubicBezTo>
                  <a:cubicBezTo>
                    <a:pt x="1835" y="5938"/>
                    <a:pt x="2168" y="5771"/>
                    <a:pt x="2435" y="5504"/>
                  </a:cubicBezTo>
                  <a:lnTo>
                    <a:pt x="6238" y="7405"/>
                  </a:lnTo>
                  <a:cubicBezTo>
                    <a:pt x="6238" y="7472"/>
                    <a:pt x="6238" y="7539"/>
                    <a:pt x="6238" y="7639"/>
                  </a:cubicBezTo>
                  <a:cubicBezTo>
                    <a:pt x="6238" y="8406"/>
                    <a:pt x="6872" y="9040"/>
                    <a:pt x="7639" y="9040"/>
                  </a:cubicBezTo>
                  <a:cubicBezTo>
                    <a:pt x="8439" y="9040"/>
                    <a:pt x="9073" y="8406"/>
                    <a:pt x="9073" y="7639"/>
                  </a:cubicBezTo>
                  <a:cubicBezTo>
                    <a:pt x="9040" y="6838"/>
                    <a:pt x="8406" y="6205"/>
                    <a:pt x="7639" y="6205"/>
                  </a:cubicBezTo>
                  <a:cubicBezTo>
                    <a:pt x="7239" y="6205"/>
                    <a:pt x="6872" y="6371"/>
                    <a:pt x="6638" y="6638"/>
                  </a:cubicBezTo>
                  <a:lnTo>
                    <a:pt x="2802" y="4737"/>
                  </a:lnTo>
                  <a:cubicBezTo>
                    <a:pt x="2835" y="4670"/>
                    <a:pt x="2835" y="4603"/>
                    <a:pt x="2835" y="4503"/>
                  </a:cubicBezTo>
                  <a:cubicBezTo>
                    <a:pt x="2835" y="4437"/>
                    <a:pt x="2835" y="4370"/>
                    <a:pt x="2802" y="4303"/>
                  </a:cubicBezTo>
                  <a:lnTo>
                    <a:pt x="6638" y="2402"/>
                  </a:lnTo>
                  <a:cubicBezTo>
                    <a:pt x="6872" y="2669"/>
                    <a:pt x="7239" y="2802"/>
                    <a:pt x="7639" y="2802"/>
                  </a:cubicBezTo>
                  <a:cubicBezTo>
                    <a:pt x="8406" y="2802"/>
                    <a:pt x="9073" y="2168"/>
                    <a:pt x="9073" y="1401"/>
                  </a:cubicBezTo>
                  <a:cubicBezTo>
                    <a:pt x="9073" y="634"/>
                    <a:pt x="8439" y="0"/>
                    <a:pt x="763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6264800" y="3632050"/>
              <a:ext cx="216850" cy="231850"/>
            </a:xfrm>
            <a:custGeom>
              <a:avLst/>
              <a:gdLst/>
              <a:ahLst/>
              <a:cxnLst/>
              <a:rect l="l" t="t" r="r" b="b"/>
              <a:pathLst>
                <a:path w="8674" h="9274" extrusionOk="0">
                  <a:moveTo>
                    <a:pt x="0" y="1"/>
                  </a:moveTo>
                  <a:lnTo>
                    <a:pt x="0" y="601"/>
                  </a:lnTo>
                  <a:cubicBezTo>
                    <a:pt x="301" y="601"/>
                    <a:pt x="568" y="835"/>
                    <a:pt x="568" y="1168"/>
                  </a:cubicBezTo>
                  <a:lnTo>
                    <a:pt x="1001" y="4904"/>
                  </a:lnTo>
                  <a:cubicBezTo>
                    <a:pt x="734" y="5104"/>
                    <a:pt x="568" y="5438"/>
                    <a:pt x="568" y="5805"/>
                  </a:cubicBezTo>
                  <a:cubicBezTo>
                    <a:pt x="568" y="6439"/>
                    <a:pt x="1101" y="6972"/>
                    <a:pt x="1735" y="6972"/>
                  </a:cubicBezTo>
                  <a:lnTo>
                    <a:pt x="8673" y="6972"/>
                  </a:lnTo>
                  <a:lnTo>
                    <a:pt x="8673" y="6405"/>
                  </a:lnTo>
                  <a:lnTo>
                    <a:pt x="1735" y="6405"/>
                  </a:lnTo>
                  <a:cubicBezTo>
                    <a:pt x="1401" y="6405"/>
                    <a:pt x="1135" y="6138"/>
                    <a:pt x="1135" y="5805"/>
                  </a:cubicBezTo>
                  <a:lnTo>
                    <a:pt x="8673" y="4637"/>
                  </a:lnTo>
                  <a:lnTo>
                    <a:pt x="8673" y="1168"/>
                  </a:lnTo>
                  <a:lnTo>
                    <a:pt x="1135" y="1168"/>
                  </a:lnTo>
                  <a:cubicBezTo>
                    <a:pt x="1135" y="534"/>
                    <a:pt x="634" y="1"/>
                    <a:pt x="0" y="1"/>
                  </a:cubicBezTo>
                  <a:close/>
                  <a:moveTo>
                    <a:pt x="2002" y="7539"/>
                  </a:moveTo>
                  <a:cubicBezTo>
                    <a:pt x="1535" y="7539"/>
                    <a:pt x="1135" y="7940"/>
                    <a:pt x="1135" y="8407"/>
                  </a:cubicBezTo>
                  <a:cubicBezTo>
                    <a:pt x="1135" y="8907"/>
                    <a:pt x="1535" y="9274"/>
                    <a:pt x="2002" y="9274"/>
                  </a:cubicBezTo>
                  <a:cubicBezTo>
                    <a:pt x="2502" y="9274"/>
                    <a:pt x="2869" y="8907"/>
                    <a:pt x="2869" y="8407"/>
                  </a:cubicBezTo>
                  <a:cubicBezTo>
                    <a:pt x="2869" y="7940"/>
                    <a:pt x="2502" y="7539"/>
                    <a:pt x="2002" y="7539"/>
                  </a:cubicBezTo>
                  <a:close/>
                  <a:moveTo>
                    <a:pt x="7806" y="7539"/>
                  </a:moveTo>
                  <a:cubicBezTo>
                    <a:pt x="7339" y="7539"/>
                    <a:pt x="6939" y="7940"/>
                    <a:pt x="6939" y="8407"/>
                  </a:cubicBezTo>
                  <a:cubicBezTo>
                    <a:pt x="6939" y="8907"/>
                    <a:pt x="7339" y="9274"/>
                    <a:pt x="7806" y="9274"/>
                  </a:cubicBezTo>
                  <a:cubicBezTo>
                    <a:pt x="8273" y="9274"/>
                    <a:pt x="8673" y="8907"/>
                    <a:pt x="8673" y="8407"/>
                  </a:cubicBezTo>
                  <a:cubicBezTo>
                    <a:pt x="8673" y="7940"/>
                    <a:pt x="8273" y="7539"/>
                    <a:pt x="7806" y="7539"/>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6324850" y="3449425"/>
              <a:ext cx="180975" cy="178475"/>
            </a:xfrm>
            <a:custGeom>
              <a:avLst/>
              <a:gdLst/>
              <a:ahLst/>
              <a:cxnLst/>
              <a:rect l="l" t="t" r="r" b="b"/>
              <a:pathLst>
                <a:path w="7239" h="7139" extrusionOk="0">
                  <a:moveTo>
                    <a:pt x="3536" y="1111"/>
                  </a:moveTo>
                  <a:cubicBezTo>
                    <a:pt x="4221" y="1111"/>
                    <a:pt x="4710" y="1330"/>
                    <a:pt x="5104" y="1668"/>
                  </a:cubicBezTo>
                  <a:cubicBezTo>
                    <a:pt x="5638" y="2135"/>
                    <a:pt x="5337" y="2636"/>
                    <a:pt x="5004" y="2669"/>
                  </a:cubicBezTo>
                  <a:cubicBezTo>
                    <a:pt x="4997" y="2670"/>
                    <a:pt x="4990" y="2670"/>
                    <a:pt x="4982" y="2670"/>
                  </a:cubicBezTo>
                  <a:cubicBezTo>
                    <a:pt x="4653" y="2670"/>
                    <a:pt x="4254" y="1934"/>
                    <a:pt x="3536" y="1902"/>
                  </a:cubicBezTo>
                  <a:cubicBezTo>
                    <a:pt x="2735" y="1902"/>
                    <a:pt x="2235" y="2702"/>
                    <a:pt x="3169" y="2936"/>
                  </a:cubicBezTo>
                  <a:cubicBezTo>
                    <a:pt x="4136" y="3169"/>
                    <a:pt x="5171" y="3269"/>
                    <a:pt x="5537" y="4137"/>
                  </a:cubicBezTo>
                  <a:cubicBezTo>
                    <a:pt x="5904" y="5037"/>
                    <a:pt x="4970" y="5971"/>
                    <a:pt x="3903" y="6005"/>
                  </a:cubicBezTo>
                  <a:cubicBezTo>
                    <a:pt x="3786" y="6012"/>
                    <a:pt x="3676" y="6016"/>
                    <a:pt x="3571" y="6016"/>
                  </a:cubicBezTo>
                  <a:cubicBezTo>
                    <a:pt x="2756" y="6016"/>
                    <a:pt x="2316" y="5789"/>
                    <a:pt x="1902" y="5404"/>
                  </a:cubicBezTo>
                  <a:cubicBezTo>
                    <a:pt x="1401" y="4937"/>
                    <a:pt x="1601" y="4404"/>
                    <a:pt x="2002" y="4370"/>
                  </a:cubicBezTo>
                  <a:cubicBezTo>
                    <a:pt x="2016" y="4369"/>
                    <a:pt x="2029" y="4369"/>
                    <a:pt x="2043" y="4369"/>
                  </a:cubicBezTo>
                  <a:cubicBezTo>
                    <a:pt x="2450" y="4369"/>
                    <a:pt x="2676" y="4841"/>
                    <a:pt x="2902" y="4971"/>
                  </a:cubicBezTo>
                  <a:cubicBezTo>
                    <a:pt x="3023" y="5051"/>
                    <a:pt x="3372" y="5204"/>
                    <a:pt x="3726" y="5204"/>
                  </a:cubicBezTo>
                  <a:cubicBezTo>
                    <a:pt x="3961" y="5204"/>
                    <a:pt x="4197" y="5137"/>
                    <a:pt x="4370" y="4937"/>
                  </a:cubicBezTo>
                  <a:cubicBezTo>
                    <a:pt x="4870" y="4370"/>
                    <a:pt x="4070" y="4103"/>
                    <a:pt x="3469" y="4003"/>
                  </a:cubicBezTo>
                  <a:cubicBezTo>
                    <a:pt x="2635" y="3870"/>
                    <a:pt x="1601" y="3436"/>
                    <a:pt x="1668" y="2536"/>
                  </a:cubicBezTo>
                  <a:cubicBezTo>
                    <a:pt x="1768" y="1635"/>
                    <a:pt x="2435" y="1201"/>
                    <a:pt x="3136" y="1135"/>
                  </a:cubicBezTo>
                  <a:cubicBezTo>
                    <a:pt x="3276" y="1119"/>
                    <a:pt x="3410" y="1111"/>
                    <a:pt x="3536" y="1111"/>
                  </a:cubicBezTo>
                  <a:close/>
                  <a:moveTo>
                    <a:pt x="1968" y="0"/>
                  </a:moveTo>
                  <a:cubicBezTo>
                    <a:pt x="901" y="0"/>
                    <a:pt x="0" y="901"/>
                    <a:pt x="0" y="2002"/>
                  </a:cubicBezTo>
                  <a:cubicBezTo>
                    <a:pt x="0" y="2369"/>
                    <a:pt x="134" y="2769"/>
                    <a:pt x="334" y="3069"/>
                  </a:cubicBezTo>
                  <a:cubicBezTo>
                    <a:pt x="300" y="3236"/>
                    <a:pt x="267" y="3403"/>
                    <a:pt x="267" y="3603"/>
                  </a:cubicBezTo>
                  <a:cubicBezTo>
                    <a:pt x="267" y="5404"/>
                    <a:pt x="1768" y="6905"/>
                    <a:pt x="3603" y="6905"/>
                  </a:cubicBezTo>
                  <a:cubicBezTo>
                    <a:pt x="3803" y="6905"/>
                    <a:pt x="4003" y="6872"/>
                    <a:pt x="4203" y="6839"/>
                  </a:cubicBezTo>
                  <a:cubicBezTo>
                    <a:pt x="4503" y="7039"/>
                    <a:pt x="4870" y="7139"/>
                    <a:pt x="5237" y="7139"/>
                  </a:cubicBezTo>
                  <a:cubicBezTo>
                    <a:pt x="6338" y="7139"/>
                    <a:pt x="7239" y="6238"/>
                    <a:pt x="7239" y="5171"/>
                  </a:cubicBezTo>
                  <a:cubicBezTo>
                    <a:pt x="7239" y="4737"/>
                    <a:pt x="7105" y="4337"/>
                    <a:pt x="6872" y="4037"/>
                  </a:cubicBezTo>
                  <a:cubicBezTo>
                    <a:pt x="6905" y="3903"/>
                    <a:pt x="6905" y="3736"/>
                    <a:pt x="6905" y="3603"/>
                  </a:cubicBezTo>
                  <a:cubicBezTo>
                    <a:pt x="6905" y="1768"/>
                    <a:pt x="5437" y="301"/>
                    <a:pt x="3603" y="301"/>
                  </a:cubicBezTo>
                  <a:cubicBezTo>
                    <a:pt x="3403" y="301"/>
                    <a:pt x="3236" y="301"/>
                    <a:pt x="3069" y="334"/>
                  </a:cubicBezTo>
                  <a:cubicBezTo>
                    <a:pt x="2735" y="134"/>
                    <a:pt x="2369" y="0"/>
                    <a:pt x="19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6403225" y="3295975"/>
              <a:ext cx="100100" cy="133450"/>
            </a:xfrm>
            <a:custGeom>
              <a:avLst/>
              <a:gdLst/>
              <a:ahLst/>
              <a:cxnLst/>
              <a:rect l="l" t="t" r="r" b="b"/>
              <a:pathLst>
                <a:path w="4004" h="5338" extrusionOk="0">
                  <a:moveTo>
                    <a:pt x="2636" y="334"/>
                  </a:moveTo>
                  <a:lnTo>
                    <a:pt x="2678" y="668"/>
                  </a:lnTo>
                  <a:lnTo>
                    <a:pt x="1339" y="668"/>
                  </a:lnTo>
                  <a:lnTo>
                    <a:pt x="1402" y="334"/>
                  </a:lnTo>
                  <a:close/>
                  <a:moveTo>
                    <a:pt x="1335" y="1"/>
                  </a:moveTo>
                  <a:cubicBezTo>
                    <a:pt x="1202" y="1"/>
                    <a:pt x="1068" y="101"/>
                    <a:pt x="1068" y="234"/>
                  </a:cubicBezTo>
                  <a:lnTo>
                    <a:pt x="1006" y="668"/>
                  </a:lnTo>
                  <a:lnTo>
                    <a:pt x="501" y="668"/>
                  </a:lnTo>
                  <a:cubicBezTo>
                    <a:pt x="234" y="668"/>
                    <a:pt x="1" y="901"/>
                    <a:pt x="1" y="1168"/>
                  </a:cubicBezTo>
                  <a:lnTo>
                    <a:pt x="1" y="1335"/>
                  </a:lnTo>
                  <a:lnTo>
                    <a:pt x="4004" y="1335"/>
                  </a:lnTo>
                  <a:lnTo>
                    <a:pt x="4004" y="1168"/>
                  </a:lnTo>
                  <a:cubicBezTo>
                    <a:pt x="4004" y="901"/>
                    <a:pt x="3803" y="668"/>
                    <a:pt x="3503" y="668"/>
                  </a:cubicBezTo>
                  <a:lnTo>
                    <a:pt x="3032" y="668"/>
                  </a:lnTo>
                  <a:lnTo>
                    <a:pt x="2970" y="234"/>
                  </a:lnTo>
                  <a:cubicBezTo>
                    <a:pt x="2936" y="101"/>
                    <a:pt x="2803" y="1"/>
                    <a:pt x="2669" y="1"/>
                  </a:cubicBezTo>
                  <a:close/>
                  <a:moveTo>
                    <a:pt x="1335" y="2336"/>
                  </a:moveTo>
                  <a:lnTo>
                    <a:pt x="1335" y="4671"/>
                  </a:lnTo>
                  <a:lnTo>
                    <a:pt x="835" y="4671"/>
                  </a:lnTo>
                  <a:lnTo>
                    <a:pt x="668" y="2336"/>
                  </a:lnTo>
                  <a:close/>
                  <a:moveTo>
                    <a:pt x="2336" y="2336"/>
                  </a:moveTo>
                  <a:lnTo>
                    <a:pt x="2336" y="4671"/>
                  </a:lnTo>
                  <a:lnTo>
                    <a:pt x="1669" y="4671"/>
                  </a:lnTo>
                  <a:lnTo>
                    <a:pt x="1669" y="2336"/>
                  </a:lnTo>
                  <a:close/>
                  <a:moveTo>
                    <a:pt x="3336" y="2336"/>
                  </a:moveTo>
                  <a:lnTo>
                    <a:pt x="3170" y="4671"/>
                  </a:lnTo>
                  <a:lnTo>
                    <a:pt x="2669" y="4671"/>
                  </a:lnTo>
                  <a:lnTo>
                    <a:pt x="2669" y="2336"/>
                  </a:lnTo>
                  <a:close/>
                  <a:moveTo>
                    <a:pt x="434" y="1668"/>
                  </a:moveTo>
                  <a:cubicBezTo>
                    <a:pt x="234" y="1668"/>
                    <a:pt x="101" y="1835"/>
                    <a:pt x="134" y="2002"/>
                  </a:cubicBezTo>
                  <a:lnTo>
                    <a:pt x="401" y="5004"/>
                  </a:lnTo>
                  <a:cubicBezTo>
                    <a:pt x="401" y="5204"/>
                    <a:pt x="568" y="5338"/>
                    <a:pt x="768" y="5338"/>
                  </a:cubicBezTo>
                  <a:lnTo>
                    <a:pt x="3270" y="5338"/>
                  </a:lnTo>
                  <a:cubicBezTo>
                    <a:pt x="3437" y="5338"/>
                    <a:pt x="3603" y="5204"/>
                    <a:pt x="3637" y="5004"/>
                  </a:cubicBezTo>
                  <a:lnTo>
                    <a:pt x="3904" y="2002"/>
                  </a:lnTo>
                  <a:cubicBezTo>
                    <a:pt x="3904" y="1835"/>
                    <a:pt x="3770" y="1668"/>
                    <a:pt x="3603" y="1668"/>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6106350" y="4376750"/>
              <a:ext cx="275225" cy="275225"/>
            </a:xfrm>
            <a:custGeom>
              <a:avLst/>
              <a:gdLst/>
              <a:ahLst/>
              <a:cxnLst/>
              <a:rect l="l" t="t" r="r" b="b"/>
              <a:pathLst>
                <a:path w="11009" h="11009" extrusionOk="0">
                  <a:moveTo>
                    <a:pt x="5505" y="3436"/>
                  </a:moveTo>
                  <a:cubicBezTo>
                    <a:pt x="4370" y="3436"/>
                    <a:pt x="3436" y="4370"/>
                    <a:pt x="3436" y="5505"/>
                  </a:cubicBezTo>
                  <a:cubicBezTo>
                    <a:pt x="3436" y="6639"/>
                    <a:pt x="4370" y="7573"/>
                    <a:pt x="5505" y="7573"/>
                  </a:cubicBezTo>
                  <a:cubicBezTo>
                    <a:pt x="6639" y="7573"/>
                    <a:pt x="7573" y="6639"/>
                    <a:pt x="7573" y="5505"/>
                  </a:cubicBezTo>
                  <a:cubicBezTo>
                    <a:pt x="7573" y="4370"/>
                    <a:pt x="6639" y="3436"/>
                    <a:pt x="5505" y="3436"/>
                  </a:cubicBezTo>
                  <a:close/>
                  <a:moveTo>
                    <a:pt x="5505" y="1368"/>
                  </a:moveTo>
                  <a:cubicBezTo>
                    <a:pt x="7773" y="1368"/>
                    <a:pt x="9641" y="3236"/>
                    <a:pt x="9641" y="5505"/>
                  </a:cubicBezTo>
                  <a:cubicBezTo>
                    <a:pt x="9641" y="7773"/>
                    <a:pt x="7773" y="9641"/>
                    <a:pt x="5505" y="9641"/>
                  </a:cubicBezTo>
                  <a:cubicBezTo>
                    <a:pt x="3236" y="9641"/>
                    <a:pt x="1368" y="7773"/>
                    <a:pt x="1368" y="5505"/>
                  </a:cubicBezTo>
                  <a:cubicBezTo>
                    <a:pt x="1368" y="3236"/>
                    <a:pt x="3236" y="1368"/>
                    <a:pt x="5505" y="1368"/>
                  </a:cubicBezTo>
                  <a:close/>
                  <a:moveTo>
                    <a:pt x="5505" y="1"/>
                  </a:moveTo>
                  <a:cubicBezTo>
                    <a:pt x="2469" y="1"/>
                    <a:pt x="1" y="2469"/>
                    <a:pt x="1" y="5505"/>
                  </a:cubicBezTo>
                  <a:cubicBezTo>
                    <a:pt x="1" y="8540"/>
                    <a:pt x="2469" y="11008"/>
                    <a:pt x="5505" y="11008"/>
                  </a:cubicBezTo>
                  <a:cubicBezTo>
                    <a:pt x="8540" y="11008"/>
                    <a:pt x="11008" y="8540"/>
                    <a:pt x="11008" y="5505"/>
                  </a:cubicBezTo>
                  <a:cubicBezTo>
                    <a:pt x="11008" y="2469"/>
                    <a:pt x="8540" y="1"/>
                    <a:pt x="55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5906200" y="3219250"/>
              <a:ext cx="456200" cy="200175"/>
            </a:xfrm>
            <a:custGeom>
              <a:avLst/>
              <a:gdLst/>
              <a:ahLst/>
              <a:cxnLst/>
              <a:rect l="l" t="t" r="r" b="b"/>
              <a:pathLst>
                <a:path w="18248" h="8007" extrusionOk="0">
                  <a:moveTo>
                    <a:pt x="301" y="4571"/>
                  </a:moveTo>
                  <a:lnTo>
                    <a:pt x="1" y="5738"/>
                  </a:lnTo>
                  <a:lnTo>
                    <a:pt x="301" y="6872"/>
                  </a:lnTo>
                  <a:lnTo>
                    <a:pt x="868" y="6872"/>
                  </a:lnTo>
                  <a:lnTo>
                    <a:pt x="1135" y="5738"/>
                  </a:lnTo>
                  <a:lnTo>
                    <a:pt x="868" y="4571"/>
                  </a:lnTo>
                  <a:close/>
                  <a:moveTo>
                    <a:pt x="2569" y="3437"/>
                  </a:moveTo>
                  <a:lnTo>
                    <a:pt x="2303" y="5738"/>
                  </a:lnTo>
                  <a:lnTo>
                    <a:pt x="2569" y="8007"/>
                  </a:lnTo>
                  <a:lnTo>
                    <a:pt x="3136" y="8007"/>
                  </a:lnTo>
                  <a:lnTo>
                    <a:pt x="3437" y="5738"/>
                  </a:lnTo>
                  <a:lnTo>
                    <a:pt x="3136" y="3437"/>
                  </a:lnTo>
                  <a:close/>
                  <a:moveTo>
                    <a:pt x="4871" y="2302"/>
                  </a:moveTo>
                  <a:lnTo>
                    <a:pt x="4571" y="5104"/>
                  </a:lnTo>
                  <a:lnTo>
                    <a:pt x="4871" y="8007"/>
                  </a:lnTo>
                  <a:lnTo>
                    <a:pt x="5438" y="8007"/>
                  </a:lnTo>
                  <a:lnTo>
                    <a:pt x="5705" y="5171"/>
                  </a:lnTo>
                  <a:lnTo>
                    <a:pt x="5438" y="2302"/>
                  </a:lnTo>
                  <a:close/>
                  <a:moveTo>
                    <a:pt x="7139" y="1"/>
                  </a:moveTo>
                  <a:lnTo>
                    <a:pt x="6872" y="4004"/>
                  </a:lnTo>
                  <a:lnTo>
                    <a:pt x="7139" y="8007"/>
                  </a:lnTo>
                  <a:lnTo>
                    <a:pt x="7706" y="8007"/>
                  </a:lnTo>
                  <a:lnTo>
                    <a:pt x="8007" y="4004"/>
                  </a:lnTo>
                  <a:lnTo>
                    <a:pt x="7706" y="1"/>
                  </a:lnTo>
                  <a:close/>
                  <a:moveTo>
                    <a:pt x="10875" y="34"/>
                  </a:moveTo>
                  <a:cubicBezTo>
                    <a:pt x="10342" y="34"/>
                    <a:pt x="9808" y="134"/>
                    <a:pt x="9374" y="301"/>
                  </a:cubicBezTo>
                  <a:cubicBezTo>
                    <a:pt x="9174" y="368"/>
                    <a:pt x="9141" y="434"/>
                    <a:pt x="9141" y="568"/>
                  </a:cubicBezTo>
                  <a:lnTo>
                    <a:pt x="9141" y="7740"/>
                  </a:lnTo>
                  <a:cubicBezTo>
                    <a:pt x="9141" y="7873"/>
                    <a:pt x="9241" y="8007"/>
                    <a:pt x="9374" y="8007"/>
                  </a:cubicBezTo>
                  <a:lnTo>
                    <a:pt x="15912" y="8007"/>
                  </a:lnTo>
                  <a:cubicBezTo>
                    <a:pt x="17213" y="8007"/>
                    <a:pt x="18247" y="7006"/>
                    <a:pt x="18247" y="5738"/>
                  </a:cubicBezTo>
                  <a:cubicBezTo>
                    <a:pt x="18247" y="4504"/>
                    <a:pt x="17213" y="3470"/>
                    <a:pt x="15912" y="3470"/>
                  </a:cubicBezTo>
                  <a:cubicBezTo>
                    <a:pt x="15579" y="3470"/>
                    <a:pt x="15278" y="3537"/>
                    <a:pt x="15012" y="3670"/>
                  </a:cubicBezTo>
                  <a:cubicBezTo>
                    <a:pt x="14811" y="1635"/>
                    <a:pt x="13044" y="34"/>
                    <a:pt x="10875" y="34"/>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5992950" y="3457750"/>
              <a:ext cx="252700" cy="224350"/>
            </a:xfrm>
            <a:custGeom>
              <a:avLst/>
              <a:gdLst/>
              <a:ahLst/>
              <a:cxnLst/>
              <a:rect l="l" t="t" r="r" b="b"/>
              <a:pathLst>
                <a:path w="10108" h="8974" extrusionOk="0">
                  <a:moveTo>
                    <a:pt x="4203" y="1"/>
                  </a:moveTo>
                  <a:cubicBezTo>
                    <a:pt x="1901" y="1"/>
                    <a:pt x="0" y="1502"/>
                    <a:pt x="33" y="3403"/>
                  </a:cubicBezTo>
                  <a:cubicBezTo>
                    <a:pt x="33" y="4471"/>
                    <a:pt x="634" y="5405"/>
                    <a:pt x="1568" y="6039"/>
                  </a:cubicBezTo>
                  <a:cubicBezTo>
                    <a:pt x="1601" y="6105"/>
                    <a:pt x="1601" y="6205"/>
                    <a:pt x="1601" y="6272"/>
                  </a:cubicBezTo>
                  <a:cubicBezTo>
                    <a:pt x="1601" y="6839"/>
                    <a:pt x="1134" y="7340"/>
                    <a:pt x="567" y="7640"/>
                  </a:cubicBezTo>
                  <a:lnTo>
                    <a:pt x="567" y="7840"/>
                  </a:lnTo>
                  <a:cubicBezTo>
                    <a:pt x="1601" y="7840"/>
                    <a:pt x="2669" y="7673"/>
                    <a:pt x="3569" y="6772"/>
                  </a:cubicBezTo>
                  <a:cubicBezTo>
                    <a:pt x="3769" y="6806"/>
                    <a:pt x="4003" y="6806"/>
                    <a:pt x="4203" y="6806"/>
                  </a:cubicBezTo>
                  <a:cubicBezTo>
                    <a:pt x="6538" y="6806"/>
                    <a:pt x="8439" y="5271"/>
                    <a:pt x="8439" y="3403"/>
                  </a:cubicBezTo>
                  <a:cubicBezTo>
                    <a:pt x="8439" y="1502"/>
                    <a:pt x="6538" y="1"/>
                    <a:pt x="4203" y="1"/>
                  </a:cubicBezTo>
                  <a:close/>
                  <a:moveTo>
                    <a:pt x="9073" y="3103"/>
                  </a:moveTo>
                  <a:cubicBezTo>
                    <a:pt x="9073" y="3203"/>
                    <a:pt x="9107" y="3303"/>
                    <a:pt x="9107" y="3403"/>
                  </a:cubicBezTo>
                  <a:cubicBezTo>
                    <a:pt x="9107" y="3970"/>
                    <a:pt x="8973" y="4504"/>
                    <a:pt x="8673" y="5038"/>
                  </a:cubicBezTo>
                  <a:cubicBezTo>
                    <a:pt x="8439" y="5505"/>
                    <a:pt x="8072" y="5939"/>
                    <a:pt x="7605" y="6305"/>
                  </a:cubicBezTo>
                  <a:cubicBezTo>
                    <a:pt x="6705" y="7039"/>
                    <a:pt x="5504" y="7440"/>
                    <a:pt x="4236" y="7473"/>
                  </a:cubicBezTo>
                  <a:cubicBezTo>
                    <a:pt x="4870" y="7840"/>
                    <a:pt x="5637" y="8073"/>
                    <a:pt x="6471" y="8073"/>
                  </a:cubicBezTo>
                  <a:cubicBezTo>
                    <a:pt x="6638" y="8073"/>
                    <a:pt x="6838" y="8040"/>
                    <a:pt x="7038" y="8040"/>
                  </a:cubicBezTo>
                  <a:cubicBezTo>
                    <a:pt x="7806" y="8807"/>
                    <a:pt x="8640" y="8941"/>
                    <a:pt x="9540" y="8974"/>
                  </a:cubicBezTo>
                  <a:lnTo>
                    <a:pt x="9540" y="8774"/>
                  </a:lnTo>
                  <a:cubicBezTo>
                    <a:pt x="9073" y="8540"/>
                    <a:pt x="8740" y="8107"/>
                    <a:pt x="8740" y="7606"/>
                  </a:cubicBezTo>
                  <a:cubicBezTo>
                    <a:pt x="8740" y="7540"/>
                    <a:pt x="8740" y="7473"/>
                    <a:pt x="8773" y="7406"/>
                  </a:cubicBezTo>
                  <a:cubicBezTo>
                    <a:pt x="9574" y="6873"/>
                    <a:pt x="10107" y="6072"/>
                    <a:pt x="10107" y="5138"/>
                  </a:cubicBezTo>
                  <a:cubicBezTo>
                    <a:pt x="10107" y="4371"/>
                    <a:pt x="9707" y="3637"/>
                    <a:pt x="9073" y="3103"/>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6018800" y="3708775"/>
              <a:ext cx="221850" cy="221850"/>
            </a:xfrm>
            <a:custGeom>
              <a:avLst/>
              <a:gdLst/>
              <a:ahLst/>
              <a:cxnLst/>
              <a:rect l="l" t="t" r="r" b="b"/>
              <a:pathLst>
                <a:path w="8874" h="8874" extrusionOk="0">
                  <a:moveTo>
                    <a:pt x="3870" y="0"/>
                  </a:moveTo>
                  <a:cubicBezTo>
                    <a:pt x="2335" y="201"/>
                    <a:pt x="1034" y="1168"/>
                    <a:pt x="400" y="2536"/>
                  </a:cubicBezTo>
                  <a:lnTo>
                    <a:pt x="2035" y="3036"/>
                  </a:lnTo>
                  <a:cubicBezTo>
                    <a:pt x="2402" y="2369"/>
                    <a:pt x="3069" y="1868"/>
                    <a:pt x="3870" y="1702"/>
                  </a:cubicBezTo>
                  <a:lnTo>
                    <a:pt x="3870" y="0"/>
                  </a:lnTo>
                  <a:close/>
                  <a:moveTo>
                    <a:pt x="5004" y="0"/>
                  </a:moveTo>
                  <a:lnTo>
                    <a:pt x="5004" y="1702"/>
                  </a:lnTo>
                  <a:cubicBezTo>
                    <a:pt x="5804" y="1868"/>
                    <a:pt x="6471" y="2369"/>
                    <a:pt x="6872" y="3036"/>
                  </a:cubicBezTo>
                  <a:lnTo>
                    <a:pt x="8473" y="2536"/>
                  </a:lnTo>
                  <a:cubicBezTo>
                    <a:pt x="7839" y="1168"/>
                    <a:pt x="6538" y="201"/>
                    <a:pt x="5004" y="0"/>
                  </a:cubicBezTo>
                  <a:close/>
                  <a:moveTo>
                    <a:pt x="67" y="3570"/>
                  </a:moveTo>
                  <a:cubicBezTo>
                    <a:pt x="33" y="3870"/>
                    <a:pt x="0" y="4137"/>
                    <a:pt x="0" y="4404"/>
                  </a:cubicBezTo>
                  <a:cubicBezTo>
                    <a:pt x="0" y="5705"/>
                    <a:pt x="534" y="6839"/>
                    <a:pt x="1401" y="7673"/>
                  </a:cubicBezTo>
                  <a:lnTo>
                    <a:pt x="2402" y="6305"/>
                  </a:lnTo>
                  <a:cubicBezTo>
                    <a:pt x="1935" y="5805"/>
                    <a:pt x="1668" y="5137"/>
                    <a:pt x="1668" y="4404"/>
                  </a:cubicBezTo>
                  <a:cubicBezTo>
                    <a:pt x="1668" y="4304"/>
                    <a:pt x="1668" y="4203"/>
                    <a:pt x="1668" y="4103"/>
                  </a:cubicBezTo>
                  <a:lnTo>
                    <a:pt x="67" y="3570"/>
                  </a:lnTo>
                  <a:close/>
                  <a:moveTo>
                    <a:pt x="8806" y="3570"/>
                  </a:moveTo>
                  <a:lnTo>
                    <a:pt x="7205" y="4103"/>
                  </a:lnTo>
                  <a:cubicBezTo>
                    <a:pt x="7205" y="4203"/>
                    <a:pt x="7205" y="4304"/>
                    <a:pt x="7205" y="4404"/>
                  </a:cubicBezTo>
                  <a:cubicBezTo>
                    <a:pt x="7205" y="5137"/>
                    <a:pt x="6938" y="5805"/>
                    <a:pt x="6505" y="6305"/>
                  </a:cubicBezTo>
                  <a:lnTo>
                    <a:pt x="7472" y="7673"/>
                  </a:lnTo>
                  <a:cubicBezTo>
                    <a:pt x="8339" y="6839"/>
                    <a:pt x="8873" y="5705"/>
                    <a:pt x="8873" y="4404"/>
                  </a:cubicBezTo>
                  <a:cubicBezTo>
                    <a:pt x="8873" y="4137"/>
                    <a:pt x="8873" y="3870"/>
                    <a:pt x="8806" y="3570"/>
                  </a:cubicBezTo>
                  <a:close/>
                  <a:moveTo>
                    <a:pt x="3302" y="6939"/>
                  </a:moveTo>
                  <a:lnTo>
                    <a:pt x="2302" y="8306"/>
                  </a:lnTo>
                  <a:cubicBezTo>
                    <a:pt x="2936" y="8673"/>
                    <a:pt x="3669" y="8873"/>
                    <a:pt x="4437" y="8873"/>
                  </a:cubicBezTo>
                  <a:cubicBezTo>
                    <a:pt x="5204" y="8873"/>
                    <a:pt x="5938" y="8673"/>
                    <a:pt x="6571" y="8306"/>
                  </a:cubicBezTo>
                  <a:lnTo>
                    <a:pt x="5604" y="6939"/>
                  </a:lnTo>
                  <a:cubicBezTo>
                    <a:pt x="5237" y="7106"/>
                    <a:pt x="4837" y="7206"/>
                    <a:pt x="4437" y="7206"/>
                  </a:cubicBezTo>
                  <a:cubicBezTo>
                    <a:pt x="4036" y="7206"/>
                    <a:pt x="3636" y="7106"/>
                    <a:pt x="3302" y="6939"/>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6032975" y="3977300"/>
              <a:ext cx="207675" cy="221850"/>
            </a:xfrm>
            <a:custGeom>
              <a:avLst/>
              <a:gdLst/>
              <a:ahLst/>
              <a:cxnLst/>
              <a:rect l="l" t="t" r="r" b="b"/>
              <a:pathLst>
                <a:path w="8307" h="8874" extrusionOk="0">
                  <a:moveTo>
                    <a:pt x="2769" y="3336"/>
                  </a:moveTo>
                  <a:lnTo>
                    <a:pt x="2769" y="4437"/>
                  </a:lnTo>
                  <a:lnTo>
                    <a:pt x="3903" y="4437"/>
                  </a:lnTo>
                  <a:lnTo>
                    <a:pt x="3903" y="3336"/>
                  </a:lnTo>
                  <a:close/>
                  <a:moveTo>
                    <a:pt x="4437" y="3336"/>
                  </a:moveTo>
                  <a:lnTo>
                    <a:pt x="4437" y="4437"/>
                  </a:lnTo>
                  <a:lnTo>
                    <a:pt x="5537" y="4437"/>
                  </a:lnTo>
                  <a:lnTo>
                    <a:pt x="5537" y="3336"/>
                  </a:lnTo>
                  <a:close/>
                  <a:moveTo>
                    <a:pt x="6105" y="3336"/>
                  </a:moveTo>
                  <a:lnTo>
                    <a:pt x="6105" y="4437"/>
                  </a:lnTo>
                  <a:lnTo>
                    <a:pt x="7205" y="4437"/>
                  </a:lnTo>
                  <a:lnTo>
                    <a:pt x="7205" y="3336"/>
                  </a:lnTo>
                  <a:close/>
                  <a:moveTo>
                    <a:pt x="1101" y="4971"/>
                  </a:moveTo>
                  <a:lnTo>
                    <a:pt x="1101" y="6105"/>
                  </a:lnTo>
                  <a:lnTo>
                    <a:pt x="2235" y="6105"/>
                  </a:lnTo>
                  <a:lnTo>
                    <a:pt x="2235" y="4971"/>
                  </a:lnTo>
                  <a:close/>
                  <a:moveTo>
                    <a:pt x="2769" y="4971"/>
                  </a:moveTo>
                  <a:lnTo>
                    <a:pt x="2769" y="6105"/>
                  </a:lnTo>
                  <a:lnTo>
                    <a:pt x="3903" y="6105"/>
                  </a:lnTo>
                  <a:lnTo>
                    <a:pt x="3903" y="4971"/>
                  </a:lnTo>
                  <a:close/>
                  <a:moveTo>
                    <a:pt x="4437" y="4971"/>
                  </a:moveTo>
                  <a:lnTo>
                    <a:pt x="4437" y="6105"/>
                  </a:lnTo>
                  <a:lnTo>
                    <a:pt x="5537" y="6105"/>
                  </a:lnTo>
                  <a:lnTo>
                    <a:pt x="5537" y="4971"/>
                  </a:lnTo>
                  <a:close/>
                  <a:moveTo>
                    <a:pt x="6105" y="4971"/>
                  </a:moveTo>
                  <a:lnTo>
                    <a:pt x="6105" y="6105"/>
                  </a:lnTo>
                  <a:lnTo>
                    <a:pt x="7205" y="6105"/>
                  </a:lnTo>
                  <a:lnTo>
                    <a:pt x="7205" y="4971"/>
                  </a:lnTo>
                  <a:close/>
                  <a:moveTo>
                    <a:pt x="1101" y="6639"/>
                  </a:moveTo>
                  <a:lnTo>
                    <a:pt x="1101" y="7773"/>
                  </a:lnTo>
                  <a:lnTo>
                    <a:pt x="2235" y="7773"/>
                  </a:lnTo>
                  <a:lnTo>
                    <a:pt x="2235" y="6639"/>
                  </a:lnTo>
                  <a:close/>
                  <a:moveTo>
                    <a:pt x="2769" y="6639"/>
                  </a:moveTo>
                  <a:lnTo>
                    <a:pt x="2769" y="7773"/>
                  </a:lnTo>
                  <a:lnTo>
                    <a:pt x="3903" y="7773"/>
                  </a:lnTo>
                  <a:lnTo>
                    <a:pt x="3903" y="6639"/>
                  </a:lnTo>
                  <a:close/>
                  <a:moveTo>
                    <a:pt x="4437" y="6639"/>
                  </a:moveTo>
                  <a:lnTo>
                    <a:pt x="4437" y="7773"/>
                  </a:lnTo>
                  <a:lnTo>
                    <a:pt x="5537" y="7773"/>
                  </a:lnTo>
                  <a:lnTo>
                    <a:pt x="5537" y="6639"/>
                  </a:lnTo>
                  <a:close/>
                  <a:moveTo>
                    <a:pt x="7772" y="2202"/>
                  </a:moveTo>
                  <a:lnTo>
                    <a:pt x="7772" y="8306"/>
                  </a:lnTo>
                  <a:lnTo>
                    <a:pt x="567" y="8306"/>
                  </a:lnTo>
                  <a:lnTo>
                    <a:pt x="567" y="2202"/>
                  </a:lnTo>
                  <a:close/>
                  <a:moveTo>
                    <a:pt x="0" y="0"/>
                  </a:moveTo>
                  <a:lnTo>
                    <a:pt x="0" y="8873"/>
                  </a:lnTo>
                  <a:lnTo>
                    <a:pt x="8306" y="8873"/>
                  </a:lnTo>
                  <a:lnTo>
                    <a:pt x="8306" y="0"/>
                  </a:lnTo>
                  <a:lnTo>
                    <a:pt x="7205" y="0"/>
                  </a:lnTo>
                  <a:lnTo>
                    <a:pt x="7205" y="568"/>
                  </a:lnTo>
                  <a:lnTo>
                    <a:pt x="6105" y="568"/>
                  </a:lnTo>
                  <a:lnTo>
                    <a:pt x="6105" y="0"/>
                  </a:lnTo>
                  <a:lnTo>
                    <a:pt x="2235" y="0"/>
                  </a:lnTo>
                  <a:lnTo>
                    <a:pt x="2235" y="568"/>
                  </a:lnTo>
                  <a:lnTo>
                    <a:pt x="1101" y="568"/>
                  </a:lnTo>
                  <a:lnTo>
                    <a:pt x="110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6364025" y="4998875"/>
              <a:ext cx="179325" cy="179300"/>
            </a:xfrm>
            <a:custGeom>
              <a:avLst/>
              <a:gdLst/>
              <a:ahLst/>
              <a:cxnLst/>
              <a:rect l="l" t="t" r="r" b="b"/>
              <a:pathLst>
                <a:path w="7173" h="7172" extrusionOk="0">
                  <a:moveTo>
                    <a:pt x="2236" y="2235"/>
                  </a:moveTo>
                  <a:lnTo>
                    <a:pt x="2236" y="4937"/>
                  </a:lnTo>
                  <a:lnTo>
                    <a:pt x="4938" y="4937"/>
                  </a:lnTo>
                  <a:lnTo>
                    <a:pt x="4938" y="2235"/>
                  </a:lnTo>
                  <a:close/>
                  <a:moveTo>
                    <a:pt x="3604" y="701"/>
                  </a:moveTo>
                  <a:cubicBezTo>
                    <a:pt x="5205" y="701"/>
                    <a:pt x="6506" y="2001"/>
                    <a:pt x="6506" y="3603"/>
                  </a:cubicBezTo>
                  <a:cubicBezTo>
                    <a:pt x="6506" y="5204"/>
                    <a:pt x="5205" y="6505"/>
                    <a:pt x="3604" y="6505"/>
                  </a:cubicBezTo>
                  <a:cubicBezTo>
                    <a:pt x="2002" y="6505"/>
                    <a:pt x="701" y="5204"/>
                    <a:pt x="701" y="3603"/>
                  </a:cubicBezTo>
                  <a:cubicBezTo>
                    <a:pt x="701" y="2001"/>
                    <a:pt x="2002" y="701"/>
                    <a:pt x="3604" y="701"/>
                  </a:cubicBezTo>
                  <a:close/>
                  <a:moveTo>
                    <a:pt x="3604" y="0"/>
                  </a:moveTo>
                  <a:cubicBezTo>
                    <a:pt x="1602" y="0"/>
                    <a:pt x="1" y="1601"/>
                    <a:pt x="1" y="3603"/>
                  </a:cubicBezTo>
                  <a:cubicBezTo>
                    <a:pt x="1" y="5571"/>
                    <a:pt x="1602" y="7172"/>
                    <a:pt x="3604" y="7172"/>
                  </a:cubicBezTo>
                  <a:cubicBezTo>
                    <a:pt x="5572" y="7172"/>
                    <a:pt x="7173" y="5571"/>
                    <a:pt x="7173" y="3603"/>
                  </a:cubicBezTo>
                  <a:cubicBezTo>
                    <a:pt x="7173" y="1601"/>
                    <a:pt x="5572" y="0"/>
                    <a:pt x="36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6107175" y="4973850"/>
              <a:ext cx="308600" cy="306200"/>
            </a:xfrm>
            <a:custGeom>
              <a:avLst/>
              <a:gdLst/>
              <a:ahLst/>
              <a:cxnLst/>
              <a:rect l="l" t="t" r="r" b="b"/>
              <a:pathLst>
                <a:path w="12344" h="12248" extrusionOk="0">
                  <a:moveTo>
                    <a:pt x="3804" y="2302"/>
                  </a:moveTo>
                  <a:lnTo>
                    <a:pt x="3804" y="3836"/>
                  </a:lnTo>
                  <a:lnTo>
                    <a:pt x="2269" y="3836"/>
                  </a:lnTo>
                  <a:lnTo>
                    <a:pt x="2269" y="5338"/>
                  </a:lnTo>
                  <a:lnTo>
                    <a:pt x="3804" y="5338"/>
                  </a:lnTo>
                  <a:lnTo>
                    <a:pt x="3804" y="6872"/>
                  </a:lnTo>
                  <a:lnTo>
                    <a:pt x="5338" y="6872"/>
                  </a:lnTo>
                  <a:lnTo>
                    <a:pt x="5338" y="5338"/>
                  </a:lnTo>
                  <a:lnTo>
                    <a:pt x="6873" y="5338"/>
                  </a:lnTo>
                  <a:lnTo>
                    <a:pt x="6873" y="3836"/>
                  </a:lnTo>
                  <a:lnTo>
                    <a:pt x="5338" y="3836"/>
                  </a:lnTo>
                  <a:lnTo>
                    <a:pt x="5338" y="2302"/>
                  </a:lnTo>
                  <a:close/>
                  <a:moveTo>
                    <a:pt x="4571" y="1535"/>
                  </a:moveTo>
                  <a:cubicBezTo>
                    <a:pt x="6272" y="1535"/>
                    <a:pt x="7640" y="2902"/>
                    <a:pt x="7640" y="4604"/>
                  </a:cubicBezTo>
                  <a:cubicBezTo>
                    <a:pt x="7640" y="6272"/>
                    <a:pt x="6272" y="7639"/>
                    <a:pt x="4571" y="7639"/>
                  </a:cubicBezTo>
                  <a:cubicBezTo>
                    <a:pt x="2903" y="7639"/>
                    <a:pt x="1502" y="6272"/>
                    <a:pt x="1502" y="4604"/>
                  </a:cubicBezTo>
                  <a:cubicBezTo>
                    <a:pt x="1502" y="2902"/>
                    <a:pt x="2903" y="1535"/>
                    <a:pt x="4571" y="1535"/>
                  </a:cubicBezTo>
                  <a:close/>
                  <a:moveTo>
                    <a:pt x="4571" y="0"/>
                  </a:moveTo>
                  <a:cubicBezTo>
                    <a:pt x="2036" y="0"/>
                    <a:pt x="1" y="2068"/>
                    <a:pt x="1" y="4604"/>
                  </a:cubicBezTo>
                  <a:cubicBezTo>
                    <a:pt x="1" y="7139"/>
                    <a:pt x="2036" y="9174"/>
                    <a:pt x="4571" y="9174"/>
                  </a:cubicBezTo>
                  <a:cubicBezTo>
                    <a:pt x="5705" y="9174"/>
                    <a:pt x="6772" y="8773"/>
                    <a:pt x="7573" y="8073"/>
                  </a:cubicBezTo>
                  <a:lnTo>
                    <a:pt x="7573" y="8073"/>
                  </a:lnTo>
                  <a:cubicBezTo>
                    <a:pt x="7540" y="8340"/>
                    <a:pt x="7673" y="8673"/>
                    <a:pt x="7940" y="8973"/>
                  </a:cubicBezTo>
                  <a:lnTo>
                    <a:pt x="10408" y="11876"/>
                  </a:lnTo>
                  <a:cubicBezTo>
                    <a:pt x="10637" y="12122"/>
                    <a:pt x="10931" y="12248"/>
                    <a:pt x="11221" y="12248"/>
                  </a:cubicBezTo>
                  <a:cubicBezTo>
                    <a:pt x="11481" y="12248"/>
                    <a:pt x="11738" y="12147"/>
                    <a:pt x="11943" y="11942"/>
                  </a:cubicBezTo>
                  <a:cubicBezTo>
                    <a:pt x="12343" y="11542"/>
                    <a:pt x="12310" y="10841"/>
                    <a:pt x="11843" y="10408"/>
                  </a:cubicBezTo>
                  <a:lnTo>
                    <a:pt x="8941" y="7939"/>
                  </a:lnTo>
                  <a:cubicBezTo>
                    <a:pt x="8640" y="7673"/>
                    <a:pt x="8340" y="7572"/>
                    <a:pt x="8073" y="7572"/>
                  </a:cubicBezTo>
                  <a:cubicBezTo>
                    <a:pt x="8774" y="6772"/>
                    <a:pt x="9174" y="5738"/>
                    <a:pt x="9174" y="4604"/>
                  </a:cubicBezTo>
                  <a:cubicBezTo>
                    <a:pt x="9174" y="2068"/>
                    <a:pt x="7106" y="0"/>
                    <a:pt x="457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6511650" y="5529250"/>
              <a:ext cx="181825" cy="180975"/>
            </a:xfrm>
            <a:custGeom>
              <a:avLst/>
              <a:gdLst/>
              <a:ahLst/>
              <a:cxnLst/>
              <a:rect l="l" t="t" r="r" b="b"/>
              <a:pathLst>
                <a:path w="7273" h="7239" extrusionOk="0">
                  <a:moveTo>
                    <a:pt x="3636" y="0"/>
                  </a:moveTo>
                  <a:cubicBezTo>
                    <a:pt x="1635" y="0"/>
                    <a:pt x="0" y="1601"/>
                    <a:pt x="0" y="3636"/>
                  </a:cubicBezTo>
                  <a:cubicBezTo>
                    <a:pt x="0" y="4070"/>
                    <a:pt x="67" y="4470"/>
                    <a:pt x="200" y="4870"/>
                  </a:cubicBezTo>
                  <a:cubicBezTo>
                    <a:pt x="67" y="5104"/>
                    <a:pt x="0" y="5371"/>
                    <a:pt x="0" y="5671"/>
                  </a:cubicBezTo>
                  <a:cubicBezTo>
                    <a:pt x="0" y="6305"/>
                    <a:pt x="367" y="6838"/>
                    <a:pt x="901" y="7105"/>
                  </a:cubicBezTo>
                  <a:lnTo>
                    <a:pt x="901" y="4237"/>
                  </a:lnTo>
                  <a:cubicBezTo>
                    <a:pt x="767" y="4303"/>
                    <a:pt x="634" y="4370"/>
                    <a:pt x="534" y="4470"/>
                  </a:cubicBezTo>
                  <a:cubicBezTo>
                    <a:pt x="467" y="4270"/>
                    <a:pt x="467" y="4070"/>
                    <a:pt x="467" y="3836"/>
                  </a:cubicBezTo>
                  <a:cubicBezTo>
                    <a:pt x="467" y="2102"/>
                    <a:pt x="1868" y="667"/>
                    <a:pt x="3636" y="667"/>
                  </a:cubicBezTo>
                  <a:cubicBezTo>
                    <a:pt x="5371" y="667"/>
                    <a:pt x="6805" y="2102"/>
                    <a:pt x="6805" y="3836"/>
                  </a:cubicBezTo>
                  <a:cubicBezTo>
                    <a:pt x="6805" y="4070"/>
                    <a:pt x="6772" y="4270"/>
                    <a:pt x="6738" y="4470"/>
                  </a:cubicBezTo>
                  <a:cubicBezTo>
                    <a:pt x="6638" y="4370"/>
                    <a:pt x="6505" y="4303"/>
                    <a:pt x="6338" y="4237"/>
                  </a:cubicBezTo>
                  <a:lnTo>
                    <a:pt x="6338" y="7105"/>
                  </a:lnTo>
                  <a:cubicBezTo>
                    <a:pt x="6905" y="6838"/>
                    <a:pt x="7272" y="6305"/>
                    <a:pt x="7272" y="5671"/>
                  </a:cubicBezTo>
                  <a:cubicBezTo>
                    <a:pt x="7272" y="5371"/>
                    <a:pt x="7172" y="5104"/>
                    <a:pt x="7039" y="4870"/>
                  </a:cubicBezTo>
                  <a:cubicBezTo>
                    <a:pt x="7172" y="4470"/>
                    <a:pt x="7272" y="4070"/>
                    <a:pt x="7272" y="3636"/>
                  </a:cubicBezTo>
                  <a:cubicBezTo>
                    <a:pt x="7272" y="1601"/>
                    <a:pt x="5638" y="0"/>
                    <a:pt x="3636" y="0"/>
                  </a:cubicBezTo>
                  <a:close/>
                  <a:moveTo>
                    <a:pt x="1601" y="4070"/>
                  </a:moveTo>
                  <a:cubicBezTo>
                    <a:pt x="1501" y="4070"/>
                    <a:pt x="1435" y="4070"/>
                    <a:pt x="1368" y="4103"/>
                  </a:cubicBezTo>
                  <a:lnTo>
                    <a:pt x="1368" y="7239"/>
                  </a:lnTo>
                  <a:lnTo>
                    <a:pt x="1801" y="7239"/>
                  </a:lnTo>
                  <a:lnTo>
                    <a:pt x="1801" y="4070"/>
                  </a:lnTo>
                  <a:close/>
                  <a:moveTo>
                    <a:pt x="5437" y="4070"/>
                  </a:moveTo>
                  <a:lnTo>
                    <a:pt x="5437" y="7239"/>
                  </a:lnTo>
                  <a:lnTo>
                    <a:pt x="5904" y="7239"/>
                  </a:lnTo>
                  <a:lnTo>
                    <a:pt x="5904" y="4103"/>
                  </a:lnTo>
                  <a:cubicBezTo>
                    <a:pt x="5804" y="4070"/>
                    <a:pt x="5738" y="4070"/>
                    <a:pt x="5671" y="407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6239775" y="5304925"/>
              <a:ext cx="220200" cy="221000"/>
            </a:xfrm>
            <a:custGeom>
              <a:avLst/>
              <a:gdLst/>
              <a:ahLst/>
              <a:cxnLst/>
              <a:rect l="l" t="t" r="r" b="b"/>
              <a:pathLst>
                <a:path w="8808" h="8840" extrusionOk="0">
                  <a:moveTo>
                    <a:pt x="4404" y="567"/>
                  </a:moveTo>
                  <a:cubicBezTo>
                    <a:pt x="4938" y="567"/>
                    <a:pt x="5438" y="667"/>
                    <a:pt x="5872" y="867"/>
                  </a:cubicBezTo>
                  <a:lnTo>
                    <a:pt x="5238" y="2402"/>
                  </a:lnTo>
                  <a:cubicBezTo>
                    <a:pt x="4971" y="2268"/>
                    <a:pt x="4704" y="2235"/>
                    <a:pt x="4404" y="2235"/>
                  </a:cubicBezTo>
                  <a:cubicBezTo>
                    <a:pt x="4104" y="2235"/>
                    <a:pt x="3803" y="2268"/>
                    <a:pt x="3537" y="2402"/>
                  </a:cubicBezTo>
                  <a:lnTo>
                    <a:pt x="3270" y="1668"/>
                  </a:lnTo>
                  <a:lnTo>
                    <a:pt x="2903" y="867"/>
                  </a:lnTo>
                  <a:cubicBezTo>
                    <a:pt x="3370" y="667"/>
                    <a:pt x="3870" y="567"/>
                    <a:pt x="4404" y="567"/>
                  </a:cubicBezTo>
                  <a:close/>
                  <a:moveTo>
                    <a:pt x="835" y="2936"/>
                  </a:moveTo>
                  <a:lnTo>
                    <a:pt x="1635" y="3269"/>
                  </a:lnTo>
                  <a:lnTo>
                    <a:pt x="2369" y="3569"/>
                  </a:lnTo>
                  <a:cubicBezTo>
                    <a:pt x="2269" y="3836"/>
                    <a:pt x="2202" y="4136"/>
                    <a:pt x="2202" y="4437"/>
                  </a:cubicBezTo>
                  <a:cubicBezTo>
                    <a:pt x="2202" y="4737"/>
                    <a:pt x="2269" y="5004"/>
                    <a:pt x="2369" y="5271"/>
                  </a:cubicBezTo>
                  <a:lnTo>
                    <a:pt x="835" y="5904"/>
                  </a:lnTo>
                  <a:cubicBezTo>
                    <a:pt x="635" y="5437"/>
                    <a:pt x="534" y="4937"/>
                    <a:pt x="534" y="4437"/>
                  </a:cubicBezTo>
                  <a:cubicBezTo>
                    <a:pt x="534" y="3903"/>
                    <a:pt x="635" y="3403"/>
                    <a:pt x="835" y="2936"/>
                  </a:cubicBezTo>
                  <a:close/>
                  <a:moveTo>
                    <a:pt x="7973" y="2936"/>
                  </a:moveTo>
                  <a:cubicBezTo>
                    <a:pt x="8140" y="3403"/>
                    <a:pt x="8240" y="3903"/>
                    <a:pt x="8240" y="4403"/>
                  </a:cubicBezTo>
                  <a:cubicBezTo>
                    <a:pt x="8273" y="4937"/>
                    <a:pt x="8173" y="5437"/>
                    <a:pt x="7973" y="5904"/>
                  </a:cubicBezTo>
                  <a:lnTo>
                    <a:pt x="6439" y="5271"/>
                  </a:lnTo>
                  <a:cubicBezTo>
                    <a:pt x="6539" y="5004"/>
                    <a:pt x="6605" y="4737"/>
                    <a:pt x="6605" y="4437"/>
                  </a:cubicBezTo>
                  <a:cubicBezTo>
                    <a:pt x="6605" y="4136"/>
                    <a:pt x="6539" y="3836"/>
                    <a:pt x="6439" y="3569"/>
                  </a:cubicBezTo>
                  <a:lnTo>
                    <a:pt x="7473" y="3136"/>
                  </a:lnTo>
                  <a:lnTo>
                    <a:pt x="7973" y="2936"/>
                  </a:lnTo>
                  <a:close/>
                  <a:moveTo>
                    <a:pt x="4404" y="2769"/>
                  </a:moveTo>
                  <a:cubicBezTo>
                    <a:pt x="5305" y="2769"/>
                    <a:pt x="6072" y="3503"/>
                    <a:pt x="6072" y="4437"/>
                  </a:cubicBezTo>
                  <a:cubicBezTo>
                    <a:pt x="6072" y="5337"/>
                    <a:pt x="5305" y="6071"/>
                    <a:pt x="4404" y="6071"/>
                  </a:cubicBezTo>
                  <a:cubicBezTo>
                    <a:pt x="3470" y="6071"/>
                    <a:pt x="2736" y="5337"/>
                    <a:pt x="2736" y="4437"/>
                  </a:cubicBezTo>
                  <a:cubicBezTo>
                    <a:pt x="2736" y="3503"/>
                    <a:pt x="3503" y="2769"/>
                    <a:pt x="4404" y="2769"/>
                  </a:cubicBezTo>
                  <a:close/>
                  <a:moveTo>
                    <a:pt x="5238" y="6471"/>
                  </a:moveTo>
                  <a:lnTo>
                    <a:pt x="5872" y="8006"/>
                  </a:lnTo>
                  <a:cubicBezTo>
                    <a:pt x="5438" y="8173"/>
                    <a:pt x="4938" y="8273"/>
                    <a:pt x="4404" y="8273"/>
                  </a:cubicBezTo>
                  <a:cubicBezTo>
                    <a:pt x="3870" y="8273"/>
                    <a:pt x="3370" y="8173"/>
                    <a:pt x="2936" y="8006"/>
                  </a:cubicBezTo>
                  <a:lnTo>
                    <a:pt x="3103" y="7506"/>
                  </a:lnTo>
                  <a:lnTo>
                    <a:pt x="3570" y="6471"/>
                  </a:lnTo>
                  <a:cubicBezTo>
                    <a:pt x="3803" y="6572"/>
                    <a:pt x="4104" y="6638"/>
                    <a:pt x="4404" y="6638"/>
                  </a:cubicBezTo>
                  <a:cubicBezTo>
                    <a:pt x="4704" y="6638"/>
                    <a:pt x="4971" y="6572"/>
                    <a:pt x="5238" y="6471"/>
                  </a:cubicBezTo>
                  <a:close/>
                  <a:moveTo>
                    <a:pt x="4404" y="0"/>
                  </a:moveTo>
                  <a:cubicBezTo>
                    <a:pt x="1969" y="0"/>
                    <a:pt x="1" y="2002"/>
                    <a:pt x="1" y="4437"/>
                  </a:cubicBezTo>
                  <a:cubicBezTo>
                    <a:pt x="1" y="6872"/>
                    <a:pt x="1969" y="8840"/>
                    <a:pt x="4404" y="8840"/>
                  </a:cubicBezTo>
                  <a:cubicBezTo>
                    <a:pt x="6839" y="8840"/>
                    <a:pt x="8807" y="6872"/>
                    <a:pt x="8807" y="4437"/>
                  </a:cubicBezTo>
                  <a:cubicBezTo>
                    <a:pt x="8807" y="2002"/>
                    <a:pt x="6839" y="0"/>
                    <a:pt x="44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6304825" y="5571775"/>
              <a:ext cx="254375" cy="254775"/>
            </a:xfrm>
            <a:custGeom>
              <a:avLst/>
              <a:gdLst/>
              <a:ahLst/>
              <a:cxnLst/>
              <a:rect l="l" t="t" r="r" b="b"/>
              <a:pathLst>
                <a:path w="10175" h="10191" extrusionOk="0">
                  <a:moveTo>
                    <a:pt x="1" y="0"/>
                  </a:moveTo>
                  <a:lnTo>
                    <a:pt x="1" y="5938"/>
                  </a:lnTo>
                  <a:cubicBezTo>
                    <a:pt x="1" y="6405"/>
                    <a:pt x="368" y="6805"/>
                    <a:pt x="835" y="6805"/>
                  </a:cubicBezTo>
                  <a:cubicBezTo>
                    <a:pt x="1302" y="6805"/>
                    <a:pt x="1702" y="6405"/>
                    <a:pt x="1702" y="5938"/>
                  </a:cubicBezTo>
                  <a:lnTo>
                    <a:pt x="1702" y="2903"/>
                  </a:lnTo>
                  <a:lnTo>
                    <a:pt x="8707" y="9941"/>
                  </a:lnTo>
                  <a:cubicBezTo>
                    <a:pt x="8874" y="10108"/>
                    <a:pt x="9090" y="10191"/>
                    <a:pt x="9307" y="10191"/>
                  </a:cubicBezTo>
                  <a:cubicBezTo>
                    <a:pt x="9524" y="10191"/>
                    <a:pt x="9741" y="10108"/>
                    <a:pt x="9908" y="9941"/>
                  </a:cubicBezTo>
                  <a:cubicBezTo>
                    <a:pt x="10074" y="9774"/>
                    <a:pt x="10175" y="9574"/>
                    <a:pt x="10175" y="9340"/>
                  </a:cubicBezTo>
                  <a:cubicBezTo>
                    <a:pt x="10175" y="9140"/>
                    <a:pt x="10074" y="8907"/>
                    <a:pt x="9908" y="8740"/>
                  </a:cubicBezTo>
                  <a:lnTo>
                    <a:pt x="2869" y="1702"/>
                  </a:lnTo>
                  <a:lnTo>
                    <a:pt x="5938" y="1702"/>
                  </a:lnTo>
                  <a:cubicBezTo>
                    <a:pt x="6405" y="1702"/>
                    <a:pt x="6772" y="1335"/>
                    <a:pt x="6772" y="868"/>
                  </a:cubicBezTo>
                  <a:cubicBezTo>
                    <a:pt x="6772" y="401"/>
                    <a:pt x="6405" y="0"/>
                    <a:pt x="5938"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5968750" y="4736175"/>
              <a:ext cx="266050" cy="216000"/>
            </a:xfrm>
            <a:custGeom>
              <a:avLst/>
              <a:gdLst/>
              <a:ahLst/>
              <a:cxnLst/>
              <a:rect l="l" t="t" r="r" b="b"/>
              <a:pathLst>
                <a:path w="10642" h="8640" extrusionOk="0">
                  <a:moveTo>
                    <a:pt x="8674" y="3003"/>
                  </a:moveTo>
                  <a:lnTo>
                    <a:pt x="9507" y="4671"/>
                  </a:lnTo>
                  <a:lnTo>
                    <a:pt x="7306" y="4671"/>
                  </a:lnTo>
                  <a:lnTo>
                    <a:pt x="7306" y="3003"/>
                  </a:lnTo>
                  <a:close/>
                  <a:moveTo>
                    <a:pt x="668" y="1"/>
                  </a:moveTo>
                  <a:cubicBezTo>
                    <a:pt x="301" y="1"/>
                    <a:pt x="1" y="301"/>
                    <a:pt x="1" y="668"/>
                  </a:cubicBezTo>
                  <a:lnTo>
                    <a:pt x="1" y="5971"/>
                  </a:lnTo>
                  <a:lnTo>
                    <a:pt x="668" y="6639"/>
                  </a:lnTo>
                  <a:lnTo>
                    <a:pt x="1502" y="6639"/>
                  </a:lnTo>
                  <a:cubicBezTo>
                    <a:pt x="1402" y="6839"/>
                    <a:pt x="1335" y="7072"/>
                    <a:pt x="1335" y="7306"/>
                  </a:cubicBezTo>
                  <a:cubicBezTo>
                    <a:pt x="1335" y="8040"/>
                    <a:pt x="1935" y="8640"/>
                    <a:pt x="2669" y="8640"/>
                  </a:cubicBezTo>
                  <a:cubicBezTo>
                    <a:pt x="3403" y="8640"/>
                    <a:pt x="4004" y="8040"/>
                    <a:pt x="4004" y="7306"/>
                  </a:cubicBezTo>
                  <a:cubicBezTo>
                    <a:pt x="4004" y="7072"/>
                    <a:pt x="3903" y="6839"/>
                    <a:pt x="3803" y="6639"/>
                  </a:cubicBezTo>
                  <a:lnTo>
                    <a:pt x="7473" y="6639"/>
                  </a:lnTo>
                  <a:cubicBezTo>
                    <a:pt x="7373" y="6839"/>
                    <a:pt x="7306" y="7072"/>
                    <a:pt x="7306" y="7306"/>
                  </a:cubicBezTo>
                  <a:cubicBezTo>
                    <a:pt x="7306" y="8040"/>
                    <a:pt x="7906" y="8640"/>
                    <a:pt x="8640" y="8640"/>
                  </a:cubicBezTo>
                  <a:cubicBezTo>
                    <a:pt x="9341" y="8640"/>
                    <a:pt x="9941" y="8040"/>
                    <a:pt x="9941" y="7306"/>
                  </a:cubicBezTo>
                  <a:cubicBezTo>
                    <a:pt x="9941" y="7072"/>
                    <a:pt x="9874" y="6839"/>
                    <a:pt x="9774" y="6639"/>
                  </a:cubicBezTo>
                  <a:lnTo>
                    <a:pt x="10608" y="6639"/>
                  </a:lnTo>
                  <a:lnTo>
                    <a:pt x="10608" y="4671"/>
                  </a:lnTo>
                  <a:lnTo>
                    <a:pt x="10642" y="4671"/>
                  </a:lnTo>
                  <a:lnTo>
                    <a:pt x="9307" y="2002"/>
                  </a:lnTo>
                  <a:lnTo>
                    <a:pt x="7306" y="2002"/>
                  </a:lnTo>
                  <a:lnTo>
                    <a:pt x="7306" y="668"/>
                  </a:lnTo>
                  <a:cubicBezTo>
                    <a:pt x="7306" y="301"/>
                    <a:pt x="7006" y="1"/>
                    <a:pt x="663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5852850" y="4481000"/>
              <a:ext cx="222675" cy="222675"/>
            </a:xfrm>
            <a:custGeom>
              <a:avLst/>
              <a:gdLst/>
              <a:ahLst/>
              <a:cxnLst/>
              <a:rect l="l" t="t" r="r" b="b"/>
              <a:pathLst>
                <a:path w="8907" h="8907" extrusionOk="0">
                  <a:moveTo>
                    <a:pt x="4470" y="3336"/>
                  </a:moveTo>
                  <a:cubicBezTo>
                    <a:pt x="5537" y="3336"/>
                    <a:pt x="6571" y="3403"/>
                    <a:pt x="7505" y="3536"/>
                  </a:cubicBezTo>
                  <a:cubicBezTo>
                    <a:pt x="7706" y="4137"/>
                    <a:pt x="7806" y="4837"/>
                    <a:pt x="7806" y="5571"/>
                  </a:cubicBezTo>
                  <a:cubicBezTo>
                    <a:pt x="7806" y="6305"/>
                    <a:pt x="7706" y="6972"/>
                    <a:pt x="7505" y="7606"/>
                  </a:cubicBezTo>
                  <a:cubicBezTo>
                    <a:pt x="6571" y="7739"/>
                    <a:pt x="5537" y="7806"/>
                    <a:pt x="4470" y="7806"/>
                  </a:cubicBezTo>
                  <a:cubicBezTo>
                    <a:pt x="3369" y="7806"/>
                    <a:pt x="2335" y="7739"/>
                    <a:pt x="1401" y="7606"/>
                  </a:cubicBezTo>
                  <a:cubicBezTo>
                    <a:pt x="1234" y="6972"/>
                    <a:pt x="1134" y="6305"/>
                    <a:pt x="1134" y="5571"/>
                  </a:cubicBezTo>
                  <a:cubicBezTo>
                    <a:pt x="1134" y="4837"/>
                    <a:pt x="1234" y="4137"/>
                    <a:pt x="1401" y="3536"/>
                  </a:cubicBezTo>
                  <a:cubicBezTo>
                    <a:pt x="2335" y="3403"/>
                    <a:pt x="3369" y="3336"/>
                    <a:pt x="4470" y="3336"/>
                  </a:cubicBezTo>
                  <a:close/>
                  <a:moveTo>
                    <a:pt x="2235" y="0"/>
                  </a:moveTo>
                  <a:lnTo>
                    <a:pt x="1668" y="567"/>
                  </a:lnTo>
                  <a:lnTo>
                    <a:pt x="3369" y="2235"/>
                  </a:lnTo>
                  <a:cubicBezTo>
                    <a:pt x="2302" y="2302"/>
                    <a:pt x="1301" y="2369"/>
                    <a:pt x="367" y="2502"/>
                  </a:cubicBezTo>
                  <a:cubicBezTo>
                    <a:pt x="133" y="3436"/>
                    <a:pt x="0" y="4470"/>
                    <a:pt x="0" y="5571"/>
                  </a:cubicBezTo>
                  <a:cubicBezTo>
                    <a:pt x="0" y="6638"/>
                    <a:pt x="133" y="7672"/>
                    <a:pt x="367" y="8606"/>
                  </a:cubicBezTo>
                  <a:cubicBezTo>
                    <a:pt x="1635" y="8807"/>
                    <a:pt x="3002" y="8907"/>
                    <a:pt x="4470" y="8907"/>
                  </a:cubicBezTo>
                  <a:cubicBezTo>
                    <a:pt x="5904" y="8907"/>
                    <a:pt x="7272" y="8807"/>
                    <a:pt x="8539" y="8606"/>
                  </a:cubicBezTo>
                  <a:cubicBezTo>
                    <a:pt x="8773" y="7672"/>
                    <a:pt x="8906" y="6638"/>
                    <a:pt x="8906" y="5571"/>
                  </a:cubicBezTo>
                  <a:cubicBezTo>
                    <a:pt x="8906" y="4470"/>
                    <a:pt x="8773" y="3436"/>
                    <a:pt x="8539" y="2502"/>
                  </a:cubicBezTo>
                  <a:cubicBezTo>
                    <a:pt x="7772" y="2402"/>
                    <a:pt x="6938" y="2302"/>
                    <a:pt x="6071" y="2269"/>
                  </a:cubicBezTo>
                  <a:lnTo>
                    <a:pt x="7505" y="834"/>
                  </a:lnTo>
                  <a:lnTo>
                    <a:pt x="6972" y="267"/>
                  </a:lnTo>
                  <a:lnTo>
                    <a:pt x="5004" y="2235"/>
                  </a:lnTo>
                  <a:lnTo>
                    <a:pt x="4470" y="2235"/>
                  </a:lnTo>
                  <a:lnTo>
                    <a:pt x="2235"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5868675" y="4226650"/>
              <a:ext cx="281900" cy="229350"/>
            </a:xfrm>
            <a:custGeom>
              <a:avLst/>
              <a:gdLst/>
              <a:ahLst/>
              <a:cxnLst/>
              <a:rect l="l" t="t" r="r" b="b"/>
              <a:pathLst>
                <a:path w="11276" h="9174" extrusionOk="0">
                  <a:moveTo>
                    <a:pt x="7806" y="0"/>
                  </a:moveTo>
                  <a:cubicBezTo>
                    <a:pt x="6539" y="0"/>
                    <a:pt x="5505" y="1034"/>
                    <a:pt x="5505" y="2302"/>
                  </a:cubicBezTo>
                  <a:cubicBezTo>
                    <a:pt x="5505" y="2502"/>
                    <a:pt x="5505" y="2669"/>
                    <a:pt x="5571" y="2836"/>
                  </a:cubicBezTo>
                  <a:cubicBezTo>
                    <a:pt x="3637" y="2736"/>
                    <a:pt x="1936" y="1802"/>
                    <a:pt x="768" y="401"/>
                  </a:cubicBezTo>
                  <a:cubicBezTo>
                    <a:pt x="568" y="768"/>
                    <a:pt x="468" y="1168"/>
                    <a:pt x="468" y="1568"/>
                  </a:cubicBezTo>
                  <a:cubicBezTo>
                    <a:pt x="468" y="2369"/>
                    <a:pt x="868" y="3103"/>
                    <a:pt x="1502" y="3503"/>
                  </a:cubicBezTo>
                  <a:cubicBezTo>
                    <a:pt x="1102" y="3503"/>
                    <a:pt x="768" y="3403"/>
                    <a:pt x="434" y="3203"/>
                  </a:cubicBezTo>
                  <a:lnTo>
                    <a:pt x="434" y="3236"/>
                  </a:lnTo>
                  <a:cubicBezTo>
                    <a:pt x="434" y="4370"/>
                    <a:pt x="1235" y="5304"/>
                    <a:pt x="2302" y="5504"/>
                  </a:cubicBezTo>
                  <a:cubicBezTo>
                    <a:pt x="2102" y="5571"/>
                    <a:pt x="1902" y="5604"/>
                    <a:pt x="1702" y="5604"/>
                  </a:cubicBezTo>
                  <a:cubicBezTo>
                    <a:pt x="1535" y="5604"/>
                    <a:pt x="1402" y="5604"/>
                    <a:pt x="1268" y="5571"/>
                  </a:cubicBezTo>
                  <a:lnTo>
                    <a:pt x="1268" y="5571"/>
                  </a:lnTo>
                  <a:cubicBezTo>
                    <a:pt x="1569" y="6472"/>
                    <a:pt x="2403" y="7139"/>
                    <a:pt x="3437" y="7172"/>
                  </a:cubicBezTo>
                  <a:cubicBezTo>
                    <a:pt x="2636" y="7806"/>
                    <a:pt x="1635" y="8173"/>
                    <a:pt x="535" y="8173"/>
                  </a:cubicBezTo>
                  <a:cubicBezTo>
                    <a:pt x="368" y="8173"/>
                    <a:pt x="168" y="8139"/>
                    <a:pt x="1" y="8139"/>
                  </a:cubicBezTo>
                  <a:cubicBezTo>
                    <a:pt x="1002" y="8773"/>
                    <a:pt x="2236" y="9174"/>
                    <a:pt x="3537" y="9174"/>
                  </a:cubicBezTo>
                  <a:cubicBezTo>
                    <a:pt x="7806" y="9174"/>
                    <a:pt x="10141" y="5638"/>
                    <a:pt x="10141" y="2569"/>
                  </a:cubicBezTo>
                  <a:cubicBezTo>
                    <a:pt x="10141" y="2469"/>
                    <a:pt x="10141" y="2369"/>
                    <a:pt x="10141" y="2269"/>
                  </a:cubicBezTo>
                  <a:cubicBezTo>
                    <a:pt x="10575" y="1935"/>
                    <a:pt x="10975" y="1535"/>
                    <a:pt x="11276" y="1068"/>
                  </a:cubicBezTo>
                  <a:lnTo>
                    <a:pt x="11276" y="1068"/>
                  </a:lnTo>
                  <a:cubicBezTo>
                    <a:pt x="10875" y="1268"/>
                    <a:pt x="10442" y="1368"/>
                    <a:pt x="9975" y="1435"/>
                  </a:cubicBezTo>
                  <a:cubicBezTo>
                    <a:pt x="10442" y="1168"/>
                    <a:pt x="10809" y="701"/>
                    <a:pt x="10975" y="167"/>
                  </a:cubicBezTo>
                  <a:lnTo>
                    <a:pt x="10975" y="167"/>
                  </a:lnTo>
                  <a:cubicBezTo>
                    <a:pt x="10542" y="434"/>
                    <a:pt x="10041" y="601"/>
                    <a:pt x="9508" y="734"/>
                  </a:cubicBezTo>
                  <a:cubicBezTo>
                    <a:pt x="9074" y="267"/>
                    <a:pt x="8474" y="0"/>
                    <a:pt x="780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5994600" y="5405825"/>
              <a:ext cx="274400" cy="257700"/>
            </a:xfrm>
            <a:custGeom>
              <a:avLst/>
              <a:gdLst/>
              <a:ahLst/>
              <a:cxnLst/>
              <a:rect l="l" t="t" r="r" b="b"/>
              <a:pathLst>
                <a:path w="10976" h="10308" extrusionOk="0">
                  <a:moveTo>
                    <a:pt x="5471" y="0"/>
                  </a:moveTo>
                  <a:lnTo>
                    <a:pt x="2736" y="2769"/>
                  </a:lnTo>
                  <a:lnTo>
                    <a:pt x="4804" y="2769"/>
                  </a:lnTo>
                  <a:lnTo>
                    <a:pt x="4804" y="5504"/>
                  </a:lnTo>
                  <a:lnTo>
                    <a:pt x="6172" y="5504"/>
                  </a:lnTo>
                  <a:lnTo>
                    <a:pt x="6172" y="2769"/>
                  </a:lnTo>
                  <a:lnTo>
                    <a:pt x="8207" y="2769"/>
                  </a:lnTo>
                  <a:lnTo>
                    <a:pt x="5471" y="0"/>
                  </a:lnTo>
                  <a:close/>
                  <a:moveTo>
                    <a:pt x="4104" y="3970"/>
                  </a:moveTo>
                  <a:lnTo>
                    <a:pt x="1" y="5504"/>
                  </a:lnTo>
                  <a:lnTo>
                    <a:pt x="1" y="8240"/>
                  </a:lnTo>
                  <a:lnTo>
                    <a:pt x="5471" y="10308"/>
                  </a:lnTo>
                  <a:lnTo>
                    <a:pt x="10975" y="8240"/>
                  </a:lnTo>
                  <a:lnTo>
                    <a:pt x="10975" y="5504"/>
                  </a:lnTo>
                  <a:lnTo>
                    <a:pt x="6839" y="3970"/>
                  </a:lnTo>
                  <a:lnTo>
                    <a:pt x="6839" y="5004"/>
                  </a:lnTo>
                  <a:lnTo>
                    <a:pt x="9975" y="6205"/>
                  </a:lnTo>
                  <a:lnTo>
                    <a:pt x="5471" y="7873"/>
                  </a:lnTo>
                  <a:lnTo>
                    <a:pt x="968" y="6205"/>
                  </a:lnTo>
                  <a:lnTo>
                    <a:pt x="4104" y="5004"/>
                  </a:lnTo>
                  <a:lnTo>
                    <a:pt x="4104" y="397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5982100" y="5685200"/>
              <a:ext cx="209325" cy="156800"/>
            </a:xfrm>
            <a:custGeom>
              <a:avLst/>
              <a:gdLst/>
              <a:ahLst/>
              <a:cxnLst/>
              <a:rect l="l" t="t" r="r" b="b"/>
              <a:pathLst>
                <a:path w="8373" h="6272" extrusionOk="0">
                  <a:moveTo>
                    <a:pt x="1335" y="0"/>
                  </a:moveTo>
                  <a:cubicBezTo>
                    <a:pt x="601" y="0"/>
                    <a:pt x="0" y="567"/>
                    <a:pt x="0" y="1301"/>
                  </a:cubicBezTo>
                  <a:cubicBezTo>
                    <a:pt x="0" y="2035"/>
                    <a:pt x="601" y="2602"/>
                    <a:pt x="1335" y="2602"/>
                  </a:cubicBezTo>
                  <a:cubicBezTo>
                    <a:pt x="2035" y="2602"/>
                    <a:pt x="2636" y="2035"/>
                    <a:pt x="2636" y="1301"/>
                  </a:cubicBezTo>
                  <a:cubicBezTo>
                    <a:pt x="2636" y="567"/>
                    <a:pt x="2035" y="0"/>
                    <a:pt x="1335" y="0"/>
                  </a:cubicBezTo>
                  <a:close/>
                  <a:moveTo>
                    <a:pt x="4470" y="0"/>
                  </a:moveTo>
                  <a:cubicBezTo>
                    <a:pt x="3736" y="0"/>
                    <a:pt x="3169" y="567"/>
                    <a:pt x="3169" y="1301"/>
                  </a:cubicBezTo>
                  <a:cubicBezTo>
                    <a:pt x="3169" y="2035"/>
                    <a:pt x="3736" y="2602"/>
                    <a:pt x="4470" y="2602"/>
                  </a:cubicBezTo>
                  <a:cubicBezTo>
                    <a:pt x="5171" y="2602"/>
                    <a:pt x="5771" y="2035"/>
                    <a:pt x="5771" y="1301"/>
                  </a:cubicBezTo>
                  <a:cubicBezTo>
                    <a:pt x="5771" y="567"/>
                    <a:pt x="5204" y="0"/>
                    <a:pt x="4470" y="0"/>
                  </a:cubicBezTo>
                  <a:close/>
                  <a:moveTo>
                    <a:pt x="5237" y="3669"/>
                  </a:moveTo>
                  <a:lnTo>
                    <a:pt x="5237" y="5237"/>
                  </a:lnTo>
                  <a:lnTo>
                    <a:pt x="1068" y="5237"/>
                  </a:lnTo>
                  <a:lnTo>
                    <a:pt x="1068" y="3669"/>
                  </a:lnTo>
                  <a:close/>
                  <a:moveTo>
                    <a:pt x="534" y="2602"/>
                  </a:moveTo>
                  <a:cubicBezTo>
                    <a:pt x="234" y="2602"/>
                    <a:pt x="0" y="2835"/>
                    <a:pt x="0" y="3136"/>
                  </a:cubicBezTo>
                  <a:lnTo>
                    <a:pt x="0" y="5737"/>
                  </a:lnTo>
                  <a:cubicBezTo>
                    <a:pt x="0" y="6038"/>
                    <a:pt x="234" y="6271"/>
                    <a:pt x="534" y="6271"/>
                  </a:cubicBezTo>
                  <a:lnTo>
                    <a:pt x="5771" y="6271"/>
                  </a:lnTo>
                  <a:cubicBezTo>
                    <a:pt x="6071" y="6271"/>
                    <a:pt x="6305" y="6038"/>
                    <a:pt x="6305" y="5737"/>
                  </a:cubicBezTo>
                  <a:lnTo>
                    <a:pt x="6305" y="4970"/>
                  </a:lnTo>
                  <a:lnTo>
                    <a:pt x="8373" y="6271"/>
                  </a:lnTo>
                  <a:lnTo>
                    <a:pt x="8373" y="2602"/>
                  </a:lnTo>
                  <a:lnTo>
                    <a:pt x="6305" y="3936"/>
                  </a:lnTo>
                  <a:lnTo>
                    <a:pt x="6305" y="3136"/>
                  </a:lnTo>
                  <a:cubicBezTo>
                    <a:pt x="6305" y="2835"/>
                    <a:pt x="6071" y="2602"/>
                    <a:pt x="5771" y="26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5932900" y="5168975"/>
              <a:ext cx="222675" cy="222700"/>
            </a:xfrm>
            <a:custGeom>
              <a:avLst/>
              <a:gdLst/>
              <a:ahLst/>
              <a:cxnLst/>
              <a:rect l="l" t="t" r="r" b="b"/>
              <a:pathLst>
                <a:path w="8907" h="8908" extrusionOk="0">
                  <a:moveTo>
                    <a:pt x="6290" y="2721"/>
                  </a:moveTo>
                  <a:cubicBezTo>
                    <a:pt x="6799" y="2721"/>
                    <a:pt x="7211" y="3065"/>
                    <a:pt x="7072" y="3837"/>
                  </a:cubicBezTo>
                  <a:cubicBezTo>
                    <a:pt x="6772" y="5472"/>
                    <a:pt x="5137" y="6906"/>
                    <a:pt x="4637" y="7206"/>
                  </a:cubicBezTo>
                  <a:cubicBezTo>
                    <a:pt x="4511" y="7290"/>
                    <a:pt x="4389" y="7325"/>
                    <a:pt x="4275" y="7325"/>
                  </a:cubicBezTo>
                  <a:cubicBezTo>
                    <a:pt x="3935" y="7325"/>
                    <a:pt x="3661" y="7014"/>
                    <a:pt x="3536" y="6739"/>
                  </a:cubicBezTo>
                  <a:cubicBezTo>
                    <a:pt x="3336" y="6372"/>
                    <a:pt x="2769" y="4237"/>
                    <a:pt x="2636" y="4071"/>
                  </a:cubicBezTo>
                  <a:cubicBezTo>
                    <a:pt x="2602" y="4037"/>
                    <a:pt x="2558" y="4024"/>
                    <a:pt x="2509" y="4024"/>
                  </a:cubicBezTo>
                  <a:cubicBezTo>
                    <a:pt x="2313" y="4024"/>
                    <a:pt x="2035" y="4237"/>
                    <a:pt x="2035" y="4237"/>
                  </a:cubicBezTo>
                  <a:lnTo>
                    <a:pt x="1802" y="3970"/>
                  </a:lnTo>
                  <a:cubicBezTo>
                    <a:pt x="1802" y="3970"/>
                    <a:pt x="2702" y="2903"/>
                    <a:pt x="3403" y="2770"/>
                  </a:cubicBezTo>
                  <a:cubicBezTo>
                    <a:pt x="3447" y="2759"/>
                    <a:pt x="3489" y="2755"/>
                    <a:pt x="3529" y="2755"/>
                  </a:cubicBezTo>
                  <a:cubicBezTo>
                    <a:pt x="4137" y="2755"/>
                    <a:pt x="4147" y="3913"/>
                    <a:pt x="4303" y="4571"/>
                  </a:cubicBezTo>
                  <a:cubicBezTo>
                    <a:pt x="4470" y="5238"/>
                    <a:pt x="4570" y="5638"/>
                    <a:pt x="4737" y="5638"/>
                  </a:cubicBezTo>
                  <a:cubicBezTo>
                    <a:pt x="4870" y="5638"/>
                    <a:pt x="5171" y="5271"/>
                    <a:pt x="5471" y="4671"/>
                  </a:cubicBezTo>
                  <a:cubicBezTo>
                    <a:pt x="5700" y="4239"/>
                    <a:pt x="5580" y="3845"/>
                    <a:pt x="5229" y="3845"/>
                  </a:cubicBezTo>
                  <a:cubicBezTo>
                    <a:pt x="5119" y="3845"/>
                    <a:pt x="4988" y="3883"/>
                    <a:pt x="4837" y="3970"/>
                  </a:cubicBezTo>
                  <a:cubicBezTo>
                    <a:pt x="4980" y="3182"/>
                    <a:pt x="5701" y="2721"/>
                    <a:pt x="6290" y="2721"/>
                  </a:cubicBezTo>
                  <a:close/>
                  <a:moveTo>
                    <a:pt x="4470" y="1"/>
                  </a:moveTo>
                  <a:cubicBezTo>
                    <a:pt x="2002" y="1"/>
                    <a:pt x="0" y="2002"/>
                    <a:pt x="0" y="4471"/>
                  </a:cubicBezTo>
                  <a:cubicBezTo>
                    <a:pt x="0" y="6939"/>
                    <a:pt x="2002" y="8907"/>
                    <a:pt x="4470" y="8907"/>
                  </a:cubicBezTo>
                  <a:cubicBezTo>
                    <a:pt x="6939" y="8907"/>
                    <a:pt x="8907" y="6939"/>
                    <a:pt x="8907" y="4471"/>
                  </a:cubicBezTo>
                  <a:cubicBezTo>
                    <a:pt x="8907" y="2002"/>
                    <a:pt x="6939" y="1"/>
                    <a:pt x="44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5863675" y="4972650"/>
              <a:ext cx="216850" cy="178425"/>
            </a:xfrm>
            <a:custGeom>
              <a:avLst/>
              <a:gdLst/>
              <a:ahLst/>
              <a:cxnLst/>
              <a:rect l="l" t="t" r="r" b="b"/>
              <a:pathLst>
                <a:path w="8674" h="7137" extrusionOk="0">
                  <a:moveTo>
                    <a:pt x="4370" y="1750"/>
                  </a:moveTo>
                  <a:cubicBezTo>
                    <a:pt x="4270" y="1750"/>
                    <a:pt x="4170" y="1783"/>
                    <a:pt x="4104" y="1850"/>
                  </a:cubicBezTo>
                  <a:cubicBezTo>
                    <a:pt x="3937" y="2016"/>
                    <a:pt x="3937" y="2250"/>
                    <a:pt x="4104" y="2417"/>
                  </a:cubicBezTo>
                  <a:cubicBezTo>
                    <a:pt x="4737" y="3050"/>
                    <a:pt x="4737" y="4085"/>
                    <a:pt x="4104" y="4752"/>
                  </a:cubicBezTo>
                  <a:cubicBezTo>
                    <a:pt x="3937" y="4885"/>
                    <a:pt x="3937" y="5152"/>
                    <a:pt x="4104" y="5285"/>
                  </a:cubicBezTo>
                  <a:cubicBezTo>
                    <a:pt x="4170" y="5352"/>
                    <a:pt x="4270" y="5386"/>
                    <a:pt x="4370" y="5386"/>
                  </a:cubicBezTo>
                  <a:cubicBezTo>
                    <a:pt x="4471" y="5386"/>
                    <a:pt x="4571" y="5352"/>
                    <a:pt x="4637" y="5285"/>
                  </a:cubicBezTo>
                  <a:cubicBezTo>
                    <a:pt x="5571" y="4351"/>
                    <a:pt x="5571" y="2817"/>
                    <a:pt x="4637" y="1850"/>
                  </a:cubicBezTo>
                  <a:cubicBezTo>
                    <a:pt x="4571" y="1783"/>
                    <a:pt x="4471" y="1750"/>
                    <a:pt x="4370" y="1750"/>
                  </a:cubicBezTo>
                  <a:close/>
                  <a:moveTo>
                    <a:pt x="5721" y="1024"/>
                  </a:moveTo>
                  <a:cubicBezTo>
                    <a:pt x="5621" y="1024"/>
                    <a:pt x="5521" y="1066"/>
                    <a:pt x="5438" y="1149"/>
                  </a:cubicBezTo>
                  <a:cubicBezTo>
                    <a:pt x="5304" y="1283"/>
                    <a:pt x="5304" y="1516"/>
                    <a:pt x="5438" y="1683"/>
                  </a:cubicBezTo>
                  <a:cubicBezTo>
                    <a:pt x="6505" y="2717"/>
                    <a:pt x="6505" y="4418"/>
                    <a:pt x="5438" y="5452"/>
                  </a:cubicBezTo>
                  <a:cubicBezTo>
                    <a:pt x="5304" y="5619"/>
                    <a:pt x="5304" y="5853"/>
                    <a:pt x="5438" y="6019"/>
                  </a:cubicBezTo>
                  <a:cubicBezTo>
                    <a:pt x="5538" y="6086"/>
                    <a:pt x="5638" y="6119"/>
                    <a:pt x="5738" y="6119"/>
                  </a:cubicBezTo>
                  <a:cubicBezTo>
                    <a:pt x="5838" y="6119"/>
                    <a:pt x="5905" y="6086"/>
                    <a:pt x="6005" y="5986"/>
                  </a:cubicBezTo>
                  <a:cubicBezTo>
                    <a:pt x="6639" y="5352"/>
                    <a:pt x="7006" y="4485"/>
                    <a:pt x="7006" y="3551"/>
                  </a:cubicBezTo>
                  <a:cubicBezTo>
                    <a:pt x="7006" y="2650"/>
                    <a:pt x="6639" y="1783"/>
                    <a:pt x="6005" y="1149"/>
                  </a:cubicBezTo>
                  <a:cubicBezTo>
                    <a:pt x="5922" y="1066"/>
                    <a:pt x="5822" y="1024"/>
                    <a:pt x="5721" y="1024"/>
                  </a:cubicBezTo>
                  <a:close/>
                  <a:moveTo>
                    <a:pt x="7085" y="315"/>
                  </a:moveTo>
                  <a:cubicBezTo>
                    <a:pt x="6989" y="315"/>
                    <a:pt x="6889" y="349"/>
                    <a:pt x="6806" y="415"/>
                  </a:cubicBezTo>
                  <a:cubicBezTo>
                    <a:pt x="6672" y="582"/>
                    <a:pt x="6672" y="816"/>
                    <a:pt x="6806" y="949"/>
                  </a:cubicBezTo>
                  <a:cubicBezTo>
                    <a:pt x="7506" y="1649"/>
                    <a:pt x="7906" y="2583"/>
                    <a:pt x="7906" y="3584"/>
                  </a:cubicBezTo>
                  <a:cubicBezTo>
                    <a:pt x="7906" y="4552"/>
                    <a:pt x="7506" y="5486"/>
                    <a:pt x="6806" y="6186"/>
                  </a:cubicBezTo>
                  <a:cubicBezTo>
                    <a:pt x="6672" y="6320"/>
                    <a:pt x="6672" y="6586"/>
                    <a:pt x="6806" y="6720"/>
                  </a:cubicBezTo>
                  <a:cubicBezTo>
                    <a:pt x="6872" y="6787"/>
                    <a:pt x="6972" y="6853"/>
                    <a:pt x="7072" y="6853"/>
                  </a:cubicBezTo>
                  <a:cubicBezTo>
                    <a:pt x="7172" y="6853"/>
                    <a:pt x="7273" y="6787"/>
                    <a:pt x="7339" y="6720"/>
                  </a:cubicBezTo>
                  <a:cubicBezTo>
                    <a:pt x="8207" y="5886"/>
                    <a:pt x="8674" y="4752"/>
                    <a:pt x="8674" y="3584"/>
                  </a:cubicBezTo>
                  <a:cubicBezTo>
                    <a:pt x="8674" y="2383"/>
                    <a:pt x="8207" y="1249"/>
                    <a:pt x="7339" y="415"/>
                  </a:cubicBezTo>
                  <a:cubicBezTo>
                    <a:pt x="7273" y="349"/>
                    <a:pt x="7181" y="315"/>
                    <a:pt x="7085" y="315"/>
                  </a:cubicBezTo>
                  <a:close/>
                  <a:moveTo>
                    <a:pt x="3411" y="1"/>
                  </a:moveTo>
                  <a:cubicBezTo>
                    <a:pt x="3352" y="1"/>
                    <a:pt x="3280" y="38"/>
                    <a:pt x="3203" y="115"/>
                  </a:cubicBezTo>
                  <a:lnTo>
                    <a:pt x="1268" y="2050"/>
                  </a:lnTo>
                  <a:lnTo>
                    <a:pt x="1" y="2050"/>
                  </a:lnTo>
                  <a:lnTo>
                    <a:pt x="1" y="5119"/>
                  </a:lnTo>
                  <a:lnTo>
                    <a:pt x="1268" y="5119"/>
                  </a:lnTo>
                  <a:lnTo>
                    <a:pt x="3203" y="7020"/>
                  </a:lnTo>
                  <a:cubicBezTo>
                    <a:pt x="3282" y="7099"/>
                    <a:pt x="3356" y="7136"/>
                    <a:pt x="3416" y="7136"/>
                  </a:cubicBezTo>
                  <a:cubicBezTo>
                    <a:pt x="3509" y="7136"/>
                    <a:pt x="3570" y="7048"/>
                    <a:pt x="3570" y="6887"/>
                  </a:cubicBezTo>
                  <a:lnTo>
                    <a:pt x="3570" y="282"/>
                  </a:lnTo>
                  <a:cubicBezTo>
                    <a:pt x="3570" y="97"/>
                    <a:pt x="3507" y="1"/>
                    <a:pt x="34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5676875" y="4734500"/>
              <a:ext cx="246875" cy="216850"/>
            </a:xfrm>
            <a:custGeom>
              <a:avLst/>
              <a:gdLst/>
              <a:ahLst/>
              <a:cxnLst/>
              <a:rect l="l" t="t" r="r" b="b"/>
              <a:pathLst>
                <a:path w="9875" h="8674" extrusionOk="0">
                  <a:moveTo>
                    <a:pt x="3070" y="801"/>
                  </a:moveTo>
                  <a:lnTo>
                    <a:pt x="3070" y="6872"/>
                  </a:lnTo>
                  <a:lnTo>
                    <a:pt x="601" y="7773"/>
                  </a:lnTo>
                  <a:lnTo>
                    <a:pt x="601" y="1669"/>
                  </a:lnTo>
                  <a:lnTo>
                    <a:pt x="3070" y="801"/>
                  </a:lnTo>
                  <a:close/>
                  <a:moveTo>
                    <a:pt x="3703" y="801"/>
                  </a:moveTo>
                  <a:lnTo>
                    <a:pt x="6172" y="1802"/>
                  </a:lnTo>
                  <a:lnTo>
                    <a:pt x="6172" y="7873"/>
                  </a:lnTo>
                  <a:lnTo>
                    <a:pt x="3703" y="6872"/>
                  </a:lnTo>
                  <a:lnTo>
                    <a:pt x="3703" y="801"/>
                  </a:lnTo>
                  <a:close/>
                  <a:moveTo>
                    <a:pt x="9241" y="901"/>
                  </a:moveTo>
                  <a:lnTo>
                    <a:pt x="9241" y="7006"/>
                  </a:lnTo>
                  <a:lnTo>
                    <a:pt x="6772" y="7873"/>
                  </a:lnTo>
                  <a:lnTo>
                    <a:pt x="6772" y="1802"/>
                  </a:lnTo>
                  <a:lnTo>
                    <a:pt x="9241" y="901"/>
                  </a:lnTo>
                  <a:close/>
                  <a:moveTo>
                    <a:pt x="3403" y="1"/>
                  </a:moveTo>
                  <a:lnTo>
                    <a:pt x="1" y="1235"/>
                  </a:lnTo>
                  <a:lnTo>
                    <a:pt x="1" y="8674"/>
                  </a:lnTo>
                  <a:lnTo>
                    <a:pt x="3403" y="7439"/>
                  </a:lnTo>
                  <a:lnTo>
                    <a:pt x="6472" y="8674"/>
                  </a:lnTo>
                  <a:lnTo>
                    <a:pt x="9874" y="7439"/>
                  </a:lnTo>
                  <a:lnTo>
                    <a:pt x="9874" y="1"/>
                  </a:lnTo>
                  <a:lnTo>
                    <a:pt x="6472" y="1235"/>
                  </a:lnTo>
                  <a:lnTo>
                    <a:pt x="3403"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5737750" y="3928100"/>
              <a:ext cx="270225" cy="269375"/>
            </a:xfrm>
            <a:custGeom>
              <a:avLst/>
              <a:gdLst/>
              <a:ahLst/>
              <a:cxnLst/>
              <a:rect l="l" t="t" r="r" b="b"/>
              <a:pathLst>
                <a:path w="10809" h="10775" extrusionOk="0">
                  <a:moveTo>
                    <a:pt x="8307" y="3203"/>
                  </a:moveTo>
                  <a:lnTo>
                    <a:pt x="8774" y="3703"/>
                  </a:lnTo>
                  <a:lnTo>
                    <a:pt x="4404" y="8773"/>
                  </a:lnTo>
                  <a:lnTo>
                    <a:pt x="2169" y="5838"/>
                  </a:lnTo>
                  <a:lnTo>
                    <a:pt x="3170" y="4804"/>
                  </a:lnTo>
                  <a:lnTo>
                    <a:pt x="4404" y="6405"/>
                  </a:lnTo>
                  <a:lnTo>
                    <a:pt x="8307" y="3203"/>
                  </a:lnTo>
                  <a:close/>
                  <a:moveTo>
                    <a:pt x="5405" y="0"/>
                  </a:moveTo>
                  <a:cubicBezTo>
                    <a:pt x="2436" y="0"/>
                    <a:pt x="1" y="2402"/>
                    <a:pt x="1" y="5371"/>
                  </a:cubicBezTo>
                  <a:cubicBezTo>
                    <a:pt x="1" y="8373"/>
                    <a:pt x="2436" y="10775"/>
                    <a:pt x="5405" y="10775"/>
                  </a:cubicBezTo>
                  <a:cubicBezTo>
                    <a:pt x="8407" y="10775"/>
                    <a:pt x="10808" y="8373"/>
                    <a:pt x="10808" y="5371"/>
                  </a:cubicBezTo>
                  <a:cubicBezTo>
                    <a:pt x="10808" y="2402"/>
                    <a:pt x="8407" y="0"/>
                    <a:pt x="540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6519150" y="5821950"/>
              <a:ext cx="203500" cy="203500"/>
            </a:xfrm>
            <a:custGeom>
              <a:avLst/>
              <a:gdLst/>
              <a:ahLst/>
              <a:cxnLst/>
              <a:rect l="l" t="t" r="r" b="b"/>
              <a:pathLst>
                <a:path w="8140" h="8140" extrusionOk="0">
                  <a:moveTo>
                    <a:pt x="3269" y="701"/>
                  </a:moveTo>
                  <a:lnTo>
                    <a:pt x="0" y="1168"/>
                  </a:lnTo>
                  <a:lnTo>
                    <a:pt x="0" y="3803"/>
                  </a:lnTo>
                  <a:lnTo>
                    <a:pt x="3269" y="3803"/>
                  </a:lnTo>
                  <a:lnTo>
                    <a:pt x="3269" y="701"/>
                  </a:lnTo>
                  <a:close/>
                  <a:moveTo>
                    <a:pt x="8140" y="1"/>
                  </a:moveTo>
                  <a:lnTo>
                    <a:pt x="3803" y="634"/>
                  </a:lnTo>
                  <a:lnTo>
                    <a:pt x="3803" y="3803"/>
                  </a:lnTo>
                  <a:lnTo>
                    <a:pt x="8140" y="3803"/>
                  </a:lnTo>
                  <a:lnTo>
                    <a:pt x="8140" y="1"/>
                  </a:lnTo>
                  <a:close/>
                  <a:moveTo>
                    <a:pt x="0" y="4337"/>
                  </a:moveTo>
                  <a:lnTo>
                    <a:pt x="0" y="7006"/>
                  </a:lnTo>
                  <a:lnTo>
                    <a:pt x="3269" y="7473"/>
                  </a:lnTo>
                  <a:lnTo>
                    <a:pt x="3269" y="4337"/>
                  </a:lnTo>
                  <a:close/>
                  <a:moveTo>
                    <a:pt x="3803" y="4337"/>
                  </a:moveTo>
                  <a:lnTo>
                    <a:pt x="3803" y="7539"/>
                  </a:lnTo>
                  <a:lnTo>
                    <a:pt x="8140" y="8140"/>
                  </a:lnTo>
                  <a:lnTo>
                    <a:pt x="8140" y="4337"/>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6298150" y="5777750"/>
              <a:ext cx="179325" cy="179325"/>
            </a:xfrm>
            <a:custGeom>
              <a:avLst/>
              <a:gdLst/>
              <a:ahLst/>
              <a:cxnLst/>
              <a:rect l="l" t="t" r="r" b="b"/>
              <a:pathLst>
                <a:path w="7173" h="7173" extrusionOk="0">
                  <a:moveTo>
                    <a:pt x="5371" y="1635"/>
                  </a:moveTo>
                  <a:cubicBezTo>
                    <a:pt x="5369" y="1635"/>
                    <a:pt x="5367" y="1635"/>
                    <a:pt x="5366" y="1635"/>
                  </a:cubicBezTo>
                  <a:lnTo>
                    <a:pt x="5366" y="1635"/>
                  </a:lnTo>
                  <a:cubicBezTo>
                    <a:pt x="5379" y="1646"/>
                    <a:pt x="5392" y="1657"/>
                    <a:pt x="5405" y="1669"/>
                  </a:cubicBezTo>
                  <a:cubicBezTo>
                    <a:pt x="5371" y="1635"/>
                    <a:pt x="5371" y="1635"/>
                    <a:pt x="5371" y="1635"/>
                  </a:cubicBezTo>
                  <a:close/>
                  <a:moveTo>
                    <a:pt x="3570" y="968"/>
                  </a:moveTo>
                  <a:cubicBezTo>
                    <a:pt x="2636" y="968"/>
                    <a:pt x="1802" y="1435"/>
                    <a:pt x="1335" y="2136"/>
                  </a:cubicBezTo>
                  <a:lnTo>
                    <a:pt x="1502" y="2136"/>
                  </a:lnTo>
                  <a:cubicBezTo>
                    <a:pt x="1769" y="2136"/>
                    <a:pt x="2236" y="2102"/>
                    <a:pt x="2236" y="2102"/>
                  </a:cubicBezTo>
                  <a:cubicBezTo>
                    <a:pt x="2369" y="2102"/>
                    <a:pt x="2369" y="2302"/>
                    <a:pt x="2236" y="2336"/>
                  </a:cubicBezTo>
                  <a:cubicBezTo>
                    <a:pt x="2236" y="2336"/>
                    <a:pt x="2102" y="2336"/>
                    <a:pt x="1935" y="2369"/>
                  </a:cubicBezTo>
                  <a:lnTo>
                    <a:pt x="2903" y="5204"/>
                  </a:lnTo>
                  <a:lnTo>
                    <a:pt x="3503" y="3470"/>
                  </a:lnTo>
                  <a:lnTo>
                    <a:pt x="3070" y="2369"/>
                  </a:lnTo>
                  <a:cubicBezTo>
                    <a:pt x="2936" y="2336"/>
                    <a:pt x="2803" y="2336"/>
                    <a:pt x="2803" y="2336"/>
                  </a:cubicBezTo>
                  <a:cubicBezTo>
                    <a:pt x="2636" y="2336"/>
                    <a:pt x="2669" y="2102"/>
                    <a:pt x="2803" y="2102"/>
                  </a:cubicBezTo>
                  <a:cubicBezTo>
                    <a:pt x="2803" y="2102"/>
                    <a:pt x="3270" y="2136"/>
                    <a:pt x="3537" y="2136"/>
                  </a:cubicBezTo>
                  <a:cubicBezTo>
                    <a:pt x="3803" y="2136"/>
                    <a:pt x="4237" y="2102"/>
                    <a:pt x="4237" y="2102"/>
                  </a:cubicBezTo>
                  <a:cubicBezTo>
                    <a:pt x="4371" y="2102"/>
                    <a:pt x="4404" y="2302"/>
                    <a:pt x="4270" y="2336"/>
                  </a:cubicBezTo>
                  <a:cubicBezTo>
                    <a:pt x="4270" y="2336"/>
                    <a:pt x="4104" y="2336"/>
                    <a:pt x="3937" y="2369"/>
                  </a:cubicBezTo>
                  <a:lnTo>
                    <a:pt x="4904" y="5171"/>
                  </a:lnTo>
                  <a:lnTo>
                    <a:pt x="5171" y="4304"/>
                  </a:lnTo>
                  <a:cubicBezTo>
                    <a:pt x="5305" y="3937"/>
                    <a:pt x="5405" y="3670"/>
                    <a:pt x="5405" y="3436"/>
                  </a:cubicBezTo>
                  <a:cubicBezTo>
                    <a:pt x="5405" y="3136"/>
                    <a:pt x="5271" y="2903"/>
                    <a:pt x="5171" y="2736"/>
                  </a:cubicBezTo>
                  <a:cubicBezTo>
                    <a:pt x="5038" y="2502"/>
                    <a:pt x="4904" y="2336"/>
                    <a:pt x="4904" y="2102"/>
                  </a:cubicBezTo>
                  <a:cubicBezTo>
                    <a:pt x="4904" y="1870"/>
                    <a:pt x="5102" y="1639"/>
                    <a:pt x="5366" y="1635"/>
                  </a:cubicBezTo>
                  <a:lnTo>
                    <a:pt x="5366" y="1635"/>
                  </a:lnTo>
                  <a:cubicBezTo>
                    <a:pt x="4871" y="1221"/>
                    <a:pt x="4252" y="968"/>
                    <a:pt x="3570" y="968"/>
                  </a:cubicBezTo>
                  <a:close/>
                  <a:moveTo>
                    <a:pt x="5938" y="2336"/>
                  </a:moveTo>
                  <a:cubicBezTo>
                    <a:pt x="5938" y="2402"/>
                    <a:pt x="5938" y="2502"/>
                    <a:pt x="5938" y="2603"/>
                  </a:cubicBezTo>
                  <a:cubicBezTo>
                    <a:pt x="5938" y="2869"/>
                    <a:pt x="5905" y="3170"/>
                    <a:pt x="5738" y="3537"/>
                  </a:cubicBezTo>
                  <a:lnTo>
                    <a:pt x="4938" y="5838"/>
                  </a:lnTo>
                  <a:cubicBezTo>
                    <a:pt x="5738" y="5371"/>
                    <a:pt x="6272" y="4537"/>
                    <a:pt x="6272" y="3570"/>
                  </a:cubicBezTo>
                  <a:cubicBezTo>
                    <a:pt x="6272" y="3136"/>
                    <a:pt x="6138" y="2703"/>
                    <a:pt x="5938" y="2336"/>
                  </a:cubicBezTo>
                  <a:close/>
                  <a:moveTo>
                    <a:pt x="1135" y="2502"/>
                  </a:moveTo>
                  <a:cubicBezTo>
                    <a:pt x="968" y="2836"/>
                    <a:pt x="901" y="3203"/>
                    <a:pt x="901" y="3570"/>
                  </a:cubicBezTo>
                  <a:cubicBezTo>
                    <a:pt x="901" y="4604"/>
                    <a:pt x="1502" y="5505"/>
                    <a:pt x="2402" y="5938"/>
                  </a:cubicBezTo>
                  <a:lnTo>
                    <a:pt x="1135" y="2502"/>
                  </a:lnTo>
                  <a:close/>
                  <a:moveTo>
                    <a:pt x="3637" y="3803"/>
                  </a:moveTo>
                  <a:lnTo>
                    <a:pt x="2803" y="6072"/>
                  </a:lnTo>
                  <a:cubicBezTo>
                    <a:pt x="3070" y="6172"/>
                    <a:pt x="3303" y="6205"/>
                    <a:pt x="3570" y="6205"/>
                  </a:cubicBezTo>
                  <a:cubicBezTo>
                    <a:pt x="3904" y="6205"/>
                    <a:pt x="4204" y="6138"/>
                    <a:pt x="4471" y="6038"/>
                  </a:cubicBezTo>
                  <a:cubicBezTo>
                    <a:pt x="4471" y="6038"/>
                    <a:pt x="4471" y="6005"/>
                    <a:pt x="4437" y="6005"/>
                  </a:cubicBezTo>
                  <a:lnTo>
                    <a:pt x="3637" y="3803"/>
                  </a:lnTo>
                  <a:close/>
                  <a:moveTo>
                    <a:pt x="3570" y="434"/>
                  </a:moveTo>
                  <a:cubicBezTo>
                    <a:pt x="5305" y="434"/>
                    <a:pt x="6706" y="1835"/>
                    <a:pt x="6706" y="3570"/>
                  </a:cubicBezTo>
                  <a:cubicBezTo>
                    <a:pt x="6706" y="5304"/>
                    <a:pt x="5305" y="6705"/>
                    <a:pt x="3570" y="6705"/>
                  </a:cubicBezTo>
                  <a:cubicBezTo>
                    <a:pt x="1835" y="6705"/>
                    <a:pt x="434" y="5304"/>
                    <a:pt x="434" y="3570"/>
                  </a:cubicBezTo>
                  <a:cubicBezTo>
                    <a:pt x="434" y="1835"/>
                    <a:pt x="1835" y="434"/>
                    <a:pt x="3570" y="434"/>
                  </a:cubicBezTo>
                  <a:close/>
                  <a:moveTo>
                    <a:pt x="3570" y="1"/>
                  </a:moveTo>
                  <a:cubicBezTo>
                    <a:pt x="1602" y="1"/>
                    <a:pt x="1" y="1602"/>
                    <a:pt x="1" y="3570"/>
                  </a:cubicBezTo>
                  <a:cubicBezTo>
                    <a:pt x="1" y="5538"/>
                    <a:pt x="1602" y="7172"/>
                    <a:pt x="3570" y="7172"/>
                  </a:cubicBezTo>
                  <a:cubicBezTo>
                    <a:pt x="5538" y="7172"/>
                    <a:pt x="7173" y="5538"/>
                    <a:pt x="7173" y="3570"/>
                  </a:cubicBezTo>
                  <a:cubicBezTo>
                    <a:pt x="7173" y="1602"/>
                    <a:pt x="5538" y="1"/>
                    <a:pt x="35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6519150" y="6107150"/>
              <a:ext cx="240200" cy="238650"/>
            </a:xfrm>
            <a:custGeom>
              <a:avLst/>
              <a:gdLst/>
              <a:ahLst/>
              <a:cxnLst/>
              <a:rect l="l" t="t" r="r" b="b"/>
              <a:pathLst>
                <a:path w="9608" h="9546" extrusionOk="0">
                  <a:moveTo>
                    <a:pt x="2669" y="1"/>
                  </a:moveTo>
                  <a:cubicBezTo>
                    <a:pt x="2402" y="1"/>
                    <a:pt x="2135" y="68"/>
                    <a:pt x="1902" y="134"/>
                  </a:cubicBezTo>
                  <a:lnTo>
                    <a:pt x="3436" y="1669"/>
                  </a:lnTo>
                  <a:cubicBezTo>
                    <a:pt x="3670" y="1902"/>
                    <a:pt x="3670" y="2269"/>
                    <a:pt x="3436" y="2503"/>
                  </a:cubicBezTo>
                  <a:lnTo>
                    <a:pt x="2502" y="3470"/>
                  </a:lnTo>
                  <a:cubicBezTo>
                    <a:pt x="2385" y="3587"/>
                    <a:pt x="2235" y="3645"/>
                    <a:pt x="2085" y="3645"/>
                  </a:cubicBezTo>
                  <a:cubicBezTo>
                    <a:pt x="1935" y="3645"/>
                    <a:pt x="1785" y="3587"/>
                    <a:pt x="1668" y="3470"/>
                  </a:cubicBezTo>
                  <a:lnTo>
                    <a:pt x="134" y="1902"/>
                  </a:lnTo>
                  <a:cubicBezTo>
                    <a:pt x="34" y="2169"/>
                    <a:pt x="0" y="2436"/>
                    <a:pt x="0" y="2703"/>
                  </a:cubicBezTo>
                  <a:cubicBezTo>
                    <a:pt x="0" y="4170"/>
                    <a:pt x="1201" y="5371"/>
                    <a:pt x="2669" y="5371"/>
                  </a:cubicBezTo>
                  <a:cubicBezTo>
                    <a:pt x="3136" y="5371"/>
                    <a:pt x="3570" y="5271"/>
                    <a:pt x="3937" y="5071"/>
                  </a:cubicBezTo>
                  <a:lnTo>
                    <a:pt x="7606" y="9341"/>
                  </a:lnTo>
                  <a:cubicBezTo>
                    <a:pt x="7726" y="9479"/>
                    <a:pt x="7874" y="9545"/>
                    <a:pt x="8020" y="9545"/>
                  </a:cubicBezTo>
                  <a:cubicBezTo>
                    <a:pt x="8157" y="9545"/>
                    <a:pt x="8294" y="9487"/>
                    <a:pt x="8406" y="9374"/>
                  </a:cubicBezTo>
                  <a:lnTo>
                    <a:pt x="9374" y="8440"/>
                  </a:lnTo>
                  <a:cubicBezTo>
                    <a:pt x="9607" y="8207"/>
                    <a:pt x="9574" y="7840"/>
                    <a:pt x="9340" y="7606"/>
                  </a:cubicBezTo>
                  <a:lnTo>
                    <a:pt x="5037" y="3937"/>
                  </a:lnTo>
                  <a:cubicBezTo>
                    <a:pt x="5237" y="3570"/>
                    <a:pt x="5371" y="3136"/>
                    <a:pt x="5371" y="2703"/>
                  </a:cubicBezTo>
                  <a:cubicBezTo>
                    <a:pt x="5371" y="1202"/>
                    <a:pt x="4170" y="1"/>
                    <a:pt x="266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5792800" y="5882975"/>
              <a:ext cx="237700" cy="359300"/>
            </a:xfrm>
            <a:custGeom>
              <a:avLst/>
              <a:gdLst/>
              <a:ahLst/>
              <a:cxnLst/>
              <a:rect l="l" t="t" r="r" b="b"/>
              <a:pathLst>
                <a:path w="9508" h="14372" extrusionOk="0">
                  <a:moveTo>
                    <a:pt x="7584" y="0"/>
                  </a:moveTo>
                  <a:cubicBezTo>
                    <a:pt x="7427" y="0"/>
                    <a:pt x="7266" y="20"/>
                    <a:pt x="7105" y="61"/>
                  </a:cubicBezTo>
                  <a:cubicBezTo>
                    <a:pt x="6705" y="161"/>
                    <a:pt x="6338" y="395"/>
                    <a:pt x="6105" y="695"/>
                  </a:cubicBezTo>
                  <a:lnTo>
                    <a:pt x="5538" y="1629"/>
                  </a:lnTo>
                  <a:lnTo>
                    <a:pt x="8773" y="3564"/>
                  </a:lnTo>
                  <a:lnTo>
                    <a:pt x="9340" y="2630"/>
                  </a:lnTo>
                  <a:cubicBezTo>
                    <a:pt x="9474" y="2263"/>
                    <a:pt x="9507" y="1863"/>
                    <a:pt x="9407" y="1429"/>
                  </a:cubicBezTo>
                  <a:cubicBezTo>
                    <a:pt x="9210" y="584"/>
                    <a:pt x="8441" y="0"/>
                    <a:pt x="7584" y="0"/>
                  </a:cubicBezTo>
                  <a:close/>
                  <a:moveTo>
                    <a:pt x="5638" y="4198"/>
                  </a:moveTo>
                  <a:lnTo>
                    <a:pt x="6438" y="4698"/>
                  </a:lnTo>
                  <a:lnTo>
                    <a:pt x="2569" y="11136"/>
                  </a:lnTo>
                  <a:lnTo>
                    <a:pt x="1768" y="10669"/>
                  </a:lnTo>
                  <a:lnTo>
                    <a:pt x="5638" y="4198"/>
                  </a:lnTo>
                  <a:close/>
                  <a:moveTo>
                    <a:pt x="5137" y="2330"/>
                  </a:moveTo>
                  <a:lnTo>
                    <a:pt x="0" y="10869"/>
                  </a:lnTo>
                  <a:lnTo>
                    <a:pt x="100" y="14372"/>
                  </a:lnTo>
                  <a:lnTo>
                    <a:pt x="3236" y="12804"/>
                  </a:lnTo>
                  <a:lnTo>
                    <a:pt x="8373" y="4264"/>
                  </a:lnTo>
                  <a:lnTo>
                    <a:pt x="5137" y="233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6076325" y="5892000"/>
              <a:ext cx="201000" cy="229350"/>
            </a:xfrm>
            <a:custGeom>
              <a:avLst/>
              <a:gdLst/>
              <a:ahLst/>
              <a:cxnLst/>
              <a:rect l="l" t="t" r="r" b="b"/>
              <a:pathLst>
                <a:path w="8040" h="9174" extrusionOk="0">
                  <a:moveTo>
                    <a:pt x="5738" y="801"/>
                  </a:moveTo>
                  <a:cubicBezTo>
                    <a:pt x="5772" y="835"/>
                    <a:pt x="5805" y="868"/>
                    <a:pt x="5838" y="901"/>
                  </a:cubicBezTo>
                  <a:lnTo>
                    <a:pt x="7139" y="2169"/>
                  </a:lnTo>
                  <a:cubicBezTo>
                    <a:pt x="7139" y="2202"/>
                    <a:pt x="7173" y="2236"/>
                    <a:pt x="7206" y="2269"/>
                  </a:cubicBezTo>
                  <a:lnTo>
                    <a:pt x="5738" y="2269"/>
                  </a:lnTo>
                  <a:lnTo>
                    <a:pt x="5738" y="801"/>
                  </a:lnTo>
                  <a:close/>
                  <a:moveTo>
                    <a:pt x="2869" y="4571"/>
                  </a:moveTo>
                  <a:lnTo>
                    <a:pt x="1135" y="6305"/>
                  </a:lnTo>
                  <a:lnTo>
                    <a:pt x="2869" y="8006"/>
                  </a:lnTo>
                  <a:lnTo>
                    <a:pt x="3437" y="7439"/>
                  </a:lnTo>
                  <a:lnTo>
                    <a:pt x="2302" y="6305"/>
                  </a:lnTo>
                  <a:lnTo>
                    <a:pt x="3437" y="5138"/>
                  </a:lnTo>
                  <a:lnTo>
                    <a:pt x="2869" y="4571"/>
                  </a:lnTo>
                  <a:close/>
                  <a:moveTo>
                    <a:pt x="5171" y="4571"/>
                  </a:moveTo>
                  <a:lnTo>
                    <a:pt x="4604" y="5171"/>
                  </a:lnTo>
                  <a:lnTo>
                    <a:pt x="5738" y="6305"/>
                  </a:lnTo>
                  <a:lnTo>
                    <a:pt x="4604" y="7439"/>
                  </a:lnTo>
                  <a:lnTo>
                    <a:pt x="5171" y="8040"/>
                  </a:lnTo>
                  <a:lnTo>
                    <a:pt x="6906" y="6305"/>
                  </a:lnTo>
                  <a:lnTo>
                    <a:pt x="5171" y="4571"/>
                  </a:lnTo>
                  <a:close/>
                  <a:moveTo>
                    <a:pt x="5171" y="568"/>
                  </a:moveTo>
                  <a:lnTo>
                    <a:pt x="5171" y="2869"/>
                  </a:lnTo>
                  <a:lnTo>
                    <a:pt x="7439" y="2869"/>
                  </a:lnTo>
                  <a:cubicBezTo>
                    <a:pt x="7439" y="2903"/>
                    <a:pt x="7473" y="2969"/>
                    <a:pt x="7473" y="3003"/>
                  </a:cubicBezTo>
                  <a:lnTo>
                    <a:pt x="7473" y="8440"/>
                  </a:lnTo>
                  <a:cubicBezTo>
                    <a:pt x="7473" y="8540"/>
                    <a:pt x="7406" y="8607"/>
                    <a:pt x="7306" y="8607"/>
                  </a:cubicBezTo>
                  <a:lnTo>
                    <a:pt x="735" y="8607"/>
                  </a:lnTo>
                  <a:cubicBezTo>
                    <a:pt x="635" y="8607"/>
                    <a:pt x="568" y="8540"/>
                    <a:pt x="568" y="8440"/>
                  </a:cubicBezTo>
                  <a:lnTo>
                    <a:pt x="568" y="701"/>
                  </a:lnTo>
                  <a:cubicBezTo>
                    <a:pt x="568" y="634"/>
                    <a:pt x="635" y="568"/>
                    <a:pt x="735" y="568"/>
                  </a:cubicBezTo>
                  <a:close/>
                  <a:moveTo>
                    <a:pt x="701" y="1"/>
                  </a:moveTo>
                  <a:cubicBezTo>
                    <a:pt x="334" y="1"/>
                    <a:pt x="1" y="301"/>
                    <a:pt x="1" y="701"/>
                  </a:cubicBezTo>
                  <a:lnTo>
                    <a:pt x="1" y="8440"/>
                  </a:lnTo>
                  <a:cubicBezTo>
                    <a:pt x="1" y="8840"/>
                    <a:pt x="334" y="9174"/>
                    <a:pt x="701" y="9174"/>
                  </a:cubicBezTo>
                  <a:lnTo>
                    <a:pt x="7306" y="9174"/>
                  </a:lnTo>
                  <a:cubicBezTo>
                    <a:pt x="7706" y="9174"/>
                    <a:pt x="8040" y="8840"/>
                    <a:pt x="8040" y="8440"/>
                  </a:cubicBezTo>
                  <a:lnTo>
                    <a:pt x="8040" y="3003"/>
                  </a:lnTo>
                  <a:cubicBezTo>
                    <a:pt x="8040" y="2602"/>
                    <a:pt x="7806" y="2069"/>
                    <a:pt x="7539" y="1769"/>
                  </a:cubicBezTo>
                  <a:lnTo>
                    <a:pt x="6239" y="501"/>
                  </a:lnTo>
                  <a:cubicBezTo>
                    <a:pt x="5972" y="201"/>
                    <a:pt x="5405" y="1"/>
                    <a:pt x="5038"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5706900" y="3677925"/>
              <a:ext cx="263550" cy="197650"/>
            </a:xfrm>
            <a:custGeom>
              <a:avLst/>
              <a:gdLst/>
              <a:ahLst/>
              <a:cxnLst/>
              <a:rect l="l" t="t" r="r" b="b"/>
              <a:pathLst>
                <a:path w="10542" h="7906" extrusionOk="0">
                  <a:moveTo>
                    <a:pt x="3970" y="1301"/>
                  </a:moveTo>
                  <a:lnTo>
                    <a:pt x="7239" y="3936"/>
                  </a:lnTo>
                  <a:lnTo>
                    <a:pt x="3970" y="6572"/>
                  </a:lnTo>
                  <a:lnTo>
                    <a:pt x="3970" y="1301"/>
                  </a:lnTo>
                  <a:close/>
                  <a:moveTo>
                    <a:pt x="1969" y="0"/>
                  </a:moveTo>
                  <a:cubicBezTo>
                    <a:pt x="901" y="0"/>
                    <a:pt x="1" y="901"/>
                    <a:pt x="1" y="1968"/>
                  </a:cubicBezTo>
                  <a:lnTo>
                    <a:pt x="1" y="5938"/>
                  </a:lnTo>
                  <a:cubicBezTo>
                    <a:pt x="1" y="7005"/>
                    <a:pt x="901" y="7906"/>
                    <a:pt x="1969" y="7906"/>
                  </a:cubicBezTo>
                  <a:lnTo>
                    <a:pt x="8573" y="7906"/>
                  </a:lnTo>
                  <a:cubicBezTo>
                    <a:pt x="9641" y="7906"/>
                    <a:pt x="10541" y="7005"/>
                    <a:pt x="10541" y="5938"/>
                  </a:cubicBezTo>
                  <a:lnTo>
                    <a:pt x="10541" y="1968"/>
                  </a:lnTo>
                  <a:cubicBezTo>
                    <a:pt x="10541" y="901"/>
                    <a:pt x="9641" y="0"/>
                    <a:pt x="8573"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5378325" y="5274900"/>
              <a:ext cx="139300" cy="139275"/>
            </a:xfrm>
            <a:custGeom>
              <a:avLst/>
              <a:gdLst/>
              <a:ahLst/>
              <a:cxnLst/>
              <a:rect l="l" t="t" r="r" b="b"/>
              <a:pathLst>
                <a:path w="5572" h="5571" extrusionOk="0">
                  <a:moveTo>
                    <a:pt x="4371" y="0"/>
                  </a:moveTo>
                  <a:lnTo>
                    <a:pt x="4004" y="334"/>
                  </a:lnTo>
                  <a:lnTo>
                    <a:pt x="5238" y="1568"/>
                  </a:lnTo>
                  <a:lnTo>
                    <a:pt x="5571" y="1201"/>
                  </a:lnTo>
                  <a:lnTo>
                    <a:pt x="4371" y="0"/>
                  </a:lnTo>
                  <a:close/>
                  <a:moveTo>
                    <a:pt x="3670" y="701"/>
                  </a:moveTo>
                  <a:lnTo>
                    <a:pt x="1735" y="868"/>
                  </a:lnTo>
                  <a:cubicBezTo>
                    <a:pt x="1735" y="2435"/>
                    <a:pt x="1" y="4704"/>
                    <a:pt x="1" y="4704"/>
                  </a:cubicBezTo>
                  <a:lnTo>
                    <a:pt x="301" y="5004"/>
                  </a:lnTo>
                  <a:lnTo>
                    <a:pt x="1769" y="3503"/>
                  </a:lnTo>
                  <a:cubicBezTo>
                    <a:pt x="1769" y="3436"/>
                    <a:pt x="1735" y="3369"/>
                    <a:pt x="1735" y="3303"/>
                  </a:cubicBezTo>
                  <a:cubicBezTo>
                    <a:pt x="1735" y="3036"/>
                    <a:pt x="1969" y="2802"/>
                    <a:pt x="2269" y="2802"/>
                  </a:cubicBezTo>
                  <a:cubicBezTo>
                    <a:pt x="2569" y="2802"/>
                    <a:pt x="2803" y="3036"/>
                    <a:pt x="2803" y="3303"/>
                  </a:cubicBezTo>
                  <a:cubicBezTo>
                    <a:pt x="2803" y="3603"/>
                    <a:pt x="2569" y="3836"/>
                    <a:pt x="2269" y="3836"/>
                  </a:cubicBezTo>
                  <a:cubicBezTo>
                    <a:pt x="2202" y="3836"/>
                    <a:pt x="2136" y="3836"/>
                    <a:pt x="2069" y="3803"/>
                  </a:cubicBezTo>
                  <a:lnTo>
                    <a:pt x="601" y="5271"/>
                  </a:lnTo>
                  <a:lnTo>
                    <a:pt x="868" y="5571"/>
                  </a:lnTo>
                  <a:cubicBezTo>
                    <a:pt x="868" y="5571"/>
                    <a:pt x="3136" y="3836"/>
                    <a:pt x="4704" y="3836"/>
                  </a:cubicBezTo>
                  <a:lnTo>
                    <a:pt x="4871" y="1902"/>
                  </a:lnTo>
                  <a:lnTo>
                    <a:pt x="3670" y="7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5614325" y="5110600"/>
              <a:ext cx="186000" cy="179325"/>
            </a:xfrm>
            <a:custGeom>
              <a:avLst/>
              <a:gdLst/>
              <a:ahLst/>
              <a:cxnLst/>
              <a:rect l="l" t="t" r="r" b="b"/>
              <a:pathLst>
                <a:path w="7440" h="7173" extrusionOk="0">
                  <a:moveTo>
                    <a:pt x="3737" y="1"/>
                  </a:moveTo>
                  <a:cubicBezTo>
                    <a:pt x="1735" y="1"/>
                    <a:pt x="2136" y="1936"/>
                    <a:pt x="2136" y="2236"/>
                  </a:cubicBezTo>
                  <a:cubicBezTo>
                    <a:pt x="1836" y="2503"/>
                    <a:pt x="2036" y="3270"/>
                    <a:pt x="2336" y="3270"/>
                  </a:cubicBezTo>
                  <a:cubicBezTo>
                    <a:pt x="2469" y="3970"/>
                    <a:pt x="3003" y="4504"/>
                    <a:pt x="3003" y="4504"/>
                  </a:cubicBezTo>
                  <a:cubicBezTo>
                    <a:pt x="3003" y="4504"/>
                    <a:pt x="3003" y="5005"/>
                    <a:pt x="2803" y="5038"/>
                  </a:cubicBezTo>
                  <a:cubicBezTo>
                    <a:pt x="2236" y="5138"/>
                    <a:pt x="1" y="6105"/>
                    <a:pt x="1" y="7173"/>
                  </a:cubicBezTo>
                  <a:lnTo>
                    <a:pt x="7440" y="7173"/>
                  </a:lnTo>
                  <a:cubicBezTo>
                    <a:pt x="7440" y="6105"/>
                    <a:pt x="5238" y="5138"/>
                    <a:pt x="4638" y="5038"/>
                  </a:cubicBezTo>
                  <a:cubicBezTo>
                    <a:pt x="4471" y="5005"/>
                    <a:pt x="4471" y="4504"/>
                    <a:pt x="4471" y="4504"/>
                  </a:cubicBezTo>
                  <a:cubicBezTo>
                    <a:pt x="4471" y="4504"/>
                    <a:pt x="5004" y="3970"/>
                    <a:pt x="5105" y="3270"/>
                  </a:cubicBezTo>
                  <a:cubicBezTo>
                    <a:pt x="5438" y="3270"/>
                    <a:pt x="5638" y="2503"/>
                    <a:pt x="5305" y="2236"/>
                  </a:cubicBezTo>
                  <a:cubicBezTo>
                    <a:pt x="5338" y="1936"/>
                    <a:pt x="5705" y="1"/>
                    <a:pt x="3737"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5051425" y="5419175"/>
              <a:ext cx="174325" cy="174300"/>
            </a:xfrm>
            <a:custGeom>
              <a:avLst/>
              <a:gdLst/>
              <a:ahLst/>
              <a:cxnLst/>
              <a:rect l="l" t="t" r="r" b="b"/>
              <a:pathLst>
                <a:path w="6973" h="6972" extrusionOk="0">
                  <a:moveTo>
                    <a:pt x="2202" y="767"/>
                  </a:moveTo>
                  <a:lnTo>
                    <a:pt x="2202" y="767"/>
                  </a:lnTo>
                  <a:cubicBezTo>
                    <a:pt x="1969" y="1068"/>
                    <a:pt x="1769" y="1434"/>
                    <a:pt x="1635" y="1868"/>
                  </a:cubicBezTo>
                  <a:lnTo>
                    <a:pt x="935" y="1868"/>
                  </a:lnTo>
                  <a:cubicBezTo>
                    <a:pt x="1068" y="1701"/>
                    <a:pt x="1202" y="1501"/>
                    <a:pt x="1368" y="1368"/>
                  </a:cubicBezTo>
                  <a:cubicBezTo>
                    <a:pt x="1602" y="1101"/>
                    <a:pt x="1869" y="934"/>
                    <a:pt x="2202" y="767"/>
                  </a:cubicBezTo>
                  <a:close/>
                  <a:moveTo>
                    <a:pt x="3270" y="500"/>
                  </a:moveTo>
                  <a:lnTo>
                    <a:pt x="3270" y="1868"/>
                  </a:lnTo>
                  <a:lnTo>
                    <a:pt x="2136" y="1868"/>
                  </a:lnTo>
                  <a:cubicBezTo>
                    <a:pt x="2202" y="1668"/>
                    <a:pt x="2302" y="1468"/>
                    <a:pt x="2403" y="1268"/>
                  </a:cubicBezTo>
                  <a:cubicBezTo>
                    <a:pt x="2569" y="1001"/>
                    <a:pt x="2769" y="801"/>
                    <a:pt x="2936" y="667"/>
                  </a:cubicBezTo>
                  <a:cubicBezTo>
                    <a:pt x="3070" y="601"/>
                    <a:pt x="3170" y="534"/>
                    <a:pt x="3270" y="500"/>
                  </a:cubicBezTo>
                  <a:close/>
                  <a:moveTo>
                    <a:pt x="3737" y="500"/>
                  </a:moveTo>
                  <a:cubicBezTo>
                    <a:pt x="3837" y="534"/>
                    <a:pt x="3937" y="601"/>
                    <a:pt x="4037" y="667"/>
                  </a:cubicBezTo>
                  <a:cubicBezTo>
                    <a:pt x="4237" y="801"/>
                    <a:pt x="4437" y="1001"/>
                    <a:pt x="4571" y="1268"/>
                  </a:cubicBezTo>
                  <a:cubicBezTo>
                    <a:pt x="4671" y="1434"/>
                    <a:pt x="4771" y="1635"/>
                    <a:pt x="4838" y="1868"/>
                  </a:cubicBezTo>
                  <a:lnTo>
                    <a:pt x="3737" y="1868"/>
                  </a:lnTo>
                  <a:lnTo>
                    <a:pt x="3737" y="500"/>
                  </a:lnTo>
                  <a:close/>
                  <a:moveTo>
                    <a:pt x="4804" y="767"/>
                  </a:moveTo>
                  <a:lnTo>
                    <a:pt x="4804" y="767"/>
                  </a:lnTo>
                  <a:cubicBezTo>
                    <a:pt x="5104" y="901"/>
                    <a:pt x="5371" y="1101"/>
                    <a:pt x="5638" y="1368"/>
                  </a:cubicBezTo>
                  <a:cubicBezTo>
                    <a:pt x="5772" y="1501"/>
                    <a:pt x="5938" y="1701"/>
                    <a:pt x="6038" y="1868"/>
                  </a:cubicBezTo>
                  <a:lnTo>
                    <a:pt x="5338" y="1868"/>
                  </a:lnTo>
                  <a:cubicBezTo>
                    <a:pt x="5205" y="1434"/>
                    <a:pt x="5038" y="1068"/>
                    <a:pt x="4804" y="767"/>
                  </a:cubicBezTo>
                  <a:close/>
                  <a:moveTo>
                    <a:pt x="1535" y="2335"/>
                  </a:moveTo>
                  <a:cubicBezTo>
                    <a:pt x="1469" y="2635"/>
                    <a:pt x="1435" y="2936"/>
                    <a:pt x="1402" y="3269"/>
                  </a:cubicBezTo>
                  <a:lnTo>
                    <a:pt x="501" y="3269"/>
                  </a:lnTo>
                  <a:cubicBezTo>
                    <a:pt x="501" y="2936"/>
                    <a:pt x="601" y="2635"/>
                    <a:pt x="701" y="2335"/>
                  </a:cubicBezTo>
                  <a:close/>
                  <a:moveTo>
                    <a:pt x="3270" y="2335"/>
                  </a:moveTo>
                  <a:lnTo>
                    <a:pt x="3270" y="3269"/>
                  </a:lnTo>
                  <a:lnTo>
                    <a:pt x="1869" y="3269"/>
                  </a:lnTo>
                  <a:cubicBezTo>
                    <a:pt x="1902" y="2936"/>
                    <a:pt x="1936" y="2635"/>
                    <a:pt x="2002" y="2335"/>
                  </a:cubicBezTo>
                  <a:close/>
                  <a:moveTo>
                    <a:pt x="5004" y="2335"/>
                  </a:moveTo>
                  <a:cubicBezTo>
                    <a:pt x="5071" y="2635"/>
                    <a:pt x="5104" y="2936"/>
                    <a:pt x="5104" y="3269"/>
                  </a:cubicBezTo>
                  <a:lnTo>
                    <a:pt x="3737" y="3269"/>
                  </a:lnTo>
                  <a:lnTo>
                    <a:pt x="3737" y="2335"/>
                  </a:lnTo>
                  <a:close/>
                  <a:moveTo>
                    <a:pt x="6272" y="2335"/>
                  </a:moveTo>
                  <a:cubicBezTo>
                    <a:pt x="6405" y="2635"/>
                    <a:pt x="6472" y="2936"/>
                    <a:pt x="6505" y="3269"/>
                  </a:cubicBezTo>
                  <a:lnTo>
                    <a:pt x="5571" y="3269"/>
                  </a:lnTo>
                  <a:cubicBezTo>
                    <a:pt x="5571" y="2936"/>
                    <a:pt x="5538" y="2635"/>
                    <a:pt x="5471" y="2335"/>
                  </a:cubicBezTo>
                  <a:close/>
                  <a:moveTo>
                    <a:pt x="1402" y="3736"/>
                  </a:moveTo>
                  <a:cubicBezTo>
                    <a:pt x="1435" y="4070"/>
                    <a:pt x="1469" y="4370"/>
                    <a:pt x="1535" y="4670"/>
                  </a:cubicBezTo>
                  <a:lnTo>
                    <a:pt x="701" y="4670"/>
                  </a:lnTo>
                  <a:cubicBezTo>
                    <a:pt x="568" y="4370"/>
                    <a:pt x="501" y="4036"/>
                    <a:pt x="501" y="3736"/>
                  </a:cubicBezTo>
                  <a:close/>
                  <a:moveTo>
                    <a:pt x="3270" y="3736"/>
                  </a:moveTo>
                  <a:lnTo>
                    <a:pt x="3270" y="4670"/>
                  </a:lnTo>
                  <a:lnTo>
                    <a:pt x="2002" y="4670"/>
                  </a:lnTo>
                  <a:cubicBezTo>
                    <a:pt x="1936" y="4370"/>
                    <a:pt x="1902" y="4036"/>
                    <a:pt x="1869" y="3736"/>
                  </a:cubicBezTo>
                  <a:close/>
                  <a:moveTo>
                    <a:pt x="5104" y="3736"/>
                  </a:moveTo>
                  <a:cubicBezTo>
                    <a:pt x="5104" y="4036"/>
                    <a:pt x="5071" y="4370"/>
                    <a:pt x="5004" y="4670"/>
                  </a:cubicBezTo>
                  <a:lnTo>
                    <a:pt x="3737" y="4670"/>
                  </a:lnTo>
                  <a:lnTo>
                    <a:pt x="3737" y="3736"/>
                  </a:lnTo>
                  <a:close/>
                  <a:moveTo>
                    <a:pt x="6505" y="3736"/>
                  </a:moveTo>
                  <a:cubicBezTo>
                    <a:pt x="6472" y="4036"/>
                    <a:pt x="6405" y="4370"/>
                    <a:pt x="6272" y="4670"/>
                  </a:cubicBezTo>
                  <a:lnTo>
                    <a:pt x="5471" y="4670"/>
                  </a:lnTo>
                  <a:cubicBezTo>
                    <a:pt x="5538" y="4370"/>
                    <a:pt x="5571" y="4070"/>
                    <a:pt x="5571" y="3736"/>
                  </a:cubicBezTo>
                  <a:close/>
                  <a:moveTo>
                    <a:pt x="6038" y="5104"/>
                  </a:moveTo>
                  <a:cubicBezTo>
                    <a:pt x="5938" y="5304"/>
                    <a:pt x="5772" y="5471"/>
                    <a:pt x="5638" y="5637"/>
                  </a:cubicBezTo>
                  <a:cubicBezTo>
                    <a:pt x="5371" y="5871"/>
                    <a:pt x="5104" y="6071"/>
                    <a:pt x="4804" y="6205"/>
                  </a:cubicBezTo>
                  <a:cubicBezTo>
                    <a:pt x="5038" y="5904"/>
                    <a:pt x="5205" y="5537"/>
                    <a:pt x="5338" y="5104"/>
                  </a:cubicBezTo>
                  <a:close/>
                  <a:moveTo>
                    <a:pt x="1635" y="5137"/>
                  </a:moveTo>
                  <a:cubicBezTo>
                    <a:pt x="1769" y="5537"/>
                    <a:pt x="1969" y="5938"/>
                    <a:pt x="2202" y="6238"/>
                  </a:cubicBezTo>
                  <a:cubicBezTo>
                    <a:pt x="1869" y="6071"/>
                    <a:pt x="1602" y="5871"/>
                    <a:pt x="1368" y="5637"/>
                  </a:cubicBezTo>
                  <a:cubicBezTo>
                    <a:pt x="1202" y="5471"/>
                    <a:pt x="1068" y="5304"/>
                    <a:pt x="935" y="5137"/>
                  </a:cubicBezTo>
                  <a:close/>
                  <a:moveTo>
                    <a:pt x="3270" y="5137"/>
                  </a:moveTo>
                  <a:lnTo>
                    <a:pt x="3270" y="6471"/>
                  </a:lnTo>
                  <a:cubicBezTo>
                    <a:pt x="3170" y="6438"/>
                    <a:pt x="3036" y="6405"/>
                    <a:pt x="2936" y="6338"/>
                  </a:cubicBezTo>
                  <a:cubicBezTo>
                    <a:pt x="2769" y="6205"/>
                    <a:pt x="2569" y="5971"/>
                    <a:pt x="2403" y="5738"/>
                  </a:cubicBezTo>
                  <a:cubicBezTo>
                    <a:pt x="2302" y="5537"/>
                    <a:pt x="2202" y="5337"/>
                    <a:pt x="2136" y="5137"/>
                  </a:cubicBezTo>
                  <a:close/>
                  <a:moveTo>
                    <a:pt x="4871" y="5104"/>
                  </a:moveTo>
                  <a:cubicBezTo>
                    <a:pt x="4771" y="5337"/>
                    <a:pt x="4671" y="5537"/>
                    <a:pt x="4571" y="5738"/>
                  </a:cubicBezTo>
                  <a:cubicBezTo>
                    <a:pt x="4437" y="5971"/>
                    <a:pt x="4237" y="6205"/>
                    <a:pt x="4037" y="6338"/>
                  </a:cubicBezTo>
                  <a:cubicBezTo>
                    <a:pt x="3937" y="6405"/>
                    <a:pt x="3837" y="6438"/>
                    <a:pt x="3737" y="6471"/>
                  </a:cubicBezTo>
                  <a:lnTo>
                    <a:pt x="3737" y="5104"/>
                  </a:lnTo>
                  <a:close/>
                  <a:moveTo>
                    <a:pt x="3503" y="0"/>
                  </a:moveTo>
                  <a:cubicBezTo>
                    <a:pt x="1569" y="0"/>
                    <a:pt x="1" y="1568"/>
                    <a:pt x="1" y="3503"/>
                  </a:cubicBezTo>
                  <a:cubicBezTo>
                    <a:pt x="1" y="5437"/>
                    <a:pt x="1569" y="6972"/>
                    <a:pt x="3503" y="6972"/>
                  </a:cubicBezTo>
                  <a:cubicBezTo>
                    <a:pt x="5438" y="6972"/>
                    <a:pt x="6972" y="5437"/>
                    <a:pt x="6972" y="3503"/>
                  </a:cubicBezTo>
                  <a:cubicBezTo>
                    <a:pt x="6972" y="1568"/>
                    <a:pt x="5405" y="0"/>
                    <a:pt x="350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5568475" y="4329225"/>
              <a:ext cx="145125" cy="155125"/>
            </a:xfrm>
            <a:custGeom>
              <a:avLst/>
              <a:gdLst/>
              <a:ahLst/>
              <a:cxnLst/>
              <a:rect l="l" t="t" r="r" b="b"/>
              <a:pathLst>
                <a:path w="5805" h="6205" extrusionOk="0">
                  <a:moveTo>
                    <a:pt x="1568" y="1935"/>
                  </a:moveTo>
                  <a:lnTo>
                    <a:pt x="1568" y="2335"/>
                  </a:lnTo>
                  <a:lnTo>
                    <a:pt x="4270" y="2335"/>
                  </a:lnTo>
                  <a:lnTo>
                    <a:pt x="4270" y="1935"/>
                  </a:lnTo>
                  <a:close/>
                  <a:moveTo>
                    <a:pt x="1568" y="2736"/>
                  </a:moveTo>
                  <a:lnTo>
                    <a:pt x="1568" y="3102"/>
                  </a:lnTo>
                  <a:lnTo>
                    <a:pt x="4270" y="3102"/>
                  </a:lnTo>
                  <a:lnTo>
                    <a:pt x="4270" y="2736"/>
                  </a:lnTo>
                  <a:close/>
                  <a:moveTo>
                    <a:pt x="1568" y="3503"/>
                  </a:moveTo>
                  <a:lnTo>
                    <a:pt x="1568" y="3870"/>
                  </a:lnTo>
                  <a:lnTo>
                    <a:pt x="4270" y="3870"/>
                  </a:lnTo>
                  <a:lnTo>
                    <a:pt x="4270" y="3503"/>
                  </a:lnTo>
                  <a:close/>
                  <a:moveTo>
                    <a:pt x="1568" y="4270"/>
                  </a:moveTo>
                  <a:lnTo>
                    <a:pt x="1568" y="4670"/>
                  </a:lnTo>
                  <a:lnTo>
                    <a:pt x="4270" y="4670"/>
                  </a:lnTo>
                  <a:lnTo>
                    <a:pt x="4270" y="4270"/>
                  </a:lnTo>
                  <a:close/>
                  <a:moveTo>
                    <a:pt x="5037" y="801"/>
                  </a:moveTo>
                  <a:lnTo>
                    <a:pt x="5037" y="5437"/>
                  </a:lnTo>
                  <a:lnTo>
                    <a:pt x="767" y="5437"/>
                  </a:lnTo>
                  <a:lnTo>
                    <a:pt x="767" y="801"/>
                  </a:lnTo>
                  <a:close/>
                  <a:moveTo>
                    <a:pt x="601" y="0"/>
                  </a:moveTo>
                  <a:cubicBezTo>
                    <a:pt x="267" y="0"/>
                    <a:pt x="0" y="267"/>
                    <a:pt x="0" y="601"/>
                  </a:cubicBezTo>
                  <a:lnTo>
                    <a:pt x="0" y="5638"/>
                  </a:lnTo>
                  <a:cubicBezTo>
                    <a:pt x="0" y="5938"/>
                    <a:pt x="267" y="6205"/>
                    <a:pt x="601" y="6205"/>
                  </a:cubicBezTo>
                  <a:lnTo>
                    <a:pt x="5237" y="6205"/>
                  </a:lnTo>
                  <a:cubicBezTo>
                    <a:pt x="5538" y="6205"/>
                    <a:pt x="5804" y="5938"/>
                    <a:pt x="5804" y="5638"/>
                  </a:cubicBezTo>
                  <a:lnTo>
                    <a:pt x="5804" y="601"/>
                  </a:lnTo>
                  <a:cubicBezTo>
                    <a:pt x="5804" y="267"/>
                    <a:pt x="5538" y="0"/>
                    <a:pt x="52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5686875" y="3407725"/>
              <a:ext cx="160150" cy="175150"/>
            </a:xfrm>
            <a:custGeom>
              <a:avLst/>
              <a:gdLst/>
              <a:ahLst/>
              <a:cxnLst/>
              <a:rect l="l" t="t" r="r" b="b"/>
              <a:pathLst>
                <a:path w="6406" h="7006" extrusionOk="0">
                  <a:moveTo>
                    <a:pt x="4571" y="1"/>
                  </a:moveTo>
                  <a:cubicBezTo>
                    <a:pt x="3403" y="1935"/>
                    <a:pt x="2503" y="968"/>
                    <a:pt x="1168" y="2369"/>
                  </a:cubicBezTo>
                  <a:cubicBezTo>
                    <a:pt x="1" y="3570"/>
                    <a:pt x="401" y="5037"/>
                    <a:pt x="1402" y="5538"/>
                  </a:cubicBezTo>
                  <a:cubicBezTo>
                    <a:pt x="2369" y="5037"/>
                    <a:pt x="3370" y="3903"/>
                    <a:pt x="4104" y="2302"/>
                  </a:cubicBezTo>
                  <a:lnTo>
                    <a:pt x="4104" y="2302"/>
                  </a:lnTo>
                  <a:cubicBezTo>
                    <a:pt x="4104" y="2303"/>
                    <a:pt x="4771" y="4337"/>
                    <a:pt x="2736" y="6305"/>
                  </a:cubicBezTo>
                  <a:cubicBezTo>
                    <a:pt x="3057" y="6679"/>
                    <a:pt x="3445" y="6851"/>
                    <a:pt x="3842" y="6851"/>
                  </a:cubicBezTo>
                  <a:cubicBezTo>
                    <a:pt x="4685" y="6851"/>
                    <a:pt x="5565" y="6074"/>
                    <a:pt x="5905" y="4804"/>
                  </a:cubicBezTo>
                  <a:cubicBezTo>
                    <a:pt x="6406" y="2803"/>
                    <a:pt x="5071" y="734"/>
                    <a:pt x="4571" y="1"/>
                  </a:cubicBezTo>
                  <a:close/>
                  <a:moveTo>
                    <a:pt x="3937" y="3470"/>
                  </a:moveTo>
                  <a:cubicBezTo>
                    <a:pt x="2536" y="5971"/>
                    <a:pt x="501" y="6572"/>
                    <a:pt x="335" y="6605"/>
                  </a:cubicBezTo>
                  <a:cubicBezTo>
                    <a:pt x="335" y="6639"/>
                    <a:pt x="368" y="7006"/>
                    <a:pt x="835" y="7006"/>
                  </a:cubicBezTo>
                  <a:cubicBezTo>
                    <a:pt x="1202" y="7006"/>
                    <a:pt x="3003" y="6038"/>
                    <a:pt x="3937" y="347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5478400" y="4617750"/>
              <a:ext cx="162650" cy="162650"/>
            </a:xfrm>
            <a:custGeom>
              <a:avLst/>
              <a:gdLst/>
              <a:ahLst/>
              <a:cxnLst/>
              <a:rect l="l" t="t" r="r" b="b"/>
              <a:pathLst>
                <a:path w="6506" h="6506" extrusionOk="0">
                  <a:moveTo>
                    <a:pt x="3270" y="1"/>
                  </a:moveTo>
                  <a:cubicBezTo>
                    <a:pt x="2869" y="1"/>
                    <a:pt x="2502" y="68"/>
                    <a:pt x="2169" y="168"/>
                  </a:cubicBezTo>
                  <a:lnTo>
                    <a:pt x="4471" y="2503"/>
                  </a:lnTo>
                  <a:lnTo>
                    <a:pt x="4471" y="234"/>
                  </a:lnTo>
                  <a:cubicBezTo>
                    <a:pt x="4104" y="68"/>
                    <a:pt x="3703" y="1"/>
                    <a:pt x="3270" y="1"/>
                  </a:cubicBezTo>
                  <a:close/>
                  <a:moveTo>
                    <a:pt x="1702" y="401"/>
                  </a:moveTo>
                  <a:cubicBezTo>
                    <a:pt x="701" y="935"/>
                    <a:pt x="1" y="2002"/>
                    <a:pt x="1" y="3236"/>
                  </a:cubicBezTo>
                  <a:cubicBezTo>
                    <a:pt x="1" y="3503"/>
                    <a:pt x="34" y="3770"/>
                    <a:pt x="101" y="4037"/>
                  </a:cubicBezTo>
                  <a:lnTo>
                    <a:pt x="2736" y="1402"/>
                  </a:lnTo>
                  <a:lnTo>
                    <a:pt x="1702" y="401"/>
                  </a:lnTo>
                  <a:close/>
                  <a:moveTo>
                    <a:pt x="4904" y="434"/>
                  </a:moveTo>
                  <a:lnTo>
                    <a:pt x="4904" y="4471"/>
                  </a:lnTo>
                  <a:lnTo>
                    <a:pt x="6272" y="4471"/>
                  </a:lnTo>
                  <a:cubicBezTo>
                    <a:pt x="6439" y="4070"/>
                    <a:pt x="6505" y="3670"/>
                    <a:pt x="6505" y="3236"/>
                  </a:cubicBezTo>
                  <a:cubicBezTo>
                    <a:pt x="6505" y="2036"/>
                    <a:pt x="5872" y="1002"/>
                    <a:pt x="4904" y="434"/>
                  </a:cubicBezTo>
                  <a:close/>
                  <a:moveTo>
                    <a:pt x="1635" y="3170"/>
                  </a:moveTo>
                  <a:lnTo>
                    <a:pt x="301" y="4537"/>
                  </a:lnTo>
                  <a:cubicBezTo>
                    <a:pt x="568" y="5171"/>
                    <a:pt x="1035" y="5705"/>
                    <a:pt x="1635" y="6072"/>
                  </a:cubicBezTo>
                  <a:lnTo>
                    <a:pt x="1635" y="3170"/>
                  </a:lnTo>
                  <a:close/>
                  <a:moveTo>
                    <a:pt x="2035" y="4871"/>
                  </a:moveTo>
                  <a:lnTo>
                    <a:pt x="2035" y="6272"/>
                  </a:lnTo>
                  <a:cubicBezTo>
                    <a:pt x="2436" y="6405"/>
                    <a:pt x="2836" y="6505"/>
                    <a:pt x="3270" y="6505"/>
                  </a:cubicBezTo>
                  <a:cubicBezTo>
                    <a:pt x="4471" y="6505"/>
                    <a:pt x="5505" y="5838"/>
                    <a:pt x="6072" y="487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5197375" y="5055575"/>
              <a:ext cx="151800" cy="132625"/>
            </a:xfrm>
            <a:custGeom>
              <a:avLst/>
              <a:gdLst/>
              <a:ahLst/>
              <a:cxnLst/>
              <a:rect l="l" t="t" r="r" b="b"/>
              <a:pathLst>
                <a:path w="6072" h="5305" extrusionOk="0">
                  <a:moveTo>
                    <a:pt x="1535" y="0"/>
                  </a:moveTo>
                  <a:lnTo>
                    <a:pt x="1535" y="768"/>
                  </a:lnTo>
                  <a:lnTo>
                    <a:pt x="4537" y="768"/>
                  </a:lnTo>
                  <a:lnTo>
                    <a:pt x="4537" y="0"/>
                  </a:lnTo>
                  <a:close/>
                  <a:moveTo>
                    <a:pt x="5504" y="1435"/>
                  </a:moveTo>
                  <a:cubicBezTo>
                    <a:pt x="5638" y="1435"/>
                    <a:pt x="5771" y="1568"/>
                    <a:pt x="5771" y="1735"/>
                  </a:cubicBezTo>
                  <a:cubicBezTo>
                    <a:pt x="5771" y="1868"/>
                    <a:pt x="5671" y="2002"/>
                    <a:pt x="5504" y="2002"/>
                  </a:cubicBezTo>
                  <a:cubicBezTo>
                    <a:pt x="5337" y="2002"/>
                    <a:pt x="5237" y="1868"/>
                    <a:pt x="5237" y="1735"/>
                  </a:cubicBezTo>
                  <a:cubicBezTo>
                    <a:pt x="5237" y="1568"/>
                    <a:pt x="5337" y="1435"/>
                    <a:pt x="5504" y="1435"/>
                  </a:cubicBezTo>
                  <a:close/>
                  <a:moveTo>
                    <a:pt x="4170" y="3036"/>
                  </a:moveTo>
                  <a:lnTo>
                    <a:pt x="4170" y="4937"/>
                  </a:lnTo>
                  <a:lnTo>
                    <a:pt x="1902" y="4937"/>
                  </a:lnTo>
                  <a:lnTo>
                    <a:pt x="1902" y="3036"/>
                  </a:lnTo>
                  <a:close/>
                  <a:moveTo>
                    <a:pt x="401" y="1168"/>
                  </a:moveTo>
                  <a:cubicBezTo>
                    <a:pt x="167" y="1168"/>
                    <a:pt x="0" y="1335"/>
                    <a:pt x="0" y="1535"/>
                  </a:cubicBezTo>
                  <a:lnTo>
                    <a:pt x="0" y="3436"/>
                  </a:lnTo>
                  <a:cubicBezTo>
                    <a:pt x="0" y="3636"/>
                    <a:pt x="167" y="3803"/>
                    <a:pt x="401" y="3803"/>
                  </a:cubicBezTo>
                  <a:lnTo>
                    <a:pt x="1535" y="3803"/>
                  </a:lnTo>
                  <a:lnTo>
                    <a:pt x="1535" y="5304"/>
                  </a:lnTo>
                  <a:lnTo>
                    <a:pt x="4537" y="5304"/>
                  </a:lnTo>
                  <a:lnTo>
                    <a:pt x="4537" y="3803"/>
                  </a:lnTo>
                  <a:lnTo>
                    <a:pt x="5671" y="3803"/>
                  </a:lnTo>
                  <a:cubicBezTo>
                    <a:pt x="5905" y="3803"/>
                    <a:pt x="6071" y="3636"/>
                    <a:pt x="6071" y="3436"/>
                  </a:cubicBezTo>
                  <a:lnTo>
                    <a:pt x="6071" y="1535"/>
                  </a:lnTo>
                  <a:cubicBezTo>
                    <a:pt x="6071" y="1335"/>
                    <a:pt x="5905" y="1168"/>
                    <a:pt x="5704" y="116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5430025" y="4932975"/>
              <a:ext cx="151800" cy="150975"/>
            </a:xfrm>
            <a:custGeom>
              <a:avLst/>
              <a:gdLst/>
              <a:ahLst/>
              <a:cxnLst/>
              <a:rect l="l" t="t" r="r" b="b"/>
              <a:pathLst>
                <a:path w="6072" h="6039" extrusionOk="0">
                  <a:moveTo>
                    <a:pt x="2670" y="1"/>
                  </a:moveTo>
                  <a:cubicBezTo>
                    <a:pt x="1602" y="134"/>
                    <a:pt x="735" y="801"/>
                    <a:pt x="301" y="1702"/>
                  </a:cubicBezTo>
                  <a:lnTo>
                    <a:pt x="1369" y="2069"/>
                  </a:lnTo>
                  <a:cubicBezTo>
                    <a:pt x="1635" y="1602"/>
                    <a:pt x="2102" y="1268"/>
                    <a:pt x="2670" y="1135"/>
                  </a:cubicBezTo>
                  <a:lnTo>
                    <a:pt x="2670" y="1"/>
                  </a:lnTo>
                  <a:close/>
                  <a:moveTo>
                    <a:pt x="3403" y="1"/>
                  </a:moveTo>
                  <a:lnTo>
                    <a:pt x="3403" y="1135"/>
                  </a:lnTo>
                  <a:cubicBezTo>
                    <a:pt x="3970" y="1268"/>
                    <a:pt x="4404" y="1602"/>
                    <a:pt x="4671" y="2069"/>
                  </a:cubicBezTo>
                  <a:lnTo>
                    <a:pt x="5772" y="1702"/>
                  </a:lnTo>
                  <a:cubicBezTo>
                    <a:pt x="5338" y="801"/>
                    <a:pt x="4471" y="134"/>
                    <a:pt x="3403" y="1"/>
                  </a:cubicBezTo>
                  <a:close/>
                  <a:moveTo>
                    <a:pt x="6005" y="2436"/>
                  </a:moveTo>
                  <a:lnTo>
                    <a:pt x="4938" y="2803"/>
                  </a:lnTo>
                  <a:cubicBezTo>
                    <a:pt x="4938" y="2870"/>
                    <a:pt x="4938" y="2936"/>
                    <a:pt x="4938" y="3003"/>
                  </a:cubicBezTo>
                  <a:cubicBezTo>
                    <a:pt x="4938" y="3503"/>
                    <a:pt x="4738" y="3937"/>
                    <a:pt x="4437" y="4271"/>
                  </a:cubicBezTo>
                  <a:lnTo>
                    <a:pt x="5105" y="5205"/>
                  </a:lnTo>
                  <a:cubicBezTo>
                    <a:pt x="5705" y="4671"/>
                    <a:pt x="6072" y="3870"/>
                    <a:pt x="6072" y="3003"/>
                  </a:cubicBezTo>
                  <a:cubicBezTo>
                    <a:pt x="6072" y="2803"/>
                    <a:pt x="6072" y="2636"/>
                    <a:pt x="6005" y="2436"/>
                  </a:cubicBezTo>
                  <a:close/>
                  <a:moveTo>
                    <a:pt x="68" y="2436"/>
                  </a:moveTo>
                  <a:cubicBezTo>
                    <a:pt x="34" y="2636"/>
                    <a:pt x="1" y="2803"/>
                    <a:pt x="1" y="3003"/>
                  </a:cubicBezTo>
                  <a:cubicBezTo>
                    <a:pt x="1" y="3870"/>
                    <a:pt x="368" y="4671"/>
                    <a:pt x="968" y="5238"/>
                  </a:cubicBezTo>
                  <a:lnTo>
                    <a:pt x="1635" y="4304"/>
                  </a:lnTo>
                  <a:cubicBezTo>
                    <a:pt x="1335" y="3937"/>
                    <a:pt x="1135" y="3503"/>
                    <a:pt x="1135" y="3003"/>
                  </a:cubicBezTo>
                  <a:cubicBezTo>
                    <a:pt x="1135" y="2936"/>
                    <a:pt x="1135" y="2870"/>
                    <a:pt x="1135" y="2803"/>
                  </a:cubicBezTo>
                  <a:lnTo>
                    <a:pt x="68" y="2436"/>
                  </a:lnTo>
                  <a:close/>
                  <a:moveTo>
                    <a:pt x="2236" y="4738"/>
                  </a:moveTo>
                  <a:lnTo>
                    <a:pt x="1569" y="5672"/>
                  </a:lnTo>
                  <a:cubicBezTo>
                    <a:pt x="2002" y="5905"/>
                    <a:pt x="2503" y="6038"/>
                    <a:pt x="3036" y="6038"/>
                  </a:cubicBezTo>
                  <a:cubicBezTo>
                    <a:pt x="3570" y="6038"/>
                    <a:pt x="4071" y="5905"/>
                    <a:pt x="4504" y="5672"/>
                  </a:cubicBezTo>
                  <a:lnTo>
                    <a:pt x="3837" y="4738"/>
                  </a:lnTo>
                  <a:cubicBezTo>
                    <a:pt x="3570" y="4838"/>
                    <a:pt x="3303" y="4904"/>
                    <a:pt x="3036" y="4904"/>
                  </a:cubicBezTo>
                  <a:cubicBezTo>
                    <a:pt x="2736" y="4904"/>
                    <a:pt x="2503" y="4838"/>
                    <a:pt x="2236" y="473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5739425" y="3108350"/>
              <a:ext cx="145125" cy="145125"/>
            </a:xfrm>
            <a:custGeom>
              <a:avLst/>
              <a:gdLst/>
              <a:ahLst/>
              <a:cxnLst/>
              <a:rect l="l" t="t" r="r" b="b"/>
              <a:pathLst>
                <a:path w="5805" h="5805" extrusionOk="0">
                  <a:moveTo>
                    <a:pt x="1802" y="2002"/>
                  </a:moveTo>
                  <a:lnTo>
                    <a:pt x="1802" y="3803"/>
                  </a:lnTo>
                  <a:lnTo>
                    <a:pt x="3069" y="2902"/>
                  </a:lnTo>
                  <a:lnTo>
                    <a:pt x="1802" y="2002"/>
                  </a:lnTo>
                  <a:close/>
                  <a:moveTo>
                    <a:pt x="3269" y="2002"/>
                  </a:moveTo>
                  <a:lnTo>
                    <a:pt x="3269" y="3803"/>
                  </a:lnTo>
                  <a:lnTo>
                    <a:pt x="4537" y="2902"/>
                  </a:lnTo>
                  <a:lnTo>
                    <a:pt x="3269" y="2002"/>
                  </a:lnTo>
                  <a:close/>
                  <a:moveTo>
                    <a:pt x="2903" y="567"/>
                  </a:moveTo>
                  <a:cubicBezTo>
                    <a:pt x="4203" y="567"/>
                    <a:pt x="5238" y="1601"/>
                    <a:pt x="5238" y="2902"/>
                  </a:cubicBezTo>
                  <a:cubicBezTo>
                    <a:pt x="5238" y="4203"/>
                    <a:pt x="4203" y="5237"/>
                    <a:pt x="2903" y="5237"/>
                  </a:cubicBezTo>
                  <a:cubicBezTo>
                    <a:pt x="1602" y="5237"/>
                    <a:pt x="568" y="4203"/>
                    <a:pt x="568" y="2902"/>
                  </a:cubicBezTo>
                  <a:cubicBezTo>
                    <a:pt x="568" y="1601"/>
                    <a:pt x="1602" y="567"/>
                    <a:pt x="2903" y="567"/>
                  </a:cubicBezTo>
                  <a:close/>
                  <a:moveTo>
                    <a:pt x="2903" y="0"/>
                  </a:moveTo>
                  <a:cubicBezTo>
                    <a:pt x="1301" y="0"/>
                    <a:pt x="0" y="1301"/>
                    <a:pt x="0" y="2902"/>
                  </a:cubicBezTo>
                  <a:cubicBezTo>
                    <a:pt x="0" y="4503"/>
                    <a:pt x="1301" y="5804"/>
                    <a:pt x="2903" y="5804"/>
                  </a:cubicBezTo>
                  <a:cubicBezTo>
                    <a:pt x="4504" y="5804"/>
                    <a:pt x="5805" y="4503"/>
                    <a:pt x="5805" y="2902"/>
                  </a:cubicBezTo>
                  <a:cubicBezTo>
                    <a:pt x="5805" y="1301"/>
                    <a:pt x="4504" y="0"/>
                    <a:pt x="29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5253250" y="4433450"/>
              <a:ext cx="159300" cy="167650"/>
            </a:xfrm>
            <a:custGeom>
              <a:avLst/>
              <a:gdLst/>
              <a:ahLst/>
              <a:cxnLst/>
              <a:rect l="l" t="t" r="r" b="b"/>
              <a:pathLst>
                <a:path w="6372" h="6706" extrusionOk="0">
                  <a:moveTo>
                    <a:pt x="0" y="1"/>
                  </a:moveTo>
                  <a:lnTo>
                    <a:pt x="0" y="6706"/>
                  </a:lnTo>
                  <a:lnTo>
                    <a:pt x="3036" y="3670"/>
                  </a:lnTo>
                  <a:lnTo>
                    <a:pt x="3036" y="6706"/>
                  </a:lnTo>
                  <a:lnTo>
                    <a:pt x="6371" y="3337"/>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407525" y="3848875"/>
              <a:ext cx="168475" cy="169300"/>
            </a:xfrm>
            <a:custGeom>
              <a:avLst/>
              <a:gdLst/>
              <a:ahLst/>
              <a:cxnLst/>
              <a:rect l="l" t="t" r="r" b="b"/>
              <a:pathLst>
                <a:path w="6739" h="6772" extrusionOk="0">
                  <a:moveTo>
                    <a:pt x="1268" y="868"/>
                  </a:moveTo>
                  <a:lnTo>
                    <a:pt x="1268" y="1702"/>
                  </a:lnTo>
                  <a:lnTo>
                    <a:pt x="401" y="1702"/>
                  </a:lnTo>
                  <a:lnTo>
                    <a:pt x="401" y="868"/>
                  </a:lnTo>
                  <a:close/>
                  <a:moveTo>
                    <a:pt x="2936" y="868"/>
                  </a:moveTo>
                  <a:lnTo>
                    <a:pt x="2936" y="1702"/>
                  </a:lnTo>
                  <a:lnTo>
                    <a:pt x="2102" y="1702"/>
                  </a:lnTo>
                  <a:lnTo>
                    <a:pt x="2102" y="868"/>
                  </a:lnTo>
                  <a:close/>
                  <a:moveTo>
                    <a:pt x="3803" y="2135"/>
                  </a:moveTo>
                  <a:lnTo>
                    <a:pt x="3803" y="2536"/>
                  </a:lnTo>
                  <a:lnTo>
                    <a:pt x="6738" y="2536"/>
                  </a:lnTo>
                  <a:lnTo>
                    <a:pt x="6738" y="2135"/>
                  </a:lnTo>
                  <a:close/>
                  <a:moveTo>
                    <a:pt x="1268" y="2536"/>
                  </a:moveTo>
                  <a:lnTo>
                    <a:pt x="1268" y="3403"/>
                  </a:lnTo>
                  <a:lnTo>
                    <a:pt x="401" y="3403"/>
                  </a:lnTo>
                  <a:lnTo>
                    <a:pt x="401" y="2536"/>
                  </a:lnTo>
                  <a:close/>
                  <a:moveTo>
                    <a:pt x="2936" y="2536"/>
                  </a:moveTo>
                  <a:lnTo>
                    <a:pt x="2936" y="3403"/>
                  </a:lnTo>
                  <a:lnTo>
                    <a:pt x="2102" y="3403"/>
                  </a:lnTo>
                  <a:lnTo>
                    <a:pt x="2102" y="2536"/>
                  </a:lnTo>
                  <a:close/>
                  <a:moveTo>
                    <a:pt x="1268" y="4237"/>
                  </a:moveTo>
                  <a:lnTo>
                    <a:pt x="1268" y="5071"/>
                  </a:lnTo>
                  <a:lnTo>
                    <a:pt x="401" y="5071"/>
                  </a:lnTo>
                  <a:lnTo>
                    <a:pt x="401" y="4237"/>
                  </a:lnTo>
                  <a:close/>
                  <a:moveTo>
                    <a:pt x="2936" y="4237"/>
                  </a:moveTo>
                  <a:lnTo>
                    <a:pt x="2936" y="5071"/>
                  </a:lnTo>
                  <a:lnTo>
                    <a:pt x="2102" y="5071"/>
                  </a:lnTo>
                  <a:lnTo>
                    <a:pt x="2102" y="4237"/>
                  </a:lnTo>
                  <a:close/>
                  <a:moveTo>
                    <a:pt x="0" y="0"/>
                  </a:moveTo>
                  <a:lnTo>
                    <a:pt x="0" y="6772"/>
                  </a:lnTo>
                  <a:lnTo>
                    <a:pt x="3369" y="6772"/>
                  </a:lnTo>
                  <a:lnTo>
                    <a:pt x="3369" y="0"/>
                  </a:lnTo>
                  <a:close/>
                  <a:moveTo>
                    <a:pt x="3803" y="2969"/>
                  </a:moveTo>
                  <a:lnTo>
                    <a:pt x="3803" y="6772"/>
                  </a:lnTo>
                  <a:lnTo>
                    <a:pt x="4637" y="6772"/>
                  </a:lnTo>
                  <a:lnTo>
                    <a:pt x="4637" y="5071"/>
                  </a:lnTo>
                  <a:lnTo>
                    <a:pt x="5905" y="5071"/>
                  </a:lnTo>
                  <a:lnTo>
                    <a:pt x="5905" y="6772"/>
                  </a:lnTo>
                  <a:lnTo>
                    <a:pt x="6738" y="6772"/>
                  </a:lnTo>
                  <a:lnTo>
                    <a:pt x="6738"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5480075" y="4134900"/>
              <a:ext cx="98425" cy="101775"/>
            </a:xfrm>
            <a:custGeom>
              <a:avLst/>
              <a:gdLst/>
              <a:ahLst/>
              <a:cxnLst/>
              <a:rect l="l" t="t" r="r" b="b"/>
              <a:pathLst>
                <a:path w="3937" h="4071" extrusionOk="0">
                  <a:moveTo>
                    <a:pt x="1968" y="1202"/>
                  </a:moveTo>
                  <a:cubicBezTo>
                    <a:pt x="2435" y="1202"/>
                    <a:pt x="2802" y="1569"/>
                    <a:pt x="2802" y="2036"/>
                  </a:cubicBezTo>
                  <a:cubicBezTo>
                    <a:pt x="2802" y="2503"/>
                    <a:pt x="2435" y="2870"/>
                    <a:pt x="1968" y="2870"/>
                  </a:cubicBezTo>
                  <a:cubicBezTo>
                    <a:pt x="1501" y="2870"/>
                    <a:pt x="1135" y="2503"/>
                    <a:pt x="1135" y="2036"/>
                  </a:cubicBezTo>
                  <a:cubicBezTo>
                    <a:pt x="1135" y="1569"/>
                    <a:pt x="1501" y="1202"/>
                    <a:pt x="1968" y="1202"/>
                  </a:cubicBezTo>
                  <a:close/>
                  <a:moveTo>
                    <a:pt x="1568" y="1"/>
                  </a:moveTo>
                  <a:cubicBezTo>
                    <a:pt x="1568" y="134"/>
                    <a:pt x="1535" y="268"/>
                    <a:pt x="1468" y="368"/>
                  </a:cubicBezTo>
                  <a:cubicBezTo>
                    <a:pt x="1331" y="619"/>
                    <a:pt x="1053" y="761"/>
                    <a:pt x="773" y="761"/>
                  </a:cubicBezTo>
                  <a:cubicBezTo>
                    <a:pt x="645" y="761"/>
                    <a:pt x="516" y="731"/>
                    <a:pt x="401" y="668"/>
                  </a:cubicBezTo>
                  <a:lnTo>
                    <a:pt x="0" y="1369"/>
                  </a:lnTo>
                  <a:cubicBezTo>
                    <a:pt x="134" y="1435"/>
                    <a:pt x="234" y="1535"/>
                    <a:pt x="301" y="1635"/>
                  </a:cubicBezTo>
                  <a:cubicBezTo>
                    <a:pt x="501" y="2002"/>
                    <a:pt x="367" y="2503"/>
                    <a:pt x="0" y="2703"/>
                  </a:cubicBezTo>
                  <a:lnTo>
                    <a:pt x="401" y="3403"/>
                  </a:lnTo>
                  <a:cubicBezTo>
                    <a:pt x="534" y="3337"/>
                    <a:pt x="668" y="3303"/>
                    <a:pt x="801" y="3303"/>
                  </a:cubicBezTo>
                  <a:cubicBezTo>
                    <a:pt x="1235" y="3303"/>
                    <a:pt x="1568" y="3637"/>
                    <a:pt x="1568" y="4071"/>
                  </a:cubicBezTo>
                  <a:lnTo>
                    <a:pt x="2369" y="4071"/>
                  </a:lnTo>
                  <a:cubicBezTo>
                    <a:pt x="2369" y="3937"/>
                    <a:pt x="2402" y="3804"/>
                    <a:pt x="2469" y="3704"/>
                  </a:cubicBezTo>
                  <a:cubicBezTo>
                    <a:pt x="2625" y="3437"/>
                    <a:pt x="2884" y="3303"/>
                    <a:pt x="3148" y="3303"/>
                  </a:cubicBezTo>
                  <a:cubicBezTo>
                    <a:pt x="3281" y="3303"/>
                    <a:pt x="3414" y="3337"/>
                    <a:pt x="3536" y="3403"/>
                  </a:cubicBezTo>
                  <a:lnTo>
                    <a:pt x="3937" y="2703"/>
                  </a:lnTo>
                  <a:cubicBezTo>
                    <a:pt x="3836" y="2636"/>
                    <a:pt x="3736" y="2536"/>
                    <a:pt x="3670" y="2436"/>
                  </a:cubicBezTo>
                  <a:cubicBezTo>
                    <a:pt x="3436" y="2069"/>
                    <a:pt x="3570" y="1569"/>
                    <a:pt x="3937" y="1369"/>
                  </a:cubicBezTo>
                  <a:lnTo>
                    <a:pt x="3536" y="668"/>
                  </a:lnTo>
                  <a:cubicBezTo>
                    <a:pt x="3436" y="735"/>
                    <a:pt x="3303" y="768"/>
                    <a:pt x="3136" y="768"/>
                  </a:cubicBezTo>
                  <a:cubicBezTo>
                    <a:pt x="2736" y="768"/>
                    <a:pt x="2369" y="401"/>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5153175" y="4124075"/>
              <a:ext cx="155975" cy="175975"/>
            </a:xfrm>
            <a:custGeom>
              <a:avLst/>
              <a:gdLst/>
              <a:ahLst/>
              <a:cxnLst/>
              <a:rect l="l" t="t" r="r" b="b"/>
              <a:pathLst>
                <a:path w="6239" h="7039" extrusionOk="0">
                  <a:moveTo>
                    <a:pt x="1501" y="667"/>
                  </a:moveTo>
                  <a:cubicBezTo>
                    <a:pt x="1635" y="667"/>
                    <a:pt x="1802" y="734"/>
                    <a:pt x="1935" y="868"/>
                  </a:cubicBezTo>
                  <a:cubicBezTo>
                    <a:pt x="2169" y="1101"/>
                    <a:pt x="2369" y="1468"/>
                    <a:pt x="2502" y="1968"/>
                  </a:cubicBezTo>
                  <a:cubicBezTo>
                    <a:pt x="2502" y="1968"/>
                    <a:pt x="2502" y="1968"/>
                    <a:pt x="2502" y="2002"/>
                  </a:cubicBezTo>
                  <a:cubicBezTo>
                    <a:pt x="2502" y="2002"/>
                    <a:pt x="2469" y="1968"/>
                    <a:pt x="2469" y="1968"/>
                  </a:cubicBezTo>
                  <a:cubicBezTo>
                    <a:pt x="2002" y="1835"/>
                    <a:pt x="1602" y="1668"/>
                    <a:pt x="1368" y="1435"/>
                  </a:cubicBezTo>
                  <a:cubicBezTo>
                    <a:pt x="1268" y="1301"/>
                    <a:pt x="1201" y="1168"/>
                    <a:pt x="1201" y="1034"/>
                  </a:cubicBezTo>
                  <a:cubicBezTo>
                    <a:pt x="1168" y="968"/>
                    <a:pt x="1201" y="834"/>
                    <a:pt x="1268" y="768"/>
                  </a:cubicBezTo>
                  <a:cubicBezTo>
                    <a:pt x="1335" y="701"/>
                    <a:pt x="1435" y="667"/>
                    <a:pt x="1501" y="667"/>
                  </a:cubicBezTo>
                  <a:close/>
                  <a:moveTo>
                    <a:pt x="4904" y="501"/>
                  </a:moveTo>
                  <a:cubicBezTo>
                    <a:pt x="4971" y="501"/>
                    <a:pt x="5071" y="501"/>
                    <a:pt x="5137" y="601"/>
                  </a:cubicBezTo>
                  <a:cubicBezTo>
                    <a:pt x="5338" y="768"/>
                    <a:pt x="5237" y="1201"/>
                    <a:pt x="4937" y="1501"/>
                  </a:cubicBezTo>
                  <a:cubicBezTo>
                    <a:pt x="4637" y="1802"/>
                    <a:pt x="4203" y="2002"/>
                    <a:pt x="3836" y="2135"/>
                  </a:cubicBezTo>
                  <a:lnTo>
                    <a:pt x="3503" y="2135"/>
                  </a:lnTo>
                  <a:cubicBezTo>
                    <a:pt x="3636" y="1735"/>
                    <a:pt x="3870" y="1201"/>
                    <a:pt x="4237" y="801"/>
                  </a:cubicBezTo>
                  <a:cubicBezTo>
                    <a:pt x="4437" y="601"/>
                    <a:pt x="4670" y="501"/>
                    <a:pt x="4904" y="501"/>
                  </a:cubicBezTo>
                  <a:close/>
                  <a:moveTo>
                    <a:pt x="2669" y="2602"/>
                  </a:moveTo>
                  <a:lnTo>
                    <a:pt x="2669" y="3469"/>
                  </a:lnTo>
                  <a:lnTo>
                    <a:pt x="467" y="3469"/>
                  </a:lnTo>
                  <a:lnTo>
                    <a:pt x="467" y="2602"/>
                  </a:lnTo>
                  <a:close/>
                  <a:moveTo>
                    <a:pt x="5805" y="2602"/>
                  </a:moveTo>
                  <a:lnTo>
                    <a:pt x="5805" y="3469"/>
                  </a:lnTo>
                  <a:lnTo>
                    <a:pt x="3570" y="3469"/>
                  </a:lnTo>
                  <a:lnTo>
                    <a:pt x="3570" y="2602"/>
                  </a:lnTo>
                  <a:close/>
                  <a:moveTo>
                    <a:pt x="2669" y="3703"/>
                  </a:moveTo>
                  <a:lnTo>
                    <a:pt x="2669" y="6605"/>
                  </a:lnTo>
                  <a:lnTo>
                    <a:pt x="901" y="6605"/>
                  </a:lnTo>
                  <a:lnTo>
                    <a:pt x="901" y="3703"/>
                  </a:lnTo>
                  <a:close/>
                  <a:moveTo>
                    <a:pt x="5338" y="3703"/>
                  </a:moveTo>
                  <a:lnTo>
                    <a:pt x="5338" y="6605"/>
                  </a:lnTo>
                  <a:lnTo>
                    <a:pt x="3570" y="6605"/>
                  </a:lnTo>
                  <a:lnTo>
                    <a:pt x="3570" y="3703"/>
                  </a:lnTo>
                  <a:close/>
                  <a:moveTo>
                    <a:pt x="4904" y="0"/>
                  </a:moveTo>
                  <a:cubicBezTo>
                    <a:pt x="4537" y="0"/>
                    <a:pt x="4170" y="167"/>
                    <a:pt x="3903" y="467"/>
                  </a:cubicBezTo>
                  <a:cubicBezTo>
                    <a:pt x="3436" y="901"/>
                    <a:pt x="3169" y="1568"/>
                    <a:pt x="3003" y="2002"/>
                  </a:cubicBezTo>
                  <a:cubicBezTo>
                    <a:pt x="2902" y="1535"/>
                    <a:pt x="2702" y="934"/>
                    <a:pt x="2269" y="501"/>
                  </a:cubicBezTo>
                  <a:cubicBezTo>
                    <a:pt x="2069" y="301"/>
                    <a:pt x="1768" y="167"/>
                    <a:pt x="1501" y="167"/>
                  </a:cubicBezTo>
                  <a:cubicBezTo>
                    <a:pt x="1268" y="167"/>
                    <a:pt x="1068" y="267"/>
                    <a:pt x="901" y="401"/>
                  </a:cubicBezTo>
                  <a:cubicBezTo>
                    <a:pt x="567" y="768"/>
                    <a:pt x="601" y="1368"/>
                    <a:pt x="1001" y="1768"/>
                  </a:cubicBezTo>
                  <a:cubicBezTo>
                    <a:pt x="1168" y="1935"/>
                    <a:pt x="1335" y="2035"/>
                    <a:pt x="1501" y="2135"/>
                  </a:cubicBezTo>
                  <a:lnTo>
                    <a:pt x="0" y="2135"/>
                  </a:lnTo>
                  <a:lnTo>
                    <a:pt x="0" y="3903"/>
                  </a:lnTo>
                  <a:lnTo>
                    <a:pt x="434" y="3903"/>
                  </a:lnTo>
                  <a:lnTo>
                    <a:pt x="434" y="7039"/>
                  </a:lnTo>
                  <a:lnTo>
                    <a:pt x="5771" y="7039"/>
                  </a:lnTo>
                  <a:lnTo>
                    <a:pt x="5771" y="3936"/>
                  </a:lnTo>
                  <a:lnTo>
                    <a:pt x="6238" y="3936"/>
                  </a:lnTo>
                  <a:lnTo>
                    <a:pt x="6238" y="2135"/>
                  </a:lnTo>
                  <a:lnTo>
                    <a:pt x="4937" y="2135"/>
                  </a:lnTo>
                  <a:cubicBezTo>
                    <a:pt x="5037" y="2068"/>
                    <a:pt x="5171" y="1968"/>
                    <a:pt x="5271" y="1835"/>
                  </a:cubicBezTo>
                  <a:cubicBezTo>
                    <a:pt x="5504" y="1601"/>
                    <a:pt x="5671" y="1335"/>
                    <a:pt x="5704" y="1034"/>
                  </a:cubicBezTo>
                  <a:cubicBezTo>
                    <a:pt x="5771" y="734"/>
                    <a:pt x="5704" y="434"/>
                    <a:pt x="5504" y="234"/>
                  </a:cubicBezTo>
                  <a:cubicBezTo>
                    <a:pt x="5338" y="67"/>
                    <a:pt x="5137" y="0"/>
                    <a:pt x="4904"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5270750" y="4753275"/>
              <a:ext cx="73425" cy="132875"/>
            </a:xfrm>
            <a:custGeom>
              <a:avLst/>
              <a:gdLst/>
              <a:ahLst/>
              <a:cxnLst/>
              <a:rect l="l" t="t" r="r" b="b"/>
              <a:pathLst>
                <a:path w="2937" h="5315" extrusionOk="0">
                  <a:moveTo>
                    <a:pt x="1156" y="1"/>
                  </a:moveTo>
                  <a:cubicBezTo>
                    <a:pt x="1094" y="1"/>
                    <a:pt x="1031" y="6"/>
                    <a:pt x="968" y="17"/>
                  </a:cubicBezTo>
                  <a:lnTo>
                    <a:pt x="968" y="50"/>
                  </a:lnTo>
                  <a:cubicBezTo>
                    <a:pt x="401" y="150"/>
                    <a:pt x="1" y="684"/>
                    <a:pt x="134" y="1251"/>
                  </a:cubicBezTo>
                  <a:lnTo>
                    <a:pt x="368" y="2586"/>
                  </a:lnTo>
                  <a:cubicBezTo>
                    <a:pt x="484" y="3049"/>
                    <a:pt x="901" y="3412"/>
                    <a:pt x="1381" y="3412"/>
                  </a:cubicBezTo>
                  <a:cubicBezTo>
                    <a:pt x="1453" y="3412"/>
                    <a:pt x="1527" y="3404"/>
                    <a:pt x="1602" y="3386"/>
                  </a:cubicBezTo>
                  <a:lnTo>
                    <a:pt x="1635" y="3386"/>
                  </a:lnTo>
                  <a:cubicBezTo>
                    <a:pt x="1669" y="3386"/>
                    <a:pt x="1735" y="3353"/>
                    <a:pt x="1769" y="3353"/>
                  </a:cubicBezTo>
                  <a:lnTo>
                    <a:pt x="1669" y="2852"/>
                  </a:lnTo>
                  <a:cubicBezTo>
                    <a:pt x="1635" y="2886"/>
                    <a:pt x="1602" y="2919"/>
                    <a:pt x="1535" y="2919"/>
                  </a:cubicBezTo>
                  <a:lnTo>
                    <a:pt x="1502" y="2919"/>
                  </a:lnTo>
                  <a:cubicBezTo>
                    <a:pt x="1463" y="2928"/>
                    <a:pt x="1424" y="2932"/>
                    <a:pt x="1385" y="2932"/>
                  </a:cubicBezTo>
                  <a:cubicBezTo>
                    <a:pt x="1128" y="2932"/>
                    <a:pt x="897" y="2747"/>
                    <a:pt x="868" y="2485"/>
                  </a:cubicBezTo>
                  <a:lnTo>
                    <a:pt x="601" y="1151"/>
                  </a:lnTo>
                  <a:cubicBezTo>
                    <a:pt x="534" y="851"/>
                    <a:pt x="735" y="551"/>
                    <a:pt x="1035" y="517"/>
                  </a:cubicBezTo>
                  <a:lnTo>
                    <a:pt x="1068" y="484"/>
                  </a:lnTo>
                  <a:cubicBezTo>
                    <a:pt x="1090" y="482"/>
                    <a:pt x="1112" y="480"/>
                    <a:pt x="1134" y="480"/>
                  </a:cubicBezTo>
                  <a:cubicBezTo>
                    <a:pt x="1411" y="480"/>
                    <a:pt x="1673" y="673"/>
                    <a:pt x="1735" y="951"/>
                  </a:cubicBezTo>
                  <a:lnTo>
                    <a:pt x="1835" y="1551"/>
                  </a:lnTo>
                  <a:cubicBezTo>
                    <a:pt x="2036" y="1585"/>
                    <a:pt x="2236" y="1652"/>
                    <a:pt x="2369" y="1785"/>
                  </a:cubicBezTo>
                  <a:lnTo>
                    <a:pt x="2202" y="851"/>
                  </a:lnTo>
                  <a:cubicBezTo>
                    <a:pt x="2113" y="347"/>
                    <a:pt x="1655" y="1"/>
                    <a:pt x="1156" y="1"/>
                  </a:cubicBezTo>
                  <a:close/>
                  <a:moveTo>
                    <a:pt x="1570" y="1924"/>
                  </a:moveTo>
                  <a:cubicBezTo>
                    <a:pt x="1493" y="1924"/>
                    <a:pt x="1414" y="1933"/>
                    <a:pt x="1335" y="1952"/>
                  </a:cubicBezTo>
                  <a:cubicBezTo>
                    <a:pt x="1268" y="1952"/>
                    <a:pt x="1235" y="1952"/>
                    <a:pt x="1168" y="1985"/>
                  </a:cubicBezTo>
                  <a:lnTo>
                    <a:pt x="1268" y="2452"/>
                  </a:lnTo>
                  <a:cubicBezTo>
                    <a:pt x="1302" y="2452"/>
                    <a:pt x="1368" y="2419"/>
                    <a:pt x="1402" y="2419"/>
                  </a:cubicBezTo>
                  <a:lnTo>
                    <a:pt x="1435" y="2419"/>
                  </a:lnTo>
                  <a:cubicBezTo>
                    <a:pt x="1474" y="2410"/>
                    <a:pt x="1513" y="2406"/>
                    <a:pt x="1552" y="2406"/>
                  </a:cubicBezTo>
                  <a:cubicBezTo>
                    <a:pt x="1810" y="2406"/>
                    <a:pt x="2044" y="2591"/>
                    <a:pt x="2102" y="2852"/>
                  </a:cubicBezTo>
                  <a:lnTo>
                    <a:pt x="2336" y="4153"/>
                  </a:lnTo>
                  <a:cubicBezTo>
                    <a:pt x="2402" y="4454"/>
                    <a:pt x="2202" y="4754"/>
                    <a:pt x="1902" y="4820"/>
                  </a:cubicBezTo>
                  <a:lnTo>
                    <a:pt x="1869" y="4820"/>
                  </a:lnTo>
                  <a:cubicBezTo>
                    <a:pt x="1830" y="4829"/>
                    <a:pt x="1791" y="4833"/>
                    <a:pt x="1752" y="4833"/>
                  </a:cubicBezTo>
                  <a:cubicBezTo>
                    <a:pt x="1494" y="4833"/>
                    <a:pt x="1260" y="4648"/>
                    <a:pt x="1202" y="4387"/>
                  </a:cubicBezTo>
                  <a:lnTo>
                    <a:pt x="1102" y="3786"/>
                  </a:lnTo>
                  <a:cubicBezTo>
                    <a:pt x="901" y="3753"/>
                    <a:pt x="735" y="3686"/>
                    <a:pt x="568" y="3553"/>
                  </a:cubicBezTo>
                  <a:lnTo>
                    <a:pt x="568" y="3553"/>
                  </a:lnTo>
                  <a:lnTo>
                    <a:pt x="735" y="4487"/>
                  </a:lnTo>
                  <a:cubicBezTo>
                    <a:pt x="849" y="4975"/>
                    <a:pt x="1261" y="5315"/>
                    <a:pt x="1735" y="5315"/>
                  </a:cubicBezTo>
                  <a:cubicBezTo>
                    <a:pt x="1812" y="5315"/>
                    <a:pt x="1890" y="5306"/>
                    <a:pt x="1969" y="5287"/>
                  </a:cubicBezTo>
                  <a:lnTo>
                    <a:pt x="2002" y="5287"/>
                  </a:lnTo>
                  <a:cubicBezTo>
                    <a:pt x="2569" y="5187"/>
                    <a:pt x="2936" y="4654"/>
                    <a:pt x="2836" y="4087"/>
                  </a:cubicBezTo>
                  <a:lnTo>
                    <a:pt x="2569" y="2752"/>
                  </a:lnTo>
                  <a:cubicBezTo>
                    <a:pt x="2483" y="2264"/>
                    <a:pt x="2051" y="1924"/>
                    <a:pt x="1570" y="192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323300" y="3432750"/>
              <a:ext cx="194325" cy="195150"/>
            </a:xfrm>
            <a:custGeom>
              <a:avLst/>
              <a:gdLst/>
              <a:ahLst/>
              <a:cxnLst/>
              <a:rect l="l" t="t" r="r" b="b"/>
              <a:pathLst>
                <a:path w="7773" h="7806" extrusionOk="0">
                  <a:moveTo>
                    <a:pt x="7772" y="0"/>
                  </a:moveTo>
                  <a:lnTo>
                    <a:pt x="2435" y="1468"/>
                  </a:lnTo>
                  <a:lnTo>
                    <a:pt x="2435" y="2936"/>
                  </a:lnTo>
                  <a:lnTo>
                    <a:pt x="2435" y="5471"/>
                  </a:lnTo>
                  <a:cubicBezTo>
                    <a:pt x="2202" y="5404"/>
                    <a:pt x="1968" y="5371"/>
                    <a:pt x="1701" y="5371"/>
                  </a:cubicBezTo>
                  <a:cubicBezTo>
                    <a:pt x="767" y="5371"/>
                    <a:pt x="0" y="5904"/>
                    <a:pt x="0" y="6572"/>
                  </a:cubicBezTo>
                  <a:cubicBezTo>
                    <a:pt x="0" y="7239"/>
                    <a:pt x="767" y="7806"/>
                    <a:pt x="1701" y="7806"/>
                  </a:cubicBezTo>
                  <a:cubicBezTo>
                    <a:pt x="2635" y="7806"/>
                    <a:pt x="3403" y="7239"/>
                    <a:pt x="3403" y="6572"/>
                  </a:cubicBezTo>
                  <a:lnTo>
                    <a:pt x="3403" y="2936"/>
                  </a:lnTo>
                  <a:lnTo>
                    <a:pt x="6805" y="2002"/>
                  </a:lnTo>
                  <a:lnTo>
                    <a:pt x="6805" y="4503"/>
                  </a:lnTo>
                  <a:cubicBezTo>
                    <a:pt x="6605" y="4437"/>
                    <a:pt x="6338" y="4403"/>
                    <a:pt x="6071" y="4403"/>
                  </a:cubicBezTo>
                  <a:cubicBezTo>
                    <a:pt x="5137" y="4403"/>
                    <a:pt x="4370" y="4937"/>
                    <a:pt x="4370" y="5604"/>
                  </a:cubicBezTo>
                  <a:cubicBezTo>
                    <a:pt x="4370" y="6271"/>
                    <a:pt x="5137" y="6838"/>
                    <a:pt x="6071" y="6838"/>
                  </a:cubicBezTo>
                  <a:cubicBezTo>
                    <a:pt x="7005" y="6838"/>
                    <a:pt x="7772" y="6271"/>
                    <a:pt x="7772" y="5604"/>
                  </a:cubicBezTo>
                  <a:lnTo>
                    <a:pt x="7772" y="1468"/>
                  </a:lnTo>
                  <a:lnTo>
                    <a:pt x="7772" y="501"/>
                  </a:lnTo>
                  <a:lnTo>
                    <a:pt x="7772"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4870475" y="5106450"/>
              <a:ext cx="150125" cy="133450"/>
            </a:xfrm>
            <a:custGeom>
              <a:avLst/>
              <a:gdLst/>
              <a:ahLst/>
              <a:cxnLst/>
              <a:rect l="l" t="t" r="r" b="b"/>
              <a:pathLst>
                <a:path w="6005" h="5338" extrusionOk="0">
                  <a:moveTo>
                    <a:pt x="2502" y="0"/>
                  </a:moveTo>
                  <a:cubicBezTo>
                    <a:pt x="1134" y="0"/>
                    <a:pt x="0" y="901"/>
                    <a:pt x="0" y="2035"/>
                  </a:cubicBezTo>
                  <a:cubicBezTo>
                    <a:pt x="0" y="2669"/>
                    <a:pt x="367" y="3236"/>
                    <a:pt x="934" y="3603"/>
                  </a:cubicBezTo>
                  <a:cubicBezTo>
                    <a:pt x="934" y="3636"/>
                    <a:pt x="934" y="3703"/>
                    <a:pt x="934" y="3736"/>
                  </a:cubicBezTo>
                  <a:cubicBezTo>
                    <a:pt x="934" y="4070"/>
                    <a:pt x="667" y="4370"/>
                    <a:pt x="334" y="4537"/>
                  </a:cubicBezTo>
                  <a:lnTo>
                    <a:pt x="334" y="4670"/>
                  </a:lnTo>
                  <a:cubicBezTo>
                    <a:pt x="968" y="4637"/>
                    <a:pt x="1568" y="4570"/>
                    <a:pt x="2102" y="4036"/>
                  </a:cubicBezTo>
                  <a:lnTo>
                    <a:pt x="2502" y="4036"/>
                  </a:lnTo>
                  <a:cubicBezTo>
                    <a:pt x="3870" y="4036"/>
                    <a:pt x="5004" y="3136"/>
                    <a:pt x="5004" y="2035"/>
                  </a:cubicBezTo>
                  <a:cubicBezTo>
                    <a:pt x="5004" y="901"/>
                    <a:pt x="3870" y="0"/>
                    <a:pt x="2502" y="0"/>
                  </a:cubicBezTo>
                  <a:close/>
                  <a:moveTo>
                    <a:pt x="5371" y="1868"/>
                  </a:moveTo>
                  <a:cubicBezTo>
                    <a:pt x="5404" y="1902"/>
                    <a:pt x="5404" y="1968"/>
                    <a:pt x="5404" y="2035"/>
                  </a:cubicBezTo>
                  <a:cubicBezTo>
                    <a:pt x="5404" y="2369"/>
                    <a:pt x="5304" y="2702"/>
                    <a:pt x="5137" y="3002"/>
                  </a:cubicBezTo>
                  <a:cubicBezTo>
                    <a:pt x="5004" y="3303"/>
                    <a:pt x="4804" y="3536"/>
                    <a:pt x="4504" y="3770"/>
                  </a:cubicBezTo>
                  <a:cubicBezTo>
                    <a:pt x="3970" y="4203"/>
                    <a:pt x="3269" y="4437"/>
                    <a:pt x="2502" y="4437"/>
                  </a:cubicBezTo>
                  <a:cubicBezTo>
                    <a:pt x="2869" y="4670"/>
                    <a:pt x="3336" y="4804"/>
                    <a:pt x="3836" y="4804"/>
                  </a:cubicBezTo>
                  <a:cubicBezTo>
                    <a:pt x="3970" y="4804"/>
                    <a:pt x="4070" y="4804"/>
                    <a:pt x="4170" y="4770"/>
                  </a:cubicBezTo>
                  <a:cubicBezTo>
                    <a:pt x="4637" y="5237"/>
                    <a:pt x="5137" y="5337"/>
                    <a:pt x="5671" y="5337"/>
                  </a:cubicBezTo>
                  <a:lnTo>
                    <a:pt x="5671" y="5237"/>
                  </a:lnTo>
                  <a:cubicBezTo>
                    <a:pt x="5371" y="5070"/>
                    <a:pt x="5171" y="4837"/>
                    <a:pt x="5171" y="4537"/>
                  </a:cubicBezTo>
                  <a:cubicBezTo>
                    <a:pt x="5171" y="4503"/>
                    <a:pt x="5204" y="4470"/>
                    <a:pt x="5204" y="4403"/>
                  </a:cubicBezTo>
                  <a:cubicBezTo>
                    <a:pt x="5671" y="4103"/>
                    <a:pt x="6005" y="3603"/>
                    <a:pt x="6005" y="3069"/>
                  </a:cubicBezTo>
                  <a:cubicBezTo>
                    <a:pt x="6005" y="2602"/>
                    <a:pt x="5771" y="2168"/>
                    <a:pt x="5371" y="186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4991400" y="4823750"/>
              <a:ext cx="136775" cy="136775"/>
            </a:xfrm>
            <a:custGeom>
              <a:avLst/>
              <a:gdLst/>
              <a:ahLst/>
              <a:cxnLst/>
              <a:rect l="l" t="t" r="r" b="b"/>
              <a:pathLst>
                <a:path w="5471" h="5471" extrusionOk="0">
                  <a:moveTo>
                    <a:pt x="2735" y="0"/>
                  </a:moveTo>
                  <a:cubicBezTo>
                    <a:pt x="1234" y="0"/>
                    <a:pt x="0" y="1234"/>
                    <a:pt x="0" y="2735"/>
                  </a:cubicBezTo>
                  <a:cubicBezTo>
                    <a:pt x="0" y="4236"/>
                    <a:pt x="1234" y="5471"/>
                    <a:pt x="2735" y="5471"/>
                  </a:cubicBezTo>
                  <a:cubicBezTo>
                    <a:pt x="3569" y="5471"/>
                    <a:pt x="4303" y="5104"/>
                    <a:pt x="4804" y="4537"/>
                  </a:cubicBezTo>
                  <a:lnTo>
                    <a:pt x="4270" y="4103"/>
                  </a:lnTo>
                  <a:cubicBezTo>
                    <a:pt x="4270" y="4136"/>
                    <a:pt x="4236" y="4170"/>
                    <a:pt x="4203" y="4203"/>
                  </a:cubicBezTo>
                  <a:cubicBezTo>
                    <a:pt x="3803" y="4570"/>
                    <a:pt x="3302" y="4803"/>
                    <a:pt x="2735" y="4803"/>
                  </a:cubicBezTo>
                  <a:cubicBezTo>
                    <a:pt x="2202" y="4803"/>
                    <a:pt x="1668" y="4570"/>
                    <a:pt x="1301" y="4203"/>
                  </a:cubicBezTo>
                  <a:cubicBezTo>
                    <a:pt x="901" y="3803"/>
                    <a:pt x="701" y="3302"/>
                    <a:pt x="701" y="2735"/>
                  </a:cubicBezTo>
                  <a:cubicBezTo>
                    <a:pt x="701" y="2202"/>
                    <a:pt x="901" y="1668"/>
                    <a:pt x="1301" y="1301"/>
                  </a:cubicBezTo>
                  <a:cubicBezTo>
                    <a:pt x="1668" y="901"/>
                    <a:pt x="2202" y="701"/>
                    <a:pt x="2735" y="701"/>
                  </a:cubicBezTo>
                  <a:cubicBezTo>
                    <a:pt x="3302" y="701"/>
                    <a:pt x="3803" y="901"/>
                    <a:pt x="4203" y="1301"/>
                  </a:cubicBezTo>
                  <a:lnTo>
                    <a:pt x="3436" y="2068"/>
                  </a:lnTo>
                  <a:lnTo>
                    <a:pt x="5471" y="2068"/>
                  </a:lnTo>
                  <a:lnTo>
                    <a:pt x="5471" y="0"/>
                  </a:lnTo>
                  <a:lnTo>
                    <a:pt x="4670" y="801"/>
                  </a:lnTo>
                  <a:cubicBezTo>
                    <a:pt x="4170" y="300"/>
                    <a:pt x="3503" y="0"/>
                    <a:pt x="273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5082300" y="3740475"/>
              <a:ext cx="200150" cy="174950"/>
            </a:xfrm>
            <a:custGeom>
              <a:avLst/>
              <a:gdLst/>
              <a:ahLst/>
              <a:cxnLst/>
              <a:rect l="l" t="t" r="r" b="b"/>
              <a:pathLst>
                <a:path w="8006" h="6998" extrusionOk="0">
                  <a:moveTo>
                    <a:pt x="6738" y="1901"/>
                  </a:moveTo>
                  <a:cubicBezTo>
                    <a:pt x="6738" y="1901"/>
                    <a:pt x="6705" y="1935"/>
                    <a:pt x="6671" y="1968"/>
                  </a:cubicBezTo>
                  <a:cubicBezTo>
                    <a:pt x="6638" y="2001"/>
                    <a:pt x="6605" y="2068"/>
                    <a:pt x="6571" y="2135"/>
                  </a:cubicBezTo>
                  <a:cubicBezTo>
                    <a:pt x="6505" y="2335"/>
                    <a:pt x="6471" y="2569"/>
                    <a:pt x="6471" y="2835"/>
                  </a:cubicBezTo>
                  <a:cubicBezTo>
                    <a:pt x="6471" y="3102"/>
                    <a:pt x="6505" y="3369"/>
                    <a:pt x="6571" y="3536"/>
                  </a:cubicBezTo>
                  <a:cubicBezTo>
                    <a:pt x="6605" y="3636"/>
                    <a:pt x="6638" y="3703"/>
                    <a:pt x="6671" y="3736"/>
                  </a:cubicBezTo>
                  <a:cubicBezTo>
                    <a:pt x="6705" y="3769"/>
                    <a:pt x="6738" y="3769"/>
                    <a:pt x="6738" y="3769"/>
                  </a:cubicBezTo>
                  <a:cubicBezTo>
                    <a:pt x="6772" y="3769"/>
                    <a:pt x="6805" y="3769"/>
                    <a:pt x="6838" y="3736"/>
                  </a:cubicBezTo>
                  <a:cubicBezTo>
                    <a:pt x="6872" y="3703"/>
                    <a:pt x="6905" y="3636"/>
                    <a:pt x="6938" y="3536"/>
                  </a:cubicBezTo>
                  <a:cubicBezTo>
                    <a:pt x="7005" y="3369"/>
                    <a:pt x="7038" y="3102"/>
                    <a:pt x="7038" y="2835"/>
                  </a:cubicBezTo>
                  <a:cubicBezTo>
                    <a:pt x="7038" y="2569"/>
                    <a:pt x="7005" y="2335"/>
                    <a:pt x="6938" y="2135"/>
                  </a:cubicBezTo>
                  <a:cubicBezTo>
                    <a:pt x="6905" y="2068"/>
                    <a:pt x="6872" y="2001"/>
                    <a:pt x="6838" y="1968"/>
                  </a:cubicBezTo>
                  <a:cubicBezTo>
                    <a:pt x="6805" y="1935"/>
                    <a:pt x="6772" y="1901"/>
                    <a:pt x="6738" y="1901"/>
                  </a:cubicBezTo>
                  <a:close/>
                  <a:moveTo>
                    <a:pt x="2068" y="1701"/>
                  </a:moveTo>
                  <a:lnTo>
                    <a:pt x="2068" y="1701"/>
                  </a:lnTo>
                  <a:cubicBezTo>
                    <a:pt x="1668" y="1735"/>
                    <a:pt x="1368" y="1768"/>
                    <a:pt x="967" y="1768"/>
                  </a:cubicBezTo>
                  <a:lnTo>
                    <a:pt x="434" y="1768"/>
                  </a:lnTo>
                  <a:lnTo>
                    <a:pt x="0" y="2502"/>
                  </a:lnTo>
                  <a:lnTo>
                    <a:pt x="0" y="3202"/>
                  </a:lnTo>
                  <a:lnTo>
                    <a:pt x="434" y="3936"/>
                  </a:lnTo>
                  <a:lnTo>
                    <a:pt x="967" y="3936"/>
                  </a:lnTo>
                  <a:cubicBezTo>
                    <a:pt x="1368" y="3936"/>
                    <a:pt x="1668" y="3970"/>
                    <a:pt x="2068" y="4003"/>
                  </a:cubicBezTo>
                  <a:cubicBezTo>
                    <a:pt x="2001" y="3636"/>
                    <a:pt x="1968" y="3269"/>
                    <a:pt x="1968" y="2835"/>
                  </a:cubicBezTo>
                  <a:cubicBezTo>
                    <a:pt x="1968" y="2435"/>
                    <a:pt x="2001" y="2035"/>
                    <a:pt x="2068" y="1701"/>
                  </a:cubicBezTo>
                  <a:close/>
                  <a:moveTo>
                    <a:pt x="6738" y="434"/>
                  </a:moveTo>
                  <a:cubicBezTo>
                    <a:pt x="6838" y="434"/>
                    <a:pt x="6905" y="500"/>
                    <a:pt x="6938" y="534"/>
                  </a:cubicBezTo>
                  <a:cubicBezTo>
                    <a:pt x="7038" y="667"/>
                    <a:pt x="7138" y="834"/>
                    <a:pt x="7205" y="1034"/>
                  </a:cubicBezTo>
                  <a:cubicBezTo>
                    <a:pt x="7405" y="1534"/>
                    <a:pt x="7505" y="2168"/>
                    <a:pt x="7505" y="2835"/>
                  </a:cubicBezTo>
                  <a:cubicBezTo>
                    <a:pt x="7505" y="3536"/>
                    <a:pt x="7405" y="4170"/>
                    <a:pt x="7205" y="4670"/>
                  </a:cubicBezTo>
                  <a:cubicBezTo>
                    <a:pt x="7138" y="4870"/>
                    <a:pt x="7038" y="5037"/>
                    <a:pt x="6938" y="5137"/>
                  </a:cubicBezTo>
                  <a:cubicBezTo>
                    <a:pt x="6905" y="5204"/>
                    <a:pt x="6838" y="5270"/>
                    <a:pt x="6738" y="5270"/>
                  </a:cubicBezTo>
                  <a:cubicBezTo>
                    <a:pt x="6671" y="5270"/>
                    <a:pt x="6605" y="5204"/>
                    <a:pt x="6571" y="5137"/>
                  </a:cubicBezTo>
                  <a:cubicBezTo>
                    <a:pt x="6471" y="5037"/>
                    <a:pt x="6371" y="4870"/>
                    <a:pt x="6271" y="4670"/>
                  </a:cubicBezTo>
                  <a:cubicBezTo>
                    <a:pt x="6104" y="4170"/>
                    <a:pt x="6004" y="3536"/>
                    <a:pt x="6004" y="2835"/>
                  </a:cubicBezTo>
                  <a:cubicBezTo>
                    <a:pt x="6004" y="2168"/>
                    <a:pt x="6104" y="1534"/>
                    <a:pt x="6271" y="1034"/>
                  </a:cubicBezTo>
                  <a:cubicBezTo>
                    <a:pt x="6371" y="834"/>
                    <a:pt x="6471" y="667"/>
                    <a:pt x="6571" y="534"/>
                  </a:cubicBezTo>
                  <a:cubicBezTo>
                    <a:pt x="6605" y="500"/>
                    <a:pt x="6671" y="434"/>
                    <a:pt x="6738" y="434"/>
                  </a:cubicBezTo>
                  <a:close/>
                  <a:moveTo>
                    <a:pt x="6338" y="0"/>
                  </a:moveTo>
                  <a:cubicBezTo>
                    <a:pt x="6338" y="0"/>
                    <a:pt x="4803" y="1134"/>
                    <a:pt x="2635" y="1601"/>
                  </a:cubicBezTo>
                  <a:cubicBezTo>
                    <a:pt x="2569" y="1935"/>
                    <a:pt x="2502" y="2368"/>
                    <a:pt x="2502" y="2869"/>
                  </a:cubicBezTo>
                  <a:cubicBezTo>
                    <a:pt x="2502" y="3336"/>
                    <a:pt x="2569" y="3769"/>
                    <a:pt x="2635" y="4103"/>
                  </a:cubicBezTo>
                  <a:cubicBezTo>
                    <a:pt x="4803" y="4570"/>
                    <a:pt x="6338" y="5704"/>
                    <a:pt x="6338" y="5704"/>
                  </a:cubicBezTo>
                  <a:lnTo>
                    <a:pt x="6972" y="5704"/>
                  </a:lnTo>
                  <a:cubicBezTo>
                    <a:pt x="7539" y="5704"/>
                    <a:pt x="8006" y="4403"/>
                    <a:pt x="8006" y="2835"/>
                  </a:cubicBezTo>
                  <a:cubicBezTo>
                    <a:pt x="8006" y="1268"/>
                    <a:pt x="7539" y="0"/>
                    <a:pt x="6972" y="0"/>
                  </a:cubicBezTo>
                  <a:close/>
                  <a:moveTo>
                    <a:pt x="1868" y="4336"/>
                  </a:moveTo>
                  <a:lnTo>
                    <a:pt x="2502" y="6838"/>
                  </a:lnTo>
                  <a:cubicBezTo>
                    <a:pt x="2526" y="6936"/>
                    <a:pt x="2604" y="6998"/>
                    <a:pt x="2697" y="6998"/>
                  </a:cubicBezTo>
                  <a:cubicBezTo>
                    <a:pt x="2731" y="6998"/>
                    <a:pt x="2766" y="6990"/>
                    <a:pt x="2802" y="6972"/>
                  </a:cubicBezTo>
                  <a:lnTo>
                    <a:pt x="3736" y="6605"/>
                  </a:lnTo>
                  <a:cubicBezTo>
                    <a:pt x="3836" y="6571"/>
                    <a:pt x="3903" y="6405"/>
                    <a:pt x="3836" y="6305"/>
                  </a:cubicBezTo>
                  <a:lnTo>
                    <a:pt x="2869" y="4503"/>
                  </a:lnTo>
                  <a:lnTo>
                    <a:pt x="1868" y="4336"/>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5491750" y="3170050"/>
              <a:ext cx="112600" cy="113450"/>
            </a:xfrm>
            <a:custGeom>
              <a:avLst/>
              <a:gdLst/>
              <a:ahLst/>
              <a:cxnLst/>
              <a:rect l="l" t="t" r="r" b="b"/>
              <a:pathLst>
                <a:path w="4504" h="4538" extrusionOk="0">
                  <a:moveTo>
                    <a:pt x="2202" y="868"/>
                  </a:moveTo>
                  <a:lnTo>
                    <a:pt x="2069" y="2836"/>
                  </a:lnTo>
                  <a:cubicBezTo>
                    <a:pt x="2035" y="2869"/>
                    <a:pt x="1968" y="2903"/>
                    <a:pt x="1968" y="2969"/>
                  </a:cubicBezTo>
                  <a:lnTo>
                    <a:pt x="1968" y="3270"/>
                  </a:lnTo>
                  <a:cubicBezTo>
                    <a:pt x="1968" y="3336"/>
                    <a:pt x="2035" y="3403"/>
                    <a:pt x="2102" y="3403"/>
                  </a:cubicBezTo>
                  <a:lnTo>
                    <a:pt x="2402" y="3403"/>
                  </a:lnTo>
                  <a:cubicBezTo>
                    <a:pt x="2469" y="3403"/>
                    <a:pt x="2536" y="3336"/>
                    <a:pt x="2536" y="3270"/>
                  </a:cubicBezTo>
                  <a:lnTo>
                    <a:pt x="2536" y="2969"/>
                  </a:lnTo>
                  <a:cubicBezTo>
                    <a:pt x="2536" y="2903"/>
                    <a:pt x="2502" y="2869"/>
                    <a:pt x="2435" y="2836"/>
                  </a:cubicBezTo>
                  <a:lnTo>
                    <a:pt x="2335" y="868"/>
                  </a:lnTo>
                  <a:close/>
                  <a:moveTo>
                    <a:pt x="2269" y="568"/>
                  </a:moveTo>
                  <a:cubicBezTo>
                    <a:pt x="2702" y="568"/>
                    <a:pt x="3136" y="768"/>
                    <a:pt x="3470" y="1068"/>
                  </a:cubicBezTo>
                  <a:cubicBezTo>
                    <a:pt x="3736" y="1335"/>
                    <a:pt x="3903" y="1702"/>
                    <a:pt x="3937" y="2069"/>
                  </a:cubicBezTo>
                  <a:cubicBezTo>
                    <a:pt x="3436" y="2236"/>
                    <a:pt x="3103" y="2703"/>
                    <a:pt x="3103" y="3270"/>
                  </a:cubicBezTo>
                  <a:cubicBezTo>
                    <a:pt x="3103" y="3403"/>
                    <a:pt x="3136" y="3570"/>
                    <a:pt x="3169" y="3703"/>
                  </a:cubicBezTo>
                  <a:cubicBezTo>
                    <a:pt x="2902" y="3870"/>
                    <a:pt x="2602" y="3970"/>
                    <a:pt x="2269" y="3970"/>
                  </a:cubicBezTo>
                  <a:cubicBezTo>
                    <a:pt x="1935" y="3970"/>
                    <a:pt x="1602" y="3870"/>
                    <a:pt x="1335" y="3703"/>
                  </a:cubicBezTo>
                  <a:cubicBezTo>
                    <a:pt x="1401" y="3570"/>
                    <a:pt x="1401" y="3403"/>
                    <a:pt x="1401" y="3270"/>
                  </a:cubicBezTo>
                  <a:cubicBezTo>
                    <a:pt x="1401" y="2703"/>
                    <a:pt x="1068" y="2236"/>
                    <a:pt x="567" y="2069"/>
                  </a:cubicBezTo>
                  <a:cubicBezTo>
                    <a:pt x="634" y="1702"/>
                    <a:pt x="801" y="1335"/>
                    <a:pt x="1068" y="1068"/>
                  </a:cubicBezTo>
                  <a:cubicBezTo>
                    <a:pt x="1401" y="768"/>
                    <a:pt x="1802" y="568"/>
                    <a:pt x="2269" y="568"/>
                  </a:cubicBezTo>
                  <a:close/>
                  <a:moveTo>
                    <a:pt x="2269" y="1"/>
                  </a:moveTo>
                  <a:cubicBezTo>
                    <a:pt x="1001" y="1"/>
                    <a:pt x="0" y="1035"/>
                    <a:pt x="0" y="2269"/>
                  </a:cubicBezTo>
                  <a:cubicBezTo>
                    <a:pt x="0" y="3537"/>
                    <a:pt x="1001" y="4537"/>
                    <a:pt x="2269" y="4537"/>
                  </a:cubicBezTo>
                  <a:cubicBezTo>
                    <a:pt x="3503" y="4537"/>
                    <a:pt x="4504" y="3537"/>
                    <a:pt x="4504" y="2269"/>
                  </a:cubicBezTo>
                  <a:cubicBezTo>
                    <a:pt x="4504" y="1035"/>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4538575" y="2597150"/>
              <a:ext cx="507050" cy="1963400"/>
            </a:xfrm>
            <a:custGeom>
              <a:avLst/>
              <a:gdLst/>
              <a:ahLst/>
              <a:cxnLst/>
              <a:rect l="l" t="t" r="r" b="b"/>
              <a:pathLst>
                <a:path w="20282" h="78536" extrusionOk="0">
                  <a:moveTo>
                    <a:pt x="6338" y="0"/>
                  </a:moveTo>
                  <a:lnTo>
                    <a:pt x="1968" y="1168"/>
                  </a:lnTo>
                  <a:lnTo>
                    <a:pt x="1968" y="2369"/>
                  </a:lnTo>
                  <a:lnTo>
                    <a:pt x="1968" y="4470"/>
                  </a:lnTo>
                  <a:cubicBezTo>
                    <a:pt x="1801" y="4403"/>
                    <a:pt x="1601" y="4370"/>
                    <a:pt x="1401" y="4370"/>
                  </a:cubicBezTo>
                  <a:cubicBezTo>
                    <a:pt x="634" y="4370"/>
                    <a:pt x="0" y="4804"/>
                    <a:pt x="0" y="5337"/>
                  </a:cubicBezTo>
                  <a:cubicBezTo>
                    <a:pt x="0" y="5905"/>
                    <a:pt x="634" y="6338"/>
                    <a:pt x="1401" y="6338"/>
                  </a:cubicBezTo>
                  <a:cubicBezTo>
                    <a:pt x="2135" y="6338"/>
                    <a:pt x="2769" y="5905"/>
                    <a:pt x="2769" y="5337"/>
                  </a:cubicBezTo>
                  <a:lnTo>
                    <a:pt x="2769" y="2369"/>
                  </a:lnTo>
                  <a:lnTo>
                    <a:pt x="5571" y="1601"/>
                  </a:lnTo>
                  <a:lnTo>
                    <a:pt x="5571" y="3670"/>
                  </a:lnTo>
                  <a:cubicBezTo>
                    <a:pt x="5371" y="3603"/>
                    <a:pt x="5171" y="3570"/>
                    <a:pt x="4970" y="3570"/>
                  </a:cubicBezTo>
                  <a:cubicBezTo>
                    <a:pt x="4203" y="3570"/>
                    <a:pt x="3569" y="4003"/>
                    <a:pt x="3569" y="4570"/>
                  </a:cubicBezTo>
                  <a:cubicBezTo>
                    <a:pt x="3569" y="5104"/>
                    <a:pt x="4203" y="5538"/>
                    <a:pt x="4970" y="5538"/>
                  </a:cubicBezTo>
                  <a:cubicBezTo>
                    <a:pt x="5738" y="5538"/>
                    <a:pt x="6338" y="5104"/>
                    <a:pt x="6338" y="4570"/>
                  </a:cubicBezTo>
                  <a:lnTo>
                    <a:pt x="6338" y="1168"/>
                  </a:lnTo>
                  <a:lnTo>
                    <a:pt x="6338" y="367"/>
                  </a:lnTo>
                  <a:lnTo>
                    <a:pt x="6338" y="0"/>
                  </a:lnTo>
                  <a:close/>
                  <a:moveTo>
                    <a:pt x="19314" y="77122"/>
                  </a:moveTo>
                  <a:cubicBezTo>
                    <a:pt x="19481" y="77122"/>
                    <a:pt x="19581" y="77256"/>
                    <a:pt x="19581" y="77389"/>
                  </a:cubicBezTo>
                  <a:cubicBezTo>
                    <a:pt x="19581" y="77556"/>
                    <a:pt x="19447" y="77656"/>
                    <a:pt x="19314" y="77656"/>
                  </a:cubicBezTo>
                  <a:cubicBezTo>
                    <a:pt x="19181" y="77656"/>
                    <a:pt x="19047" y="77522"/>
                    <a:pt x="19047" y="77389"/>
                  </a:cubicBezTo>
                  <a:cubicBezTo>
                    <a:pt x="19080" y="77222"/>
                    <a:pt x="19181" y="77122"/>
                    <a:pt x="19314" y="77122"/>
                  </a:cubicBezTo>
                  <a:close/>
                  <a:moveTo>
                    <a:pt x="16687" y="71448"/>
                  </a:moveTo>
                  <a:cubicBezTo>
                    <a:pt x="16707" y="71448"/>
                    <a:pt x="16726" y="71449"/>
                    <a:pt x="16745" y="71451"/>
                  </a:cubicBezTo>
                  <a:cubicBezTo>
                    <a:pt x="17012" y="71451"/>
                    <a:pt x="17246" y="71685"/>
                    <a:pt x="17212" y="71918"/>
                  </a:cubicBezTo>
                  <a:cubicBezTo>
                    <a:pt x="17179" y="72953"/>
                    <a:pt x="17579" y="73553"/>
                    <a:pt x="18313" y="74120"/>
                  </a:cubicBezTo>
                  <a:cubicBezTo>
                    <a:pt x="18447" y="74220"/>
                    <a:pt x="18547" y="74287"/>
                    <a:pt x="18680" y="74354"/>
                  </a:cubicBezTo>
                  <a:lnTo>
                    <a:pt x="18580" y="77055"/>
                  </a:lnTo>
                  <a:cubicBezTo>
                    <a:pt x="17813" y="77089"/>
                    <a:pt x="17546" y="77322"/>
                    <a:pt x="17313" y="77556"/>
                  </a:cubicBezTo>
                  <a:cubicBezTo>
                    <a:pt x="17123" y="77746"/>
                    <a:pt x="16903" y="78025"/>
                    <a:pt x="16027" y="78025"/>
                  </a:cubicBezTo>
                  <a:cubicBezTo>
                    <a:pt x="15980" y="78025"/>
                    <a:pt x="15930" y="78025"/>
                    <a:pt x="15878" y="78023"/>
                  </a:cubicBezTo>
                  <a:lnTo>
                    <a:pt x="15478" y="78023"/>
                  </a:lnTo>
                  <a:lnTo>
                    <a:pt x="15344" y="77989"/>
                  </a:lnTo>
                  <a:cubicBezTo>
                    <a:pt x="15111" y="77989"/>
                    <a:pt x="14944" y="77789"/>
                    <a:pt x="14978" y="77589"/>
                  </a:cubicBezTo>
                  <a:cubicBezTo>
                    <a:pt x="14978" y="77522"/>
                    <a:pt x="14978" y="77422"/>
                    <a:pt x="15011" y="77389"/>
                  </a:cubicBezTo>
                  <a:lnTo>
                    <a:pt x="15144" y="77189"/>
                  </a:lnTo>
                  <a:lnTo>
                    <a:pt x="14944" y="77022"/>
                  </a:lnTo>
                  <a:cubicBezTo>
                    <a:pt x="14844" y="76955"/>
                    <a:pt x="14777" y="76822"/>
                    <a:pt x="14777" y="76689"/>
                  </a:cubicBezTo>
                  <a:cubicBezTo>
                    <a:pt x="14777" y="76622"/>
                    <a:pt x="14811" y="76555"/>
                    <a:pt x="14844" y="76488"/>
                  </a:cubicBezTo>
                  <a:lnTo>
                    <a:pt x="14978" y="76288"/>
                  </a:lnTo>
                  <a:lnTo>
                    <a:pt x="14777" y="76155"/>
                  </a:lnTo>
                  <a:cubicBezTo>
                    <a:pt x="14677" y="76055"/>
                    <a:pt x="14611" y="75955"/>
                    <a:pt x="14611" y="75788"/>
                  </a:cubicBezTo>
                  <a:cubicBezTo>
                    <a:pt x="14611" y="75603"/>
                    <a:pt x="14782" y="75417"/>
                    <a:pt x="14966" y="75417"/>
                  </a:cubicBezTo>
                  <a:cubicBezTo>
                    <a:pt x="14981" y="75417"/>
                    <a:pt x="14996" y="75418"/>
                    <a:pt x="15011" y="75421"/>
                  </a:cubicBezTo>
                  <a:lnTo>
                    <a:pt x="15078" y="75421"/>
                  </a:lnTo>
                  <a:lnTo>
                    <a:pt x="15078" y="74887"/>
                  </a:lnTo>
                  <a:lnTo>
                    <a:pt x="15044" y="74887"/>
                  </a:lnTo>
                  <a:lnTo>
                    <a:pt x="13009" y="74821"/>
                  </a:lnTo>
                  <a:cubicBezTo>
                    <a:pt x="12743" y="74787"/>
                    <a:pt x="12509" y="74554"/>
                    <a:pt x="12542" y="74287"/>
                  </a:cubicBezTo>
                  <a:cubicBezTo>
                    <a:pt x="12542" y="74006"/>
                    <a:pt x="12747" y="73783"/>
                    <a:pt x="13019" y="73783"/>
                  </a:cubicBezTo>
                  <a:cubicBezTo>
                    <a:pt x="13038" y="73783"/>
                    <a:pt x="13057" y="73784"/>
                    <a:pt x="13076" y="73786"/>
                  </a:cubicBezTo>
                  <a:lnTo>
                    <a:pt x="16579" y="73920"/>
                  </a:lnTo>
                  <a:cubicBezTo>
                    <a:pt x="16545" y="73753"/>
                    <a:pt x="16512" y="73586"/>
                    <a:pt x="16479" y="73386"/>
                  </a:cubicBezTo>
                  <a:cubicBezTo>
                    <a:pt x="16312" y="72752"/>
                    <a:pt x="16212" y="72586"/>
                    <a:pt x="16245" y="71885"/>
                  </a:cubicBezTo>
                  <a:cubicBezTo>
                    <a:pt x="16245" y="71638"/>
                    <a:pt x="16446" y="71448"/>
                    <a:pt x="16687" y="71448"/>
                  </a:cubicBezTo>
                  <a:close/>
                  <a:moveTo>
                    <a:pt x="16745" y="70818"/>
                  </a:moveTo>
                  <a:cubicBezTo>
                    <a:pt x="16145" y="70818"/>
                    <a:pt x="15645" y="71285"/>
                    <a:pt x="15611" y="71852"/>
                  </a:cubicBezTo>
                  <a:cubicBezTo>
                    <a:pt x="15611" y="72552"/>
                    <a:pt x="15678" y="72719"/>
                    <a:pt x="15845" y="73386"/>
                  </a:cubicBezTo>
                  <a:lnTo>
                    <a:pt x="13043" y="73253"/>
                  </a:lnTo>
                  <a:cubicBezTo>
                    <a:pt x="12476" y="73253"/>
                    <a:pt x="11975" y="73686"/>
                    <a:pt x="11975" y="74253"/>
                  </a:cubicBezTo>
                  <a:cubicBezTo>
                    <a:pt x="11942" y="74821"/>
                    <a:pt x="12376" y="75288"/>
                    <a:pt x="12943" y="75321"/>
                  </a:cubicBezTo>
                  <a:lnTo>
                    <a:pt x="14144" y="75354"/>
                  </a:lnTo>
                  <a:cubicBezTo>
                    <a:pt x="14077" y="75488"/>
                    <a:pt x="14044" y="75621"/>
                    <a:pt x="14044" y="75755"/>
                  </a:cubicBezTo>
                  <a:cubicBezTo>
                    <a:pt x="14010" y="76021"/>
                    <a:pt x="14110" y="76222"/>
                    <a:pt x="14244" y="76422"/>
                  </a:cubicBezTo>
                  <a:cubicBezTo>
                    <a:pt x="14244" y="76488"/>
                    <a:pt x="14210" y="76588"/>
                    <a:pt x="14210" y="76655"/>
                  </a:cubicBezTo>
                  <a:cubicBezTo>
                    <a:pt x="14210" y="76889"/>
                    <a:pt x="14277" y="77122"/>
                    <a:pt x="14444" y="77289"/>
                  </a:cubicBezTo>
                  <a:cubicBezTo>
                    <a:pt x="14410" y="77389"/>
                    <a:pt x="14410" y="77456"/>
                    <a:pt x="14410" y="77556"/>
                  </a:cubicBezTo>
                  <a:cubicBezTo>
                    <a:pt x="14377" y="78056"/>
                    <a:pt x="14744" y="78490"/>
                    <a:pt x="15244" y="78523"/>
                  </a:cubicBezTo>
                  <a:lnTo>
                    <a:pt x="15778" y="78523"/>
                  </a:lnTo>
                  <a:cubicBezTo>
                    <a:pt x="15912" y="78531"/>
                    <a:pt x="16037" y="78535"/>
                    <a:pt x="16153" y="78535"/>
                  </a:cubicBezTo>
                  <a:cubicBezTo>
                    <a:pt x="16530" y="78535"/>
                    <a:pt x="16824" y="78492"/>
                    <a:pt x="17079" y="78390"/>
                  </a:cubicBezTo>
                  <a:cubicBezTo>
                    <a:pt x="17379" y="78290"/>
                    <a:pt x="17546" y="78123"/>
                    <a:pt x="17679" y="77989"/>
                  </a:cubicBezTo>
                  <a:cubicBezTo>
                    <a:pt x="17880" y="77823"/>
                    <a:pt x="18013" y="77689"/>
                    <a:pt x="18513" y="77656"/>
                  </a:cubicBezTo>
                  <a:lnTo>
                    <a:pt x="18513" y="78123"/>
                  </a:lnTo>
                  <a:lnTo>
                    <a:pt x="20048" y="78190"/>
                  </a:lnTo>
                  <a:lnTo>
                    <a:pt x="20281" y="73053"/>
                  </a:lnTo>
                  <a:lnTo>
                    <a:pt x="18714" y="72986"/>
                  </a:lnTo>
                  <a:lnTo>
                    <a:pt x="18680" y="73686"/>
                  </a:lnTo>
                  <a:cubicBezTo>
                    <a:pt x="18680" y="73686"/>
                    <a:pt x="18647" y="73653"/>
                    <a:pt x="18647" y="73653"/>
                  </a:cubicBezTo>
                  <a:cubicBezTo>
                    <a:pt x="18046" y="73186"/>
                    <a:pt x="17746" y="72786"/>
                    <a:pt x="17780" y="71952"/>
                  </a:cubicBezTo>
                  <a:cubicBezTo>
                    <a:pt x="17813" y="71351"/>
                    <a:pt x="17346" y="70851"/>
                    <a:pt x="16745" y="7081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4861300" y="4007325"/>
              <a:ext cx="157625" cy="157625"/>
            </a:xfrm>
            <a:custGeom>
              <a:avLst/>
              <a:gdLst/>
              <a:ahLst/>
              <a:cxnLst/>
              <a:rect l="l" t="t" r="r" b="b"/>
              <a:pathLst>
                <a:path w="6305" h="6305" extrusionOk="0">
                  <a:moveTo>
                    <a:pt x="1968" y="0"/>
                  </a:moveTo>
                  <a:lnTo>
                    <a:pt x="1968" y="3169"/>
                  </a:lnTo>
                  <a:lnTo>
                    <a:pt x="0" y="3169"/>
                  </a:lnTo>
                  <a:lnTo>
                    <a:pt x="3169" y="6305"/>
                  </a:lnTo>
                  <a:lnTo>
                    <a:pt x="6305" y="3169"/>
                  </a:lnTo>
                  <a:lnTo>
                    <a:pt x="4337" y="3169"/>
                  </a:lnTo>
                  <a:lnTo>
                    <a:pt x="4337"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4688675" y="4701975"/>
              <a:ext cx="131775" cy="131800"/>
            </a:xfrm>
            <a:custGeom>
              <a:avLst/>
              <a:gdLst/>
              <a:ahLst/>
              <a:cxnLst/>
              <a:rect l="l" t="t" r="r" b="b"/>
              <a:pathLst>
                <a:path w="5271" h="5272" extrusionOk="0">
                  <a:moveTo>
                    <a:pt x="2636" y="401"/>
                  </a:moveTo>
                  <a:cubicBezTo>
                    <a:pt x="3203" y="401"/>
                    <a:pt x="3736" y="601"/>
                    <a:pt x="4137" y="968"/>
                  </a:cubicBezTo>
                  <a:cubicBezTo>
                    <a:pt x="4103" y="1002"/>
                    <a:pt x="3770" y="1469"/>
                    <a:pt x="2969" y="1769"/>
                  </a:cubicBezTo>
                  <a:cubicBezTo>
                    <a:pt x="2602" y="1102"/>
                    <a:pt x="2169" y="535"/>
                    <a:pt x="2135" y="468"/>
                  </a:cubicBezTo>
                  <a:cubicBezTo>
                    <a:pt x="2302" y="401"/>
                    <a:pt x="2469" y="401"/>
                    <a:pt x="2636" y="401"/>
                  </a:cubicBezTo>
                  <a:close/>
                  <a:moveTo>
                    <a:pt x="1702" y="601"/>
                  </a:moveTo>
                  <a:cubicBezTo>
                    <a:pt x="1735" y="701"/>
                    <a:pt x="2169" y="1235"/>
                    <a:pt x="2536" y="1902"/>
                  </a:cubicBezTo>
                  <a:cubicBezTo>
                    <a:pt x="1468" y="2169"/>
                    <a:pt x="534" y="2169"/>
                    <a:pt x="434" y="2169"/>
                  </a:cubicBezTo>
                  <a:cubicBezTo>
                    <a:pt x="601" y="1469"/>
                    <a:pt x="1068" y="902"/>
                    <a:pt x="1702" y="601"/>
                  </a:cubicBezTo>
                  <a:close/>
                  <a:moveTo>
                    <a:pt x="4370" y="1235"/>
                  </a:moveTo>
                  <a:cubicBezTo>
                    <a:pt x="4704" y="1602"/>
                    <a:pt x="4904" y="2102"/>
                    <a:pt x="4904" y="2603"/>
                  </a:cubicBezTo>
                  <a:cubicBezTo>
                    <a:pt x="4827" y="2603"/>
                    <a:pt x="4375" y="2504"/>
                    <a:pt x="3836" y="2504"/>
                  </a:cubicBezTo>
                  <a:cubicBezTo>
                    <a:pt x="3675" y="2504"/>
                    <a:pt x="3506" y="2513"/>
                    <a:pt x="3336" y="2536"/>
                  </a:cubicBezTo>
                  <a:cubicBezTo>
                    <a:pt x="3303" y="2503"/>
                    <a:pt x="3303" y="2469"/>
                    <a:pt x="3269" y="2436"/>
                  </a:cubicBezTo>
                  <a:cubicBezTo>
                    <a:pt x="3236" y="2336"/>
                    <a:pt x="3203" y="2202"/>
                    <a:pt x="3136" y="2102"/>
                  </a:cubicBezTo>
                  <a:cubicBezTo>
                    <a:pt x="3970" y="1769"/>
                    <a:pt x="4337" y="1268"/>
                    <a:pt x="4370" y="1235"/>
                  </a:cubicBezTo>
                  <a:close/>
                  <a:moveTo>
                    <a:pt x="2702" y="2269"/>
                  </a:moveTo>
                  <a:cubicBezTo>
                    <a:pt x="2769" y="2369"/>
                    <a:pt x="2836" y="2503"/>
                    <a:pt x="2903" y="2636"/>
                  </a:cubicBezTo>
                  <a:lnTo>
                    <a:pt x="2802" y="2669"/>
                  </a:lnTo>
                  <a:cubicBezTo>
                    <a:pt x="1635" y="3036"/>
                    <a:pt x="1035" y="4070"/>
                    <a:pt x="968" y="4137"/>
                  </a:cubicBezTo>
                  <a:cubicBezTo>
                    <a:pt x="634" y="3737"/>
                    <a:pt x="401" y="3203"/>
                    <a:pt x="401" y="2636"/>
                  </a:cubicBezTo>
                  <a:lnTo>
                    <a:pt x="401" y="2569"/>
                  </a:lnTo>
                  <a:cubicBezTo>
                    <a:pt x="417" y="2569"/>
                    <a:pt x="462" y="2570"/>
                    <a:pt x="530" y="2570"/>
                  </a:cubicBezTo>
                  <a:cubicBezTo>
                    <a:pt x="868" y="2570"/>
                    <a:pt x="1785" y="2547"/>
                    <a:pt x="2702" y="2269"/>
                  </a:cubicBezTo>
                  <a:close/>
                  <a:moveTo>
                    <a:pt x="3928" y="2871"/>
                  </a:moveTo>
                  <a:cubicBezTo>
                    <a:pt x="4427" y="2871"/>
                    <a:pt x="4819" y="2977"/>
                    <a:pt x="4871" y="3003"/>
                  </a:cubicBezTo>
                  <a:cubicBezTo>
                    <a:pt x="4771" y="3637"/>
                    <a:pt x="4404" y="4171"/>
                    <a:pt x="3903" y="4504"/>
                  </a:cubicBezTo>
                  <a:cubicBezTo>
                    <a:pt x="3870" y="4371"/>
                    <a:pt x="3770" y="3704"/>
                    <a:pt x="3470" y="2903"/>
                  </a:cubicBezTo>
                  <a:cubicBezTo>
                    <a:pt x="3628" y="2880"/>
                    <a:pt x="3782" y="2871"/>
                    <a:pt x="3928" y="2871"/>
                  </a:cubicBezTo>
                  <a:close/>
                  <a:moveTo>
                    <a:pt x="3036" y="3003"/>
                  </a:moveTo>
                  <a:cubicBezTo>
                    <a:pt x="3370" y="3837"/>
                    <a:pt x="3503" y="4504"/>
                    <a:pt x="3536" y="4704"/>
                  </a:cubicBezTo>
                  <a:cubicBezTo>
                    <a:pt x="3269" y="4838"/>
                    <a:pt x="2969" y="4904"/>
                    <a:pt x="2636" y="4904"/>
                  </a:cubicBezTo>
                  <a:cubicBezTo>
                    <a:pt x="2135" y="4904"/>
                    <a:pt x="1635" y="4704"/>
                    <a:pt x="1268" y="4404"/>
                  </a:cubicBezTo>
                  <a:cubicBezTo>
                    <a:pt x="1301" y="4337"/>
                    <a:pt x="1768" y="3437"/>
                    <a:pt x="3036" y="3003"/>
                  </a:cubicBezTo>
                  <a:close/>
                  <a:moveTo>
                    <a:pt x="2636" y="1"/>
                  </a:moveTo>
                  <a:cubicBezTo>
                    <a:pt x="1201" y="1"/>
                    <a:pt x="0" y="1202"/>
                    <a:pt x="0" y="2636"/>
                  </a:cubicBezTo>
                  <a:cubicBezTo>
                    <a:pt x="0" y="4104"/>
                    <a:pt x="1201" y="5271"/>
                    <a:pt x="2636" y="5271"/>
                  </a:cubicBezTo>
                  <a:cubicBezTo>
                    <a:pt x="4103" y="5271"/>
                    <a:pt x="5271" y="4104"/>
                    <a:pt x="5271" y="2636"/>
                  </a:cubicBezTo>
                  <a:cubicBezTo>
                    <a:pt x="5271" y="1202"/>
                    <a:pt x="4103" y="1"/>
                    <a:pt x="26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4645300" y="540247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770" y="4071"/>
                  </a:lnTo>
                  <a:lnTo>
                    <a:pt x="2736" y="4037"/>
                  </a:lnTo>
                  <a:lnTo>
                    <a:pt x="968" y="2269"/>
                  </a:lnTo>
                  <a:cubicBezTo>
                    <a:pt x="801" y="2102"/>
                    <a:pt x="701" y="1869"/>
                    <a:pt x="701" y="1602"/>
                  </a:cubicBezTo>
                  <a:cubicBezTo>
                    <a:pt x="701" y="1102"/>
                    <a:pt x="1102" y="701"/>
                    <a:pt x="1602" y="701"/>
                  </a:cubicBezTo>
                  <a:cubicBezTo>
                    <a:pt x="1836" y="701"/>
                    <a:pt x="2102" y="802"/>
                    <a:pt x="2269" y="1002"/>
                  </a:cubicBezTo>
                  <a:lnTo>
                    <a:pt x="2770" y="1569"/>
                  </a:lnTo>
                  <a:lnTo>
                    <a:pt x="3303" y="1002"/>
                  </a:lnTo>
                  <a:cubicBezTo>
                    <a:pt x="3470" y="802"/>
                    <a:pt x="3704" y="701"/>
                    <a:pt x="3970" y="701"/>
                  </a:cubicBezTo>
                  <a:close/>
                  <a:moveTo>
                    <a:pt x="1602" y="1"/>
                  </a:moveTo>
                  <a:cubicBezTo>
                    <a:pt x="701" y="1"/>
                    <a:pt x="1" y="735"/>
                    <a:pt x="1" y="1602"/>
                  </a:cubicBezTo>
                  <a:cubicBezTo>
                    <a:pt x="1" y="2069"/>
                    <a:pt x="201" y="2503"/>
                    <a:pt x="535" y="2803"/>
                  </a:cubicBezTo>
                  <a:lnTo>
                    <a:pt x="501" y="2803"/>
                  </a:lnTo>
                  <a:lnTo>
                    <a:pt x="2269" y="4538"/>
                  </a:lnTo>
                  <a:cubicBezTo>
                    <a:pt x="2436" y="4704"/>
                    <a:pt x="2603" y="4871"/>
                    <a:pt x="2770" y="4871"/>
                  </a:cubicBezTo>
                  <a:cubicBezTo>
                    <a:pt x="2970" y="4871"/>
                    <a:pt x="3136" y="4704"/>
                    <a:pt x="3303" y="4538"/>
                  </a:cubicBezTo>
                  <a:lnTo>
                    <a:pt x="5038" y="2803"/>
                  </a:lnTo>
                  <a:cubicBezTo>
                    <a:pt x="5371" y="2503"/>
                    <a:pt x="5572" y="2069"/>
                    <a:pt x="5572" y="1602"/>
                  </a:cubicBezTo>
                  <a:cubicBezTo>
                    <a:pt x="5572" y="735"/>
                    <a:pt x="4838" y="1"/>
                    <a:pt x="3970" y="1"/>
                  </a:cubicBezTo>
                  <a:cubicBezTo>
                    <a:pt x="3503" y="1"/>
                    <a:pt x="3070" y="201"/>
                    <a:pt x="2770" y="535"/>
                  </a:cubicBezTo>
                  <a:cubicBezTo>
                    <a:pt x="2469"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4512725" y="5020550"/>
              <a:ext cx="135100" cy="100925"/>
            </a:xfrm>
            <a:custGeom>
              <a:avLst/>
              <a:gdLst/>
              <a:ahLst/>
              <a:cxnLst/>
              <a:rect l="l" t="t" r="r" b="b"/>
              <a:pathLst>
                <a:path w="5404" h="4037" extrusionOk="0">
                  <a:moveTo>
                    <a:pt x="667" y="1001"/>
                  </a:moveTo>
                  <a:lnTo>
                    <a:pt x="667" y="1335"/>
                  </a:lnTo>
                  <a:lnTo>
                    <a:pt x="4036" y="1335"/>
                  </a:lnTo>
                  <a:lnTo>
                    <a:pt x="4036" y="1001"/>
                  </a:lnTo>
                  <a:close/>
                  <a:moveTo>
                    <a:pt x="2702" y="1668"/>
                  </a:moveTo>
                  <a:lnTo>
                    <a:pt x="2702" y="2002"/>
                  </a:lnTo>
                  <a:lnTo>
                    <a:pt x="4036" y="2002"/>
                  </a:lnTo>
                  <a:lnTo>
                    <a:pt x="4036" y="1668"/>
                  </a:lnTo>
                  <a:close/>
                  <a:moveTo>
                    <a:pt x="2702" y="2369"/>
                  </a:moveTo>
                  <a:lnTo>
                    <a:pt x="2702" y="2702"/>
                  </a:lnTo>
                  <a:lnTo>
                    <a:pt x="4036" y="2702"/>
                  </a:lnTo>
                  <a:lnTo>
                    <a:pt x="4036" y="2369"/>
                  </a:lnTo>
                  <a:close/>
                  <a:moveTo>
                    <a:pt x="667" y="1668"/>
                  </a:moveTo>
                  <a:lnTo>
                    <a:pt x="667" y="3369"/>
                  </a:lnTo>
                  <a:lnTo>
                    <a:pt x="2368" y="3369"/>
                  </a:lnTo>
                  <a:lnTo>
                    <a:pt x="2368" y="1668"/>
                  </a:lnTo>
                  <a:close/>
                  <a:moveTo>
                    <a:pt x="2702" y="3036"/>
                  </a:moveTo>
                  <a:lnTo>
                    <a:pt x="2702" y="3369"/>
                  </a:lnTo>
                  <a:lnTo>
                    <a:pt x="3703" y="3369"/>
                  </a:lnTo>
                  <a:lnTo>
                    <a:pt x="3703" y="3036"/>
                  </a:lnTo>
                  <a:close/>
                  <a:moveTo>
                    <a:pt x="4403" y="334"/>
                  </a:moveTo>
                  <a:lnTo>
                    <a:pt x="4403" y="3703"/>
                  </a:lnTo>
                  <a:lnTo>
                    <a:pt x="334" y="3703"/>
                  </a:lnTo>
                  <a:lnTo>
                    <a:pt x="334" y="334"/>
                  </a:lnTo>
                  <a:close/>
                  <a:moveTo>
                    <a:pt x="0" y="0"/>
                  </a:moveTo>
                  <a:lnTo>
                    <a:pt x="0" y="3703"/>
                  </a:lnTo>
                  <a:cubicBezTo>
                    <a:pt x="0" y="3870"/>
                    <a:pt x="167" y="4037"/>
                    <a:pt x="334" y="4037"/>
                  </a:cubicBezTo>
                  <a:lnTo>
                    <a:pt x="4904" y="4037"/>
                  </a:lnTo>
                  <a:cubicBezTo>
                    <a:pt x="5170" y="4037"/>
                    <a:pt x="5404" y="3803"/>
                    <a:pt x="5404" y="3536"/>
                  </a:cubicBezTo>
                  <a:lnTo>
                    <a:pt x="5404" y="667"/>
                  </a:lnTo>
                  <a:lnTo>
                    <a:pt x="4737" y="667"/>
                  </a:lnTo>
                  <a:lnTo>
                    <a:pt x="4737"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4845450" y="5678525"/>
              <a:ext cx="98425" cy="101750"/>
            </a:xfrm>
            <a:custGeom>
              <a:avLst/>
              <a:gdLst/>
              <a:ahLst/>
              <a:cxnLst/>
              <a:rect l="l" t="t" r="r" b="b"/>
              <a:pathLst>
                <a:path w="3937" h="4070" extrusionOk="0">
                  <a:moveTo>
                    <a:pt x="1969" y="1201"/>
                  </a:moveTo>
                  <a:cubicBezTo>
                    <a:pt x="2402" y="1201"/>
                    <a:pt x="2769" y="1568"/>
                    <a:pt x="2769" y="2035"/>
                  </a:cubicBezTo>
                  <a:cubicBezTo>
                    <a:pt x="2769" y="2502"/>
                    <a:pt x="2402" y="2869"/>
                    <a:pt x="1969" y="2869"/>
                  </a:cubicBezTo>
                  <a:cubicBezTo>
                    <a:pt x="1502" y="2869"/>
                    <a:pt x="1135" y="2502"/>
                    <a:pt x="1135" y="2035"/>
                  </a:cubicBezTo>
                  <a:cubicBezTo>
                    <a:pt x="1135" y="1568"/>
                    <a:pt x="1502" y="1201"/>
                    <a:pt x="1969" y="1201"/>
                  </a:cubicBezTo>
                  <a:close/>
                  <a:moveTo>
                    <a:pt x="1568" y="0"/>
                  </a:moveTo>
                  <a:cubicBezTo>
                    <a:pt x="1568" y="134"/>
                    <a:pt x="1535" y="267"/>
                    <a:pt x="1468" y="400"/>
                  </a:cubicBezTo>
                  <a:cubicBezTo>
                    <a:pt x="1314" y="643"/>
                    <a:pt x="1058" y="769"/>
                    <a:pt x="796" y="769"/>
                  </a:cubicBezTo>
                  <a:cubicBezTo>
                    <a:pt x="662" y="769"/>
                    <a:pt x="526" y="735"/>
                    <a:pt x="401" y="667"/>
                  </a:cubicBezTo>
                  <a:lnTo>
                    <a:pt x="1" y="1368"/>
                  </a:lnTo>
                  <a:cubicBezTo>
                    <a:pt x="101" y="1435"/>
                    <a:pt x="201" y="1535"/>
                    <a:pt x="267" y="1635"/>
                  </a:cubicBezTo>
                  <a:cubicBezTo>
                    <a:pt x="501" y="2002"/>
                    <a:pt x="368" y="2502"/>
                    <a:pt x="1" y="2702"/>
                  </a:cubicBezTo>
                  <a:lnTo>
                    <a:pt x="401" y="3403"/>
                  </a:lnTo>
                  <a:cubicBezTo>
                    <a:pt x="501" y="3336"/>
                    <a:pt x="634" y="3303"/>
                    <a:pt x="768" y="3303"/>
                  </a:cubicBezTo>
                  <a:cubicBezTo>
                    <a:pt x="1201" y="3303"/>
                    <a:pt x="1568" y="3636"/>
                    <a:pt x="1568" y="4070"/>
                  </a:cubicBezTo>
                  <a:lnTo>
                    <a:pt x="2369" y="4070"/>
                  </a:lnTo>
                  <a:cubicBezTo>
                    <a:pt x="2369" y="3936"/>
                    <a:pt x="2402" y="3803"/>
                    <a:pt x="2469" y="3703"/>
                  </a:cubicBezTo>
                  <a:cubicBezTo>
                    <a:pt x="2606" y="3451"/>
                    <a:pt x="2869" y="3310"/>
                    <a:pt x="3149" y="3310"/>
                  </a:cubicBezTo>
                  <a:cubicBezTo>
                    <a:pt x="3278" y="3310"/>
                    <a:pt x="3410" y="3340"/>
                    <a:pt x="3536" y="3403"/>
                  </a:cubicBezTo>
                  <a:lnTo>
                    <a:pt x="3937" y="2702"/>
                  </a:lnTo>
                  <a:cubicBezTo>
                    <a:pt x="3803" y="2635"/>
                    <a:pt x="3703" y="2535"/>
                    <a:pt x="3637" y="2435"/>
                  </a:cubicBezTo>
                  <a:cubicBezTo>
                    <a:pt x="3436" y="2068"/>
                    <a:pt x="3570" y="1568"/>
                    <a:pt x="3937" y="1368"/>
                  </a:cubicBezTo>
                  <a:lnTo>
                    <a:pt x="3536" y="667"/>
                  </a:lnTo>
                  <a:cubicBezTo>
                    <a:pt x="3403" y="734"/>
                    <a:pt x="3270" y="767"/>
                    <a:pt x="3136" y="767"/>
                  </a:cubicBezTo>
                  <a:cubicBezTo>
                    <a:pt x="2703" y="767"/>
                    <a:pt x="2369" y="434"/>
                    <a:pt x="23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4290050" y="5649325"/>
              <a:ext cx="165150" cy="164300"/>
            </a:xfrm>
            <a:custGeom>
              <a:avLst/>
              <a:gdLst/>
              <a:ahLst/>
              <a:cxnLst/>
              <a:rect l="l" t="t" r="r" b="b"/>
              <a:pathLst>
                <a:path w="6606" h="6572" extrusionOk="0">
                  <a:moveTo>
                    <a:pt x="3904" y="1635"/>
                  </a:moveTo>
                  <a:lnTo>
                    <a:pt x="4337" y="2069"/>
                  </a:lnTo>
                  <a:lnTo>
                    <a:pt x="2903" y="3503"/>
                  </a:lnTo>
                  <a:lnTo>
                    <a:pt x="2469" y="3070"/>
                  </a:lnTo>
                  <a:lnTo>
                    <a:pt x="3904" y="1635"/>
                  </a:lnTo>
                  <a:close/>
                  <a:moveTo>
                    <a:pt x="3503" y="1"/>
                  </a:moveTo>
                  <a:lnTo>
                    <a:pt x="2903" y="634"/>
                  </a:lnTo>
                  <a:lnTo>
                    <a:pt x="3503" y="1235"/>
                  </a:lnTo>
                  <a:lnTo>
                    <a:pt x="2069" y="2869"/>
                  </a:lnTo>
                  <a:lnTo>
                    <a:pt x="635" y="2869"/>
                  </a:lnTo>
                  <a:lnTo>
                    <a:pt x="1769" y="4004"/>
                  </a:lnTo>
                  <a:lnTo>
                    <a:pt x="1" y="6339"/>
                  </a:lnTo>
                  <a:lnTo>
                    <a:pt x="1" y="6572"/>
                  </a:lnTo>
                  <a:lnTo>
                    <a:pt x="268" y="6572"/>
                  </a:lnTo>
                  <a:lnTo>
                    <a:pt x="2569" y="4837"/>
                  </a:lnTo>
                  <a:lnTo>
                    <a:pt x="3703" y="5972"/>
                  </a:lnTo>
                  <a:lnTo>
                    <a:pt x="3703" y="4537"/>
                  </a:lnTo>
                  <a:lnTo>
                    <a:pt x="5371" y="3103"/>
                  </a:lnTo>
                  <a:lnTo>
                    <a:pt x="5972" y="3703"/>
                  </a:lnTo>
                  <a:lnTo>
                    <a:pt x="6605" y="3103"/>
                  </a:lnTo>
                  <a:lnTo>
                    <a:pt x="350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4277550" y="5270725"/>
              <a:ext cx="120950" cy="120950"/>
            </a:xfrm>
            <a:custGeom>
              <a:avLst/>
              <a:gdLst/>
              <a:ahLst/>
              <a:cxnLst/>
              <a:rect l="l" t="t" r="r" b="b"/>
              <a:pathLst>
                <a:path w="4838" h="4838" extrusionOk="0">
                  <a:moveTo>
                    <a:pt x="2431" y="901"/>
                  </a:moveTo>
                  <a:cubicBezTo>
                    <a:pt x="2352" y="901"/>
                    <a:pt x="2269" y="935"/>
                    <a:pt x="2202" y="1001"/>
                  </a:cubicBezTo>
                  <a:lnTo>
                    <a:pt x="1001" y="2202"/>
                  </a:lnTo>
                  <a:cubicBezTo>
                    <a:pt x="934" y="2269"/>
                    <a:pt x="901" y="2369"/>
                    <a:pt x="901" y="2436"/>
                  </a:cubicBezTo>
                  <a:cubicBezTo>
                    <a:pt x="901" y="2502"/>
                    <a:pt x="934" y="2602"/>
                    <a:pt x="1001" y="2636"/>
                  </a:cubicBezTo>
                  <a:cubicBezTo>
                    <a:pt x="1068" y="2702"/>
                    <a:pt x="1143" y="2736"/>
                    <a:pt x="1218" y="2736"/>
                  </a:cubicBezTo>
                  <a:cubicBezTo>
                    <a:pt x="1293" y="2736"/>
                    <a:pt x="1368" y="2702"/>
                    <a:pt x="1435" y="2636"/>
                  </a:cubicBezTo>
                  <a:lnTo>
                    <a:pt x="2135" y="1935"/>
                  </a:lnTo>
                  <a:lnTo>
                    <a:pt x="2135" y="3636"/>
                  </a:lnTo>
                  <a:cubicBezTo>
                    <a:pt x="2135" y="3803"/>
                    <a:pt x="2269" y="3937"/>
                    <a:pt x="2435" y="3937"/>
                  </a:cubicBezTo>
                  <a:cubicBezTo>
                    <a:pt x="2602" y="3937"/>
                    <a:pt x="2736" y="3803"/>
                    <a:pt x="2736" y="3636"/>
                  </a:cubicBezTo>
                  <a:lnTo>
                    <a:pt x="2736" y="1935"/>
                  </a:lnTo>
                  <a:lnTo>
                    <a:pt x="3436" y="2636"/>
                  </a:lnTo>
                  <a:cubicBezTo>
                    <a:pt x="3486" y="2702"/>
                    <a:pt x="3561" y="2736"/>
                    <a:pt x="3640" y="2736"/>
                  </a:cubicBezTo>
                  <a:cubicBezTo>
                    <a:pt x="3720" y="2736"/>
                    <a:pt x="3803" y="2702"/>
                    <a:pt x="3870" y="2636"/>
                  </a:cubicBezTo>
                  <a:cubicBezTo>
                    <a:pt x="3970" y="2536"/>
                    <a:pt x="3970" y="2336"/>
                    <a:pt x="3870" y="2202"/>
                  </a:cubicBezTo>
                  <a:lnTo>
                    <a:pt x="2636" y="1001"/>
                  </a:lnTo>
                  <a:cubicBezTo>
                    <a:pt x="2586" y="935"/>
                    <a:pt x="2511" y="901"/>
                    <a:pt x="2431" y="901"/>
                  </a:cubicBezTo>
                  <a:close/>
                  <a:moveTo>
                    <a:pt x="2435" y="468"/>
                  </a:moveTo>
                  <a:cubicBezTo>
                    <a:pt x="3503" y="468"/>
                    <a:pt x="4404" y="1335"/>
                    <a:pt x="4404" y="2436"/>
                  </a:cubicBezTo>
                  <a:cubicBezTo>
                    <a:pt x="4404" y="3503"/>
                    <a:pt x="3503" y="4404"/>
                    <a:pt x="2435" y="4404"/>
                  </a:cubicBezTo>
                  <a:cubicBezTo>
                    <a:pt x="1335" y="4404"/>
                    <a:pt x="467" y="3503"/>
                    <a:pt x="467" y="2436"/>
                  </a:cubicBezTo>
                  <a:cubicBezTo>
                    <a:pt x="467" y="1335"/>
                    <a:pt x="1335" y="468"/>
                    <a:pt x="2435" y="468"/>
                  </a:cubicBezTo>
                  <a:close/>
                  <a:moveTo>
                    <a:pt x="2435" y="1"/>
                  </a:moveTo>
                  <a:cubicBezTo>
                    <a:pt x="1101" y="1"/>
                    <a:pt x="0" y="1101"/>
                    <a:pt x="0" y="2436"/>
                  </a:cubicBezTo>
                  <a:cubicBezTo>
                    <a:pt x="0" y="3770"/>
                    <a:pt x="1101" y="4837"/>
                    <a:pt x="2435" y="4837"/>
                  </a:cubicBezTo>
                  <a:cubicBezTo>
                    <a:pt x="3770" y="4837"/>
                    <a:pt x="4837" y="3770"/>
                    <a:pt x="4837" y="2436"/>
                  </a:cubicBezTo>
                  <a:cubicBezTo>
                    <a:pt x="4837" y="1101"/>
                    <a:pt x="3770" y="1"/>
                    <a:pt x="24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5063100" y="3291800"/>
              <a:ext cx="162650" cy="162650"/>
            </a:xfrm>
            <a:custGeom>
              <a:avLst/>
              <a:gdLst/>
              <a:ahLst/>
              <a:cxnLst/>
              <a:rect l="l" t="t" r="r" b="b"/>
              <a:pathLst>
                <a:path w="6506" h="6506" extrusionOk="0">
                  <a:moveTo>
                    <a:pt x="5438" y="801"/>
                  </a:moveTo>
                  <a:cubicBezTo>
                    <a:pt x="5571" y="801"/>
                    <a:pt x="5638" y="901"/>
                    <a:pt x="5638" y="1002"/>
                  </a:cubicBezTo>
                  <a:lnTo>
                    <a:pt x="5638" y="1402"/>
                  </a:lnTo>
                  <a:cubicBezTo>
                    <a:pt x="5638" y="1502"/>
                    <a:pt x="5571" y="1602"/>
                    <a:pt x="5438" y="1602"/>
                  </a:cubicBezTo>
                  <a:lnTo>
                    <a:pt x="5038" y="1602"/>
                  </a:lnTo>
                  <a:cubicBezTo>
                    <a:pt x="4938" y="1602"/>
                    <a:pt x="4838" y="1535"/>
                    <a:pt x="4838" y="1402"/>
                  </a:cubicBezTo>
                  <a:lnTo>
                    <a:pt x="4838" y="1002"/>
                  </a:lnTo>
                  <a:cubicBezTo>
                    <a:pt x="4838" y="901"/>
                    <a:pt x="4938" y="801"/>
                    <a:pt x="5038" y="801"/>
                  </a:cubicBezTo>
                  <a:close/>
                  <a:moveTo>
                    <a:pt x="4404" y="2836"/>
                  </a:moveTo>
                  <a:cubicBezTo>
                    <a:pt x="4437" y="2936"/>
                    <a:pt x="4471" y="3103"/>
                    <a:pt x="4471" y="3237"/>
                  </a:cubicBezTo>
                  <a:cubicBezTo>
                    <a:pt x="4471" y="3904"/>
                    <a:pt x="3937" y="4471"/>
                    <a:pt x="3236" y="4471"/>
                  </a:cubicBezTo>
                  <a:cubicBezTo>
                    <a:pt x="2569" y="4471"/>
                    <a:pt x="2002" y="3937"/>
                    <a:pt x="2002" y="3237"/>
                  </a:cubicBezTo>
                  <a:cubicBezTo>
                    <a:pt x="2002" y="3103"/>
                    <a:pt x="2036" y="2970"/>
                    <a:pt x="2069" y="2836"/>
                  </a:cubicBezTo>
                  <a:close/>
                  <a:moveTo>
                    <a:pt x="5672" y="2836"/>
                  </a:moveTo>
                  <a:lnTo>
                    <a:pt x="5672" y="4437"/>
                  </a:lnTo>
                  <a:lnTo>
                    <a:pt x="5672" y="5238"/>
                  </a:lnTo>
                  <a:cubicBezTo>
                    <a:pt x="5672" y="5471"/>
                    <a:pt x="5505" y="5638"/>
                    <a:pt x="5271" y="5672"/>
                  </a:cubicBezTo>
                  <a:lnTo>
                    <a:pt x="1235" y="5672"/>
                  </a:lnTo>
                  <a:cubicBezTo>
                    <a:pt x="1002" y="5672"/>
                    <a:pt x="835" y="5505"/>
                    <a:pt x="835" y="5271"/>
                  </a:cubicBezTo>
                  <a:lnTo>
                    <a:pt x="835" y="4471"/>
                  </a:lnTo>
                  <a:lnTo>
                    <a:pt x="801" y="2870"/>
                  </a:lnTo>
                  <a:lnTo>
                    <a:pt x="1435" y="2870"/>
                  </a:lnTo>
                  <a:cubicBezTo>
                    <a:pt x="1402" y="2970"/>
                    <a:pt x="1402" y="3136"/>
                    <a:pt x="1402" y="3270"/>
                  </a:cubicBezTo>
                  <a:cubicBezTo>
                    <a:pt x="1402" y="4251"/>
                    <a:pt x="2204" y="5072"/>
                    <a:pt x="3178" y="5072"/>
                  </a:cubicBezTo>
                  <a:cubicBezTo>
                    <a:pt x="3198" y="5072"/>
                    <a:pt x="3217" y="5072"/>
                    <a:pt x="3236" y="5071"/>
                  </a:cubicBezTo>
                  <a:cubicBezTo>
                    <a:pt x="4271" y="5071"/>
                    <a:pt x="5104" y="4237"/>
                    <a:pt x="5071" y="3237"/>
                  </a:cubicBezTo>
                  <a:cubicBezTo>
                    <a:pt x="5071" y="3103"/>
                    <a:pt x="5071" y="2970"/>
                    <a:pt x="5038" y="2836"/>
                  </a:cubicBezTo>
                  <a:close/>
                  <a:moveTo>
                    <a:pt x="5371" y="1"/>
                  </a:moveTo>
                  <a:lnTo>
                    <a:pt x="1068" y="34"/>
                  </a:lnTo>
                  <a:cubicBezTo>
                    <a:pt x="468" y="34"/>
                    <a:pt x="1" y="501"/>
                    <a:pt x="1" y="1102"/>
                  </a:cubicBezTo>
                  <a:lnTo>
                    <a:pt x="1" y="5438"/>
                  </a:lnTo>
                  <a:cubicBezTo>
                    <a:pt x="34" y="6005"/>
                    <a:pt x="501" y="6506"/>
                    <a:pt x="1102" y="6506"/>
                  </a:cubicBezTo>
                  <a:lnTo>
                    <a:pt x="5438" y="6472"/>
                  </a:lnTo>
                  <a:cubicBezTo>
                    <a:pt x="6005" y="6472"/>
                    <a:pt x="6505" y="5972"/>
                    <a:pt x="6505" y="5371"/>
                  </a:cubicBezTo>
                  <a:lnTo>
                    <a:pt x="6472" y="1068"/>
                  </a:lnTo>
                  <a:cubicBezTo>
                    <a:pt x="6472" y="468"/>
                    <a:pt x="5972" y="1"/>
                    <a:pt x="53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4757050" y="3533650"/>
              <a:ext cx="166825" cy="125100"/>
            </a:xfrm>
            <a:custGeom>
              <a:avLst/>
              <a:gdLst/>
              <a:ahLst/>
              <a:cxnLst/>
              <a:rect l="l" t="t" r="r" b="b"/>
              <a:pathLst>
                <a:path w="6673" h="5004" extrusionOk="0">
                  <a:moveTo>
                    <a:pt x="2503" y="1235"/>
                  </a:moveTo>
                  <a:lnTo>
                    <a:pt x="4571" y="2502"/>
                  </a:lnTo>
                  <a:lnTo>
                    <a:pt x="2503" y="3736"/>
                  </a:lnTo>
                  <a:lnTo>
                    <a:pt x="2503" y="1235"/>
                  </a:lnTo>
                  <a:close/>
                  <a:moveTo>
                    <a:pt x="3336" y="0"/>
                  </a:moveTo>
                  <a:cubicBezTo>
                    <a:pt x="2236" y="0"/>
                    <a:pt x="1202" y="67"/>
                    <a:pt x="268" y="201"/>
                  </a:cubicBezTo>
                  <a:cubicBezTo>
                    <a:pt x="101" y="901"/>
                    <a:pt x="1" y="1668"/>
                    <a:pt x="1" y="2502"/>
                  </a:cubicBezTo>
                  <a:cubicBezTo>
                    <a:pt x="1" y="3303"/>
                    <a:pt x="101" y="4103"/>
                    <a:pt x="268" y="4804"/>
                  </a:cubicBezTo>
                  <a:cubicBezTo>
                    <a:pt x="1202" y="4937"/>
                    <a:pt x="2236" y="5004"/>
                    <a:pt x="3336" y="5004"/>
                  </a:cubicBezTo>
                  <a:cubicBezTo>
                    <a:pt x="4404" y="5004"/>
                    <a:pt x="5438" y="4937"/>
                    <a:pt x="6372" y="4804"/>
                  </a:cubicBezTo>
                  <a:cubicBezTo>
                    <a:pt x="6572" y="4103"/>
                    <a:pt x="6672" y="3303"/>
                    <a:pt x="6672" y="2502"/>
                  </a:cubicBezTo>
                  <a:cubicBezTo>
                    <a:pt x="6672" y="1668"/>
                    <a:pt x="6572" y="901"/>
                    <a:pt x="6372" y="201"/>
                  </a:cubicBezTo>
                  <a:cubicBezTo>
                    <a:pt x="5438" y="67"/>
                    <a:pt x="4404" y="0"/>
                    <a:pt x="3336"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4373450" y="3260950"/>
              <a:ext cx="162650" cy="132625"/>
            </a:xfrm>
            <a:custGeom>
              <a:avLst/>
              <a:gdLst/>
              <a:ahLst/>
              <a:cxnLst/>
              <a:rect l="l" t="t" r="r" b="b"/>
              <a:pathLst>
                <a:path w="6506" h="5305" extrusionOk="0">
                  <a:moveTo>
                    <a:pt x="4504" y="1"/>
                  </a:moveTo>
                  <a:cubicBezTo>
                    <a:pt x="3770" y="1"/>
                    <a:pt x="3169" y="601"/>
                    <a:pt x="3169" y="1335"/>
                  </a:cubicBezTo>
                  <a:cubicBezTo>
                    <a:pt x="3169" y="1468"/>
                    <a:pt x="3203" y="1535"/>
                    <a:pt x="3203" y="1668"/>
                  </a:cubicBezTo>
                  <a:cubicBezTo>
                    <a:pt x="2102" y="1602"/>
                    <a:pt x="1135" y="1068"/>
                    <a:pt x="467" y="267"/>
                  </a:cubicBezTo>
                  <a:cubicBezTo>
                    <a:pt x="334" y="468"/>
                    <a:pt x="267" y="668"/>
                    <a:pt x="267" y="935"/>
                  </a:cubicBezTo>
                  <a:cubicBezTo>
                    <a:pt x="267" y="1402"/>
                    <a:pt x="501" y="1802"/>
                    <a:pt x="868" y="2035"/>
                  </a:cubicBezTo>
                  <a:cubicBezTo>
                    <a:pt x="668" y="2035"/>
                    <a:pt x="467" y="1969"/>
                    <a:pt x="267" y="1869"/>
                  </a:cubicBezTo>
                  <a:lnTo>
                    <a:pt x="267" y="1902"/>
                  </a:lnTo>
                  <a:cubicBezTo>
                    <a:pt x="267" y="2536"/>
                    <a:pt x="734" y="3069"/>
                    <a:pt x="1335" y="3203"/>
                  </a:cubicBezTo>
                  <a:cubicBezTo>
                    <a:pt x="1235" y="3236"/>
                    <a:pt x="1101" y="3236"/>
                    <a:pt x="1001" y="3236"/>
                  </a:cubicBezTo>
                  <a:cubicBezTo>
                    <a:pt x="901" y="3236"/>
                    <a:pt x="801" y="3236"/>
                    <a:pt x="734" y="3203"/>
                  </a:cubicBezTo>
                  <a:lnTo>
                    <a:pt x="734" y="3203"/>
                  </a:lnTo>
                  <a:cubicBezTo>
                    <a:pt x="901" y="3737"/>
                    <a:pt x="1401" y="4137"/>
                    <a:pt x="2002" y="4137"/>
                  </a:cubicBezTo>
                  <a:cubicBezTo>
                    <a:pt x="1535" y="4504"/>
                    <a:pt x="968" y="4704"/>
                    <a:pt x="334" y="4704"/>
                  </a:cubicBezTo>
                  <a:lnTo>
                    <a:pt x="0" y="4704"/>
                  </a:lnTo>
                  <a:cubicBezTo>
                    <a:pt x="601" y="5071"/>
                    <a:pt x="1301" y="5304"/>
                    <a:pt x="2069" y="5304"/>
                  </a:cubicBezTo>
                  <a:cubicBezTo>
                    <a:pt x="4504" y="5304"/>
                    <a:pt x="5838" y="3270"/>
                    <a:pt x="5838" y="1502"/>
                  </a:cubicBezTo>
                  <a:cubicBezTo>
                    <a:pt x="5838" y="1435"/>
                    <a:pt x="5838" y="1402"/>
                    <a:pt x="5838" y="1335"/>
                  </a:cubicBezTo>
                  <a:cubicBezTo>
                    <a:pt x="6105" y="1135"/>
                    <a:pt x="6338" y="901"/>
                    <a:pt x="6505" y="634"/>
                  </a:cubicBezTo>
                  <a:lnTo>
                    <a:pt x="6505" y="634"/>
                  </a:lnTo>
                  <a:cubicBezTo>
                    <a:pt x="6272" y="734"/>
                    <a:pt x="6005" y="835"/>
                    <a:pt x="5738" y="835"/>
                  </a:cubicBezTo>
                  <a:cubicBezTo>
                    <a:pt x="6005" y="668"/>
                    <a:pt x="6238" y="434"/>
                    <a:pt x="6338" y="101"/>
                  </a:cubicBezTo>
                  <a:lnTo>
                    <a:pt x="6338" y="101"/>
                  </a:lnTo>
                  <a:cubicBezTo>
                    <a:pt x="6071" y="267"/>
                    <a:pt x="5805" y="368"/>
                    <a:pt x="5471" y="434"/>
                  </a:cubicBezTo>
                  <a:cubicBezTo>
                    <a:pt x="5238" y="167"/>
                    <a:pt x="4904" y="1"/>
                    <a:pt x="4504"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4586925" y="4179100"/>
              <a:ext cx="143475" cy="143475"/>
            </a:xfrm>
            <a:custGeom>
              <a:avLst/>
              <a:gdLst/>
              <a:ahLst/>
              <a:cxnLst/>
              <a:rect l="l" t="t" r="r" b="b"/>
              <a:pathLst>
                <a:path w="5739" h="5739" extrusionOk="0">
                  <a:moveTo>
                    <a:pt x="1802" y="1802"/>
                  </a:moveTo>
                  <a:lnTo>
                    <a:pt x="1802" y="3937"/>
                  </a:lnTo>
                  <a:lnTo>
                    <a:pt x="3937" y="3937"/>
                  </a:lnTo>
                  <a:lnTo>
                    <a:pt x="3937" y="1802"/>
                  </a:lnTo>
                  <a:close/>
                  <a:moveTo>
                    <a:pt x="2870" y="535"/>
                  </a:moveTo>
                  <a:cubicBezTo>
                    <a:pt x="4171" y="535"/>
                    <a:pt x="5205" y="1569"/>
                    <a:pt x="5205" y="2870"/>
                  </a:cubicBezTo>
                  <a:cubicBezTo>
                    <a:pt x="5205" y="4137"/>
                    <a:pt x="4171" y="5205"/>
                    <a:pt x="2870" y="5205"/>
                  </a:cubicBezTo>
                  <a:cubicBezTo>
                    <a:pt x="1602" y="5205"/>
                    <a:pt x="568" y="4137"/>
                    <a:pt x="568" y="2870"/>
                  </a:cubicBezTo>
                  <a:cubicBezTo>
                    <a:pt x="568" y="1569"/>
                    <a:pt x="1602" y="535"/>
                    <a:pt x="2870" y="535"/>
                  </a:cubicBezTo>
                  <a:close/>
                  <a:moveTo>
                    <a:pt x="2870" y="1"/>
                  </a:moveTo>
                  <a:cubicBezTo>
                    <a:pt x="1302" y="1"/>
                    <a:pt x="1" y="1268"/>
                    <a:pt x="1" y="2870"/>
                  </a:cubicBezTo>
                  <a:cubicBezTo>
                    <a:pt x="1" y="4437"/>
                    <a:pt x="1302" y="5738"/>
                    <a:pt x="2870" y="5738"/>
                  </a:cubicBezTo>
                  <a:cubicBezTo>
                    <a:pt x="4471" y="5738"/>
                    <a:pt x="5738" y="4437"/>
                    <a:pt x="5738" y="2870"/>
                  </a:cubicBezTo>
                  <a:cubicBezTo>
                    <a:pt x="5738" y="1268"/>
                    <a:pt x="4471" y="1"/>
                    <a:pt x="28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4526900" y="3767150"/>
              <a:ext cx="163475" cy="163475"/>
            </a:xfrm>
            <a:custGeom>
              <a:avLst/>
              <a:gdLst/>
              <a:ahLst/>
              <a:cxnLst/>
              <a:rect l="l" t="t" r="r" b="b"/>
              <a:pathLst>
                <a:path w="6539" h="6539" extrusionOk="0">
                  <a:moveTo>
                    <a:pt x="3269" y="401"/>
                  </a:moveTo>
                  <a:cubicBezTo>
                    <a:pt x="3669" y="401"/>
                    <a:pt x="4036" y="467"/>
                    <a:pt x="4370" y="634"/>
                  </a:cubicBezTo>
                  <a:lnTo>
                    <a:pt x="3903" y="1768"/>
                  </a:lnTo>
                  <a:cubicBezTo>
                    <a:pt x="3703" y="1668"/>
                    <a:pt x="3503" y="1635"/>
                    <a:pt x="3269" y="1635"/>
                  </a:cubicBezTo>
                  <a:cubicBezTo>
                    <a:pt x="3036" y="1635"/>
                    <a:pt x="2836" y="1668"/>
                    <a:pt x="2635" y="1768"/>
                  </a:cubicBezTo>
                  <a:lnTo>
                    <a:pt x="2435" y="1235"/>
                  </a:lnTo>
                  <a:lnTo>
                    <a:pt x="2168" y="634"/>
                  </a:lnTo>
                  <a:cubicBezTo>
                    <a:pt x="2502" y="467"/>
                    <a:pt x="2869" y="401"/>
                    <a:pt x="3269" y="401"/>
                  </a:cubicBezTo>
                  <a:close/>
                  <a:moveTo>
                    <a:pt x="601" y="2169"/>
                  </a:moveTo>
                  <a:lnTo>
                    <a:pt x="1234" y="2436"/>
                  </a:lnTo>
                  <a:lnTo>
                    <a:pt x="1768" y="2636"/>
                  </a:lnTo>
                  <a:cubicBezTo>
                    <a:pt x="1668" y="2836"/>
                    <a:pt x="1635" y="3036"/>
                    <a:pt x="1635" y="3269"/>
                  </a:cubicBezTo>
                  <a:cubicBezTo>
                    <a:pt x="1635" y="3503"/>
                    <a:pt x="1668" y="3703"/>
                    <a:pt x="1768" y="3903"/>
                  </a:cubicBezTo>
                  <a:lnTo>
                    <a:pt x="601" y="4370"/>
                  </a:lnTo>
                  <a:cubicBezTo>
                    <a:pt x="467" y="4037"/>
                    <a:pt x="400" y="3670"/>
                    <a:pt x="400" y="3269"/>
                  </a:cubicBezTo>
                  <a:cubicBezTo>
                    <a:pt x="400" y="2869"/>
                    <a:pt x="467" y="2502"/>
                    <a:pt x="601" y="2169"/>
                  </a:cubicBezTo>
                  <a:close/>
                  <a:moveTo>
                    <a:pt x="5938" y="2169"/>
                  </a:moveTo>
                  <a:cubicBezTo>
                    <a:pt x="6071" y="2502"/>
                    <a:pt x="6138" y="2869"/>
                    <a:pt x="6138" y="3269"/>
                  </a:cubicBezTo>
                  <a:cubicBezTo>
                    <a:pt x="6138" y="3670"/>
                    <a:pt x="6071" y="4037"/>
                    <a:pt x="5938" y="4370"/>
                  </a:cubicBezTo>
                  <a:lnTo>
                    <a:pt x="4804" y="3903"/>
                  </a:lnTo>
                  <a:cubicBezTo>
                    <a:pt x="4870" y="3703"/>
                    <a:pt x="4904" y="3503"/>
                    <a:pt x="4904" y="3269"/>
                  </a:cubicBezTo>
                  <a:cubicBezTo>
                    <a:pt x="4904" y="3036"/>
                    <a:pt x="4870" y="2836"/>
                    <a:pt x="4804" y="2636"/>
                  </a:cubicBezTo>
                  <a:lnTo>
                    <a:pt x="5571" y="2302"/>
                  </a:lnTo>
                  <a:lnTo>
                    <a:pt x="5938" y="2169"/>
                  </a:lnTo>
                  <a:close/>
                  <a:moveTo>
                    <a:pt x="3269" y="2035"/>
                  </a:moveTo>
                  <a:cubicBezTo>
                    <a:pt x="3936" y="2035"/>
                    <a:pt x="4503" y="2602"/>
                    <a:pt x="4503" y="3269"/>
                  </a:cubicBezTo>
                  <a:cubicBezTo>
                    <a:pt x="4503" y="3937"/>
                    <a:pt x="3936" y="4504"/>
                    <a:pt x="3269" y="4504"/>
                  </a:cubicBezTo>
                  <a:cubicBezTo>
                    <a:pt x="2602" y="4504"/>
                    <a:pt x="2035" y="3970"/>
                    <a:pt x="2035" y="3269"/>
                  </a:cubicBezTo>
                  <a:cubicBezTo>
                    <a:pt x="2035" y="2602"/>
                    <a:pt x="2602" y="2035"/>
                    <a:pt x="3269" y="2035"/>
                  </a:cubicBezTo>
                  <a:close/>
                  <a:moveTo>
                    <a:pt x="3903" y="4804"/>
                  </a:moveTo>
                  <a:lnTo>
                    <a:pt x="4370" y="5938"/>
                  </a:lnTo>
                  <a:cubicBezTo>
                    <a:pt x="4036" y="6071"/>
                    <a:pt x="3669" y="6138"/>
                    <a:pt x="3269" y="6138"/>
                  </a:cubicBezTo>
                  <a:cubicBezTo>
                    <a:pt x="2869" y="6138"/>
                    <a:pt x="2502" y="6071"/>
                    <a:pt x="2168" y="5938"/>
                  </a:cubicBezTo>
                  <a:lnTo>
                    <a:pt x="2302" y="5571"/>
                  </a:lnTo>
                  <a:lnTo>
                    <a:pt x="2635" y="4804"/>
                  </a:lnTo>
                  <a:cubicBezTo>
                    <a:pt x="2836" y="4871"/>
                    <a:pt x="3036" y="4904"/>
                    <a:pt x="3269" y="4904"/>
                  </a:cubicBezTo>
                  <a:cubicBezTo>
                    <a:pt x="3503" y="4904"/>
                    <a:pt x="3703" y="4871"/>
                    <a:pt x="3903" y="4804"/>
                  </a:cubicBezTo>
                  <a:close/>
                  <a:moveTo>
                    <a:pt x="3269" y="0"/>
                  </a:moveTo>
                  <a:cubicBezTo>
                    <a:pt x="1468" y="0"/>
                    <a:pt x="0" y="1468"/>
                    <a:pt x="0" y="3269"/>
                  </a:cubicBezTo>
                  <a:cubicBezTo>
                    <a:pt x="0" y="5071"/>
                    <a:pt x="1468" y="6538"/>
                    <a:pt x="3269" y="6538"/>
                  </a:cubicBezTo>
                  <a:cubicBezTo>
                    <a:pt x="5070" y="6538"/>
                    <a:pt x="6538" y="5071"/>
                    <a:pt x="6538" y="3269"/>
                  </a:cubicBezTo>
                  <a:cubicBezTo>
                    <a:pt x="6538" y="1468"/>
                    <a:pt x="5070" y="0"/>
                    <a:pt x="32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4338425" y="4547550"/>
              <a:ext cx="189325" cy="106100"/>
            </a:xfrm>
            <a:custGeom>
              <a:avLst/>
              <a:gdLst/>
              <a:ahLst/>
              <a:cxnLst/>
              <a:rect l="l" t="t" r="r" b="b"/>
              <a:pathLst>
                <a:path w="7573" h="4244" extrusionOk="0">
                  <a:moveTo>
                    <a:pt x="1435" y="907"/>
                  </a:moveTo>
                  <a:lnTo>
                    <a:pt x="4103" y="1475"/>
                  </a:lnTo>
                  <a:lnTo>
                    <a:pt x="4003" y="1841"/>
                  </a:lnTo>
                  <a:lnTo>
                    <a:pt x="1368" y="1308"/>
                  </a:lnTo>
                  <a:lnTo>
                    <a:pt x="1435" y="907"/>
                  </a:lnTo>
                  <a:close/>
                  <a:moveTo>
                    <a:pt x="6283" y="1032"/>
                  </a:moveTo>
                  <a:cubicBezTo>
                    <a:pt x="6302" y="1032"/>
                    <a:pt x="6321" y="1035"/>
                    <a:pt x="6338" y="1041"/>
                  </a:cubicBezTo>
                  <a:lnTo>
                    <a:pt x="6705" y="1108"/>
                  </a:lnTo>
                  <a:cubicBezTo>
                    <a:pt x="6805" y="1141"/>
                    <a:pt x="6905" y="1241"/>
                    <a:pt x="6872" y="1341"/>
                  </a:cubicBezTo>
                  <a:lnTo>
                    <a:pt x="6372" y="3643"/>
                  </a:lnTo>
                  <a:cubicBezTo>
                    <a:pt x="6372" y="3725"/>
                    <a:pt x="6281" y="3785"/>
                    <a:pt x="6194" y="3785"/>
                  </a:cubicBezTo>
                  <a:cubicBezTo>
                    <a:pt x="6175" y="3785"/>
                    <a:pt x="6156" y="3782"/>
                    <a:pt x="6138" y="3776"/>
                  </a:cubicBezTo>
                  <a:lnTo>
                    <a:pt x="5771" y="3709"/>
                  </a:lnTo>
                  <a:cubicBezTo>
                    <a:pt x="5671" y="3676"/>
                    <a:pt x="5571" y="3576"/>
                    <a:pt x="5604" y="3476"/>
                  </a:cubicBezTo>
                  <a:lnTo>
                    <a:pt x="6105" y="1174"/>
                  </a:lnTo>
                  <a:cubicBezTo>
                    <a:pt x="6105" y="1092"/>
                    <a:pt x="6195" y="1032"/>
                    <a:pt x="6283" y="1032"/>
                  </a:cubicBezTo>
                  <a:close/>
                  <a:moveTo>
                    <a:pt x="5195" y="0"/>
                  </a:moveTo>
                  <a:cubicBezTo>
                    <a:pt x="5037" y="0"/>
                    <a:pt x="4876" y="86"/>
                    <a:pt x="4804" y="207"/>
                  </a:cubicBezTo>
                  <a:lnTo>
                    <a:pt x="4304" y="1041"/>
                  </a:lnTo>
                  <a:cubicBezTo>
                    <a:pt x="4304" y="1074"/>
                    <a:pt x="4304" y="1108"/>
                    <a:pt x="4270" y="1141"/>
                  </a:cubicBezTo>
                  <a:lnTo>
                    <a:pt x="1268" y="507"/>
                  </a:lnTo>
                  <a:lnTo>
                    <a:pt x="0" y="1074"/>
                  </a:lnTo>
                  <a:lnTo>
                    <a:pt x="634" y="2075"/>
                  </a:lnTo>
                  <a:lnTo>
                    <a:pt x="968" y="1875"/>
                  </a:lnTo>
                  <a:lnTo>
                    <a:pt x="1401" y="2509"/>
                  </a:lnTo>
                  <a:lnTo>
                    <a:pt x="2035" y="2075"/>
                  </a:lnTo>
                  <a:lnTo>
                    <a:pt x="2469" y="2742"/>
                  </a:lnTo>
                  <a:lnTo>
                    <a:pt x="3136" y="2308"/>
                  </a:lnTo>
                  <a:lnTo>
                    <a:pt x="3570" y="2976"/>
                  </a:lnTo>
                  <a:lnTo>
                    <a:pt x="3937" y="2742"/>
                  </a:lnTo>
                  <a:cubicBezTo>
                    <a:pt x="3937" y="2775"/>
                    <a:pt x="3937" y="2809"/>
                    <a:pt x="3937" y="2876"/>
                  </a:cubicBezTo>
                  <a:lnTo>
                    <a:pt x="4037" y="3810"/>
                  </a:lnTo>
                  <a:cubicBezTo>
                    <a:pt x="4070" y="4043"/>
                    <a:pt x="4270" y="4210"/>
                    <a:pt x="4470" y="4210"/>
                  </a:cubicBezTo>
                  <a:lnTo>
                    <a:pt x="6505" y="4243"/>
                  </a:lnTo>
                  <a:cubicBezTo>
                    <a:pt x="6739" y="4243"/>
                    <a:pt x="6939" y="4076"/>
                    <a:pt x="7005" y="3876"/>
                  </a:cubicBezTo>
                  <a:lnTo>
                    <a:pt x="7172" y="3009"/>
                  </a:lnTo>
                  <a:cubicBezTo>
                    <a:pt x="7206" y="2809"/>
                    <a:pt x="7306" y="2442"/>
                    <a:pt x="7339" y="2242"/>
                  </a:cubicBezTo>
                  <a:lnTo>
                    <a:pt x="7506" y="1374"/>
                  </a:lnTo>
                  <a:cubicBezTo>
                    <a:pt x="7573" y="1174"/>
                    <a:pt x="7439" y="941"/>
                    <a:pt x="7239" y="841"/>
                  </a:cubicBezTo>
                  <a:lnTo>
                    <a:pt x="5371" y="40"/>
                  </a:lnTo>
                  <a:cubicBezTo>
                    <a:pt x="5316" y="13"/>
                    <a:pt x="5256" y="0"/>
                    <a:pt x="519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4826275" y="2944050"/>
              <a:ext cx="135950" cy="135950"/>
            </a:xfrm>
            <a:custGeom>
              <a:avLst/>
              <a:gdLst/>
              <a:ahLst/>
              <a:cxnLst/>
              <a:rect l="l" t="t" r="r" b="b"/>
              <a:pathLst>
                <a:path w="5438" h="5438" extrusionOk="0">
                  <a:moveTo>
                    <a:pt x="1702" y="601"/>
                  </a:moveTo>
                  <a:lnTo>
                    <a:pt x="1702" y="601"/>
                  </a:lnTo>
                  <a:cubicBezTo>
                    <a:pt x="1535" y="835"/>
                    <a:pt x="1401" y="1135"/>
                    <a:pt x="1268" y="1469"/>
                  </a:cubicBezTo>
                  <a:lnTo>
                    <a:pt x="734" y="1469"/>
                  </a:lnTo>
                  <a:cubicBezTo>
                    <a:pt x="834" y="1302"/>
                    <a:pt x="934" y="1168"/>
                    <a:pt x="1068" y="1068"/>
                  </a:cubicBezTo>
                  <a:cubicBezTo>
                    <a:pt x="1268" y="868"/>
                    <a:pt x="1468" y="701"/>
                    <a:pt x="1702" y="601"/>
                  </a:cubicBezTo>
                  <a:close/>
                  <a:moveTo>
                    <a:pt x="2536" y="401"/>
                  </a:moveTo>
                  <a:lnTo>
                    <a:pt x="2536" y="1469"/>
                  </a:lnTo>
                  <a:lnTo>
                    <a:pt x="1668" y="1469"/>
                  </a:lnTo>
                  <a:cubicBezTo>
                    <a:pt x="1735" y="1268"/>
                    <a:pt x="1802" y="1135"/>
                    <a:pt x="1868" y="1002"/>
                  </a:cubicBezTo>
                  <a:cubicBezTo>
                    <a:pt x="2002" y="768"/>
                    <a:pt x="2169" y="635"/>
                    <a:pt x="2302" y="501"/>
                  </a:cubicBezTo>
                  <a:cubicBezTo>
                    <a:pt x="2369" y="468"/>
                    <a:pt x="2469" y="435"/>
                    <a:pt x="2536" y="401"/>
                  </a:cubicBezTo>
                  <a:close/>
                  <a:moveTo>
                    <a:pt x="2902" y="401"/>
                  </a:moveTo>
                  <a:cubicBezTo>
                    <a:pt x="3003" y="435"/>
                    <a:pt x="3069" y="468"/>
                    <a:pt x="3136" y="501"/>
                  </a:cubicBezTo>
                  <a:cubicBezTo>
                    <a:pt x="3303" y="635"/>
                    <a:pt x="3436" y="801"/>
                    <a:pt x="3570" y="1002"/>
                  </a:cubicBezTo>
                  <a:cubicBezTo>
                    <a:pt x="3636" y="1135"/>
                    <a:pt x="3736" y="1268"/>
                    <a:pt x="3770" y="1469"/>
                  </a:cubicBezTo>
                  <a:lnTo>
                    <a:pt x="2902" y="1469"/>
                  </a:lnTo>
                  <a:lnTo>
                    <a:pt x="2902" y="401"/>
                  </a:lnTo>
                  <a:close/>
                  <a:moveTo>
                    <a:pt x="3736" y="601"/>
                  </a:moveTo>
                  <a:cubicBezTo>
                    <a:pt x="3970" y="701"/>
                    <a:pt x="4203" y="868"/>
                    <a:pt x="4370" y="1068"/>
                  </a:cubicBezTo>
                  <a:cubicBezTo>
                    <a:pt x="4504" y="1168"/>
                    <a:pt x="4604" y="1302"/>
                    <a:pt x="4704" y="1469"/>
                  </a:cubicBezTo>
                  <a:lnTo>
                    <a:pt x="4170" y="1469"/>
                  </a:lnTo>
                  <a:cubicBezTo>
                    <a:pt x="4070" y="1135"/>
                    <a:pt x="3903" y="835"/>
                    <a:pt x="3736" y="601"/>
                  </a:cubicBezTo>
                  <a:close/>
                  <a:moveTo>
                    <a:pt x="1201" y="1802"/>
                  </a:moveTo>
                  <a:cubicBezTo>
                    <a:pt x="1135" y="2036"/>
                    <a:pt x="1101" y="2303"/>
                    <a:pt x="1101" y="2536"/>
                  </a:cubicBezTo>
                  <a:lnTo>
                    <a:pt x="367" y="2536"/>
                  </a:lnTo>
                  <a:cubicBezTo>
                    <a:pt x="401" y="2303"/>
                    <a:pt x="467" y="2036"/>
                    <a:pt x="567" y="1802"/>
                  </a:cubicBezTo>
                  <a:close/>
                  <a:moveTo>
                    <a:pt x="2536" y="1802"/>
                  </a:moveTo>
                  <a:lnTo>
                    <a:pt x="2536" y="2536"/>
                  </a:lnTo>
                  <a:lnTo>
                    <a:pt x="1468" y="2536"/>
                  </a:lnTo>
                  <a:cubicBezTo>
                    <a:pt x="1468" y="2303"/>
                    <a:pt x="1501" y="2036"/>
                    <a:pt x="1568" y="1802"/>
                  </a:cubicBezTo>
                  <a:close/>
                  <a:moveTo>
                    <a:pt x="3903" y="1802"/>
                  </a:moveTo>
                  <a:cubicBezTo>
                    <a:pt x="3937" y="2036"/>
                    <a:pt x="3970" y="2303"/>
                    <a:pt x="3970" y="2536"/>
                  </a:cubicBezTo>
                  <a:lnTo>
                    <a:pt x="2902" y="2536"/>
                  </a:lnTo>
                  <a:lnTo>
                    <a:pt x="2902" y="1802"/>
                  </a:lnTo>
                  <a:close/>
                  <a:moveTo>
                    <a:pt x="4904" y="1802"/>
                  </a:moveTo>
                  <a:cubicBezTo>
                    <a:pt x="5004" y="2036"/>
                    <a:pt x="5037" y="2303"/>
                    <a:pt x="5071" y="2536"/>
                  </a:cubicBezTo>
                  <a:lnTo>
                    <a:pt x="4337" y="2536"/>
                  </a:lnTo>
                  <a:cubicBezTo>
                    <a:pt x="4337" y="2303"/>
                    <a:pt x="4303" y="2036"/>
                    <a:pt x="4270" y="1802"/>
                  </a:cubicBezTo>
                  <a:close/>
                  <a:moveTo>
                    <a:pt x="1101" y="2903"/>
                  </a:moveTo>
                  <a:cubicBezTo>
                    <a:pt x="1101" y="3136"/>
                    <a:pt x="1135" y="3403"/>
                    <a:pt x="1201" y="3637"/>
                  </a:cubicBezTo>
                  <a:lnTo>
                    <a:pt x="567" y="3637"/>
                  </a:lnTo>
                  <a:cubicBezTo>
                    <a:pt x="467" y="3403"/>
                    <a:pt x="401" y="3136"/>
                    <a:pt x="367" y="2903"/>
                  </a:cubicBezTo>
                  <a:close/>
                  <a:moveTo>
                    <a:pt x="2536" y="2903"/>
                  </a:moveTo>
                  <a:lnTo>
                    <a:pt x="2536" y="3637"/>
                  </a:lnTo>
                  <a:lnTo>
                    <a:pt x="1568" y="3637"/>
                  </a:lnTo>
                  <a:cubicBezTo>
                    <a:pt x="1501" y="3403"/>
                    <a:pt x="1468" y="3136"/>
                    <a:pt x="1468" y="2903"/>
                  </a:cubicBezTo>
                  <a:close/>
                  <a:moveTo>
                    <a:pt x="3970" y="2903"/>
                  </a:moveTo>
                  <a:cubicBezTo>
                    <a:pt x="3970" y="3136"/>
                    <a:pt x="3937" y="3403"/>
                    <a:pt x="3903" y="3637"/>
                  </a:cubicBezTo>
                  <a:lnTo>
                    <a:pt x="2902" y="3637"/>
                  </a:lnTo>
                  <a:lnTo>
                    <a:pt x="2902" y="2903"/>
                  </a:lnTo>
                  <a:close/>
                  <a:moveTo>
                    <a:pt x="5071" y="2903"/>
                  </a:moveTo>
                  <a:cubicBezTo>
                    <a:pt x="5037" y="3136"/>
                    <a:pt x="5004" y="3403"/>
                    <a:pt x="4904" y="3637"/>
                  </a:cubicBezTo>
                  <a:lnTo>
                    <a:pt x="4270" y="3637"/>
                  </a:lnTo>
                  <a:cubicBezTo>
                    <a:pt x="4303" y="3403"/>
                    <a:pt x="4337" y="3136"/>
                    <a:pt x="4337" y="2903"/>
                  </a:cubicBezTo>
                  <a:close/>
                  <a:moveTo>
                    <a:pt x="1268" y="3970"/>
                  </a:moveTo>
                  <a:cubicBezTo>
                    <a:pt x="1401" y="4304"/>
                    <a:pt x="1535" y="4604"/>
                    <a:pt x="1702" y="4838"/>
                  </a:cubicBezTo>
                  <a:cubicBezTo>
                    <a:pt x="1468" y="4738"/>
                    <a:pt x="1235" y="4571"/>
                    <a:pt x="1068" y="4371"/>
                  </a:cubicBezTo>
                  <a:cubicBezTo>
                    <a:pt x="934" y="4271"/>
                    <a:pt x="834" y="4137"/>
                    <a:pt x="734" y="3970"/>
                  </a:cubicBezTo>
                  <a:close/>
                  <a:moveTo>
                    <a:pt x="4704" y="3970"/>
                  </a:moveTo>
                  <a:cubicBezTo>
                    <a:pt x="4604" y="4137"/>
                    <a:pt x="4504" y="4271"/>
                    <a:pt x="4370" y="4371"/>
                  </a:cubicBezTo>
                  <a:cubicBezTo>
                    <a:pt x="4203" y="4571"/>
                    <a:pt x="3970" y="4738"/>
                    <a:pt x="3736" y="4838"/>
                  </a:cubicBezTo>
                  <a:cubicBezTo>
                    <a:pt x="3903" y="4604"/>
                    <a:pt x="4070" y="4304"/>
                    <a:pt x="4170" y="3970"/>
                  </a:cubicBezTo>
                  <a:close/>
                  <a:moveTo>
                    <a:pt x="2536" y="3970"/>
                  </a:moveTo>
                  <a:lnTo>
                    <a:pt x="2536" y="5038"/>
                  </a:lnTo>
                  <a:cubicBezTo>
                    <a:pt x="2469" y="5004"/>
                    <a:pt x="2369" y="4971"/>
                    <a:pt x="2302" y="4938"/>
                  </a:cubicBezTo>
                  <a:cubicBezTo>
                    <a:pt x="2135" y="4804"/>
                    <a:pt x="2002" y="4638"/>
                    <a:pt x="1868" y="4437"/>
                  </a:cubicBezTo>
                  <a:cubicBezTo>
                    <a:pt x="1802" y="4304"/>
                    <a:pt x="1735" y="4137"/>
                    <a:pt x="1668" y="3970"/>
                  </a:cubicBezTo>
                  <a:close/>
                  <a:moveTo>
                    <a:pt x="3770" y="3970"/>
                  </a:moveTo>
                  <a:cubicBezTo>
                    <a:pt x="3736" y="4171"/>
                    <a:pt x="3636" y="4304"/>
                    <a:pt x="3570" y="4437"/>
                  </a:cubicBezTo>
                  <a:cubicBezTo>
                    <a:pt x="3436" y="4671"/>
                    <a:pt x="3303" y="4804"/>
                    <a:pt x="3136" y="4938"/>
                  </a:cubicBezTo>
                  <a:cubicBezTo>
                    <a:pt x="3069" y="4971"/>
                    <a:pt x="2969" y="5004"/>
                    <a:pt x="2902" y="5038"/>
                  </a:cubicBezTo>
                  <a:lnTo>
                    <a:pt x="2902" y="3970"/>
                  </a:lnTo>
                  <a:close/>
                  <a:moveTo>
                    <a:pt x="2736" y="1"/>
                  </a:moveTo>
                  <a:cubicBezTo>
                    <a:pt x="1235" y="1"/>
                    <a:pt x="0" y="1235"/>
                    <a:pt x="0" y="2736"/>
                  </a:cubicBezTo>
                  <a:cubicBezTo>
                    <a:pt x="0" y="4204"/>
                    <a:pt x="1235" y="5438"/>
                    <a:pt x="2736" y="5438"/>
                  </a:cubicBezTo>
                  <a:cubicBezTo>
                    <a:pt x="4237" y="5438"/>
                    <a:pt x="5438" y="4237"/>
                    <a:pt x="5438" y="2736"/>
                  </a:cubicBezTo>
                  <a:cubicBezTo>
                    <a:pt x="5438" y="1235"/>
                    <a:pt x="4237" y="1"/>
                    <a:pt x="2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4111600" y="3900575"/>
              <a:ext cx="140125" cy="113450"/>
            </a:xfrm>
            <a:custGeom>
              <a:avLst/>
              <a:gdLst/>
              <a:ahLst/>
              <a:cxnLst/>
              <a:rect l="l" t="t" r="r" b="b"/>
              <a:pathLst>
                <a:path w="5605" h="4538" extrusionOk="0">
                  <a:moveTo>
                    <a:pt x="4570" y="1568"/>
                  </a:moveTo>
                  <a:lnTo>
                    <a:pt x="5004" y="2469"/>
                  </a:lnTo>
                  <a:lnTo>
                    <a:pt x="3836" y="2469"/>
                  </a:lnTo>
                  <a:lnTo>
                    <a:pt x="3836" y="1568"/>
                  </a:lnTo>
                  <a:close/>
                  <a:moveTo>
                    <a:pt x="367" y="1"/>
                  </a:moveTo>
                  <a:cubicBezTo>
                    <a:pt x="167" y="1"/>
                    <a:pt x="0" y="167"/>
                    <a:pt x="0" y="368"/>
                  </a:cubicBezTo>
                  <a:lnTo>
                    <a:pt x="0" y="3170"/>
                  </a:lnTo>
                  <a:lnTo>
                    <a:pt x="367" y="3503"/>
                  </a:lnTo>
                  <a:lnTo>
                    <a:pt x="801" y="3503"/>
                  </a:lnTo>
                  <a:cubicBezTo>
                    <a:pt x="734" y="3603"/>
                    <a:pt x="701" y="3737"/>
                    <a:pt x="701" y="3870"/>
                  </a:cubicBezTo>
                  <a:cubicBezTo>
                    <a:pt x="701" y="4237"/>
                    <a:pt x="1034" y="4537"/>
                    <a:pt x="1401" y="4537"/>
                  </a:cubicBezTo>
                  <a:cubicBezTo>
                    <a:pt x="1802" y="4537"/>
                    <a:pt x="2102" y="4237"/>
                    <a:pt x="2102" y="3870"/>
                  </a:cubicBezTo>
                  <a:cubicBezTo>
                    <a:pt x="2102" y="3737"/>
                    <a:pt x="2068" y="3603"/>
                    <a:pt x="2002" y="3503"/>
                  </a:cubicBezTo>
                  <a:lnTo>
                    <a:pt x="3936" y="3503"/>
                  </a:lnTo>
                  <a:cubicBezTo>
                    <a:pt x="3870" y="3603"/>
                    <a:pt x="3870" y="3737"/>
                    <a:pt x="3870" y="3870"/>
                  </a:cubicBezTo>
                  <a:cubicBezTo>
                    <a:pt x="3870" y="4237"/>
                    <a:pt x="4170" y="4537"/>
                    <a:pt x="4537" y="4537"/>
                  </a:cubicBezTo>
                  <a:cubicBezTo>
                    <a:pt x="4937" y="4537"/>
                    <a:pt x="5237" y="4237"/>
                    <a:pt x="5237" y="3870"/>
                  </a:cubicBezTo>
                  <a:cubicBezTo>
                    <a:pt x="5237" y="3737"/>
                    <a:pt x="5204" y="3603"/>
                    <a:pt x="5171" y="3503"/>
                  </a:cubicBezTo>
                  <a:lnTo>
                    <a:pt x="5604" y="3503"/>
                  </a:lnTo>
                  <a:lnTo>
                    <a:pt x="5604" y="2469"/>
                  </a:lnTo>
                  <a:lnTo>
                    <a:pt x="4904" y="1068"/>
                  </a:lnTo>
                  <a:lnTo>
                    <a:pt x="3836" y="1068"/>
                  </a:lnTo>
                  <a:lnTo>
                    <a:pt x="3836" y="368"/>
                  </a:lnTo>
                  <a:cubicBezTo>
                    <a:pt x="3836" y="167"/>
                    <a:pt x="3703" y="1"/>
                    <a:pt x="3503"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4084075" y="4770375"/>
              <a:ext cx="151800" cy="151800"/>
            </a:xfrm>
            <a:custGeom>
              <a:avLst/>
              <a:gdLst/>
              <a:ahLst/>
              <a:cxnLst/>
              <a:rect l="l" t="t" r="r" b="b"/>
              <a:pathLst>
                <a:path w="6072" h="6072" extrusionOk="0">
                  <a:moveTo>
                    <a:pt x="4297" y="1847"/>
                  </a:moveTo>
                  <a:cubicBezTo>
                    <a:pt x="4646" y="1847"/>
                    <a:pt x="4930" y="2079"/>
                    <a:pt x="4837" y="2602"/>
                  </a:cubicBezTo>
                  <a:cubicBezTo>
                    <a:pt x="4637" y="3736"/>
                    <a:pt x="3503" y="4704"/>
                    <a:pt x="3169" y="4904"/>
                  </a:cubicBezTo>
                  <a:cubicBezTo>
                    <a:pt x="3084" y="4963"/>
                    <a:pt x="2999" y="4988"/>
                    <a:pt x="2918" y="4988"/>
                  </a:cubicBezTo>
                  <a:cubicBezTo>
                    <a:pt x="2681" y="4988"/>
                    <a:pt x="2477" y="4777"/>
                    <a:pt x="2402" y="4603"/>
                  </a:cubicBezTo>
                  <a:cubicBezTo>
                    <a:pt x="2269" y="4337"/>
                    <a:pt x="1869" y="2902"/>
                    <a:pt x="1768" y="2769"/>
                  </a:cubicBezTo>
                  <a:cubicBezTo>
                    <a:pt x="1748" y="2742"/>
                    <a:pt x="1720" y="2731"/>
                    <a:pt x="1688" y="2731"/>
                  </a:cubicBezTo>
                  <a:cubicBezTo>
                    <a:pt x="1560" y="2731"/>
                    <a:pt x="1368" y="2902"/>
                    <a:pt x="1368" y="2902"/>
                  </a:cubicBezTo>
                  <a:lnTo>
                    <a:pt x="1235" y="2702"/>
                  </a:lnTo>
                  <a:cubicBezTo>
                    <a:pt x="1235" y="2702"/>
                    <a:pt x="1835" y="1968"/>
                    <a:pt x="2302" y="1868"/>
                  </a:cubicBezTo>
                  <a:cubicBezTo>
                    <a:pt x="2329" y="1863"/>
                    <a:pt x="2355" y="1860"/>
                    <a:pt x="2379" y="1860"/>
                  </a:cubicBezTo>
                  <a:cubicBezTo>
                    <a:pt x="2803" y="1860"/>
                    <a:pt x="2810" y="2661"/>
                    <a:pt x="2936" y="3102"/>
                  </a:cubicBezTo>
                  <a:cubicBezTo>
                    <a:pt x="3036" y="3569"/>
                    <a:pt x="3136" y="3836"/>
                    <a:pt x="3236" y="3836"/>
                  </a:cubicBezTo>
                  <a:cubicBezTo>
                    <a:pt x="3336" y="3836"/>
                    <a:pt x="3503" y="3569"/>
                    <a:pt x="3737" y="3202"/>
                  </a:cubicBezTo>
                  <a:cubicBezTo>
                    <a:pt x="3889" y="2897"/>
                    <a:pt x="3809" y="2611"/>
                    <a:pt x="3570" y="2611"/>
                  </a:cubicBezTo>
                  <a:cubicBezTo>
                    <a:pt x="3495" y="2611"/>
                    <a:pt x="3406" y="2639"/>
                    <a:pt x="3303" y="2702"/>
                  </a:cubicBezTo>
                  <a:cubicBezTo>
                    <a:pt x="3393" y="2163"/>
                    <a:pt x="3889" y="1847"/>
                    <a:pt x="4297" y="1847"/>
                  </a:cubicBezTo>
                  <a:close/>
                  <a:moveTo>
                    <a:pt x="3036" y="0"/>
                  </a:moveTo>
                  <a:cubicBezTo>
                    <a:pt x="1368" y="0"/>
                    <a:pt x="1" y="1368"/>
                    <a:pt x="1" y="3036"/>
                  </a:cubicBezTo>
                  <a:cubicBezTo>
                    <a:pt x="1" y="4704"/>
                    <a:pt x="1368" y="6071"/>
                    <a:pt x="3036" y="6071"/>
                  </a:cubicBezTo>
                  <a:cubicBezTo>
                    <a:pt x="4704" y="6071"/>
                    <a:pt x="6072" y="4704"/>
                    <a:pt x="6072" y="3036"/>
                  </a:cubicBezTo>
                  <a:cubicBezTo>
                    <a:pt x="6072" y="1368"/>
                    <a:pt x="4737" y="0"/>
                    <a:pt x="303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3850575" y="6012925"/>
              <a:ext cx="100100" cy="100100"/>
            </a:xfrm>
            <a:custGeom>
              <a:avLst/>
              <a:gdLst/>
              <a:ahLst/>
              <a:cxnLst/>
              <a:rect l="l" t="t" r="r" b="b"/>
              <a:pathLst>
                <a:path w="4004" h="4004" extrusionOk="0">
                  <a:moveTo>
                    <a:pt x="2002" y="501"/>
                  </a:moveTo>
                  <a:lnTo>
                    <a:pt x="2002" y="3503"/>
                  </a:lnTo>
                  <a:cubicBezTo>
                    <a:pt x="1168" y="3503"/>
                    <a:pt x="501" y="2802"/>
                    <a:pt x="501" y="2002"/>
                  </a:cubicBezTo>
                  <a:cubicBezTo>
                    <a:pt x="501" y="1168"/>
                    <a:pt x="1168" y="501"/>
                    <a:pt x="2002" y="501"/>
                  </a:cubicBezTo>
                  <a:close/>
                  <a:moveTo>
                    <a:pt x="2002" y="0"/>
                  </a:moveTo>
                  <a:cubicBezTo>
                    <a:pt x="868" y="0"/>
                    <a:pt x="1" y="868"/>
                    <a:pt x="1" y="2002"/>
                  </a:cubicBezTo>
                  <a:cubicBezTo>
                    <a:pt x="1" y="3103"/>
                    <a:pt x="868" y="4003"/>
                    <a:pt x="2002" y="4003"/>
                  </a:cubicBezTo>
                  <a:cubicBezTo>
                    <a:pt x="3103" y="4003"/>
                    <a:pt x="4003" y="3103"/>
                    <a:pt x="4003" y="2002"/>
                  </a:cubicBezTo>
                  <a:cubicBezTo>
                    <a:pt x="4003" y="868"/>
                    <a:pt x="3103" y="0"/>
                    <a:pt x="2002"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3889775" y="5491725"/>
              <a:ext cx="140950" cy="132600"/>
            </a:xfrm>
            <a:custGeom>
              <a:avLst/>
              <a:gdLst/>
              <a:ahLst/>
              <a:cxnLst/>
              <a:rect l="l" t="t" r="r" b="b"/>
              <a:pathLst>
                <a:path w="5638" h="5304" extrusionOk="0">
                  <a:moveTo>
                    <a:pt x="2802" y="701"/>
                  </a:moveTo>
                  <a:cubicBezTo>
                    <a:pt x="3103" y="701"/>
                    <a:pt x="3403" y="767"/>
                    <a:pt x="3670" y="867"/>
                  </a:cubicBezTo>
                  <a:cubicBezTo>
                    <a:pt x="3936" y="934"/>
                    <a:pt x="4170" y="1068"/>
                    <a:pt x="4370" y="1234"/>
                  </a:cubicBezTo>
                  <a:cubicBezTo>
                    <a:pt x="4737" y="1535"/>
                    <a:pt x="4937" y="1902"/>
                    <a:pt x="4937" y="2302"/>
                  </a:cubicBezTo>
                  <a:cubicBezTo>
                    <a:pt x="4937" y="2702"/>
                    <a:pt x="4737" y="3069"/>
                    <a:pt x="4370" y="3369"/>
                  </a:cubicBezTo>
                  <a:cubicBezTo>
                    <a:pt x="4170" y="3536"/>
                    <a:pt x="3936" y="3669"/>
                    <a:pt x="3670" y="3736"/>
                  </a:cubicBezTo>
                  <a:cubicBezTo>
                    <a:pt x="3403" y="3836"/>
                    <a:pt x="3103" y="3903"/>
                    <a:pt x="2802" y="3903"/>
                  </a:cubicBezTo>
                  <a:cubicBezTo>
                    <a:pt x="2669" y="3903"/>
                    <a:pt x="2569" y="3903"/>
                    <a:pt x="2435" y="3870"/>
                  </a:cubicBezTo>
                  <a:lnTo>
                    <a:pt x="2369" y="3870"/>
                  </a:lnTo>
                  <a:cubicBezTo>
                    <a:pt x="2169" y="3870"/>
                    <a:pt x="2002" y="3936"/>
                    <a:pt x="1868" y="4070"/>
                  </a:cubicBezTo>
                  <a:cubicBezTo>
                    <a:pt x="1835" y="4103"/>
                    <a:pt x="1768" y="4136"/>
                    <a:pt x="1735" y="4170"/>
                  </a:cubicBezTo>
                  <a:cubicBezTo>
                    <a:pt x="1735" y="4103"/>
                    <a:pt x="1735" y="4036"/>
                    <a:pt x="1735" y="3970"/>
                  </a:cubicBezTo>
                  <a:cubicBezTo>
                    <a:pt x="1702" y="3803"/>
                    <a:pt x="1601" y="3603"/>
                    <a:pt x="1401" y="3503"/>
                  </a:cubicBezTo>
                  <a:cubicBezTo>
                    <a:pt x="1168" y="3336"/>
                    <a:pt x="1001" y="3169"/>
                    <a:pt x="868" y="2936"/>
                  </a:cubicBezTo>
                  <a:cubicBezTo>
                    <a:pt x="768" y="2735"/>
                    <a:pt x="701" y="2535"/>
                    <a:pt x="701" y="2302"/>
                  </a:cubicBezTo>
                  <a:cubicBezTo>
                    <a:pt x="701" y="1902"/>
                    <a:pt x="901" y="1535"/>
                    <a:pt x="1268" y="1234"/>
                  </a:cubicBezTo>
                  <a:cubicBezTo>
                    <a:pt x="1435" y="1068"/>
                    <a:pt x="1668" y="934"/>
                    <a:pt x="1935" y="867"/>
                  </a:cubicBezTo>
                  <a:cubicBezTo>
                    <a:pt x="2202" y="767"/>
                    <a:pt x="2502" y="701"/>
                    <a:pt x="2802" y="701"/>
                  </a:cubicBezTo>
                  <a:close/>
                  <a:moveTo>
                    <a:pt x="2802" y="0"/>
                  </a:moveTo>
                  <a:cubicBezTo>
                    <a:pt x="1235" y="0"/>
                    <a:pt x="0" y="1034"/>
                    <a:pt x="0" y="2302"/>
                  </a:cubicBezTo>
                  <a:cubicBezTo>
                    <a:pt x="0" y="3002"/>
                    <a:pt x="401" y="3669"/>
                    <a:pt x="1034" y="4070"/>
                  </a:cubicBezTo>
                  <a:cubicBezTo>
                    <a:pt x="1034" y="4136"/>
                    <a:pt x="1034" y="4170"/>
                    <a:pt x="1034" y="4237"/>
                  </a:cubicBezTo>
                  <a:cubicBezTo>
                    <a:pt x="1034" y="4637"/>
                    <a:pt x="734" y="4970"/>
                    <a:pt x="334" y="5137"/>
                  </a:cubicBezTo>
                  <a:lnTo>
                    <a:pt x="334" y="5304"/>
                  </a:lnTo>
                  <a:cubicBezTo>
                    <a:pt x="1034" y="5271"/>
                    <a:pt x="1768" y="5171"/>
                    <a:pt x="2369" y="4570"/>
                  </a:cubicBezTo>
                  <a:cubicBezTo>
                    <a:pt x="2502" y="4603"/>
                    <a:pt x="2669" y="4603"/>
                    <a:pt x="2802" y="4603"/>
                  </a:cubicBezTo>
                  <a:cubicBezTo>
                    <a:pt x="4370" y="4603"/>
                    <a:pt x="5638" y="3569"/>
                    <a:pt x="5638" y="2302"/>
                  </a:cubicBezTo>
                  <a:cubicBezTo>
                    <a:pt x="5638" y="1034"/>
                    <a:pt x="4370" y="0"/>
                    <a:pt x="280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3910625" y="4300025"/>
              <a:ext cx="137625" cy="135950"/>
            </a:xfrm>
            <a:custGeom>
              <a:avLst/>
              <a:gdLst/>
              <a:ahLst/>
              <a:cxnLst/>
              <a:rect l="l" t="t" r="r" b="b"/>
              <a:pathLst>
                <a:path w="5505" h="5438" extrusionOk="0">
                  <a:moveTo>
                    <a:pt x="2684" y="853"/>
                  </a:moveTo>
                  <a:cubicBezTo>
                    <a:pt x="3204" y="853"/>
                    <a:pt x="3585" y="1012"/>
                    <a:pt x="3870" y="1268"/>
                  </a:cubicBezTo>
                  <a:cubicBezTo>
                    <a:pt x="4303" y="1602"/>
                    <a:pt x="4070" y="2002"/>
                    <a:pt x="3803" y="2036"/>
                  </a:cubicBezTo>
                  <a:cubicBezTo>
                    <a:pt x="3796" y="2036"/>
                    <a:pt x="3789" y="2037"/>
                    <a:pt x="3781" y="2037"/>
                  </a:cubicBezTo>
                  <a:cubicBezTo>
                    <a:pt x="3520" y="2037"/>
                    <a:pt x="3221" y="1468"/>
                    <a:pt x="2669" y="1468"/>
                  </a:cubicBezTo>
                  <a:cubicBezTo>
                    <a:pt x="2654" y="1468"/>
                    <a:pt x="2640" y="1467"/>
                    <a:pt x="2626" y="1467"/>
                  </a:cubicBezTo>
                  <a:cubicBezTo>
                    <a:pt x="2082" y="1467"/>
                    <a:pt x="1719" y="2073"/>
                    <a:pt x="2402" y="2236"/>
                  </a:cubicBezTo>
                  <a:cubicBezTo>
                    <a:pt x="3136" y="2436"/>
                    <a:pt x="3936" y="2503"/>
                    <a:pt x="4203" y="3170"/>
                  </a:cubicBezTo>
                  <a:cubicBezTo>
                    <a:pt x="4503" y="3837"/>
                    <a:pt x="3770" y="4537"/>
                    <a:pt x="2969" y="4571"/>
                  </a:cubicBezTo>
                  <a:cubicBezTo>
                    <a:pt x="2865" y="4579"/>
                    <a:pt x="2768" y="4584"/>
                    <a:pt x="2677" y="4584"/>
                  </a:cubicBezTo>
                  <a:cubicBezTo>
                    <a:pt x="2073" y="4584"/>
                    <a:pt x="1754" y="4398"/>
                    <a:pt x="1435" y="4137"/>
                  </a:cubicBezTo>
                  <a:cubicBezTo>
                    <a:pt x="1068" y="3770"/>
                    <a:pt x="1234" y="3370"/>
                    <a:pt x="1535" y="3336"/>
                  </a:cubicBezTo>
                  <a:cubicBezTo>
                    <a:pt x="1547" y="3335"/>
                    <a:pt x="1558" y="3334"/>
                    <a:pt x="1570" y="3334"/>
                  </a:cubicBezTo>
                  <a:cubicBezTo>
                    <a:pt x="1851" y="3334"/>
                    <a:pt x="2042" y="3707"/>
                    <a:pt x="2202" y="3803"/>
                  </a:cubicBezTo>
                  <a:cubicBezTo>
                    <a:pt x="2298" y="3861"/>
                    <a:pt x="2548" y="3963"/>
                    <a:pt x="2807" y="3963"/>
                  </a:cubicBezTo>
                  <a:cubicBezTo>
                    <a:pt x="2998" y="3963"/>
                    <a:pt x="3194" y="3907"/>
                    <a:pt x="3336" y="3737"/>
                  </a:cubicBezTo>
                  <a:cubicBezTo>
                    <a:pt x="3703" y="3336"/>
                    <a:pt x="3102" y="3103"/>
                    <a:pt x="2635" y="3036"/>
                  </a:cubicBezTo>
                  <a:cubicBezTo>
                    <a:pt x="2002" y="2970"/>
                    <a:pt x="1201" y="2603"/>
                    <a:pt x="1268" y="1935"/>
                  </a:cubicBezTo>
                  <a:cubicBezTo>
                    <a:pt x="1335" y="1268"/>
                    <a:pt x="1835" y="901"/>
                    <a:pt x="2402" y="868"/>
                  </a:cubicBezTo>
                  <a:cubicBezTo>
                    <a:pt x="2500" y="858"/>
                    <a:pt x="2594" y="853"/>
                    <a:pt x="2684" y="853"/>
                  </a:cubicBezTo>
                  <a:close/>
                  <a:moveTo>
                    <a:pt x="1501" y="1"/>
                  </a:moveTo>
                  <a:cubicBezTo>
                    <a:pt x="667" y="1"/>
                    <a:pt x="0" y="668"/>
                    <a:pt x="0" y="1502"/>
                  </a:cubicBezTo>
                  <a:cubicBezTo>
                    <a:pt x="0" y="1802"/>
                    <a:pt x="100" y="2102"/>
                    <a:pt x="234" y="2336"/>
                  </a:cubicBezTo>
                  <a:cubicBezTo>
                    <a:pt x="234" y="2469"/>
                    <a:pt x="200" y="2603"/>
                    <a:pt x="200" y="2736"/>
                  </a:cubicBezTo>
                  <a:cubicBezTo>
                    <a:pt x="200" y="4104"/>
                    <a:pt x="1335" y="5238"/>
                    <a:pt x="2736" y="5238"/>
                  </a:cubicBezTo>
                  <a:cubicBezTo>
                    <a:pt x="2902" y="5238"/>
                    <a:pt x="3036" y="5238"/>
                    <a:pt x="3203" y="5204"/>
                  </a:cubicBezTo>
                  <a:cubicBezTo>
                    <a:pt x="3436" y="5338"/>
                    <a:pt x="3703" y="5438"/>
                    <a:pt x="4003" y="5438"/>
                  </a:cubicBezTo>
                  <a:cubicBezTo>
                    <a:pt x="4837" y="5438"/>
                    <a:pt x="5504" y="4737"/>
                    <a:pt x="5504" y="3904"/>
                  </a:cubicBezTo>
                  <a:cubicBezTo>
                    <a:pt x="5504" y="3603"/>
                    <a:pt x="5404" y="3303"/>
                    <a:pt x="5237" y="3070"/>
                  </a:cubicBezTo>
                  <a:cubicBezTo>
                    <a:pt x="5271" y="2970"/>
                    <a:pt x="5271" y="2836"/>
                    <a:pt x="5271" y="2736"/>
                  </a:cubicBezTo>
                  <a:cubicBezTo>
                    <a:pt x="5271" y="1335"/>
                    <a:pt x="4137" y="201"/>
                    <a:pt x="2736" y="201"/>
                  </a:cubicBezTo>
                  <a:cubicBezTo>
                    <a:pt x="2602" y="201"/>
                    <a:pt x="2469" y="234"/>
                    <a:pt x="2335" y="234"/>
                  </a:cubicBezTo>
                  <a:cubicBezTo>
                    <a:pt x="2102" y="101"/>
                    <a:pt x="1802" y="1"/>
                    <a:pt x="1501"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3613750" y="4992200"/>
              <a:ext cx="139275" cy="138450"/>
            </a:xfrm>
            <a:custGeom>
              <a:avLst/>
              <a:gdLst/>
              <a:ahLst/>
              <a:cxnLst/>
              <a:rect l="l" t="t" r="r" b="b"/>
              <a:pathLst>
                <a:path w="5571" h="5538" extrusionOk="0">
                  <a:moveTo>
                    <a:pt x="4337" y="0"/>
                  </a:moveTo>
                  <a:lnTo>
                    <a:pt x="4003" y="334"/>
                  </a:lnTo>
                  <a:lnTo>
                    <a:pt x="5204" y="1535"/>
                  </a:lnTo>
                  <a:lnTo>
                    <a:pt x="5571" y="1201"/>
                  </a:lnTo>
                  <a:lnTo>
                    <a:pt x="4337" y="0"/>
                  </a:lnTo>
                  <a:close/>
                  <a:moveTo>
                    <a:pt x="3636" y="667"/>
                  </a:moveTo>
                  <a:lnTo>
                    <a:pt x="1735" y="867"/>
                  </a:lnTo>
                  <a:cubicBezTo>
                    <a:pt x="1735" y="2402"/>
                    <a:pt x="0" y="4670"/>
                    <a:pt x="0" y="4670"/>
                  </a:cubicBezTo>
                  <a:lnTo>
                    <a:pt x="300" y="4970"/>
                  </a:lnTo>
                  <a:lnTo>
                    <a:pt x="1768" y="3469"/>
                  </a:lnTo>
                  <a:cubicBezTo>
                    <a:pt x="1735" y="3403"/>
                    <a:pt x="1735" y="3336"/>
                    <a:pt x="1735" y="3269"/>
                  </a:cubicBezTo>
                  <a:cubicBezTo>
                    <a:pt x="1735" y="3002"/>
                    <a:pt x="1968" y="2769"/>
                    <a:pt x="2268" y="2769"/>
                  </a:cubicBezTo>
                  <a:cubicBezTo>
                    <a:pt x="2535" y="2769"/>
                    <a:pt x="2769" y="3002"/>
                    <a:pt x="2769" y="3269"/>
                  </a:cubicBezTo>
                  <a:cubicBezTo>
                    <a:pt x="2769" y="3569"/>
                    <a:pt x="2535" y="3803"/>
                    <a:pt x="2268" y="3803"/>
                  </a:cubicBezTo>
                  <a:cubicBezTo>
                    <a:pt x="2202" y="3803"/>
                    <a:pt x="2135" y="3803"/>
                    <a:pt x="2068" y="3770"/>
                  </a:cubicBezTo>
                  <a:lnTo>
                    <a:pt x="567" y="5237"/>
                  </a:lnTo>
                  <a:lnTo>
                    <a:pt x="867" y="5538"/>
                  </a:lnTo>
                  <a:cubicBezTo>
                    <a:pt x="867" y="5538"/>
                    <a:pt x="3136" y="3803"/>
                    <a:pt x="4670" y="3803"/>
                  </a:cubicBezTo>
                  <a:lnTo>
                    <a:pt x="4870" y="1902"/>
                  </a:lnTo>
                  <a:lnTo>
                    <a:pt x="3636" y="667"/>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3443625" y="4579400"/>
              <a:ext cx="80075" cy="106750"/>
            </a:xfrm>
            <a:custGeom>
              <a:avLst/>
              <a:gdLst/>
              <a:ahLst/>
              <a:cxnLst/>
              <a:rect l="l" t="t" r="r" b="b"/>
              <a:pathLst>
                <a:path w="3203" h="4270" extrusionOk="0">
                  <a:moveTo>
                    <a:pt x="2402" y="1802"/>
                  </a:moveTo>
                  <a:cubicBezTo>
                    <a:pt x="2569" y="2102"/>
                    <a:pt x="2669" y="2402"/>
                    <a:pt x="2669" y="2636"/>
                  </a:cubicBezTo>
                  <a:lnTo>
                    <a:pt x="2669" y="2669"/>
                  </a:lnTo>
                  <a:lnTo>
                    <a:pt x="2669" y="2702"/>
                  </a:lnTo>
                  <a:cubicBezTo>
                    <a:pt x="2669" y="2969"/>
                    <a:pt x="2535" y="3236"/>
                    <a:pt x="2335" y="3436"/>
                  </a:cubicBezTo>
                  <a:cubicBezTo>
                    <a:pt x="2135" y="3636"/>
                    <a:pt x="1902" y="3736"/>
                    <a:pt x="1601" y="3736"/>
                  </a:cubicBezTo>
                  <a:lnTo>
                    <a:pt x="1468" y="3736"/>
                  </a:lnTo>
                  <a:cubicBezTo>
                    <a:pt x="2035" y="3403"/>
                    <a:pt x="2435" y="2769"/>
                    <a:pt x="2435" y="2035"/>
                  </a:cubicBezTo>
                  <a:cubicBezTo>
                    <a:pt x="2435" y="1968"/>
                    <a:pt x="2402" y="1868"/>
                    <a:pt x="2402" y="1802"/>
                  </a:cubicBezTo>
                  <a:close/>
                  <a:moveTo>
                    <a:pt x="1601" y="0"/>
                  </a:moveTo>
                  <a:cubicBezTo>
                    <a:pt x="1601" y="0"/>
                    <a:pt x="34" y="1301"/>
                    <a:pt x="0" y="2636"/>
                  </a:cubicBezTo>
                  <a:lnTo>
                    <a:pt x="0" y="2669"/>
                  </a:lnTo>
                  <a:lnTo>
                    <a:pt x="0" y="2702"/>
                  </a:lnTo>
                  <a:cubicBezTo>
                    <a:pt x="34" y="3570"/>
                    <a:pt x="734" y="4270"/>
                    <a:pt x="1601" y="4270"/>
                  </a:cubicBezTo>
                  <a:cubicBezTo>
                    <a:pt x="2469" y="4270"/>
                    <a:pt x="3203" y="3570"/>
                    <a:pt x="3203" y="2702"/>
                  </a:cubicBezTo>
                  <a:lnTo>
                    <a:pt x="3203" y="2669"/>
                  </a:lnTo>
                  <a:lnTo>
                    <a:pt x="3203" y="2636"/>
                  </a:lnTo>
                  <a:cubicBezTo>
                    <a:pt x="3169" y="1301"/>
                    <a:pt x="1601" y="0"/>
                    <a:pt x="160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5169025" y="5729375"/>
              <a:ext cx="129275" cy="128450"/>
            </a:xfrm>
            <a:custGeom>
              <a:avLst/>
              <a:gdLst/>
              <a:ahLst/>
              <a:cxnLst/>
              <a:rect l="l" t="t" r="r" b="b"/>
              <a:pathLst>
                <a:path w="5171" h="5138" extrusionOk="0">
                  <a:moveTo>
                    <a:pt x="2268" y="1302"/>
                  </a:moveTo>
                  <a:lnTo>
                    <a:pt x="2268" y="1936"/>
                  </a:lnTo>
                  <a:lnTo>
                    <a:pt x="2902" y="1936"/>
                  </a:lnTo>
                  <a:lnTo>
                    <a:pt x="2902" y="1302"/>
                  </a:lnTo>
                  <a:close/>
                  <a:moveTo>
                    <a:pt x="1935" y="2269"/>
                  </a:moveTo>
                  <a:lnTo>
                    <a:pt x="1935" y="2569"/>
                  </a:lnTo>
                  <a:lnTo>
                    <a:pt x="2268" y="2569"/>
                  </a:lnTo>
                  <a:lnTo>
                    <a:pt x="2268" y="3537"/>
                  </a:lnTo>
                  <a:lnTo>
                    <a:pt x="1935" y="3537"/>
                  </a:lnTo>
                  <a:lnTo>
                    <a:pt x="1935" y="3870"/>
                  </a:lnTo>
                  <a:lnTo>
                    <a:pt x="3236" y="3870"/>
                  </a:lnTo>
                  <a:lnTo>
                    <a:pt x="3236" y="3537"/>
                  </a:lnTo>
                  <a:lnTo>
                    <a:pt x="2902" y="3537"/>
                  </a:lnTo>
                  <a:lnTo>
                    <a:pt x="2902" y="2269"/>
                  </a:lnTo>
                  <a:close/>
                  <a:moveTo>
                    <a:pt x="2602" y="468"/>
                  </a:moveTo>
                  <a:cubicBezTo>
                    <a:pt x="3736" y="468"/>
                    <a:pt x="4670" y="1402"/>
                    <a:pt x="4670" y="2569"/>
                  </a:cubicBezTo>
                  <a:cubicBezTo>
                    <a:pt x="4670" y="3737"/>
                    <a:pt x="3736" y="4671"/>
                    <a:pt x="2602" y="4671"/>
                  </a:cubicBezTo>
                  <a:cubicBezTo>
                    <a:pt x="1435" y="4671"/>
                    <a:pt x="501" y="3737"/>
                    <a:pt x="501" y="2569"/>
                  </a:cubicBezTo>
                  <a:cubicBezTo>
                    <a:pt x="501" y="1402"/>
                    <a:pt x="1435" y="468"/>
                    <a:pt x="2602" y="468"/>
                  </a:cubicBezTo>
                  <a:close/>
                  <a:moveTo>
                    <a:pt x="2602" y="1"/>
                  </a:moveTo>
                  <a:cubicBezTo>
                    <a:pt x="1168" y="1"/>
                    <a:pt x="0" y="1168"/>
                    <a:pt x="0" y="2569"/>
                  </a:cubicBezTo>
                  <a:cubicBezTo>
                    <a:pt x="0" y="4004"/>
                    <a:pt x="1168" y="5138"/>
                    <a:pt x="2602" y="5138"/>
                  </a:cubicBezTo>
                  <a:cubicBezTo>
                    <a:pt x="4003" y="5138"/>
                    <a:pt x="5171" y="4004"/>
                    <a:pt x="5171" y="2569"/>
                  </a:cubicBezTo>
                  <a:cubicBezTo>
                    <a:pt x="5171" y="1168"/>
                    <a:pt x="4003" y="1"/>
                    <a:pt x="26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3397750" y="5519675"/>
              <a:ext cx="171825" cy="180950"/>
            </a:xfrm>
            <a:custGeom>
              <a:avLst/>
              <a:gdLst/>
              <a:ahLst/>
              <a:cxnLst/>
              <a:rect l="l" t="t" r="r" b="b"/>
              <a:pathLst>
                <a:path w="6873" h="7238" extrusionOk="0">
                  <a:moveTo>
                    <a:pt x="4537" y="717"/>
                  </a:moveTo>
                  <a:lnTo>
                    <a:pt x="5871" y="1684"/>
                  </a:lnTo>
                  <a:lnTo>
                    <a:pt x="5738" y="1851"/>
                  </a:lnTo>
                  <a:lnTo>
                    <a:pt x="4404" y="884"/>
                  </a:lnTo>
                  <a:lnTo>
                    <a:pt x="4537" y="717"/>
                  </a:lnTo>
                  <a:close/>
                  <a:moveTo>
                    <a:pt x="3570" y="650"/>
                  </a:moveTo>
                  <a:lnTo>
                    <a:pt x="6238" y="2585"/>
                  </a:lnTo>
                  <a:lnTo>
                    <a:pt x="3803" y="5921"/>
                  </a:lnTo>
                  <a:lnTo>
                    <a:pt x="1135" y="3986"/>
                  </a:lnTo>
                  <a:lnTo>
                    <a:pt x="3570" y="650"/>
                  </a:lnTo>
                  <a:close/>
                  <a:moveTo>
                    <a:pt x="1977" y="5204"/>
                  </a:moveTo>
                  <a:cubicBezTo>
                    <a:pt x="2063" y="5204"/>
                    <a:pt x="2152" y="5231"/>
                    <a:pt x="2236" y="5287"/>
                  </a:cubicBezTo>
                  <a:cubicBezTo>
                    <a:pt x="2402" y="5420"/>
                    <a:pt x="2469" y="5654"/>
                    <a:pt x="2302" y="5854"/>
                  </a:cubicBezTo>
                  <a:cubicBezTo>
                    <a:pt x="2222" y="5974"/>
                    <a:pt x="2106" y="6034"/>
                    <a:pt x="1983" y="6034"/>
                  </a:cubicBezTo>
                  <a:cubicBezTo>
                    <a:pt x="1901" y="6034"/>
                    <a:pt x="1815" y="6007"/>
                    <a:pt x="1735" y="5954"/>
                  </a:cubicBezTo>
                  <a:cubicBezTo>
                    <a:pt x="1568" y="5820"/>
                    <a:pt x="1502" y="5554"/>
                    <a:pt x="1668" y="5353"/>
                  </a:cubicBezTo>
                  <a:cubicBezTo>
                    <a:pt x="1746" y="5256"/>
                    <a:pt x="1858" y="5204"/>
                    <a:pt x="1977" y="5204"/>
                  </a:cubicBezTo>
                  <a:close/>
                  <a:moveTo>
                    <a:pt x="3857" y="0"/>
                  </a:moveTo>
                  <a:cubicBezTo>
                    <a:pt x="3673" y="0"/>
                    <a:pt x="3491" y="88"/>
                    <a:pt x="3370" y="250"/>
                  </a:cubicBezTo>
                  <a:lnTo>
                    <a:pt x="201" y="4553"/>
                  </a:lnTo>
                  <a:cubicBezTo>
                    <a:pt x="1" y="4853"/>
                    <a:pt x="67" y="5220"/>
                    <a:pt x="334" y="5420"/>
                  </a:cubicBezTo>
                  <a:lnTo>
                    <a:pt x="2669" y="7121"/>
                  </a:lnTo>
                  <a:cubicBezTo>
                    <a:pt x="2774" y="7200"/>
                    <a:pt x="2900" y="7238"/>
                    <a:pt x="3027" y="7238"/>
                  </a:cubicBezTo>
                  <a:cubicBezTo>
                    <a:pt x="3221" y="7238"/>
                    <a:pt x="3415" y="7150"/>
                    <a:pt x="3536" y="6988"/>
                  </a:cubicBezTo>
                  <a:lnTo>
                    <a:pt x="6672" y="2652"/>
                  </a:lnTo>
                  <a:cubicBezTo>
                    <a:pt x="6872" y="2385"/>
                    <a:pt x="6805" y="2018"/>
                    <a:pt x="6539" y="1818"/>
                  </a:cubicBezTo>
                  <a:lnTo>
                    <a:pt x="4204" y="116"/>
                  </a:lnTo>
                  <a:cubicBezTo>
                    <a:pt x="4098" y="37"/>
                    <a:pt x="3978" y="0"/>
                    <a:pt x="38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4422650" y="6011250"/>
              <a:ext cx="145125" cy="145125"/>
            </a:xfrm>
            <a:custGeom>
              <a:avLst/>
              <a:gdLst/>
              <a:ahLst/>
              <a:cxnLst/>
              <a:rect l="l" t="t" r="r" b="b"/>
              <a:pathLst>
                <a:path w="5805" h="5805" extrusionOk="0">
                  <a:moveTo>
                    <a:pt x="4113" y="1763"/>
                  </a:moveTo>
                  <a:cubicBezTo>
                    <a:pt x="4436" y="1763"/>
                    <a:pt x="4696" y="1979"/>
                    <a:pt x="4604" y="2469"/>
                  </a:cubicBezTo>
                  <a:cubicBezTo>
                    <a:pt x="4437" y="3570"/>
                    <a:pt x="3336" y="4471"/>
                    <a:pt x="3036" y="4704"/>
                  </a:cubicBezTo>
                  <a:cubicBezTo>
                    <a:pt x="2959" y="4751"/>
                    <a:pt x="2883" y="4770"/>
                    <a:pt x="2811" y="4770"/>
                  </a:cubicBezTo>
                  <a:cubicBezTo>
                    <a:pt x="2574" y="4770"/>
                    <a:pt x="2379" y="4557"/>
                    <a:pt x="2302" y="4404"/>
                  </a:cubicBezTo>
                  <a:cubicBezTo>
                    <a:pt x="2169" y="4137"/>
                    <a:pt x="1802" y="2769"/>
                    <a:pt x="1702" y="2636"/>
                  </a:cubicBezTo>
                  <a:cubicBezTo>
                    <a:pt x="1684" y="2618"/>
                    <a:pt x="1661" y="2611"/>
                    <a:pt x="1636" y="2611"/>
                  </a:cubicBezTo>
                  <a:cubicBezTo>
                    <a:pt x="1516" y="2611"/>
                    <a:pt x="1335" y="2769"/>
                    <a:pt x="1335" y="2769"/>
                  </a:cubicBezTo>
                  <a:lnTo>
                    <a:pt x="1201" y="2569"/>
                  </a:lnTo>
                  <a:cubicBezTo>
                    <a:pt x="1201" y="2569"/>
                    <a:pt x="1768" y="1869"/>
                    <a:pt x="2235" y="1802"/>
                  </a:cubicBezTo>
                  <a:cubicBezTo>
                    <a:pt x="2262" y="1796"/>
                    <a:pt x="2288" y="1793"/>
                    <a:pt x="2312" y="1793"/>
                  </a:cubicBezTo>
                  <a:cubicBezTo>
                    <a:pt x="2703" y="1793"/>
                    <a:pt x="2708" y="2530"/>
                    <a:pt x="2803" y="2970"/>
                  </a:cubicBezTo>
                  <a:cubicBezTo>
                    <a:pt x="2903" y="3403"/>
                    <a:pt x="3003" y="3670"/>
                    <a:pt x="3103" y="3670"/>
                  </a:cubicBezTo>
                  <a:cubicBezTo>
                    <a:pt x="3203" y="3670"/>
                    <a:pt x="3370" y="3403"/>
                    <a:pt x="3570" y="3036"/>
                  </a:cubicBezTo>
                  <a:cubicBezTo>
                    <a:pt x="3724" y="2754"/>
                    <a:pt x="3641" y="2492"/>
                    <a:pt x="3412" y="2492"/>
                  </a:cubicBezTo>
                  <a:cubicBezTo>
                    <a:pt x="3344" y="2492"/>
                    <a:pt x="3262" y="2515"/>
                    <a:pt x="3169" y="2569"/>
                  </a:cubicBezTo>
                  <a:cubicBezTo>
                    <a:pt x="3260" y="2064"/>
                    <a:pt x="3731" y="1763"/>
                    <a:pt x="4113" y="1763"/>
                  </a:cubicBezTo>
                  <a:close/>
                  <a:moveTo>
                    <a:pt x="2903" y="1"/>
                  </a:moveTo>
                  <a:cubicBezTo>
                    <a:pt x="1301" y="1"/>
                    <a:pt x="1" y="1302"/>
                    <a:pt x="1" y="2903"/>
                  </a:cubicBezTo>
                  <a:cubicBezTo>
                    <a:pt x="1" y="4504"/>
                    <a:pt x="1301" y="5805"/>
                    <a:pt x="2903" y="5805"/>
                  </a:cubicBezTo>
                  <a:cubicBezTo>
                    <a:pt x="4504" y="5805"/>
                    <a:pt x="5805" y="4504"/>
                    <a:pt x="5805" y="2903"/>
                  </a:cubicBezTo>
                  <a:cubicBezTo>
                    <a:pt x="5805" y="1302"/>
                    <a:pt x="4504" y="1"/>
                    <a:pt x="290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3863075" y="346942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803" y="4071"/>
                  </a:lnTo>
                  <a:lnTo>
                    <a:pt x="2770" y="4037"/>
                  </a:lnTo>
                  <a:lnTo>
                    <a:pt x="1002" y="2269"/>
                  </a:lnTo>
                  <a:cubicBezTo>
                    <a:pt x="801" y="2102"/>
                    <a:pt x="701" y="1869"/>
                    <a:pt x="701" y="1602"/>
                  </a:cubicBezTo>
                  <a:cubicBezTo>
                    <a:pt x="701" y="1102"/>
                    <a:pt x="1102" y="701"/>
                    <a:pt x="1602" y="701"/>
                  </a:cubicBezTo>
                  <a:cubicBezTo>
                    <a:pt x="1869" y="701"/>
                    <a:pt x="2102" y="802"/>
                    <a:pt x="2269" y="1002"/>
                  </a:cubicBezTo>
                  <a:lnTo>
                    <a:pt x="2803" y="1569"/>
                  </a:lnTo>
                  <a:lnTo>
                    <a:pt x="3303" y="1002"/>
                  </a:lnTo>
                  <a:cubicBezTo>
                    <a:pt x="3503" y="802"/>
                    <a:pt x="3737" y="701"/>
                    <a:pt x="3970" y="701"/>
                  </a:cubicBezTo>
                  <a:close/>
                  <a:moveTo>
                    <a:pt x="1602" y="1"/>
                  </a:moveTo>
                  <a:cubicBezTo>
                    <a:pt x="735" y="1"/>
                    <a:pt x="1" y="701"/>
                    <a:pt x="1" y="1602"/>
                  </a:cubicBezTo>
                  <a:cubicBezTo>
                    <a:pt x="1" y="2069"/>
                    <a:pt x="201" y="2503"/>
                    <a:pt x="535" y="2770"/>
                  </a:cubicBezTo>
                  <a:lnTo>
                    <a:pt x="2269" y="4538"/>
                  </a:lnTo>
                  <a:cubicBezTo>
                    <a:pt x="2436" y="4704"/>
                    <a:pt x="2636" y="4871"/>
                    <a:pt x="2803" y="4871"/>
                  </a:cubicBezTo>
                  <a:cubicBezTo>
                    <a:pt x="2970" y="4871"/>
                    <a:pt x="3136" y="4704"/>
                    <a:pt x="3303" y="4538"/>
                  </a:cubicBezTo>
                  <a:lnTo>
                    <a:pt x="5071" y="2770"/>
                  </a:lnTo>
                  <a:lnTo>
                    <a:pt x="5038" y="2770"/>
                  </a:lnTo>
                  <a:cubicBezTo>
                    <a:pt x="5371" y="2503"/>
                    <a:pt x="5572" y="2069"/>
                    <a:pt x="5572" y="1602"/>
                  </a:cubicBezTo>
                  <a:cubicBezTo>
                    <a:pt x="5572" y="701"/>
                    <a:pt x="4871" y="1"/>
                    <a:pt x="3970" y="1"/>
                  </a:cubicBezTo>
                  <a:cubicBezTo>
                    <a:pt x="3503" y="1"/>
                    <a:pt x="3070" y="201"/>
                    <a:pt x="2803" y="535"/>
                  </a:cubicBezTo>
                  <a:cubicBezTo>
                    <a:pt x="2503"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3444450" y="3846375"/>
              <a:ext cx="160150" cy="175150"/>
            </a:xfrm>
            <a:custGeom>
              <a:avLst/>
              <a:gdLst/>
              <a:ahLst/>
              <a:cxnLst/>
              <a:rect l="l" t="t" r="r" b="b"/>
              <a:pathLst>
                <a:path w="6406" h="7006" extrusionOk="0">
                  <a:moveTo>
                    <a:pt x="4571" y="0"/>
                  </a:moveTo>
                  <a:cubicBezTo>
                    <a:pt x="3436" y="1902"/>
                    <a:pt x="2502" y="968"/>
                    <a:pt x="1168" y="2335"/>
                  </a:cubicBezTo>
                  <a:cubicBezTo>
                    <a:pt x="1" y="3536"/>
                    <a:pt x="401" y="5004"/>
                    <a:pt x="1402" y="5504"/>
                  </a:cubicBezTo>
                  <a:cubicBezTo>
                    <a:pt x="2369" y="5004"/>
                    <a:pt x="3370" y="3870"/>
                    <a:pt x="4137" y="2269"/>
                  </a:cubicBezTo>
                  <a:lnTo>
                    <a:pt x="4137" y="2269"/>
                  </a:lnTo>
                  <a:cubicBezTo>
                    <a:pt x="4137" y="2269"/>
                    <a:pt x="4804" y="4304"/>
                    <a:pt x="2736" y="6272"/>
                  </a:cubicBezTo>
                  <a:cubicBezTo>
                    <a:pt x="3056" y="6645"/>
                    <a:pt x="3448" y="6817"/>
                    <a:pt x="3849" y="6817"/>
                  </a:cubicBezTo>
                  <a:cubicBezTo>
                    <a:pt x="4699" y="6817"/>
                    <a:pt x="5587" y="6041"/>
                    <a:pt x="5905" y="4770"/>
                  </a:cubicBezTo>
                  <a:cubicBezTo>
                    <a:pt x="6405" y="2769"/>
                    <a:pt x="5071" y="734"/>
                    <a:pt x="4571" y="0"/>
                  </a:cubicBezTo>
                  <a:close/>
                  <a:moveTo>
                    <a:pt x="3970" y="3436"/>
                  </a:moveTo>
                  <a:lnTo>
                    <a:pt x="3970" y="3436"/>
                  </a:lnTo>
                  <a:cubicBezTo>
                    <a:pt x="2536" y="5938"/>
                    <a:pt x="501" y="6538"/>
                    <a:pt x="334" y="6605"/>
                  </a:cubicBezTo>
                  <a:cubicBezTo>
                    <a:pt x="334" y="6605"/>
                    <a:pt x="368" y="7005"/>
                    <a:pt x="835" y="7005"/>
                  </a:cubicBezTo>
                  <a:cubicBezTo>
                    <a:pt x="1201" y="7005"/>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452900" y="5656825"/>
              <a:ext cx="107600" cy="106775"/>
            </a:xfrm>
            <a:custGeom>
              <a:avLst/>
              <a:gdLst/>
              <a:ahLst/>
              <a:cxnLst/>
              <a:rect l="l" t="t" r="r" b="b"/>
              <a:pathLst>
                <a:path w="4304" h="4271" extrusionOk="0">
                  <a:moveTo>
                    <a:pt x="2136" y="568"/>
                  </a:moveTo>
                  <a:cubicBezTo>
                    <a:pt x="1569" y="568"/>
                    <a:pt x="1102" y="868"/>
                    <a:pt x="802" y="1268"/>
                  </a:cubicBezTo>
                  <a:lnTo>
                    <a:pt x="1335" y="1268"/>
                  </a:lnTo>
                  <a:cubicBezTo>
                    <a:pt x="1435" y="1268"/>
                    <a:pt x="1435" y="1369"/>
                    <a:pt x="1335" y="1402"/>
                  </a:cubicBezTo>
                  <a:lnTo>
                    <a:pt x="1168" y="1402"/>
                  </a:lnTo>
                  <a:lnTo>
                    <a:pt x="1736" y="3103"/>
                  </a:lnTo>
                  <a:lnTo>
                    <a:pt x="2102" y="2069"/>
                  </a:lnTo>
                  <a:lnTo>
                    <a:pt x="1869" y="1402"/>
                  </a:lnTo>
                  <a:lnTo>
                    <a:pt x="1702" y="1402"/>
                  </a:lnTo>
                  <a:cubicBezTo>
                    <a:pt x="1602" y="1402"/>
                    <a:pt x="1602" y="1268"/>
                    <a:pt x="1702" y="1268"/>
                  </a:cubicBezTo>
                  <a:lnTo>
                    <a:pt x="2536" y="1268"/>
                  </a:lnTo>
                  <a:cubicBezTo>
                    <a:pt x="2636" y="1268"/>
                    <a:pt x="2636" y="1369"/>
                    <a:pt x="2569" y="1402"/>
                  </a:cubicBezTo>
                  <a:lnTo>
                    <a:pt x="2369" y="1402"/>
                  </a:lnTo>
                  <a:lnTo>
                    <a:pt x="2970" y="3103"/>
                  </a:lnTo>
                  <a:lnTo>
                    <a:pt x="3103" y="2569"/>
                  </a:lnTo>
                  <a:cubicBezTo>
                    <a:pt x="3170" y="2369"/>
                    <a:pt x="3237" y="2202"/>
                    <a:pt x="3237" y="2069"/>
                  </a:cubicBezTo>
                  <a:cubicBezTo>
                    <a:pt x="3237" y="1869"/>
                    <a:pt x="3170" y="1735"/>
                    <a:pt x="3103" y="1635"/>
                  </a:cubicBezTo>
                  <a:cubicBezTo>
                    <a:pt x="3003" y="1502"/>
                    <a:pt x="2936" y="1402"/>
                    <a:pt x="2936" y="1268"/>
                  </a:cubicBezTo>
                  <a:cubicBezTo>
                    <a:pt x="2936" y="1135"/>
                    <a:pt x="3070" y="1002"/>
                    <a:pt x="3203" y="1002"/>
                  </a:cubicBezTo>
                  <a:lnTo>
                    <a:pt x="3237" y="1002"/>
                  </a:lnTo>
                  <a:cubicBezTo>
                    <a:pt x="2936" y="735"/>
                    <a:pt x="2569" y="568"/>
                    <a:pt x="2136" y="568"/>
                  </a:cubicBezTo>
                  <a:close/>
                  <a:moveTo>
                    <a:pt x="3570" y="1402"/>
                  </a:moveTo>
                  <a:cubicBezTo>
                    <a:pt x="3570" y="1435"/>
                    <a:pt x="3570" y="1502"/>
                    <a:pt x="3570" y="1569"/>
                  </a:cubicBezTo>
                  <a:cubicBezTo>
                    <a:pt x="3570" y="1735"/>
                    <a:pt x="3537" y="1902"/>
                    <a:pt x="3437" y="2136"/>
                  </a:cubicBezTo>
                  <a:lnTo>
                    <a:pt x="2970" y="3503"/>
                  </a:lnTo>
                  <a:cubicBezTo>
                    <a:pt x="3437" y="3237"/>
                    <a:pt x="3770" y="2736"/>
                    <a:pt x="3770" y="2169"/>
                  </a:cubicBezTo>
                  <a:cubicBezTo>
                    <a:pt x="3770" y="1869"/>
                    <a:pt x="3670" y="1635"/>
                    <a:pt x="3570" y="1402"/>
                  </a:cubicBezTo>
                  <a:close/>
                  <a:moveTo>
                    <a:pt x="668" y="1502"/>
                  </a:moveTo>
                  <a:cubicBezTo>
                    <a:pt x="601" y="1702"/>
                    <a:pt x="535" y="1936"/>
                    <a:pt x="535" y="2136"/>
                  </a:cubicBezTo>
                  <a:cubicBezTo>
                    <a:pt x="535" y="2770"/>
                    <a:pt x="902" y="3303"/>
                    <a:pt x="1435" y="3570"/>
                  </a:cubicBezTo>
                  <a:lnTo>
                    <a:pt x="668" y="1502"/>
                  </a:lnTo>
                  <a:close/>
                  <a:moveTo>
                    <a:pt x="2169" y="2303"/>
                  </a:moveTo>
                  <a:lnTo>
                    <a:pt x="1702" y="3670"/>
                  </a:lnTo>
                  <a:cubicBezTo>
                    <a:pt x="1836" y="3704"/>
                    <a:pt x="2002" y="3704"/>
                    <a:pt x="2136" y="3704"/>
                  </a:cubicBezTo>
                  <a:cubicBezTo>
                    <a:pt x="2336" y="3704"/>
                    <a:pt x="2503" y="3670"/>
                    <a:pt x="2670" y="3637"/>
                  </a:cubicBezTo>
                  <a:cubicBezTo>
                    <a:pt x="2670" y="3637"/>
                    <a:pt x="2670" y="3603"/>
                    <a:pt x="2670" y="3603"/>
                  </a:cubicBezTo>
                  <a:lnTo>
                    <a:pt x="2169" y="2303"/>
                  </a:lnTo>
                  <a:close/>
                  <a:moveTo>
                    <a:pt x="2136" y="268"/>
                  </a:moveTo>
                  <a:cubicBezTo>
                    <a:pt x="3170" y="268"/>
                    <a:pt x="4037" y="1102"/>
                    <a:pt x="4037" y="2136"/>
                  </a:cubicBezTo>
                  <a:cubicBezTo>
                    <a:pt x="4037" y="3170"/>
                    <a:pt x="3203" y="4037"/>
                    <a:pt x="2136" y="4037"/>
                  </a:cubicBezTo>
                  <a:cubicBezTo>
                    <a:pt x="1102" y="4037"/>
                    <a:pt x="268" y="3170"/>
                    <a:pt x="268" y="2136"/>
                  </a:cubicBezTo>
                  <a:cubicBezTo>
                    <a:pt x="268" y="1102"/>
                    <a:pt x="1102" y="268"/>
                    <a:pt x="2136" y="268"/>
                  </a:cubicBezTo>
                  <a:close/>
                  <a:moveTo>
                    <a:pt x="2136" y="1"/>
                  </a:moveTo>
                  <a:cubicBezTo>
                    <a:pt x="968" y="1"/>
                    <a:pt x="1" y="968"/>
                    <a:pt x="1" y="2136"/>
                  </a:cubicBezTo>
                  <a:cubicBezTo>
                    <a:pt x="1" y="3337"/>
                    <a:pt x="968" y="4271"/>
                    <a:pt x="2136" y="4271"/>
                  </a:cubicBezTo>
                  <a:cubicBezTo>
                    <a:pt x="3337" y="4271"/>
                    <a:pt x="4304" y="3337"/>
                    <a:pt x="4304" y="2136"/>
                  </a:cubicBezTo>
                  <a:cubicBezTo>
                    <a:pt x="4304" y="968"/>
                    <a:pt x="3337" y="1"/>
                    <a:pt x="2136"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813175" y="4377575"/>
              <a:ext cx="174300" cy="173100"/>
            </a:xfrm>
            <a:custGeom>
              <a:avLst/>
              <a:gdLst/>
              <a:ahLst/>
              <a:cxnLst/>
              <a:rect l="l" t="t" r="r" b="b"/>
              <a:pathLst>
                <a:path w="6972" h="6924" extrusionOk="0">
                  <a:moveTo>
                    <a:pt x="2569" y="868"/>
                  </a:moveTo>
                  <a:cubicBezTo>
                    <a:pt x="3536" y="868"/>
                    <a:pt x="4303" y="1635"/>
                    <a:pt x="4303" y="2603"/>
                  </a:cubicBezTo>
                  <a:cubicBezTo>
                    <a:pt x="4303" y="3570"/>
                    <a:pt x="3536" y="4337"/>
                    <a:pt x="2569" y="4337"/>
                  </a:cubicBezTo>
                  <a:cubicBezTo>
                    <a:pt x="1635" y="4337"/>
                    <a:pt x="868" y="3570"/>
                    <a:pt x="868" y="2603"/>
                  </a:cubicBezTo>
                  <a:cubicBezTo>
                    <a:pt x="868" y="1635"/>
                    <a:pt x="1635" y="868"/>
                    <a:pt x="2569" y="868"/>
                  </a:cubicBezTo>
                  <a:close/>
                  <a:moveTo>
                    <a:pt x="2569" y="1"/>
                  </a:moveTo>
                  <a:cubicBezTo>
                    <a:pt x="1168" y="1"/>
                    <a:pt x="0" y="1168"/>
                    <a:pt x="0" y="2603"/>
                  </a:cubicBezTo>
                  <a:cubicBezTo>
                    <a:pt x="0" y="4037"/>
                    <a:pt x="1168" y="5205"/>
                    <a:pt x="2569" y="5205"/>
                  </a:cubicBezTo>
                  <a:cubicBezTo>
                    <a:pt x="3236" y="5205"/>
                    <a:pt x="3803" y="4971"/>
                    <a:pt x="4270" y="4571"/>
                  </a:cubicBezTo>
                  <a:cubicBezTo>
                    <a:pt x="4270" y="4704"/>
                    <a:pt x="4337" y="4904"/>
                    <a:pt x="4470" y="5071"/>
                  </a:cubicBezTo>
                  <a:lnTo>
                    <a:pt x="5871" y="6706"/>
                  </a:lnTo>
                  <a:cubicBezTo>
                    <a:pt x="5995" y="6847"/>
                    <a:pt x="6166" y="6923"/>
                    <a:pt x="6334" y="6923"/>
                  </a:cubicBezTo>
                  <a:cubicBezTo>
                    <a:pt x="6483" y="6923"/>
                    <a:pt x="6629" y="6864"/>
                    <a:pt x="6738" y="6739"/>
                  </a:cubicBezTo>
                  <a:cubicBezTo>
                    <a:pt x="6972" y="6506"/>
                    <a:pt x="6939" y="6139"/>
                    <a:pt x="6672" y="5905"/>
                  </a:cubicBezTo>
                  <a:lnTo>
                    <a:pt x="5037" y="4504"/>
                  </a:lnTo>
                  <a:cubicBezTo>
                    <a:pt x="4870" y="4337"/>
                    <a:pt x="4704" y="4271"/>
                    <a:pt x="4537" y="4271"/>
                  </a:cubicBezTo>
                  <a:cubicBezTo>
                    <a:pt x="4937" y="3837"/>
                    <a:pt x="5171" y="3237"/>
                    <a:pt x="5171" y="2603"/>
                  </a:cubicBezTo>
                  <a:cubicBezTo>
                    <a:pt x="5171" y="1168"/>
                    <a:pt x="4003" y="1"/>
                    <a:pt x="2569"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3443625" y="3127525"/>
              <a:ext cx="130950" cy="125950"/>
            </a:xfrm>
            <a:custGeom>
              <a:avLst/>
              <a:gdLst/>
              <a:ahLst/>
              <a:cxnLst/>
              <a:rect l="l" t="t" r="r" b="b"/>
              <a:pathLst>
                <a:path w="5238" h="5038" extrusionOk="0">
                  <a:moveTo>
                    <a:pt x="2602" y="0"/>
                  </a:moveTo>
                  <a:cubicBezTo>
                    <a:pt x="1201" y="0"/>
                    <a:pt x="1501" y="1335"/>
                    <a:pt x="1501" y="1535"/>
                  </a:cubicBezTo>
                  <a:cubicBezTo>
                    <a:pt x="1268" y="1735"/>
                    <a:pt x="1401" y="2269"/>
                    <a:pt x="1635" y="2269"/>
                  </a:cubicBezTo>
                  <a:cubicBezTo>
                    <a:pt x="1735" y="2769"/>
                    <a:pt x="2102" y="3136"/>
                    <a:pt x="2102" y="3136"/>
                  </a:cubicBezTo>
                  <a:cubicBezTo>
                    <a:pt x="2102" y="3136"/>
                    <a:pt x="2102" y="3503"/>
                    <a:pt x="1968" y="3536"/>
                  </a:cubicBezTo>
                  <a:cubicBezTo>
                    <a:pt x="1535" y="3603"/>
                    <a:pt x="0" y="4270"/>
                    <a:pt x="0" y="5037"/>
                  </a:cubicBezTo>
                  <a:lnTo>
                    <a:pt x="5237" y="5037"/>
                  </a:lnTo>
                  <a:cubicBezTo>
                    <a:pt x="5237" y="4270"/>
                    <a:pt x="3670" y="3603"/>
                    <a:pt x="3269" y="3536"/>
                  </a:cubicBezTo>
                  <a:cubicBezTo>
                    <a:pt x="3136" y="3503"/>
                    <a:pt x="3136" y="3136"/>
                    <a:pt x="3136" y="3136"/>
                  </a:cubicBezTo>
                  <a:cubicBezTo>
                    <a:pt x="3136" y="3136"/>
                    <a:pt x="3503" y="2769"/>
                    <a:pt x="3603" y="2269"/>
                  </a:cubicBezTo>
                  <a:cubicBezTo>
                    <a:pt x="3803" y="2269"/>
                    <a:pt x="3936" y="1735"/>
                    <a:pt x="3736" y="1535"/>
                  </a:cubicBezTo>
                  <a:cubicBezTo>
                    <a:pt x="3736" y="1335"/>
                    <a:pt x="4003" y="0"/>
                    <a:pt x="260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540475" y="3426900"/>
              <a:ext cx="159300" cy="158475"/>
            </a:xfrm>
            <a:custGeom>
              <a:avLst/>
              <a:gdLst/>
              <a:ahLst/>
              <a:cxnLst/>
              <a:rect l="l" t="t" r="r" b="b"/>
              <a:pathLst>
                <a:path w="6372" h="6339" extrusionOk="0">
                  <a:moveTo>
                    <a:pt x="6372" y="1"/>
                  </a:moveTo>
                  <a:lnTo>
                    <a:pt x="2002" y="1168"/>
                  </a:lnTo>
                  <a:lnTo>
                    <a:pt x="2002" y="2369"/>
                  </a:lnTo>
                  <a:lnTo>
                    <a:pt x="2002" y="4437"/>
                  </a:lnTo>
                  <a:cubicBezTo>
                    <a:pt x="1802" y="4404"/>
                    <a:pt x="1602" y="4371"/>
                    <a:pt x="1401" y="4371"/>
                  </a:cubicBezTo>
                  <a:cubicBezTo>
                    <a:pt x="634" y="4371"/>
                    <a:pt x="0" y="4804"/>
                    <a:pt x="0" y="5338"/>
                  </a:cubicBezTo>
                  <a:cubicBezTo>
                    <a:pt x="0" y="5905"/>
                    <a:pt x="634" y="6339"/>
                    <a:pt x="1401" y="6339"/>
                  </a:cubicBezTo>
                  <a:cubicBezTo>
                    <a:pt x="2169" y="6339"/>
                    <a:pt x="2802" y="5905"/>
                    <a:pt x="2802" y="5338"/>
                  </a:cubicBezTo>
                  <a:lnTo>
                    <a:pt x="2802" y="2369"/>
                  </a:lnTo>
                  <a:lnTo>
                    <a:pt x="5571" y="1602"/>
                  </a:lnTo>
                  <a:lnTo>
                    <a:pt x="5571" y="3670"/>
                  </a:lnTo>
                  <a:cubicBezTo>
                    <a:pt x="5404" y="3603"/>
                    <a:pt x="5204" y="3570"/>
                    <a:pt x="4971" y="3570"/>
                  </a:cubicBezTo>
                  <a:cubicBezTo>
                    <a:pt x="4203" y="3570"/>
                    <a:pt x="3603" y="4004"/>
                    <a:pt x="3603" y="4537"/>
                  </a:cubicBezTo>
                  <a:cubicBezTo>
                    <a:pt x="3603" y="5104"/>
                    <a:pt x="4203" y="5538"/>
                    <a:pt x="4971" y="5538"/>
                  </a:cubicBezTo>
                  <a:cubicBezTo>
                    <a:pt x="5738" y="5538"/>
                    <a:pt x="6372" y="5104"/>
                    <a:pt x="6372" y="4537"/>
                  </a:cubicBezTo>
                  <a:lnTo>
                    <a:pt x="6372" y="1168"/>
                  </a:lnTo>
                  <a:lnTo>
                    <a:pt x="6372" y="368"/>
                  </a:lnTo>
                  <a:lnTo>
                    <a:pt x="6372"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917525" y="3857225"/>
              <a:ext cx="83425" cy="88400"/>
            </a:xfrm>
            <a:custGeom>
              <a:avLst/>
              <a:gdLst/>
              <a:ahLst/>
              <a:cxnLst/>
              <a:rect l="l" t="t" r="r" b="b"/>
              <a:pathLst>
                <a:path w="3337" h="3536" extrusionOk="0">
                  <a:moveTo>
                    <a:pt x="1568" y="0"/>
                  </a:moveTo>
                  <a:cubicBezTo>
                    <a:pt x="1202" y="33"/>
                    <a:pt x="901" y="334"/>
                    <a:pt x="901" y="734"/>
                  </a:cubicBezTo>
                  <a:cubicBezTo>
                    <a:pt x="901" y="967"/>
                    <a:pt x="1001" y="1134"/>
                    <a:pt x="1135" y="1268"/>
                  </a:cubicBezTo>
                  <a:cubicBezTo>
                    <a:pt x="1235" y="1368"/>
                    <a:pt x="1402" y="1601"/>
                    <a:pt x="1468" y="1768"/>
                  </a:cubicBezTo>
                  <a:cubicBezTo>
                    <a:pt x="1368" y="1701"/>
                    <a:pt x="1268" y="1635"/>
                    <a:pt x="1202" y="1601"/>
                  </a:cubicBezTo>
                  <a:cubicBezTo>
                    <a:pt x="1086" y="1485"/>
                    <a:pt x="945" y="1395"/>
                    <a:pt x="778" y="1395"/>
                  </a:cubicBezTo>
                  <a:cubicBezTo>
                    <a:pt x="753" y="1395"/>
                    <a:pt x="727" y="1397"/>
                    <a:pt x="701" y="1401"/>
                  </a:cubicBezTo>
                  <a:cubicBezTo>
                    <a:pt x="301" y="1401"/>
                    <a:pt x="1" y="1735"/>
                    <a:pt x="1" y="2135"/>
                  </a:cubicBezTo>
                  <a:cubicBezTo>
                    <a:pt x="1" y="2535"/>
                    <a:pt x="334" y="2835"/>
                    <a:pt x="735" y="2835"/>
                  </a:cubicBezTo>
                  <a:cubicBezTo>
                    <a:pt x="935" y="2835"/>
                    <a:pt x="1101" y="2735"/>
                    <a:pt x="1235" y="2569"/>
                  </a:cubicBezTo>
                  <a:cubicBezTo>
                    <a:pt x="1302" y="2535"/>
                    <a:pt x="1402" y="2435"/>
                    <a:pt x="1502" y="2368"/>
                  </a:cubicBezTo>
                  <a:lnTo>
                    <a:pt x="1502" y="2368"/>
                  </a:lnTo>
                  <a:cubicBezTo>
                    <a:pt x="1502" y="2869"/>
                    <a:pt x="1268" y="3269"/>
                    <a:pt x="1035" y="3402"/>
                  </a:cubicBezTo>
                  <a:lnTo>
                    <a:pt x="1035" y="3536"/>
                  </a:lnTo>
                  <a:lnTo>
                    <a:pt x="1702" y="3536"/>
                  </a:lnTo>
                  <a:lnTo>
                    <a:pt x="2369" y="3503"/>
                  </a:lnTo>
                  <a:lnTo>
                    <a:pt x="2369" y="3369"/>
                  </a:lnTo>
                  <a:cubicBezTo>
                    <a:pt x="2102" y="3236"/>
                    <a:pt x="1835" y="2869"/>
                    <a:pt x="1835" y="2368"/>
                  </a:cubicBezTo>
                  <a:lnTo>
                    <a:pt x="1835" y="2368"/>
                  </a:lnTo>
                  <a:cubicBezTo>
                    <a:pt x="1935" y="2435"/>
                    <a:pt x="2035" y="2502"/>
                    <a:pt x="2102" y="2569"/>
                  </a:cubicBezTo>
                  <a:cubicBezTo>
                    <a:pt x="2236" y="2702"/>
                    <a:pt x="2402" y="2769"/>
                    <a:pt x="2636" y="2769"/>
                  </a:cubicBezTo>
                  <a:cubicBezTo>
                    <a:pt x="3003" y="2735"/>
                    <a:pt x="3336" y="2435"/>
                    <a:pt x="3303" y="2035"/>
                  </a:cubicBezTo>
                  <a:cubicBezTo>
                    <a:pt x="3303" y="1653"/>
                    <a:pt x="3000" y="1332"/>
                    <a:pt x="2624" y="1332"/>
                  </a:cubicBezTo>
                  <a:cubicBezTo>
                    <a:pt x="2606" y="1332"/>
                    <a:pt x="2588" y="1333"/>
                    <a:pt x="2569" y="1334"/>
                  </a:cubicBezTo>
                  <a:cubicBezTo>
                    <a:pt x="2369" y="1334"/>
                    <a:pt x="2169" y="1434"/>
                    <a:pt x="2069" y="1568"/>
                  </a:cubicBezTo>
                  <a:cubicBezTo>
                    <a:pt x="2002" y="1635"/>
                    <a:pt x="1902" y="1701"/>
                    <a:pt x="1802" y="1768"/>
                  </a:cubicBezTo>
                  <a:cubicBezTo>
                    <a:pt x="1869" y="1568"/>
                    <a:pt x="2002" y="1334"/>
                    <a:pt x="2102" y="1234"/>
                  </a:cubicBezTo>
                  <a:cubicBezTo>
                    <a:pt x="2236" y="1101"/>
                    <a:pt x="2302" y="901"/>
                    <a:pt x="2302" y="701"/>
                  </a:cubicBezTo>
                  <a:cubicBezTo>
                    <a:pt x="2302" y="300"/>
                    <a:pt x="1969" y="0"/>
                    <a:pt x="15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866550" y="5085600"/>
              <a:ext cx="123425" cy="124275"/>
            </a:xfrm>
            <a:custGeom>
              <a:avLst/>
              <a:gdLst/>
              <a:ahLst/>
              <a:cxnLst/>
              <a:rect l="l" t="t" r="r" b="b"/>
              <a:pathLst>
                <a:path w="4937" h="4971" extrusionOk="0">
                  <a:moveTo>
                    <a:pt x="3491" y="1514"/>
                  </a:moveTo>
                  <a:cubicBezTo>
                    <a:pt x="3777" y="1514"/>
                    <a:pt x="4013" y="1704"/>
                    <a:pt x="3936" y="2135"/>
                  </a:cubicBezTo>
                  <a:cubicBezTo>
                    <a:pt x="3769" y="3069"/>
                    <a:pt x="2835" y="3836"/>
                    <a:pt x="2569" y="4036"/>
                  </a:cubicBezTo>
                  <a:cubicBezTo>
                    <a:pt x="2509" y="4074"/>
                    <a:pt x="2450" y="4089"/>
                    <a:pt x="2392" y="4089"/>
                  </a:cubicBezTo>
                  <a:cubicBezTo>
                    <a:pt x="2191" y="4089"/>
                    <a:pt x="2013" y="3899"/>
                    <a:pt x="1935" y="3770"/>
                  </a:cubicBezTo>
                  <a:cubicBezTo>
                    <a:pt x="1835" y="3536"/>
                    <a:pt x="1535" y="2369"/>
                    <a:pt x="1434" y="2269"/>
                  </a:cubicBezTo>
                  <a:cubicBezTo>
                    <a:pt x="1421" y="2248"/>
                    <a:pt x="1401" y="2240"/>
                    <a:pt x="1378" y="2240"/>
                  </a:cubicBezTo>
                  <a:cubicBezTo>
                    <a:pt x="1284" y="2240"/>
                    <a:pt x="1134" y="2369"/>
                    <a:pt x="1134" y="2369"/>
                  </a:cubicBezTo>
                  <a:lnTo>
                    <a:pt x="1001" y="2202"/>
                  </a:lnTo>
                  <a:cubicBezTo>
                    <a:pt x="1001" y="2202"/>
                    <a:pt x="1501" y="1601"/>
                    <a:pt x="1868" y="1535"/>
                  </a:cubicBezTo>
                  <a:cubicBezTo>
                    <a:pt x="1886" y="1532"/>
                    <a:pt x="1903" y="1530"/>
                    <a:pt x="1920" y="1530"/>
                  </a:cubicBezTo>
                  <a:cubicBezTo>
                    <a:pt x="2269" y="1530"/>
                    <a:pt x="2273" y="2185"/>
                    <a:pt x="2368" y="2535"/>
                  </a:cubicBezTo>
                  <a:cubicBezTo>
                    <a:pt x="2469" y="2902"/>
                    <a:pt x="2535" y="3136"/>
                    <a:pt x="2635" y="3136"/>
                  </a:cubicBezTo>
                  <a:cubicBezTo>
                    <a:pt x="2702" y="3136"/>
                    <a:pt x="2869" y="2936"/>
                    <a:pt x="3036" y="2602"/>
                  </a:cubicBezTo>
                  <a:cubicBezTo>
                    <a:pt x="3165" y="2370"/>
                    <a:pt x="3094" y="2137"/>
                    <a:pt x="2900" y="2137"/>
                  </a:cubicBezTo>
                  <a:cubicBezTo>
                    <a:pt x="2844" y="2137"/>
                    <a:pt x="2777" y="2157"/>
                    <a:pt x="2702" y="2202"/>
                  </a:cubicBezTo>
                  <a:cubicBezTo>
                    <a:pt x="2756" y="1771"/>
                    <a:pt x="3157" y="1514"/>
                    <a:pt x="3491" y="1514"/>
                  </a:cubicBezTo>
                  <a:close/>
                  <a:moveTo>
                    <a:pt x="2469" y="0"/>
                  </a:moveTo>
                  <a:cubicBezTo>
                    <a:pt x="1101" y="0"/>
                    <a:pt x="0" y="1134"/>
                    <a:pt x="0" y="2502"/>
                  </a:cubicBezTo>
                  <a:cubicBezTo>
                    <a:pt x="0" y="3836"/>
                    <a:pt x="1101" y="4970"/>
                    <a:pt x="2469" y="4970"/>
                  </a:cubicBezTo>
                  <a:cubicBezTo>
                    <a:pt x="3836" y="4970"/>
                    <a:pt x="4937" y="3836"/>
                    <a:pt x="4937" y="2502"/>
                  </a:cubicBezTo>
                  <a:cubicBezTo>
                    <a:pt x="4937" y="1134"/>
                    <a:pt x="3836"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170100" y="6056300"/>
              <a:ext cx="90900" cy="102575"/>
            </a:xfrm>
            <a:custGeom>
              <a:avLst/>
              <a:gdLst/>
              <a:ahLst/>
              <a:cxnLst/>
              <a:rect l="l" t="t" r="r" b="b"/>
              <a:pathLst>
                <a:path w="3636" h="4103" extrusionOk="0">
                  <a:moveTo>
                    <a:pt x="867" y="400"/>
                  </a:moveTo>
                  <a:cubicBezTo>
                    <a:pt x="967" y="400"/>
                    <a:pt x="1068" y="434"/>
                    <a:pt x="1134" y="500"/>
                  </a:cubicBezTo>
                  <a:cubicBezTo>
                    <a:pt x="1268" y="634"/>
                    <a:pt x="1368" y="867"/>
                    <a:pt x="1468" y="1134"/>
                  </a:cubicBezTo>
                  <a:cubicBezTo>
                    <a:pt x="1468" y="1134"/>
                    <a:pt x="1468" y="1134"/>
                    <a:pt x="1468" y="1168"/>
                  </a:cubicBezTo>
                  <a:cubicBezTo>
                    <a:pt x="1468" y="1168"/>
                    <a:pt x="1434" y="1134"/>
                    <a:pt x="1434" y="1134"/>
                  </a:cubicBezTo>
                  <a:cubicBezTo>
                    <a:pt x="1168" y="1067"/>
                    <a:pt x="934" y="967"/>
                    <a:pt x="801" y="834"/>
                  </a:cubicBezTo>
                  <a:cubicBezTo>
                    <a:pt x="734" y="767"/>
                    <a:pt x="701" y="667"/>
                    <a:pt x="701" y="600"/>
                  </a:cubicBezTo>
                  <a:cubicBezTo>
                    <a:pt x="701" y="567"/>
                    <a:pt x="701" y="500"/>
                    <a:pt x="734" y="434"/>
                  </a:cubicBezTo>
                  <a:cubicBezTo>
                    <a:pt x="801" y="400"/>
                    <a:pt x="834" y="400"/>
                    <a:pt x="867" y="400"/>
                  </a:cubicBezTo>
                  <a:close/>
                  <a:moveTo>
                    <a:pt x="2869" y="267"/>
                  </a:moveTo>
                  <a:cubicBezTo>
                    <a:pt x="2902" y="267"/>
                    <a:pt x="2969" y="300"/>
                    <a:pt x="3002" y="334"/>
                  </a:cubicBezTo>
                  <a:cubicBezTo>
                    <a:pt x="3102" y="434"/>
                    <a:pt x="3069" y="701"/>
                    <a:pt x="2869" y="867"/>
                  </a:cubicBezTo>
                  <a:cubicBezTo>
                    <a:pt x="2702" y="1034"/>
                    <a:pt x="2469" y="1168"/>
                    <a:pt x="2268" y="1234"/>
                  </a:cubicBezTo>
                  <a:lnTo>
                    <a:pt x="2068" y="1234"/>
                  </a:lnTo>
                  <a:cubicBezTo>
                    <a:pt x="2135" y="1001"/>
                    <a:pt x="2268" y="701"/>
                    <a:pt x="2502" y="467"/>
                  </a:cubicBezTo>
                  <a:cubicBezTo>
                    <a:pt x="2602" y="334"/>
                    <a:pt x="2735" y="267"/>
                    <a:pt x="2869" y="267"/>
                  </a:cubicBezTo>
                  <a:close/>
                  <a:moveTo>
                    <a:pt x="1568" y="1501"/>
                  </a:moveTo>
                  <a:lnTo>
                    <a:pt x="1568" y="2035"/>
                  </a:lnTo>
                  <a:lnTo>
                    <a:pt x="267" y="2035"/>
                  </a:lnTo>
                  <a:lnTo>
                    <a:pt x="267" y="1501"/>
                  </a:lnTo>
                  <a:close/>
                  <a:moveTo>
                    <a:pt x="3403" y="1501"/>
                  </a:moveTo>
                  <a:lnTo>
                    <a:pt x="3403" y="2035"/>
                  </a:lnTo>
                  <a:lnTo>
                    <a:pt x="2102" y="2035"/>
                  </a:lnTo>
                  <a:lnTo>
                    <a:pt x="2102" y="1501"/>
                  </a:lnTo>
                  <a:close/>
                  <a:moveTo>
                    <a:pt x="1568" y="2168"/>
                  </a:moveTo>
                  <a:lnTo>
                    <a:pt x="1568" y="3836"/>
                  </a:lnTo>
                  <a:lnTo>
                    <a:pt x="534" y="3836"/>
                  </a:lnTo>
                  <a:lnTo>
                    <a:pt x="534" y="2168"/>
                  </a:lnTo>
                  <a:close/>
                  <a:moveTo>
                    <a:pt x="3136" y="2168"/>
                  </a:moveTo>
                  <a:lnTo>
                    <a:pt x="3136" y="3836"/>
                  </a:lnTo>
                  <a:lnTo>
                    <a:pt x="2102" y="3836"/>
                  </a:lnTo>
                  <a:lnTo>
                    <a:pt x="2102" y="2168"/>
                  </a:lnTo>
                  <a:close/>
                  <a:moveTo>
                    <a:pt x="2869" y="0"/>
                  </a:moveTo>
                  <a:cubicBezTo>
                    <a:pt x="2669" y="0"/>
                    <a:pt x="2435" y="100"/>
                    <a:pt x="2268" y="267"/>
                  </a:cubicBezTo>
                  <a:cubicBezTo>
                    <a:pt x="2002" y="534"/>
                    <a:pt x="1835" y="901"/>
                    <a:pt x="1768" y="1168"/>
                  </a:cubicBezTo>
                  <a:cubicBezTo>
                    <a:pt x="1701" y="901"/>
                    <a:pt x="1568" y="534"/>
                    <a:pt x="1334" y="300"/>
                  </a:cubicBezTo>
                  <a:cubicBezTo>
                    <a:pt x="1201" y="167"/>
                    <a:pt x="1034" y="100"/>
                    <a:pt x="867" y="100"/>
                  </a:cubicBezTo>
                  <a:cubicBezTo>
                    <a:pt x="734" y="100"/>
                    <a:pt x="634" y="133"/>
                    <a:pt x="534" y="234"/>
                  </a:cubicBezTo>
                  <a:cubicBezTo>
                    <a:pt x="334" y="434"/>
                    <a:pt x="367" y="801"/>
                    <a:pt x="601" y="1034"/>
                  </a:cubicBezTo>
                  <a:cubicBezTo>
                    <a:pt x="667" y="1101"/>
                    <a:pt x="767" y="1168"/>
                    <a:pt x="901" y="1234"/>
                  </a:cubicBezTo>
                  <a:lnTo>
                    <a:pt x="0" y="1234"/>
                  </a:lnTo>
                  <a:lnTo>
                    <a:pt x="0" y="2268"/>
                  </a:lnTo>
                  <a:lnTo>
                    <a:pt x="267" y="2268"/>
                  </a:lnTo>
                  <a:lnTo>
                    <a:pt x="267" y="4103"/>
                  </a:lnTo>
                  <a:lnTo>
                    <a:pt x="3369" y="4103"/>
                  </a:lnTo>
                  <a:lnTo>
                    <a:pt x="3369" y="2268"/>
                  </a:lnTo>
                  <a:lnTo>
                    <a:pt x="3636" y="2268"/>
                  </a:lnTo>
                  <a:lnTo>
                    <a:pt x="3636" y="1234"/>
                  </a:lnTo>
                  <a:lnTo>
                    <a:pt x="2869" y="1234"/>
                  </a:lnTo>
                  <a:cubicBezTo>
                    <a:pt x="2969" y="1201"/>
                    <a:pt x="3036" y="1134"/>
                    <a:pt x="3102" y="1067"/>
                  </a:cubicBezTo>
                  <a:cubicBezTo>
                    <a:pt x="3236" y="934"/>
                    <a:pt x="3302" y="767"/>
                    <a:pt x="3336" y="600"/>
                  </a:cubicBezTo>
                  <a:cubicBezTo>
                    <a:pt x="3369" y="400"/>
                    <a:pt x="3336" y="234"/>
                    <a:pt x="3202" y="133"/>
                  </a:cubicBezTo>
                  <a:cubicBezTo>
                    <a:pt x="3136" y="33"/>
                    <a:pt x="3002" y="0"/>
                    <a:pt x="2869"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480775" y="6348175"/>
              <a:ext cx="252725" cy="224325"/>
            </a:xfrm>
            <a:custGeom>
              <a:avLst/>
              <a:gdLst/>
              <a:ahLst/>
              <a:cxnLst/>
              <a:rect l="l" t="t" r="r" b="b"/>
              <a:pathLst>
                <a:path w="10109" h="8973" extrusionOk="0">
                  <a:moveTo>
                    <a:pt x="4204" y="0"/>
                  </a:moveTo>
                  <a:cubicBezTo>
                    <a:pt x="1869" y="0"/>
                    <a:pt x="1" y="1534"/>
                    <a:pt x="1" y="3402"/>
                  </a:cubicBezTo>
                  <a:cubicBezTo>
                    <a:pt x="1" y="4503"/>
                    <a:pt x="601" y="5437"/>
                    <a:pt x="1569" y="6071"/>
                  </a:cubicBezTo>
                  <a:cubicBezTo>
                    <a:pt x="1569" y="6138"/>
                    <a:pt x="1569" y="6204"/>
                    <a:pt x="1569" y="6305"/>
                  </a:cubicBezTo>
                  <a:cubicBezTo>
                    <a:pt x="1569" y="6872"/>
                    <a:pt x="1135" y="7372"/>
                    <a:pt x="568" y="7639"/>
                  </a:cubicBezTo>
                  <a:lnTo>
                    <a:pt x="568" y="7872"/>
                  </a:lnTo>
                  <a:cubicBezTo>
                    <a:pt x="1602" y="7839"/>
                    <a:pt x="2636" y="7672"/>
                    <a:pt x="3537" y="6772"/>
                  </a:cubicBezTo>
                  <a:cubicBezTo>
                    <a:pt x="3770" y="6805"/>
                    <a:pt x="3970" y="6838"/>
                    <a:pt x="4204" y="6838"/>
                  </a:cubicBezTo>
                  <a:cubicBezTo>
                    <a:pt x="6539" y="6838"/>
                    <a:pt x="8407" y="5304"/>
                    <a:pt x="8407" y="3402"/>
                  </a:cubicBezTo>
                  <a:cubicBezTo>
                    <a:pt x="8407" y="1534"/>
                    <a:pt x="6539" y="0"/>
                    <a:pt x="4204" y="0"/>
                  </a:cubicBezTo>
                  <a:close/>
                  <a:moveTo>
                    <a:pt x="9074" y="3136"/>
                  </a:moveTo>
                  <a:cubicBezTo>
                    <a:pt x="9074" y="3236"/>
                    <a:pt x="9074" y="3302"/>
                    <a:pt x="9074" y="3402"/>
                  </a:cubicBezTo>
                  <a:cubicBezTo>
                    <a:pt x="9074" y="3970"/>
                    <a:pt x="8941" y="4537"/>
                    <a:pt x="8674" y="5037"/>
                  </a:cubicBezTo>
                  <a:cubicBezTo>
                    <a:pt x="8407" y="5537"/>
                    <a:pt x="8040" y="5971"/>
                    <a:pt x="7606" y="6338"/>
                  </a:cubicBezTo>
                  <a:cubicBezTo>
                    <a:pt x="6706" y="7072"/>
                    <a:pt x="5505" y="7472"/>
                    <a:pt x="4237" y="7472"/>
                  </a:cubicBezTo>
                  <a:cubicBezTo>
                    <a:pt x="4838" y="7872"/>
                    <a:pt x="5605" y="8072"/>
                    <a:pt x="6439" y="8072"/>
                  </a:cubicBezTo>
                  <a:cubicBezTo>
                    <a:pt x="6639" y="8072"/>
                    <a:pt x="6839" y="8072"/>
                    <a:pt x="7006" y="8039"/>
                  </a:cubicBezTo>
                  <a:cubicBezTo>
                    <a:pt x="7807" y="8840"/>
                    <a:pt x="8640" y="8973"/>
                    <a:pt x="9541" y="8973"/>
                  </a:cubicBezTo>
                  <a:lnTo>
                    <a:pt x="9541" y="8806"/>
                  </a:lnTo>
                  <a:cubicBezTo>
                    <a:pt x="9041" y="8573"/>
                    <a:pt x="8741" y="8139"/>
                    <a:pt x="8741" y="7639"/>
                  </a:cubicBezTo>
                  <a:cubicBezTo>
                    <a:pt x="8741" y="7572"/>
                    <a:pt x="8741" y="7505"/>
                    <a:pt x="8741" y="7439"/>
                  </a:cubicBezTo>
                  <a:cubicBezTo>
                    <a:pt x="9574" y="6905"/>
                    <a:pt x="10108" y="6071"/>
                    <a:pt x="10108" y="5170"/>
                  </a:cubicBezTo>
                  <a:cubicBezTo>
                    <a:pt x="10108" y="4370"/>
                    <a:pt x="9708" y="3669"/>
                    <a:pt x="9074" y="3136"/>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333175" y="6022925"/>
              <a:ext cx="147625" cy="147625"/>
            </a:xfrm>
            <a:custGeom>
              <a:avLst/>
              <a:gdLst/>
              <a:ahLst/>
              <a:cxnLst/>
              <a:rect l="l" t="t" r="r" b="b"/>
              <a:pathLst>
                <a:path w="5905" h="5905" extrusionOk="0">
                  <a:moveTo>
                    <a:pt x="4537" y="1769"/>
                  </a:moveTo>
                  <a:lnTo>
                    <a:pt x="4804" y="2036"/>
                  </a:lnTo>
                  <a:lnTo>
                    <a:pt x="2402" y="4771"/>
                  </a:lnTo>
                  <a:lnTo>
                    <a:pt x="1202" y="3203"/>
                  </a:lnTo>
                  <a:lnTo>
                    <a:pt x="1735" y="2636"/>
                  </a:lnTo>
                  <a:lnTo>
                    <a:pt x="2402" y="3503"/>
                  </a:lnTo>
                  <a:lnTo>
                    <a:pt x="4537" y="1769"/>
                  </a:lnTo>
                  <a:close/>
                  <a:moveTo>
                    <a:pt x="2970" y="1"/>
                  </a:moveTo>
                  <a:cubicBezTo>
                    <a:pt x="1335" y="1"/>
                    <a:pt x="1" y="1335"/>
                    <a:pt x="1" y="2936"/>
                  </a:cubicBezTo>
                  <a:cubicBezTo>
                    <a:pt x="1" y="4571"/>
                    <a:pt x="1335" y="5905"/>
                    <a:pt x="2970" y="5905"/>
                  </a:cubicBezTo>
                  <a:cubicBezTo>
                    <a:pt x="4571" y="5905"/>
                    <a:pt x="5905" y="4571"/>
                    <a:pt x="5905" y="2936"/>
                  </a:cubicBezTo>
                  <a:cubicBezTo>
                    <a:pt x="5905" y="1335"/>
                    <a:pt x="4571" y="1"/>
                    <a:pt x="29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5616825" y="6268100"/>
              <a:ext cx="181000" cy="206850"/>
            </a:xfrm>
            <a:custGeom>
              <a:avLst/>
              <a:gdLst/>
              <a:ahLst/>
              <a:cxnLst/>
              <a:rect l="l" t="t" r="r" b="b"/>
              <a:pathLst>
                <a:path w="7240" h="8274" extrusionOk="0">
                  <a:moveTo>
                    <a:pt x="3103" y="1"/>
                  </a:moveTo>
                  <a:lnTo>
                    <a:pt x="3103" y="4137"/>
                  </a:lnTo>
                  <a:lnTo>
                    <a:pt x="4137" y="4137"/>
                  </a:lnTo>
                  <a:lnTo>
                    <a:pt x="4137" y="1"/>
                  </a:lnTo>
                  <a:close/>
                  <a:moveTo>
                    <a:pt x="2603" y="1168"/>
                  </a:moveTo>
                  <a:cubicBezTo>
                    <a:pt x="1102" y="1635"/>
                    <a:pt x="1" y="3003"/>
                    <a:pt x="1" y="4637"/>
                  </a:cubicBezTo>
                  <a:cubicBezTo>
                    <a:pt x="1" y="6639"/>
                    <a:pt x="1635" y="8273"/>
                    <a:pt x="3637" y="8273"/>
                  </a:cubicBezTo>
                  <a:cubicBezTo>
                    <a:pt x="5638" y="8273"/>
                    <a:pt x="7239" y="6639"/>
                    <a:pt x="7239" y="4637"/>
                  </a:cubicBezTo>
                  <a:cubicBezTo>
                    <a:pt x="7239" y="3003"/>
                    <a:pt x="6139" y="1635"/>
                    <a:pt x="4671" y="1168"/>
                  </a:cubicBezTo>
                  <a:lnTo>
                    <a:pt x="4671" y="2269"/>
                  </a:lnTo>
                  <a:cubicBezTo>
                    <a:pt x="4971" y="2402"/>
                    <a:pt x="5238" y="2569"/>
                    <a:pt x="5472" y="2803"/>
                  </a:cubicBezTo>
                  <a:cubicBezTo>
                    <a:pt x="5939" y="3303"/>
                    <a:pt x="6205" y="3970"/>
                    <a:pt x="6205" y="4637"/>
                  </a:cubicBezTo>
                  <a:cubicBezTo>
                    <a:pt x="6205" y="5338"/>
                    <a:pt x="5939" y="5972"/>
                    <a:pt x="5472" y="6472"/>
                  </a:cubicBezTo>
                  <a:cubicBezTo>
                    <a:pt x="4971" y="6972"/>
                    <a:pt x="4304" y="7239"/>
                    <a:pt x="3637" y="7239"/>
                  </a:cubicBezTo>
                  <a:cubicBezTo>
                    <a:pt x="2936" y="7239"/>
                    <a:pt x="2303" y="6972"/>
                    <a:pt x="1802" y="6472"/>
                  </a:cubicBezTo>
                  <a:cubicBezTo>
                    <a:pt x="1302" y="5972"/>
                    <a:pt x="1035" y="5338"/>
                    <a:pt x="1035" y="4637"/>
                  </a:cubicBezTo>
                  <a:cubicBezTo>
                    <a:pt x="1035" y="3970"/>
                    <a:pt x="1302" y="3303"/>
                    <a:pt x="1802" y="2803"/>
                  </a:cubicBezTo>
                  <a:cubicBezTo>
                    <a:pt x="2036" y="2569"/>
                    <a:pt x="2303" y="2402"/>
                    <a:pt x="2603" y="2269"/>
                  </a:cubicBezTo>
                  <a:lnTo>
                    <a:pt x="2603" y="1168"/>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5390000" y="6483000"/>
              <a:ext cx="245200" cy="202300"/>
            </a:xfrm>
            <a:custGeom>
              <a:avLst/>
              <a:gdLst/>
              <a:ahLst/>
              <a:cxnLst/>
              <a:rect l="l" t="t" r="r" b="b"/>
              <a:pathLst>
                <a:path w="9808" h="8092" extrusionOk="0">
                  <a:moveTo>
                    <a:pt x="4748" y="1"/>
                  </a:moveTo>
                  <a:cubicBezTo>
                    <a:pt x="4398" y="1"/>
                    <a:pt x="4097" y="252"/>
                    <a:pt x="4037" y="611"/>
                  </a:cubicBezTo>
                  <a:cubicBezTo>
                    <a:pt x="3970" y="1012"/>
                    <a:pt x="4237" y="1379"/>
                    <a:pt x="4637" y="1445"/>
                  </a:cubicBezTo>
                  <a:lnTo>
                    <a:pt x="7173" y="1846"/>
                  </a:lnTo>
                  <a:lnTo>
                    <a:pt x="401" y="6782"/>
                  </a:lnTo>
                  <a:cubicBezTo>
                    <a:pt x="68" y="7016"/>
                    <a:pt x="1" y="7483"/>
                    <a:pt x="234" y="7783"/>
                  </a:cubicBezTo>
                  <a:cubicBezTo>
                    <a:pt x="368" y="7950"/>
                    <a:pt x="535" y="8050"/>
                    <a:pt x="701" y="8083"/>
                  </a:cubicBezTo>
                  <a:cubicBezTo>
                    <a:pt x="731" y="8089"/>
                    <a:pt x="761" y="8092"/>
                    <a:pt x="793" y="8092"/>
                  </a:cubicBezTo>
                  <a:cubicBezTo>
                    <a:pt x="938" y="8092"/>
                    <a:pt x="1098" y="8032"/>
                    <a:pt x="1235" y="7950"/>
                  </a:cubicBezTo>
                  <a:lnTo>
                    <a:pt x="8040" y="2980"/>
                  </a:lnTo>
                  <a:lnTo>
                    <a:pt x="8040" y="2980"/>
                  </a:lnTo>
                  <a:lnTo>
                    <a:pt x="7640" y="5515"/>
                  </a:lnTo>
                  <a:cubicBezTo>
                    <a:pt x="7573" y="5915"/>
                    <a:pt x="7840" y="6282"/>
                    <a:pt x="8240" y="6349"/>
                  </a:cubicBezTo>
                  <a:cubicBezTo>
                    <a:pt x="8278" y="6356"/>
                    <a:pt x="8316" y="6359"/>
                    <a:pt x="8353" y="6359"/>
                  </a:cubicBezTo>
                  <a:cubicBezTo>
                    <a:pt x="8680" y="6359"/>
                    <a:pt x="8981" y="6107"/>
                    <a:pt x="9041" y="5748"/>
                  </a:cubicBezTo>
                  <a:lnTo>
                    <a:pt x="9808" y="778"/>
                  </a:lnTo>
                  <a:lnTo>
                    <a:pt x="4871" y="11"/>
                  </a:lnTo>
                  <a:cubicBezTo>
                    <a:pt x="4830" y="4"/>
                    <a:pt x="4789" y="1"/>
                    <a:pt x="47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5937075" y="6179700"/>
              <a:ext cx="211000" cy="224350"/>
            </a:xfrm>
            <a:custGeom>
              <a:avLst/>
              <a:gdLst/>
              <a:ahLst/>
              <a:cxnLst/>
              <a:rect l="l" t="t" r="r" b="b"/>
              <a:pathLst>
                <a:path w="8440" h="8974" extrusionOk="0">
                  <a:moveTo>
                    <a:pt x="2268" y="2803"/>
                  </a:moveTo>
                  <a:lnTo>
                    <a:pt x="2268" y="3370"/>
                  </a:lnTo>
                  <a:lnTo>
                    <a:pt x="6205" y="3370"/>
                  </a:lnTo>
                  <a:lnTo>
                    <a:pt x="6205" y="2803"/>
                  </a:lnTo>
                  <a:close/>
                  <a:moveTo>
                    <a:pt x="2268" y="3937"/>
                  </a:moveTo>
                  <a:lnTo>
                    <a:pt x="2268" y="4504"/>
                  </a:lnTo>
                  <a:lnTo>
                    <a:pt x="6205" y="4504"/>
                  </a:lnTo>
                  <a:lnTo>
                    <a:pt x="6205" y="3937"/>
                  </a:lnTo>
                  <a:close/>
                  <a:moveTo>
                    <a:pt x="2268" y="5038"/>
                  </a:moveTo>
                  <a:lnTo>
                    <a:pt x="2268" y="5605"/>
                  </a:lnTo>
                  <a:lnTo>
                    <a:pt x="6205" y="5605"/>
                  </a:lnTo>
                  <a:lnTo>
                    <a:pt x="6205" y="5038"/>
                  </a:lnTo>
                  <a:close/>
                  <a:moveTo>
                    <a:pt x="2268" y="6172"/>
                  </a:moveTo>
                  <a:lnTo>
                    <a:pt x="2268" y="6739"/>
                  </a:lnTo>
                  <a:lnTo>
                    <a:pt x="6205" y="6739"/>
                  </a:lnTo>
                  <a:lnTo>
                    <a:pt x="6205" y="6172"/>
                  </a:lnTo>
                  <a:close/>
                  <a:moveTo>
                    <a:pt x="7305" y="1102"/>
                  </a:moveTo>
                  <a:lnTo>
                    <a:pt x="7305" y="7873"/>
                  </a:lnTo>
                  <a:lnTo>
                    <a:pt x="1134" y="7873"/>
                  </a:lnTo>
                  <a:lnTo>
                    <a:pt x="1134" y="1102"/>
                  </a:lnTo>
                  <a:close/>
                  <a:moveTo>
                    <a:pt x="834" y="1"/>
                  </a:moveTo>
                  <a:cubicBezTo>
                    <a:pt x="400" y="1"/>
                    <a:pt x="0" y="368"/>
                    <a:pt x="0" y="835"/>
                  </a:cubicBezTo>
                  <a:lnTo>
                    <a:pt x="0" y="8140"/>
                  </a:lnTo>
                  <a:cubicBezTo>
                    <a:pt x="0" y="8607"/>
                    <a:pt x="400" y="8974"/>
                    <a:pt x="834" y="8974"/>
                  </a:cubicBezTo>
                  <a:lnTo>
                    <a:pt x="7606" y="8974"/>
                  </a:lnTo>
                  <a:cubicBezTo>
                    <a:pt x="8073" y="8974"/>
                    <a:pt x="8439" y="8607"/>
                    <a:pt x="8439" y="8140"/>
                  </a:cubicBezTo>
                  <a:lnTo>
                    <a:pt x="8439" y="835"/>
                  </a:lnTo>
                  <a:cubicBezTo>
                    <a:pt x="8439" y="368"/>
                    <a:pt x="8073" y="1"/>
                    <a:pt x="760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6204750" y="6211300"/>
              <a:ext cx="239375" cy="236125"/>
            </a:xfrm>
            <a:custGeom>
              <a:avLst/>
              <a:gdLst/>
              <a:ahLst/>
              <a:cxnLst/>
              <a:rect l="l" t="t" r="r" b="b"/>
              <a:pathLst>
                <a:path w="9575" h="9445" extrusionOk="0">
                  <a:moveTo>
                    <a:pt x="804" y="1"/>
                  </a:moveTo>
                  <a:cubicBezTo>
                    <a:pt x="616" y="1"/>
                    <a:pt x="449" y="57"/>
                    <a:pt x="334" y="171"/>
                  </a:cubicBezTo>
                  <a:cubicBezTo>
                    <a:pt x="1" y="505"/>
                    <a:pt x="101" y="1139"/>
                    <a:pt x="568" y="1606"/>
                  </a:cubicBezTo>
                  <a:lnTo>
                    <a:pt x="2169" y="3207"/>
                  </a:lnTo>
                  <a:lnTo>
                    <a:pt x="134" y="8244"/>
                  </a:lnTo>
                  <a:lnTo>
                    <a:pt x="1302" y="9445"/>
                  </a:lnTo>
                  <a:lnTo>
                    <a:pt x="4337" y="5408"/>
                  </a:lnTo>
                  <a:lnTo>
                    <a:pt x="6038" y="7076"/>
                  </a:lnTo>
                  <a:lnTo>
                    <a:pt x="6038" y="9445"/>
                  </a:lnTo>
                  <a:lnTo>
                    <a:pt x="7206" y="9445"/>
                  </a:lnTo>
                  <a:lnTo>
                    <a:pt x="7806" y="7677"/>
                  </a:lnTo>
                  <a:lnTo>
                    <a:pt x="9574" y="7076"/>
                  </a:lnTo>
                  <a:lnTo>
                    <a:pt x="9574" y="5875"/>
                  </a:lnTo>
                  <a:lnTo>
                    <a:pt x="7206" y="5875"/>
                  </a:lnTo>
                  <a:lnTo>
                    <a:pt x="7206" y="5909"/>
                  </a:lnTo>
                  <a:lnTo>
                    <a:pt x="5538" y="4207"/>
                  </a:lnTo>
                  <a:lnTo>
                    <a:pt x="9574" y="1172"/>
                  </a:lnTo>
                  <a:lnTo>
                    <a:pt x="8407" y="4"/>
                  </a:lnTo>
                  <a:lnTo>
                    <a:pt x="3336" y="2006"/>
                  </a:lnTo>
                  <a:lnTo>
                    <a:pt x="1735" y="438"/>
                  </a:lnTo>
                  <a:cubicBezTo>
                    <a:pt x="1467" y="149"/>
                    <a:pt x="1109" y="1"/>
                    <a:pt x="8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6219775" y="6504950"/>
              <a:ext cx="227675" cy="185150"/>
            </a:xfrm>
            <a:custGeom>
              <a:avLst/>
              <a:gdLst/>
              <a:ahLst/>
              <a:cxnLst/>
              <a:rect l="l" t="t" r="r" b="b"/>
              <a:pathLst>
                <a:path w="9107" h="7406" extrusionOk="0">
                  <a:moveTo>
                    <a:pt x="6305" y="0"/>
                  </a:moveTo>
                  <a:cubicBezTo>
                    <a:pt x="5271" y="0"/>
                    <a:pt x="4437" y="834"/>
                    <a:pt x="4437" y="1868"/>
                  </a:cubicBezTo>
                  <a:cubicBezTo>
                    <a:pt x="4437" y="2035"/>
                    <a:pt x="4437" y="2168"/>
                    <a:pt x="4470" y="2302"/>
                  </a:cubicBezTo>
                  <a:cubicBezTo>
                    <a:pt x="2936" y="2235"/>
                    <a:pt x="1568" y="1501"/>
                    <a:pt x="634" y="334"/>
                  </a:cubicBezTo>
                  <a:cubicBezTo>
                    <a:pt x="467" y="634"/>
                    <a:pt x="367" y="934"/>
                    <a:pt x="367" y="1301"/>
                  </a:cubicBezTo>
                  <a:cubicBezTo>
                    <a:pt x="367" y="1935"/>
                    <a:pt x="701" y="2502"/>
                    <a:pt x="1201" y="2836"/>
                  </a:cubicBezTo>
                  <a:cubicBezTo>
                    <a:pt x="901" y="2836"/>
                    <a:pt x="601" y="2735"/>
                    <a:pt x="367" y="2602"/>
                  </a:cubicBezTo>
                  <a:lnTo>
                    <a:pt x="367" y="2635"/>
                  </a:lnTo>
                  <a:cubicBezTo>
                    <a:pt x="367" y="3536"/>
                    <a:pt x="1001" y="4303"/>
                    <a:pt x="1868" y="4470"/>
                  </a:cubicBezTo>
                  <a:cubicBezTo>
                    <a:pt x="1701" y="4503"/>
                    <a:pt x="1535" y="4537"/>
                    <a:pt x="1368" y="4537"/>
                  </a:cubicBezTo>
                  <a:cubicBezTo>
                    <a:pt x="1234" y="4537"/>
                    <a:pt x="1134" y="4537"/>
                    <a:pt x="1034" y="4503"/>
                  </a:cubicBezTo>
                  <a:lnTo>
                    <a:pt x="1034" y="4503"/>
                  </a:lnTo>
                  <a:cubicBezTo>
                    <a:pt x="1268" y="5237"/>
                    <a:pt x="1935" y="5771"/>
                    <a:pt x="2769" y="5804"/>
                  </a:cubicBezTo>
                  <a:cubicBezTo>
                    <a:pt x="2135" y="6305"/>
                    <a:pt x="1334" y="6605"/>
                    <a:pt x="434" y="6605"/>
                  </a:cubicBezTo>
                  <a:cubicBezTo>
                    <a:pt x="300" y="6605"/>
                    <a:pt x="134" y="6605"/>
                    <a:pt x="0" y="6572"/>
                  </a:cubicBezTo>
                  <a:lnTo>
                    <a:pt x="0" y="6572"/>
                  </a:lnTo>
                  <a:cubicBezTo>
                    <a:pt x="834" y="7105"/>
                    <a:pt x="1801" y="7405"/>
                    <a:pt x="2869" y="7405"/>
                  </a:cubicBezTo>
                  <a:cubicBezTo>
                    <a:pt x="6305" y="7405"/>
                    <a:pt x="8173" y="4570"/>
                    <a:pt x="8173" y="2102"/>
                  </a:cubicBezTo>
                  <a:cubicBezTo>
                    <a:pt x="8173" y="2002"/>
                    <a:pt x="8173" y="1935"/>
                    <a:pt x="8173" y="1868"/>
                  </a:cubicBezTo>
                  <a:cubicBezTo>
                    <a:pt x="8540" y="1601"/>
                    <a:pt x="8873" y="1268"/>
                    <a:pt x="9107" y="901"/>
                  </a:cubicBezTo>
                  <a:lnTo>
                    <a:pt x="9107" y="901"/>
                  </a:lnTo>
                  <a:cubicBezTo>
                    <a:pt x="8773" y="1034"/>
                    <a:pt x="8406" y="1134"/>
                    <a:pt x="8039" y="1168"/>
                  </a:cubicBezTo>
                  <a:cubicBezTo>
                    <a:pt x="8440" y="934"/>
                    <a:pt x="8706" y="601"/>
                    <a:pt x="8873" y="134"/>
                  </a:cubicBezTo>
                  <a:lnTo>
                    <a:pt x="8873" y="134"/>
                  </a:lnTo>
                  <a:cubicBezTo>
                    <a:pt x="8506" y="367"/>
                    <a:pt x="8106" y="534"/>
                    <a:pt x="7672" y="601"/>
                  </a:cubicBezTo>
                  <a:cubicBezTo>
                    <a:pt x="7339" y="234"/>
                    <a:pt x="6838" y="0"/>
                    <a:pt x="630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6557500" y="6620850"/>
              <a:ext cx="159325" cy="166825"/>
            </a:xfrm>
            <a:custGeom>
              <a:avLst/>
              <a:gdLst/>
              <a:ahLst/>
              <a:cxnLst/>
              <a:rect l="l" t="t" r="r" b="b"/>
              <a:pathLst>
                <a:path w="6373" h="6673" extrusionOk="0">
                  <a:moveTo>
                    <a:pt x="3337" y="1"/>
                  </a:moveTo>
                  <a:lnTo>
                    <a:pt x="1" y="3337"/>
                  </a:lnTo>
                  <a:lnTo>
                    <a:pt x="3337" y="6672"/>
                  </a:lnTo>
                  <a:lnTo>
                    <a:pt x="3337" y="3637"/>
                  </a:lnTo>
                  <a:lnTo>
                    <a:pt x="6372" y="6672"/>
                  </a:lnTo>
                  <a:lnTo>
                    <a:pt x="6372" y="1"/>
                  </a:lnTo>
                  <a:lnTo>
                    <a:pt x="3337" y="3036"/>
                  </a:lnTo>
                  <a:lnTo>
                    <a:pt x="3337"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6267300" y="6654225"/>
              <a:ext cx="241875" cy="241850"/>
            </a:xfrm>
            <a:custGeom>
              <a:avLst/>
              <a:gdLst/>
              <a:ahLst/>
              <a:cxnLst/>
              <a:rect l="l" t="t" r="r" b="b"/>
              <a:pathLst>
                <a:path w="9675" h="9674" extrusionOk="0">
                  <a:moveTo>
                    <a:pt x="8473" y="0"/>
                  </a:moveTo>
                  <a:lnTo>
                    <a:pt x="6639" y="1801"/>
                  </a:lnTo>
                  <a:lnTo>
                    <a:pt x="7873" y="3002"/>
                  </a:lnTo>
                  <a:lnTo>
                    <a:pt x="9674" y="1201"/>
                  </a:lnTo>
                  <a:lnTo>
                    <a:pt x="8473" y="0"/>
                  </a:lnTo>
                  <a:close/>
                  <a:moveTo>
                    <a:pt x="5320" y="1849"/>
                  </a:moveTo>
                  <a:cubicBezTo>
                    <a:pt x="4170" y="1849"/>
                    <a:pt x="2998" y="2604"/>
                    <a:pt x="2169" y="3302"/>
                  </a:cubicBezTo>
                  <a:lnTo>
                    <a:pt x="6372" y="7505"/>
                  </a:lnTo>
                  <a:cubicBezTo>
                    <a:pt x="7439" y="6238"/>
                    <a:pt x="8640" y="4170"/>
                    <a:pt x="7072" y="2602"/>
                  </a:cubicBezTo>
                  <a:cubicBezTo>
                    <a:pt x="6530" y="2060"/>
                    <a:pt x="5928" y="1849"/>
                    <a:pt x="5320" y="1849"/>
                  </a:cubicBezTo>
                  <a:close/>
                  <a:moveTo>
                    <a:pt x="1402" y="3403"/>
                  </a:moveTo>
                  <a:lnTo>
                    <a:pt x="601" y="4236"/>
                  </a:lnTo>
                  <a:lnTo>
                    <a:pt x="1668" y="5304"/>
                  </a:lnTo>
                  <a:lnTo>
                    <a:pt x="1" y="7005"/>
                  </a:lnTo>
                  <a:lnTo>
                    <a:pt x="834" y="7872"/>
                  </a:lnTo>
                  <a:lnTo>
                    <a:pt x="2536" y="6171"/>
                  </a:lnTo>
                  <a:lnTo>
                    <a:pt x="3503" y="7139"/>
                  </a:lnTo>
                  <a:lnTo>
                    <a:pt x="1802" y="8806"/>
                  </a:lnTo>
                  <a:lnTo>
                    <a:pt x="2669" y="9674"/>
                  </a:lnTo>
                  <a:lnTo>
                    <a:pt x="4337" y="7973"/>
                  </a:lnTo>
                  <a:lnTo>
                    <a:pt x="5438" y="9073"/>
                  </a:lnTo>
                  <a:lnTo>
                    <a:pt x="6272" y="8239"/>
                  </a:lnTo>
                  <a:lnTo>
                    <a:pt x="1402" y="3403"/>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5678550" y="6458725"/>
              <a:ext cx="242700" cy="232825"/>
            </a:xfrm>
            <a:custGeom>
              <a:avLst/>
              <a:gdLst/>
              <a:ahLst/>
              <a:cxnLst/>
              <a:rect l="l" t="t" r="r" b="b"/>
              <a:pathLst>
                <a:path w="9708" h="9313" extrusionOk="0">
                  <a:moveTo>
                    <a:pt x="7539" y="2283"/>
                  </a:moveTo>
                  <a:cubicBezTo>
                    <a:pt x="7506" y="2283"/>
                    <a:pt x="7472" y="2316"/>
                    <a:pt x="7472" y="2350"/>
                  </a:cubicBezTo>
                  <a:cubicBezTo>
                    <a:pt x="7439" y="2416"/>
                    <a:pt x="7406" y="2516"/>
                    <a:pt x="7406" y="2616"/>
                  </a:cubicBezTo>
                  <a:cubicBezTo>
                    <a:pt x="7372" y="2850"/>
                    <a:pt x="7406" y="3150"/>
                    <a:pt x="7472" y="3450"/>
                  </a:cubicBezTo>
                  <a:cubicBezTo>
                    <a:pt x="7572" y="3751"/>
                    <a:pt x="7673" y="4017"/>
                    <a:pt x="7839" y="4184"/>
                  </a:cubicBezTo>
                  <a:cubicBezTo>
                    <a:pt x="7873" y="4284"/>
                    <a:pt x="7939" y="4351"/>
                    <a:pt x="8006" y="4384"/>
                  </a:cubicBezTo>
                  <a:cubicBezTo>
                    <a:pt x="8039" y="4384"/>
                    <a:pt x="8073" y="4418"/>
                    <a:pt x="8106" y="4418"/>
                  </a:cubicBezTo>
                  <a:cubicBezTo>
                    <a:pt x="8140" y="4418"/>
                    <a:pt x="8173" y="4351"/>
                    <a:pt x="8173" y="4351"/>
                  </a:cubicBezTo>
                  <a:cubicBezTo>
                    <a:pt x="8206" y="4284"/>
                    <a:pt x="8240" y="4184"/>
                    <a:pt x="8240" y="4084"/>
                  </a:cubicBezTo>
                  <a:cubicBezTo>
                    <a:pt x="8273" y="3851"/>
                    <a:pt x="8240" y="3550"/>
                    <a:pt x="8140" y="3250"/>
                  </a:cubicBezTo>
                  <a:cubicBezTo>
                    <a:pt x="8073" y="2950"/>
                    <a:pt x="7939" y="2683"/>
                    <a:pt x="7806" y="2483"/>
                  </a:cubicBezTo>
                  <a:cubicBezTo>
                    <a:pt x="7739" y="2416"/>
                    <a:pt x="7706" y="2350"/>
                    <a:pt x="7639" y="2316"/>
                  </a:cubicBezTo>
                  <a:cubicBezTo>
                    <a:pt x="7606" y="2283"/>
                    <a:pt x="7572" y="2283"/>
                    <a:pt x="7539" y="2283"/>
                  </a:cubicBezTo>
                  <a:close/>
                  <a:moveTo>
                    <a:pt x="7129" y="573"/>
                  </a:moveTo>
                  <a:cubicBezTo>
                    <a:pt x="7209" y="573"/>
                    <a:pt x="7285" y="621"/>
                    <a:pt x="7339" y="648"/>
                  </a:cubicBezTo>
                  <a:cubicBezTo>
                    <a:pt x="7472" y="748"/>
                    <a:pt x="7639" y="915"/>
                    <a:pt x="7806" y="1149"/>
                  </a:cubicBezTo>
                  <a:cubicBezTo>
                    <a:pt x="8173" y="1616"/>
                    <a:pt x="8473" y="2316"/>
                    <a:pt x="8673" y="3117"/>
                  </a:cubicBezTo>
                  <a:cubicBezTo>
                    <a:pt x="8873" y="3884"/>
                    <a:pt x="8973" y="4651"/>
                    <a:pt x="8907" y="5252"/>
                  </a:cubicBezTo>
                  <a:cubicBezTo>
                    <a:pt x="8873" y="5518"/>
                    <a:pt x="8840" y="5752"/>
                    <a:pt x="8740" y="5919"/>
                  </a:cubicBezTo>
                  <a:cubicBezTo>
                    <a:pt x="8707" y="5985"/>
                    <a:pt x="8640" y="6086"/>
                    <a:pt x="8573" y="6119"/>
                  </a:cubicBezTo>
                  <a:cubicBezTo>
                    <a:pt x="8473" y="6119"/>
                    <a:pt x="8373" y="6052"/>
                    <a:pt x="8306" y="6019"/>
                  </a:cubicBezTo>
                  <a:cubicBezTo>
                    <a:pt x="8173" y="5919"/>
                    <a:pt x="8006" y="5752"/>
                    <a:pt x="7839" y="5552"/>
                  </a:cubicBezTo>
                  <a:cubicBezTo>
                    <a:pt x="7472" y="5051"/>
                    <a:pt x="7172" y="4351"/>
                    <a:pt x="6972" y="3584"/>
                  </a:cubicBezTo>
                  <a:cubicBezTo>
                    <a:pt x="6739" y="2783"/>
                    <a:pt x="6672" y="2016"/>
                    <a:pt x="6739" y="1416"/>
                  </a:cubicBezTo>
                  <a:cubicBezTo>
                    <a:pt x="6772" y="1149"/>
                    <a:pt x="6805" y="949"/>
                    <a:pt x="6905" y="782"/>
                  </a:cubicBezTo>
                  <a:cubicBezTo>
                    <a:pt x="6939" y="715"/>
                    <a:pt x="7005" y="615"/>
                    <a:pt x="7072" y="582"/>
                  </a:cubicBezTo>
                  <a:cubicBezTo>
                    <a:pt x="7091" y="575"/>
                    <a:pt x="7110" y="573"/>
                    <a:pt x="7129" y="573"/>
                  </a:cubicBezTo>
                  <a:close/>
                  <a:moveTo>
                    <a:pt x="2102" y="3450"/>
                  </a:moveTo>
                  <a:cubicBezTo>
                    <a:pt x="1668" y="3617"/>
                    <a:pt x="1335" y="3751"/>
                    <a:pt x="868" y="3884"/>
                  </a:cubicBezTo>
                  <a:lnTo>
                    <a:pt x="267" y="4051"/>
                  </a:lnTo>
                  <a:lnTo>
                    <a:pt x="0" y="5018"/>
                  </a:lnTo>
                  <a:lnTo>
                    <a:pt x="201" y="5819"/>
                  </a:lnTo>
                  <a:lnTo>
                    <a:pt x="934" y="6519"/>
                  </a:lnTo>
                  <a:lnTo>
                    <a:pt x="1535" y="6352"/>
                  </a:lnTo>
                  <a:cubicBezTo>
                    <a:pt x="2002" y="6252"/>
                    <a:pt x="2369" y="6186"/>
                    <a:pt x="2802" y="6119"/>
                  </a:cubicBezTo>
                  <a:cubicBezTo>
                    <a:pt x="2636" y="5719"/>
                    <a:pt x="2469" y="5285"/>
                    <a:pt x="2335" y="4818"/>
                  </a:cubicBezTo>
                  <a:cubicBezTo>
                    <a:pt x="2235" y="4351"/>
                    <a:pt x="2135" y="3884"/>
                    <a:pt x="2102" y="3450"/>
                  </a:cubicBezTo>
                  <a:close/>
                  <a:moveTo>
                    <a:pt x="7316" y="0"/>
                  </a:moveTo>
                  <a:cubicBezTo>
                    <a:pt x="7278" y="0"/>
                    <a:pt x="7241" y="5"/>
                    <a:pt x="7206" y="15"/>
                  </a:cubicBezTo>
                  <a:lnTo>
                    <a:pt x="6472" y="215"/>
                  </a:lnTo>
                  <a:cubicBezTo>
                    <a:pt x="6472" y="215"/>
                    <a:pt x="5071" y="1983"/>
                    <a:pt x="2702" y="3183"/>
                  </a:cubicBezTo>
                  <a:cubicBezTo>
                    <a:pt x="2736" y="3584"/>
                    <a:pt x="2836" y="4084"/>
                    <a:pt x="2969" y="4651"/>
                  </a:cubicBezTo>
                  <a:cubicBezTo>
                    <a:pt x="3136" y="5218"/>
                    <a:pt x="3303" y="5685"/>
                    <a:pt x="3470" y="6052"/>
                  </a:cubicBezTo>
                  <a:cubicBezTo>
                    <a:pt x="3704" y="6038"/>
                    <a:pt x="3933" y="6031"/>
                    <a:pt x="4157" y="6031"/>
                  </a:cubicBezTo>
                  <a:cubicBezTo>
                    <a:pt x="6485" y="6031"/>
                    <a:pt x="8206" y="6753"/>
                    <a:pt x="8206" y="6753"/>
                  </a:cubicBezTo>
                  <a:lnTo>
                    <a:pt x="8940" y="6553"/>
                  </a:lnTo>
                  <a:cubicBezTo>
                    <a:pt x="9574" y="6352"/>
                    <a:pt x="9707" y="4751"/>
                    <a:pt x="9240" y="2950"/>
                  </a:cubicBezTo>
                  <a:cubicBezTo>
                    <a:pt x="8800" y="1282"/>
                    <a:pt x="7944" y="0"/>
                    <a:pt x="7316" y="0"/>
                  </a:cubicBezTo>
                  <a:close/>
                  <a:moveTo>
                    <a:pt x="3903" y="6419"/>
                  </a:moveTo>
                  <a:lnTo>
                    <a:pt x="2702" y="6519"/>
                  </a:lnTo>
                  <a:lnTo>
                    <a:pt x="4203" y="9188"/>
                  </a:lnTo>
                  <a:cubicBezTo>
                    <a:pt x="4244" y="9269"/>
                    <a:pt x="4321" y="9313"/>
                    <a:pt x="4405" y="9313"/>
                  </a:cubicBezTo>
                  <a:cubicBezTo>
                    <a:pt x="4460" y="9313"/>
                    <a:pt x="4518" y="9294"/>
                    <a:pt x="4570" y="9254"/>
                  </a:cubicBezTo>
                  <a:lnTo>
                    <a:pt x="5504" y="8554"/>
                  </a:lnTo>
                  <a:cubicBezTo>
                    <a:pt x="5638" y="8454"/>
                    <a:pt x="5638" y="8287"/>
                    <a:pt x="5538" y="8187"/>
                  </a:cubicBezTo>
                  <a:lnTo>
                    <a:pt x="3903" y="641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64575" y="6461575"/>
              <a:ext cx="221850" cy="222675"/>
            </a:xfrm>
            <a:custGeom>
              <a:avLst/>
              <a:gdLst/>
              <a:ahLst/>
              <a:cxnLst/>
              <a:rect l="l" t="t" r="r" b="b"/>
              <a:pathLst>
                <a:path w="8874" h="8907" extrusionOk="0">
                  <a:moveTo>
                    <a:pt x="4437" y="3336"/>
                  </a:moveTo>
                  <a:cubicBezTo>
                    <a:pt x="5538" y="3336"/>
                    <a:pt x="6572" y="3403"/>
                    <a:pt x="7506" y="3536"/>
                  </a:cubicBezTo>
                  <a:cubicBezTo>
                    <a:pt x="7673" y="4137"/>
                    <a:pt x="7773" y="4837"/>
                    <a:pt x="7773" y="5571"/>
                  </a:cubicBezTo>
                  <a:cubicBezTo>
                    <a:pt x="7773" y="6272"/>
                    <a:pt x="7673" y="6972"/>
                    <a:pt x="7506" y="7606"/>
                  </a:cubicBezTo>
                  <a:cubicBezTo>
                    <a:pt x="6572" y="7706"/>
                    <a:pt x="5505" y="7773"/>
                    <a:pt x="4437" y="7773"/>
                  </a:cubicBezTo>
                  <a:cubicBezTo>
                    <a:pt x="3337" y="7773"/>
                    <a:pt x="2303" y="7706"/>
                    <a:pt x="1369" y="7606"/>
                  </a:cubicBezTo>
                  <a:cubicBezTo>
                    <a:pt x="1202" y="6972"/>
                    <a:pt x="1102" y="6272"/>
                    <a:pt x="1102" y="5571"/>
                  </a:cubicBezTo>
                  <a:cubicBezTo>
                    <a:pt x="1102" y="4837"/>
                    <a:pt x="1202" y="4137"/>
                    <a:pt x="1369" y="3536"/>
                  </a:cubicBezTo>
                  <a:cubicBezTo>
                    <a:pt x="2303" y="3403"/>
                    <a:pt x="3337" y="3336"/>
                    <a:pt x="4437" y="3336"/>
                  </a:cubicBezTo>
                  <a:close/>
                  <a:moveTo>
                    <a:pt x="2202" y="1"/>
                  </a:moveTo>
                  <a:lnTo>
                    <a:pt x="1669" y="568"/>
                  </a:lnTo>
                  <a:lnTo>
                    <a:pt x="3337" y="2236"/>
                  </a:lnTo>
                  <a:cubicBezTo>
                    <a:pt x="2303" y="2269"/>
                    <a:pt x="1302" y="2369"/>
                    <a:pt x="368" y="2502"/>
                  </a:cubicBezTo>
                  <a:cubicBezTo>
                    <a:pt x="134" y="3436"/>
                    <a:pt x="1" y="4470"/>
                    <a:pt x="1" y="5571"/>
                  </a:cubicBezTo>
                  <a:cubicBezTo>
                    <a:pt x="1" y="6639"/>
                    <a:pt x="134" y="7673"/>
                    <a:pt x="368" y="8607"/>
                  </a:cubicBezTo>
                  <a:cubicBezTo>
                    <a:pt x="1602" y="8807"/>
                    <a:pt x="3003" y="8907"/>
                    <a:pt x="4437" y="8907"/>
                  </a:cubicBezTo>
                  <a:cubicBezTo>
                    <a:pt x="5905" y="8907"/>
                    <a:pt x="7273" y="8807"/>
                    <a:pt x="8507" y="8607"/>
                  </a:cubicBezTo>
                  <a:cubicBezTo>
                    <a:pt x="8740" y="7673"/>
                    <a:pt x="8874" y="6639"/>
                    <a:pt x="8874" y="5571"/>
                  </a:cubicBezTo>
                  <a:cubicBezTo>
                    <a:pt x="8874" y="4470"/>
                    <a:pt x="8740" y="3436"/>
                    <a:pt x="8507" y="2502"/>
                  </a:cubicBezTo>
                  <a:cubicBezTo>
                    <a:pt x="7740" y="2402"/>
                    <a:pt x="6906" y="2302"/>
                    <a:pt x="6072" y="2269"/>
                  </a:cubicBezTo>
                  <a:lnTo>
                    <a:pt x="7506" y="835"/>
                  </a:lnTo>
                  <a:lnTo>
                    <a:pt x="6939" y="267"/>
                  </a:lnTo>
                  <a:lnTo>
                    <a:pt x="4971" y="2236"/>
                  </a:lnTo>
                  <a:lnTo>
                    <a:pt x="4437" y="2236"/>
                  </a:lnTo>
                  <a:lnTo>
                    <a:pt x="2202"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933725" y="6727600"/>
              <a:ext cx="270225" cy="152625"/>
            </a:xfrm>
            <a:custGeom>
              <a:avLst/>
              <a:gdLst/>
              <a:ahLst/>
              <a:cxnLst/>
              <a:rect l="l" t="t" r="r" b="b"/>
              <a:pathLst>
                <a:path w="10809" h="6105" extrusionOk="0">
                  <a:moveTo>
                    <a:pt x="6906" y="1"/>
                  </a:moveTo>
                  <a:cubicBezTo>
                    <a:pt x="6105" y="1"/>
                    <a:pt x="5405" y="401"/>
                    <a:pt x="4938" y="968"/>
                  </a:cubicBezTo>
                  <a:cubicBezTo>
                    <a:pt x="4671" y="634"/>
                    <a:pt x="4270" y="434"/>
                    <a:pt x="3803" y="434"/>
                  </a:cubicBezTo>
                  <a:cubicBezTo>
                    <a:pt x="3036" y="434"/>
                    <a:pt x="2402" y="1068"/>
                    <a:pt x="2402" y="1835"/>
                  </a:cubicBezTo>
                  <a:cubicBezTo>
                    <a:pt x="2402" y="1902"/>
                    <a:pt x="2402" y="1969"/>
                    <a:pt x="2402" y="2035"/>
                  </a:cubicBezTo>
                  <a:cubicBezTo>
                    <a:pt x="2302" y="2002"/>
                    <a:pt x="2169" y="2002"/>
                    <a:pt x="2035" y="2002"/>
                  </a:cubicBezTo>
                  <a:cubicBezTo>
                    <a:pt x="901" y="2002"/>
                    <a:pt x="1" y="2903"/>
                    <a:pt x="1" y="4037"/>
                  </a:cubicBezTo>
                  <a:cubicBezTo>
                    <a:pt x="1" y="5171"/>
                    <a:pt x="901" y="6105"/>
                    <a:pt x="2035" y="6105"/>
                  </a:cubicBezTo>
                  <a:lnTo>
                    <a:pt x="8974" y="6105"/>
                  </a:lnTo>
                  <a:cubicBezTo>
                    <a:pt x="10008" y="6105"/>
                    <a:pt x="10808" y="5271"/>
                    <a:pt x="10808" y="4270"/>
                  </a:cubicBezTo>
                  <a:cubicBezTo>
                    <a:pt x="10808" y="3403"/>
                    <a:pt x="10208" y="2669"/>
                    <a:pt x="9407" y="2469"/>
                  </a:cubicBezTo>
                  <a:cubicBezTo>
                    <a:pt x="9374" y="1101"/>
                    <a:pt x="8273" y="1"/>
                    <a:pt x="690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681050" y="6727600"/>
              <a:ext cx="187650" cy="152625"/>
            </a:xfrm>
            <a:custGeom>
              <a:avLst/>
              <a:gdLst/>
              <a:ahLst/>
              <a:cxnLst/>
              <a:rect l="l" t="t" r="r" b="b"/>
              <a:pathLst>
                <a:path w="7506" h="6105" extrusionOk="0">
                  <a:moveTo>
                    <a:pt x="5816" y="966"/>
                  </a:moveTo>
                  <a:cubicBezTo>
                    <a:pt x="5444" y="966"/>
                    <a:pt x="5171" y="1287"/>
                    <a:pt x="5171" y="1668"/>
                  </a:cubicBezTo>
                  <a:cubicBezTo>
                    <a:pt x="5171" y="2035"/>
                    <a:pt x="5471" y="2369"/>
                    <a:pt x="5871" y="2369"/>
                  </a:cubicBezTo>
                  <a:cubicBezTo>
                    <a:pt x="6238" y="2369"/>
                    <a:pt x="6572" y="2035"/>
                    <a:pt x="6572" y="1668"/>
                  </a:cubicBezTo>
                  <a:cubicBezTo>
                    <a:pt x="6572" y="1268"/>
                    <a:pt x="6238" y="968"/>
                    <a:pt x="5871" y="968"/>
                  </a:cubicBezTo>
                  <a:cubicBezTo>
                    <a:pt x="5853" y="966"/>
                    <a:pt x="5834" y="966"/>
                    <a:pt x="5816" y="966"/>
                  </a:cubicBezTo>
                  <a:close/>
                  <a:moveTo>
                    <a:pt x="2369" y="1435"/>
                  </a:moveTo>
                  <a:lnTo>
                    <a:pt x="934" y="5171"/>
                  </a:lnTo>
                  <a:lnTo>
                    <a:pt x="6572" y="5171"/>
                  </a:lnTo>
                  <a:lnTo>
                    <a:pt x="5171" y="3069"/>
                  </a:lnTo>
                  <a:lnTo>
                    <a:pt x="4237" y="3770"/>
                  </a:lnTo>
                  <a:lnTo>
                    <a:pt x="2369" y="1435"/>
                  </a:lnTo>
                  <a:close/>
                  <a:moveTo>
                    <a:pt x="7039" y="468"/>
                  </a:moveTo>
                  <a:lnTo>
                    <a:pt x="7039" y="5638"/>
                  </a:lnTo>
                  <a:lnTo>
                    <a:pt x="467" y="5638"/>
                  </a:lnTo>
                  <a:lnTo>
                    <a:pt x="467" y="468"/>
                  </a:lnTo>
                  <a:close/>
                  <a:moveTo>
                    <a:pt x="0" y="1"/>
                  </a:moveTo>
                  <a:lnTo>
                    <a:pt x="0" y="6105"/>
                  </a:lnTo>
                  <a:lnTo>
                    <a:pt x="7506" y="6105"/>
                  </a:lnTo>
                  <a:lnTo>
                    <a:pt x="7506"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410025" y="6692575"/>
              <a:ext cx="181825" cy="182650"/>
            </a:xfrm>
            <a:custGeom>
              <a:avLst/>
              <a:gdLst/>
              <a:ahLst/>
              <a:cxnLst/>
              <a:rect l="l" t="t" r="r" b="b"/>
              <a:pathLst>
                <a:path w="7273" h="7306" extrusionOk="0">
                  <a:moveTo>
                    <a:pt x="6939" y="4003"/>
                  </a:moveTo>
                  <a:cubicBezTo>
                    <a:pt x="6171" y="4037"/>
                    <a:pt x="5438" y="4370"/>
                    <a:pt x="4871" y="4971"/>
                  </a:cubicBezTo>
                  <a:cubicBezTo>
                    <a:pt x="4303" y="5571"/>
                    <a:pt x="4037" y="6372"/>
                    <a:pt x="4070" y="7139"/>
                  </a:cubicBezTo>
                  <a:lnTo>
                    <a:pt x="5071" y="7106"/>
                  </a:lnTo>
                  <a:cubicBezTo>
                    <a:pt x="5037" y="6572"/>
                    <a:pt x="5204" y="6072"/>
                    <a:pt x="5604" y="5638"/>
                  </a:cubicBezTo>
                  <a:cubicBezTo>
                    <a:pt x="5971" y="5238"/>
                    <a:pt x="6472" y="5037"/>
                    <a:pt x="7005" y="5004"/>
                  </a:cubicBezTo>
                  <a:lnTo>
                    <a:pt x="6939" y="4003"/>
                  </a:lnTo>
                  <a:close/>
                  <a:moveTo>
                    <a:pt x="6708" y="6171"/>
                  </a:moveTo>
                  <a:cubicBezTo>
                    <a:pt x="6568" y="6171"/>
                    <a:pt x="6429" y="6230"/>
                    <a:pt x="6338" y="6338"/>
                  </a:cubicBezTo>
                  <a:cubicBezTo>
                    <a:pt x="6138" y="6539"/>
                    <a:pt x="6171" y="6872"/>
                    <a:pt x="6372" y="7039"/>
                  </a:cubicBezTo>
                  <a:cubicBezTo>
                    <a:pt x="6463" y="7131"/>
                    <a:pt x="6576" y="7173"/>
                    <a:pt x="6691" y="7173"/>
                  </a:cubicBezTo>
                  <a:cubicBezTo>
                    <a:pt x="6826" y="7173"/>
                    <a:pt x="6964" y="7114"/>
                    <a:pt x="7072" y="7006"/>
                  </a:cubicBezTo>
                  <a:cubicBezTo>
                    <a:pt x="7272" y="6805"/>
                    <a:pt x="7239" y="6505"/>
                    <a:pt x="7039" y="6305"/>
                  </a:cubicBezTo>
                  <a:cubicBezTo>
                    <a:pt x="6947" y="6213"/>
                    <a:pt x="6827" y="6171"/>
                    <a:pt x="6708" y="6171"/>
                  </a:cubicBezTo>
                  <a:close/>
                  <a:moveTo>
                    <a:pt x="6872" y="2002"/>
                  </a:moveTo>
                  <a:cubicBezTo>
                    <a:pt x="5538" y="2035"/>
                    <a:pt x="4303" y="2636"/>
                    <a:pt x="3369" y="3603"/>
                  </a:cubicBezTo>
                  <a:cubicBezTo>
                    <a:pt x="2469" y="4604"/>
                    <a:pt x="2002" y="5871"/>
                    <a:pt x="2069" y="7206"/>
                  </a:cubicBezTo>
                  <a:lnTo>
                    <a:pt x="3069" y="7172"/>
                  </a:lnTo>
                  <a:cubicBezTo>
                    <a:pt x="3003" y="6105"/>
                    <a:pt x="3403" y="5071"/>
                    <a:pt x="4103" y="4304"/>
                  </a:cubicBezTo>
                  <a:cubicBezTo>
                    <a:pt x="4837" y="3503"/>
                    <a:pt x="5838" y="3036"/>
                    <a:pt x="6905" y="3003"/>
                  </a:cubicBezTo>
                  <a:lnTo>
                    <a:pt x="6872" y="2002"/>
                  </a:lnTo>
                  <a:close/>
                  <a:moveTo>
                    <a:pt x="6805" y="1"/>
                  </a:moveTo>
                  <a:cubicBezTo>
                    <a:pt x="5871" y="34"/>
                    <a:pt x="5004" y="234"/>
                    <a:pt x="4170" y="601"/>
                  </a:cubicBezTo>
                  <a:cubicBezTo>
                    <a:pt x="3303" y="1001"/>
                    <a:pt x="2536" y="1535"/>
                    <a:pt x="1902" y="2235"/>
                  </a:cubicBezTo>
                  <a:cubicBezTo>
                    <a:pt x="1268" y="2936"/>
                    <a:pt x="768" y="3737"/>
                    <a:pt x="467" y="4637"/>
                  </a:cubicBezTo>
                  <a:cubicBezTo>
                    <a:pt x="134" y="5471"/>
                    <a:pt x="0" y="6372"/>
                    <a:pt x="34" y="7306"/>
                  </a:cubicBezTo>
                  <a:lnTo>
                    <a:pt x="1034" y="7239"/>
                  </a:lnTo>
                  <a:cubicBezTo>
                    <a:pt x="968" y="5638"/>
                    <a:pt x="1535" y="4103"/>
                    <a:pt x="2636" y="2936"/>
                  </a:cubicBezTo>
                  <a:cubicBezTo>
                    <a:pt x="3736" y="1735"/>
                    <a:pt x="5237" y="1068"/>
                    <a:pt x="6839" y="1001"/>
                  </a:cubicBezTo>
                  <a:lnTo>
                    <a:pt x="6805"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899075" y="3877225"/>
              <a:ext cx="103425" cy="136800"/>
            </a:xfrm>
            <a:custGeom>
              <a:avLst/>
              <a:gdLst/>
              <a:ahLst/>
              <a:cxnLst/>
              <a:rect l="l" t="t" r="r" b="b"/>
              <a:pathLst>
                <a:path w="4137" h="5472" extrusionOk="0">
                  <a:moveTo>
                    <a:pt x="2402" y="334"/>
                  </a:moveTo>
                  <a:lnTo>
                    <a:pt x="2402" y="668"/>
                  </a:lnTo>
                  <a:lnTo>
                    <a:pt x="1735" y="668"/>
                  </a:lnTo>
                  <a:lnTo>
                    <a:pt x="1735" y="334"/>
                  </a:lnTo>
                  <a:close/>
                  <a:moveTo>
                    <a:pt x="1735" y="1"/>
                  </a:moveTo>
                  <a:cubicBezTo>
                    <a:pt x="1534" y="1"/>
                    <a:pt x="1401" y="134"/>
                    <a:pt x="1401" y="334"/>
                  </a:cubicBezTo>
                  <a:lnTo>
                    <a:pt x="1401" y="668"/>
                  </a:lnTo>
                  <a:lnTo>
                    <a:pt x="701" y="668"/>
                  </a:lnTo>
                  <a:lnTo>
                    <a:pt x="701" y="1368"/>
                  </a:lnTo>
                  <a:lnTo>
                    <a:pt x="3436" y="1368"/>
                  </a:lnTo>
                  <a:lnTo>
                    <a:pt x="3436" y="668"/>
                  </a:lnTo>
                  <a:lnTo>
                    <a:pt x="2769" y="668"/>
                  </a:lnTo>
                  <a:lnTo>
                    <a:pt x="2769" y="334"/>
                  </a:lnTo>
                  <a:cubicBezTo>
                    <a:pt x="2769" y="134"/>
                    <a:pt x="2602" y="1"/>
                    <a:pt x="2402" y="1"/>
                  </a:cubicBezTo>
                  <a:close/>
                  <a:moveTo>
                    <a:pt x="3803" y="4104"/>
                  </a:moveTo>
                  <a:lnTo>
                    <a:pt x="2769" y="5138"/>
                  </a:lnTo>
                  <a:lnTo>
                    <a:pt x="2769" y="4104"/>
                  </a:lnTo>
                  <a:close/>
                  <a:moveTo>
                    <a:pt x="167" y="668"/>
                  </a:moveTo>
                  <a:cubicBezTo>
                    <a:pt x="100" y="668"/>
                    <a:pt x="0" y="768"/>
                    <a:pt x="0" y="835"/>
                  </a:cubicBezTo>
                  <a:lnTo>
                    <a:pt x="0" y="5304"/>
                  </a:lnTo>
                  <a:cubicBezTo>
                    <a:pt x="0" y="5404"/>
                    <a:pt x="100" y="5471"/>
                    <a:pt x="167" y="5471"/>
                  </a:cubicBezTo>
                  <a:lnTo>
                    <a:pt x="2902" y="5471"/>
                  </a:lnTo>
                  <a:lnTo>
                    <a:pt x="4136" y="4237"/>
                  </a:lnTo>
                  <a:lnTo>
                    <a:pt x="4136" y="835"/>
                  </a:lnTo>
                  <a:cubicBezTo>
                    <a:pt x="4136" y="768"/>
                    <a:pt x="4070" y="668"/>
                    <a:pt x="3970" y="668"/>
                  </a:cubicBezTo>
                  <a:lnTo>
                    <a:pt x="3636" y="668"/>
                  </a:lnTo>
                  <a:lnTo>
                    <a:pt x="3636" y="1035"/>
                  </a:lnTo>
                  <a:lnTo>
                    <a:pt x="3803" y="1035"/>
                  </a:lnTo>
                  <a:lnTo>
                    <a:pt x="3803" y="3770"/>
                  </a:lnTo>
                  <a:lnTo>
                    <a:pt x="2402" y="3770"/>
                  </a:lnTo>
                  <a:lnTo>
                    <a:pt x="2402" y="5138"/>
                  </a:lnTo>
                  <a:lnTo>
                    <a:pt x="367" y="5138"/>
                  </a:lnTo>
                  <a:lnTo>
                    <a:pt x="367" y="1035"/>
                  </a:lnTo>
                  <a:lnTo>
                    <a:pt x="534" y="1035"/>
                  </a:lnTo>
                  <a:lnTo>
                    <a:pt x="534" y="6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067625" y="4717000"/>
              <a:ext cx="139300" cy="139275"/>
            </a:xfrm>
            <a:custGeom>
              <a:avLst/>
              <a:gdLst/>
              <a:ahLst/>
              <a:cxnLst/>
              <a:rect l="l" t="t" r="r" b="b"/>
              <a:pathLst>
                <a:path w="5572" h="5571" extrusionOk="0">
                  <a:moveTo>
                    <a:pt x="4671" y="701"/>
                  </a:moveTo>
                  <a:cubicBezTo>
                    <a:pt x="4771" y="701"/>
                    <a:pt x="4871" y="768"/>
                    <a:pt x="4871" y="868"/>
                  </a:cubicBezTo>
                  <a:lnTo>
                    <a:pt x="4871" y="1201"/>
                  </a:lnTo>
                  <a:cubicBezTo>
                    <a:pt x="4871" y="1301"/>
                    <a:pt x="4804" y="1401"/>
                    <a:pt x="4704" y="1401"/>
                  </a:cubicBezTo>
                  <a:lnTo>
                    <a:pt x="4337" y="1401"/>
                  </a:lnTo>
                  <a:cubicBezTo>
                    <a:pt x="4237" y="1401"/>
                    <a:pt x="4171" y="1335"/>
                    <a:pt x="4171" y="1235"/>
                  </a:cubicBezTo>
                  <a:lnTo>
                    <a:pt x="4171" y="868"/>
                  </a:lnTo>
                  <a:cubicBezTo>
                    <a:pt x="4171" y="768"/>
                    <a:pt x="4237" y="701"/>
                    <a:pt x="4337" y="701"/>
                  </a:cubicBezTo>
                  <a:close/>
                  <a:moveTo>
                    <a:pt x="3804" y="2435"/>
                  </a:moveTo>
                  <a:cubicBezTo>
                    <a:pt x="3837" y="2535"/>
                    <a:pt x="3837" y="2669"/>
                    <a:pt x="3870" y="2769"/>
                  </a:cubicBezTo>
                  <a:cubicBezTo>
                    <a:pt x="3870" y="3369"/>
                    <a:pt x="3403" y="3836"/>
                    <a:pt x="2803" y="3836"/>
                  </a:cubicBezTo>
                  <a:cubicBezTo>
                    <a:pt x="2236" y="3836"/>
                    <a:pt x="1736" y="3369"/>
                    <a:pt x="1736" y="2802"/>
                  </a:cubicBezTo>
                  <a:cubicBezTo>
                    <a:pt x="1736" y="2669"/>
                    <a:pt x="1769" y="2569"/>
                    <a:pt x="1802" y="2435"/>
                  </a:cubicBezTo>
                  <a:close/>
                  <a:moveTo>
                    <a:pt x="4871" y="2435"/>
                  </a:moveTo>
                  <a:lnTo>
                    <a:pt x="4871" y="3803"/>
                  </a:lnTo>
                  <a:lnTo>
                    <a:pt x="4871" y="4504"/>
                  </a:lnTo>
                  <a:cubicBezTo>
                    <a:pt x="4871" y="4704"/>
                    <a:pt x="4738" y="4837"/>
                    <a:pt x="4538" y="4837"/>
                  </a:cubicBezTo>
                  <a:lnTo>
                    <a:pt x="1068" y="4870"/>
                  </a:lnTo>
                  <a:cubicBezTo>
                    <a:pt x="902" y="4870"/>
                    <a:pt x="735" y="4737"/>
                    <a:pt x="735" y="4537"/>
                  </a:cubicBezTo>
                  <a:lnTo>
                    <a:pt x="735" y="3836"/>
                  </a:lnTo>
                  <a:lnTo>
                    <a:pt x="735" y="2469"/>
                  </a:lnTo>
                  <a:lnTo>
                    <a:pt x="1269" y="2435"/>
                  </a:lnTo>
                  <a:lnTo>
                    <a:pt x="1269" y="2435"/>
                  </a:lnTo>
                  <a:cubicBezTo>
                    <a:pt x="1235" y="2569"/>
                    <a:pt x="1235" y="2669"/>
                    <a:pt x="1235" y="2802"/>
                  </a:cubicBezTo>
                  <a:cubicBezTo>
                    <a:pt x="1235" y="3670"/>
                    <a:pt x="1936" y="4370"/>
                    <a:pt x="2803" y="4370"/>
                  </a:cubicBezTo>
                  <a:cubicBezTo>
                    <a:pt x="3670" y="4370"/>
                    <a:pt x="4371" y="3636"/>
                    <a:pt x="4371" y="2769"/>
                  </a:cubicBezTo>
                  <a:cubicBezTo>
                    <a:pt x="4371" y="2669"/>
                    <a:pt x="4371" y="2535"/>
                    <a:pt x="4337" y="2435"/>
                  </a:cubicBezTo>
                  <a:close/>
                  <a:moveTo>
                    <a:pt x="4638" y="0"/>
                  </a:moveTo>
                  <a:lnTo>
                    <a:pt x="935" y="34"/>
                  </a:lnTo>
                  <a:cubicBezTo>
                    <a:pt x="435" y="34"/>
                    <a:pt x="1" y="467"/>
                    <a:pt x="34" y="968"/>
                  </a:cubicBezTo>
                  <a:lnTo>
                    <a:pt x="34" y="4637"/>
                  </a:lnTo>
                  <a:cubicBezTo>
                    <a:pt x="34" y="5171"/>
                    <a:pt x="468" y="5571"/>
                    <a:pt x="968" y="5571"/>
                  </a:cubicBezTo>
                  <a:lnTo>
                    <a:pt x="4671" y="5538"/>
                  </a:lnTo>
                  <a:cubicBezTo>
                    <a:pt x="5171" y="5538"/>
                    <a:pt x="5572" y="5104"/>
                    <a:pt x="5572" y="4604"/>
                  </a:cubicBezTo>
                  <a:lnTo>
                    <a:pt x="5538" y="934"/>
                  </a:lnTo>
                  <a:cubicBezTo>
                    <a:pt x="5538" y="401"/>
                    <a:pt x="5138" y="0"/>
                    <a:pt x="46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096825" y="2974925"/>
              <a:ext cx="128450" cy="128425"/>
            </a:xfrm>
            <a:custGeom>
              <a:avLst/>
              <a:gdLst/>
              <a:ahLst/>
              <a:cxnLst/>
              <a:rect l="l" t="t" r="r" b="b"/>
              <a:pathLst>
                <a:path w="5138" h="5137" extrusionOk="0">
                  <a:moveTo>
                    <a:pt x="2235" y="1301"/>
                  </a:moveTo>
                  <a:lnTo>
                    <a:pt x="2235" y="1935"/>
                  </a:lnTo>
                  <a:lnTo>
                    <a:pt x="2869" y="1935"/>
                  </a:lnTo>
                  <a:lnTo>
                    <a:pt x="2869" y="1301"/>
                  </a:lnTo>
                  <a:close/>
                  <a:moveTo>
                    <a:pt x="1935" y="2268"/>
                  </a:moveTo>
                  <a:lnTo>
                    <a:pt x="1935" y="2569"/>
                  </a:lnTo>
                  <a:lnTo>
                    <a:pt x="2235" y="2569"/>
                  </a:lnTo>
                  <a:lnTo>
                    <a:pt x="2235" y="3536"/>
                  </a:lnTo>
                  <a:lnTo>
                    <a:pt x="1935" y="3536"/>
                  </a:lnTo>
                  <a:lnTo>
                    <a:pt x="1935" y="3870"/>
                  </a:lnTo>
                  <a:lnTo>
                    <a:pt x="3203" y="3870"/>
                  </a:lnTo>
                  <a:lnTo>
                    <a:pt x="3203" y="3536"/>
                  </a:lnTo>
                  <a:lnTo>
                    <a:pt x="2869" y="3536"/>
                  </a:lnTo>
                  <a:lnTo>
                    <a:pt x="2869" y="2268"/>
                  </a:lnTo>
                  <a:close/>
                  <a:moveTo>
                    <a:pt x="2569" y="467"/>
                  </a:moveTo>
                  <a:cubicBezTo>
                    <a:pt x="3703" y="467"/>
                    <a:pt x="4670" y="1401"/>
                    <a:pt x="4670" y="2569"/>
                  </a:cubicBezTo>
                  <a:cubicBezTo>
                    <a:pt x="4670" y="3736"/>
                    <a:pt x="3703" y="4670"/>
                    <a:pt x="2569" y="4670"/>
                  </a:cubicBezTo>
                  <a:cubicBezTo>
                    <a:pt x="1401" y="4670"/>
                    <a:pt x="467" y="3736"/>
                    <a:pt x="467" y="2569"/>
                  </a:cubicBezTo>
                  <a:cubicBezTo>
                    <a:pt x="467" y="1401"/>
                    <a:pt x="1401" y="467"/>
                    <a:pt x="2569" y="467"/>
                  </a:cubicBezTo>
                  <a:close/>
                  <a:moveTo>
                    <a:pt x="2569" y="0"/>
                  </a:moveTo>
                  <a:cubicBezTo>
                    <a:pt x="1135" y="0"/>
                    <a:pt x="0" y="1134"/>
                    <a:pt x="0" y="2569"/>
                  </a:cubicBezTo>
                  <a:cubicBezTo>
                    <a:pt x="0" y="4003"/>
                    <a:pt x="1135" y="5137"/>
                    <a:pt x="2569" y="5137"/>
                  </a:cubicBezTo>
                  <a:cubicBezTo>
                    <a:pt x="3970" y="5137"/>
                    <a:pt x="5137" y="4003"/>
                    <a:pt x="5137" y="2569"/>
                  </a:cubicBezTo>
                  <a:cubicBezTo>
                    <a:pt x="5137" y="1168"/>
                    <a:pt x="3970" y="0"/>
                    <a:pt x="25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150200" y="6305625"/>
              <a:ext cx="150125" cy="130950"/>
            </a:xfrm>
            <a:custGeom>
              <a:avLst/>
              <a:gdLst/>
              <a:ahLst/>
              <a:cxnLst/>
              <a:rect l="l" t="t" r="r" b="b"/>
              <a:pathLst>
                <a:path w="6005" h="5238" extrusionOk="0">
                  <a:moveTo>
                    <a:pt x="1868" y="468"/>
                  </a:moveTo>
                  <a:lnTo>
                    <a:pt x="1868" y="4170"/>
                  </a:lnTo>
                  <a:lnTo>
                    <a:pt x="367" y="4704"/>
                  </a:lnTo>
                  <a:lnTo>
                    <a:pt x="367" y="1002"/>
                  </a:lnTo>
                  <a:lnTo>
                    <a:pt x="1868" y="468"/>
                  </a:lnTo>
                  <a:close/>
                  <a:moveTo>
                    <a:pt x="2269" y="468"/>
                  </a:moveTo>
                  <a:lnTo>
                    <a:pt x="3770" y="1068"/>
                  </a:lnTo>
                  <a:lnTo>
                    <a:pt x="3770" y="4771"/>
                  </a:lnTo>
                  <a:lnTo>
                    <a:pt x="2269" y="4170"/>
                  </a:lnTo>
                  <a:lnTo>
                    <a:pt x="2269" y="468"/>
                  </a:lnTo>
                  <a:close/>
                  <a:moveTo>
                    <a:pt x="5638" y="535"/>
                  </a:moveTo>
                  <a:lnTo>
                    <a:pt x="5638" y="4237"/>
                  </a:lnTo>
                  <a:lnTo>
                    <a:pt x="4137" y="4771"/>
                  </a:lnTo>
                  <a:lnTo>
                    <a:pt x="4137" y="1068"/>
                  </a:lnTo>
                  <a:lnTo>
                    <a:pt x="5638" y="535"/>
                  </a:lnTo>
                  <a:close/>
                  <a:moveTo>
                    <a:pt x="2068" y="1"/>
                  </a:moveTo>
                  <a:lnTo>
                    <a:pt x="0" y="735"/>
                  </a:lnTo>
                  <a:lnTo>
                    <a:pt x="0" y="5238"/>
                  </a:lnTo>
                  <a:lnTo>
                    <a:pt x="2068" y="4504"/>
                  </a:lnTo>
                  <a:lnTo>
                    <a:pt x="3936" y="5238"/>
                  </a:lnTo>
                  <a:lnTo>
                    <a:pt x="6005" y="4504"/>
                  </a:lnTo>
                  <a:lnTo>
                    <a:pt x="6005" y="1"/>
                  </a:lnTo>
                  <a:lnTo>
                    <a:pt x="3936" y="735"/>
                  </a:lnTo>
                  <a:lnTo>
                    <a:pt x="2068"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3979000" y="2755600"/>
              <a:ext cx="97600" cy="97575"/>
            </a:xfrm>
            <a:custGeom>
              <a:avLst/>
              <a:gdLst/>
              <a:ahLst/>
              <a:cxnLst/>
              <a:rect l="l" t="t" r="r" b="b"/>
              <a:pathLst>
                <a:path w="3904" h="3903" extrusionOk="0">
                  <a:moveTo>
                    <a:pt x="234" y="0"/>
                  </a:moveTo>
                  <a:lnTo>
                    <a:pt x="234" y="267"/>
                  </a:lnTo>
                  <a:lnTo>
                    <a:pt x="468" y="267"/>
                  </a:lnTo>
                  <a:lnTo>
                    <a:pt x="468" y="234"/>
                  </a:lnTo>
                  <a:lnTo>
                    <a:pt x="1468" y="234"/>
                  </a:lnTo>
                  <a:lnTo>
                    <a:pt x="1468" y="267"/>
                  </a:lnTo>
                  <a:lnTo>
                    <a:pt x="1702" y="267"/>
                  </a:lnTo>
                  <a:lnTo>
                    <a:pt x="1702" y="0"/>
                  </a:lnTo>
                  <a:close/>
                  <a:moveTo>
                    <a:pt x="2202" y="0"/>
                  </a:moveTo>
                  <a:lnTo>
                    <a:pt x="2202" y="267"/>
                  </a:lnTo>
                  <a:lnTo>
                    <a:pt x="2436" y="267"/>
                  </a:lnTo>
                  <a:lnTo>
                    <a:pt x="2436" y="234"/>
                  </a:lnTo>
                  <a:lnTo>
                    <a:pt x="3403" y="234"/>
                  </a:lnTo>
                  <a:lnTo>
                    <a:pt x="3403" y="267"/>
                  </a:lnTo>
                  <a:lnTo>
                    <a:pt x="3670" y="267"/>
                  </a:lnTo>
                  <a:lnTo>
                    <a:pt x="3670" y="0"/>
                  </a:lnTo>
                  <a:close/>
                  <a:moveTo>
                    <a:pt x="2069" y="1735"/>
                  </a:moveTo>
                  <a:cubicBezTo>
                    <a:pt x="2135" y="1735"/>
                    <a:pt x="2202" y="1768"/>
                    <a:pt x="2202" y="1835"/>
                  </a:cubicBezTo>
                  <a:cubicBezTo>
                    <a:pt x="2202" y="1902"/>
                    <a:pt x="2135" y="1968"/>
                    <a:pt x="2069" y="1968"/>
                  </a:cubicBezTo>
                  <a:lnTo>
                    <a:pt x="1835" y="1968"/>
                  </a:lnTo>
                  <a:cubicBezTo>
                    <a:pt x="1768" y="1968"/>
                    <a:pt x="1702" y="1902"/>
                    <a:pt x="1702" y="1835"/>
                  </a:cubicBezTo>
                  <a:cubicBezTo>
                    <a:pt x="1702" y="1768"/>
                    <a:pt x="1768" y="1735"/>
                    <a:pt x="1835" y="1735"/>
                  </a:cubicBezTo>
                  <a:close/>
                  <a:moveTo>
                    <a:pt x="1335" y="3436"/>
                  </a:moveTo>
                  <a:cubicBezTo>
                    <a:pt x="1402" y="3436"/>
                    <a:pt x="1468" y="3503"/>
                    <a:pt x="1468" y="3569"/>
                  </a:cubicBezTo>
                  <a:cubicBezTo>
                    <a:pt x="1468" y="3603"/>
                    <a:pt x="1402" y="3669"/>
                    <a:pt x="1335" y="3669"/>
                  </a:cubicBezTo>
                  <a:lnTo>
                    <a:pt x="367" y="3669"/>
                  </a:lnTo>
                  <a:cubicBezTo>
                    <a:pt x="301" y="3669"/>
                    <a:pt x="234" y="3636"/>
                    <a:pt x="234" y="3569"/>
                  </a:cubicBezTo>
                  <a:cubicBezTo>
                    <a:pt x="234" y="3503"/>
                    <a:pt x="301" y="3436"/>
                    <a:pt x="367" y="3436"/>
                  </a:cubicBezTo>
                  <a:close/>
                  <a:moveTo>
                    <a:pt x="3536" y="3436"/>
                  </a:moveTo>
                  <a:cubicBezTo>
                    <a:pt x="3603" y="3436"/>
                    <a:pt x="3670" y="3503"/>
                    <a:pt x="3670" y="3569"/>
                  </a:cubicBezTo>
                  <a:cubicBezTo>
                    <a:pt x="3670" y="3603"/>
                    <a:pt x="3603" y="3669"/>
                    <a:pt x="3536" y="3669"/>
                  </a:cubicBezTo>
                  <a:lnTo>
                    <a:pt x="2569" y="3669"/>
                  </a:lnTo>
                  <a:cubicBezTo>
                    <a:pt x="2502" y="3669"/>
                    <a:pt x="2436" y="3636"/>
                    <a:pt x="2436" y="3569"/>
                  </a:cubicBezTo>
                  <a:cubicBezTo>
                    <a:pt x="2436" y="3503"/>
                    <a:pt x="2502" y="3436"/>
                    <a:pt x="2569" y="3436"/>
                  </a:cubicBezTo>
                  <a:close/>
                  <a:moveTo>
                    <a:pt x="468" y="267"/>
                  </a:moveTo>
                  <a:lnTo>
                    <a:pt x="468" y="1234"/>
                  </a:lnTo>
                  <a:lnTo>
                    <a:pt x="267" y="1234"/>
                  </a:lnTo>
                  <a:cubicBezTo>
                    <a:pt x="134" y="1234"/>
                    <a:pt x="1" y="1368"/>
                    <a:pt x="1" y="1501"/>
                  </a:cubicBezTo>
                  <a:lnTo>
                    <a:pt x="1" y="3636"/>
                  </a:lnTo>
                  <a:cubicBezTo>
                    <a:pt x="1" y="3803"/>
                    <a:pt x="101" y="3903"/>
                    <a:pt x="267" y="3903"/>
                  </a:cubicBezTo>
                  <a:lnTo>
                    <a:pt x="1435" y="3903"/>
                  </a:lnTo>
                  <a:cubicBezTo>
                    <a:pt x="1568" y="3903"/>
                    <a:pt x="1702" y="3803"/>
                    <a:pt x="1702" y="3636"/>
                  </a:cubicBezTo>
                  <a:lnTo>
                    <a:pt x="1702" y="2202"/>
                  </a:lnTo>
                  <a:lnTo>
                    <a:pt x="2202" y="2202"/>
                  </a:lnTo>
                  <a:lnTo>
                    <a:pt x="2202" y="3636"/>
                  </a:lnTo>
                  <a:cubicBezTo>
                    <a:pt x="2202" y="3803"/>
                    <a:pt x="2336" y="3903"/>
                    <a:pt x="2469" y="3903"/>
                  </a:cubicBezTo>
                  <a:lnTo>
                    <a:pt x="3636" y="3903"/>
                  </a:lnTo>
                  <a:cubicBezTo>
                    <a:pt x="3770" y="3903"/>
                    <a:pt x="3903" y="3803"/>
                    <a:pt x="3903" y="3636"/>
                  </a:cubicBezTo>
                  <a:lnTo>
                    <a:pt x="3903" y="1501"/>
                  </a:lnTo>
                  <a:cubicBezTo>
                    <a:pt x="3903" y="1368"/>
                    <a:pt x="3770" y="1234"/>
                    <a:pt x="3636" y="1234"/>
                  </a:cubicBezTo>
                  <a:lnTo>
                    <a:pt x="3403" y="1234"/>
                  </a:lnTo>
                  <a:lnTo>
                    <a:pt x="3403" y="267"/>
                  </a:lnTo>
                  <a:lnTo>
                    <a:pt x="2436" y="267"/>
                  </a:lnTo>
                  <a:lnTo>
                    <a:pt x="2436" y="1234"/>
                  </a:lnTo>
                  <a:lnTo>
                    <a:pt x="1468" y="1234"/>
                  </a:lnTo>
                  <a:lnTo>
                    <a:pt x="1468" y="267"/>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804825" y="2734750"/>
              <a:ext cx="122625" cy="122600"/>
            </a:xfrm>
            <a:custGeom>
              <a:avLst/>
              <a:gdLst/>
              <a:ahLst/>
              <a:cxnLst/>
              <a:rect l="l" t="t" r="r" b="b"/>
              <a:pathLst>
                <a:path w="4905" h="4904" extrusionOk="0">
                  <a:moveTo>
                    <a:pt x="1535" y="1535"/>
                  </a:moveTo>
                  <a:lnTo>
                    <a:pt x="1535" y="3369"/>
                  </a:lnTo>
                  <a:lnTo>
                    <a:pt x="3370" y="3369"/>
                  </a:lnTo>
                  <a:lnTo>
                    <a:pt x="3370" y="1535"/>
                  </a:lnTo>
                  <a:close/>
                  <a:moveTo>
                    <a:pt x="2469" y="434"/>
                  </a:moveTo>
                  <a:cubicBezTo>
                    <a:pt x="3570" y="434"/>
                    <a:pt x="4437" y="1335"/>
                    <a:pt x="4437" y="2435"/>
                  </a:cubicBezTo>
                  <a:cubicBezTo>
                    <a:pt x="4437" y="3536"/>
                    <a:pt x="3570" y="4437"/>
                    <a:pt x="2469" y="4437"/>
                  </a:cubicBezTo>
                  <a:cubicBezTo>
                    <a:pt x="1368" y="4437"/>
                    <a:pt x="468" y="3536"/>
                    <a:pt x="468" y="2435"/>
                  </a:cubicBezTo>
                  <a:cubicBezTo>
                    <a:pt x="468" y="1335"/>
                    <a:pt x="1335" y="434"/>
                    <a:pt x="2469" y="434"/>
                  </a:cubicBezTo>
                  <a:close/>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1523925" y="5339950"/>
              <a:ext cx="120100" cy="106750"/>
            </a:xfrm>
            <a:custGeom>
              <a:avLst/>
              <a:gdLst/>
              <a:ahLst/>
              <a:cxnLst/>
              <a:rect l="l" t="t" r="r" b="b"/>
              <a:pathLst>
                <a:path w="4804" h="4270" extrusionOk="0">
                  <a:moveTo>
                    <a:pt x="2001" y="0"/>
                  </a:moveTo>
                  <a:cubicBezTo>
                    <a:pt x="901" y="0"/>
                    <a:pt x="0" y="734"/>
                    <a:pt x="0" y="1635"/>
                  </a:cubicBezTo>
                  <a:cubicBezTo>
                    <a:pt x="0" y="2135"/>
                    <a:pt x="300" y="2569"/>
                    <a:pt x="734" y="2869"/>
                  </a:cubicBezTo>
                  <a:cubicBezTo>
                    <a:pt x="767" y="2902"/>
                    <a:pt x="767" y="2936"/>
                    <a:pt x="767" y="3002"/>
                  </a:cubicBezTo>
                  <a:cubicBezTo>
                    <a:pt x="767" y="3269"/>
                    <a:pt x="534" y="3503"/>
                    <a:pt x="267" y="3636"/>
                  </a:cubicBezTo>
                  <a:lnTo>
                    <a:pt x="267" y="3736"/>
                  </a:lnTo>
                  <a:cubicBezTo>
                    <a:pt x="767" y="3736"/>
                    <a:pt x="1268" y="3636"/>
                    <a:pt x="1701" y="3202"/>
                  </a:cubicBezTo>
                  <a:cubicBezTo>
                    <a:pt x="1801" y="3236"/>
                    <a:pt x="1901" y="3236"/>
                    <a:pt x="2001" y="3236"/>
                  </a:cubicBezTo>
                  <a:cubicBezTo>
                    <a:pt x="3102" y="3236"/>
                    <a:pt x="4003" y="2502"/>
                    <a:pt x="4003" y="1635"/>
                  </a:cubicBezTo>
                  <a:cubicBezTo>
                    <a:pt x="4003" y="734"/>
                    <a:pt x="3102" y="0"/>
                    <a:pt x="2001" y="0"/>
                  </a:cubicBezTo>
                  <a:close/>
                  <a:moveTo>
                    <a:pt x="4303" y="1501"/>
                  </a:moveTo>
                  <a:cubicBezTo>
                    <a:pt x="4303" y="1535"/>
                    <a:pt x="4303" y="1568"/>
                    <a:pt x="4303" y="1635"/>
                  </a:cubicBezTo>
                  <a:cubicBezTo>
                    <a:pt x="4303" y="1902"/>
                    <a:pt x="4270" y="2135"/>
                    <a:pt x="4136" y="2402"/>
                  </a:cubicBezTo>
                  <a:cubicBezTo>
                    <a:pt x="4003" y="2635"/>
                    <a:pt x="3836" y="2836"/>
                    <a:pt x="3636" y="3002"/>
                  </a:cubicBezTo>
                  <a:cubicBezTo>
                    <a:pt x="3202" y="3369"/>
                    <a:pt x="2602" y="3569"/>
                    <a:pt x="2001" y="3569"/>
                  </a:cubicBezTo>
                  <a:cubicBezTo>
                    <a:pt x="2302" y="3736"/>
                    <a:pt x="2669" y="3836"/>
                    <a:pt x="3069" y="3836"/>
                  </a:cubicBezTo>
                  <a:lnTo>
                    <a:pt x="3336" y="3836"/>
                  </a:lnTo>
                  <a:cubicBezTo>
                    <a:pt x="3736" y="4203"/>
                    <a:pt x="4103" y="4270"/>
                    <a:pt x="4537" y="4270"/>
                  </a:cubicBezTo>
                  <a:lnTo>
                    <a:pt x="4537" y="4170"/>
                  </a:lnTo>
                  <a:cubicBezTo>
                    <a:pt x="4303" y="4070"/>
                    <a:pt x="4170" y="3870"/>
                    <a:pt x="4170" y="3636"/>
                  </a:cubicBezTo>
                  <a:cubicBezTo>
                    <a:pt x="4170" y="3603"/>
                    <a:pt x="4170" y="3569"/>
                    <a:pt x="4170" y="3536"/>
                  </a:cubicBezTo>
                  <a:cubicBezTo>
                    <a:pt x="4537" y="3269"/>
                    <a:pt x="4803" y="2902"/>
                    <a:pt x="4803" y="2469"/>
                  </a:cubicBezTo>
                  <a:cubicBezTo>
                    <a:pt x="4803" y="2068"/>
                    <a:pt x="4603" y="1735"/>
                    <a:pt x="4303" y="150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206550" y="2481225"/>
              <a:ext cx="151800" cy="151800"/>
            </a:xfrm>
            <a:custGeom>
              <a:avLst/>
              <a:gdLst/>
              <a:ahLst/>
              <a:cxnLst/>
              <a:rect l="l" t="t" r="r" b="b"/>
              <a:pathLst>
                <a:path w="6072" h="6072" extrusionOk="0">
                  <a:moveTo>
                    <a:pt x="2635" y="1"/>
                  </a:moveTo>
                  <a:cubicBezTo>
                    <a:pt x="1601" y="134"/>
                    <a:pt x="701" y="801"/>
                    <a:pt x="267" y="1735"/>
                  </a:cubicBezTo>
                  <a:lnTo>
                    <a:pt x="1368" y="2102"/>
                  </a:lnTo>
                  <a:cubicBezTo>
                    <a:pt x="1635" y="1635"/>
                    <a:pt x="2102" y="1268"/>
                    <a:pt x="2635" y="1168"/>
                  </a:cubicBezTo>
                  <a:lnTo>
                    <a:pt x="2635" y="1"/>
                  </a:lnTo>
                  <a:close/>
                  <a:moveTo>
                    <a:pt x="3403" y="34"/>
                  </a:moveTo>
                  <a:lnTo>
                    <a:pt x="3403" y="1168"/>
                  </a:lnTo>
                  <a:cubicBezTo>
                    <a:pt x="3936" y="1268"/>
                    <a:pt x="4403" y="1635"/>
                    <a:pt x="4670" y="2102"/>
                  </a:cubicBezTo>
                  <a:lnTo>
                    <a:pt x="5771" y="1735"/>
                  </a:lnTo>
                  <a:cubicBezTo>
                    <a:pt x="5337" y="835"/>
                    <a:pt x="4470" y="167"/>
                    <a:pt x="3403" y="34"/>
                  </a:cubicBezTo>
                  <a:close/>
                  <a:moveTo>
                    <a:pt x="34" y="2469"/>
                  </a:moveTo>
                  <a:cubicBezTo>
                    <a:pt x="0" y="2636"/>
                    <a:pt x="0" y="2836"/>
                    <a:pt x="0" y="3036"/>
                  </a:cubicBezTo>
                  <a:cubicBezTo>
                    <a:pt x="0" y="3903"/>
                    <a:pt x="367" y="4704"/>
                    <a:pt x="934" y="5238"/>
                  </a:cubicBezTo>
                  <a:lnTo>
                    <a:pt x="1635" y="4304"/>
                  </a:lnTo>
                  <a:cubicBezTo>
                    <a:pt x="1301" y="3970"/>
                    <a:pt x="1134" y="3537"/>
                    <a:pt x="1134" y="3036"/>
                  </a:cubicBezTo>
                  <a:cubicBezTo>
                    <a:pt x="1134" y="2969"/>
                    <a:pt x="1134" y="2903"/>
                    <a:pt x="1134" y="2803"/>
                  </a:cubicBezTo>
                  <a:lnTo>
                    <a:pt x="34" y="2469"/>
                  </a:lnTo>
                  <a:close/>
                  <a:moveTo>
                    <a:pt x="6005" y="2469"/>
                  </a:moveTo>
                  <a:lnTo>
                    <a:pt x="4904" y="2803"/>
                  </a:lnTo>
                  <a:cubicBezTo>
                    <a:pt x="4904" y="2903"/>
                    <a:pt x="4937" y="2969"/>
                    <a:pt x="4937" y="3036"/>
                  </a:cubicBezTo>
                  <a:cubicBezTo>
                    <a:pt x="4937" y="3537"/>
                    <a:pt x="4737" y="3970"/>
                    <a:pt x="4437" y="4304"/>
                  </a:cubicBezTo>
                  <a:lnTo>
                    <a:pt x="5104" y="5238"/>
                  </a:lnTo>
                  <a:cubicBezTo>
                    <a:pt x="5704" y="4704"/>
                    <a:pt x="6071" y="3903"/>
                    <a:pt x="6071" y="3036"/>
                  </a:cubicBezTo>
                  <a:cubicBezTo>
                    <a:pt x="6071" y="2836"/>
                    <a:pt x="6038" y="2636"/>
                    <a:pt x="6005" y="2469"/>
                  </a:cubicBezTo>
                  <a:close/>
                  <a:moveTo>
                    <a:pt x="2235" y="4771"/>
                  </a:moveTo>
                  <a:lnTo>
                    <a:pt x="1568" y="5705"/>
                  </a:lnTo>
                  <a:cubicBezTo>
                    <a:pt x="2002" y="5938"/>
                    <a:pt x="2502" y="6072"/>
                    <a:pt x="3036" y="6072"/>
                  </a:cubicBezTo>
                  <a:cubicBezTo>
                    <a:pt x="3536" y="6072"/>
                    <a:pt x="4036" y="5938"/>
                    <a:pt x="4470" y="5705"/>
                  </a:cubicBezTo>
                  <a:lnTo>
                    <a:pt x="3803" y="4771"/>
                  </a:lnTo>
                  <a:cubicBezTo>
                    <a:pt x="3569" y="4871"/>
                    <a:pt x="3303" y="4938"/>
                    <a:pt x="3036" y="4938"/>
                  </a:cubicBezTo>
                  <a:cubicBezTo>
                    <a:pt x="2736" y="4938"/>
                    <a:pt x="2469" y="4871"/>
                    <a:pt x="2235" y="477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371775" y="2121800"/>
              <a:ext cx="166825" cy="125125"/>
            </a:xfrm>
            <a:custGeom>
              <a:avLst/>
              <a:gdLst/>
              <a:ahLst/>
              <a:cxnLst/>
              <a:rect l="l" t="t" r="r" b="b"/>
              <a:pathLst>
                <a:path w="6673" h="5005" extrusionOk="0">
                  <a:moveTo>
                    <a:pt x="2503" y="1268"/>
                  </a:moveTo>
                  <a:lnTo>
                    <a:pt x="4571" y="2502"/>
                  </a:lnTo>
                  <a:lnTo>
                    <a:pt x="2503" y="3770"/>
                  </a:lnTo>
                  <a:lnTo>
                    <a:pt x="2503" y="1268"/>
                  </a:lnTo>
                  <a:close/>
                  <a:moveTo>
                    <a:pt x="3336" y="1"/>
                  </a:moveTo>
                  <a:cubicBezTo>
                    <a:pt x="2236" y="1"/>
                    <a:pt x="1202" y="67"/>
                    <a:pt x="268" y="201"/>
                  </a:cubicBezTo>
                  <a:cubicBezTo>
                    <a:pt x="101" y="901"/>
                    <a:pt x="1" y="1702"/>
                    <a:pt x="1" y="2502"/>
                  </a:cubicBezTo>
                  <a:cubicBezTo>
                    <a:pt x="1" y="3336"/>
                    <a:pt x="101" y="4104"/>
                    <a:pt x="268" y="4804"/>
                  </a:cubicBezTo>
                  <a:cubicBezTo>
                    <a:pt x="1202" y="4938"/>
                    <a:pt x="2236" y="5004"/>
                    <a:pt x="3336" y="5004"/>
                  </a:cubicBezTo>
                  <a:cubicBezTo>
                    <a:pt x="4404" y="5004"/>
                    <a:pt x="5438" y="4938"/>
                    <a:pt x="6372" y="4804"/>
                  </a:cubicBezTo>
                  <a:cubicBezTo>
                    <a:pt x="6572" y="4104"/>
                    <a:pt x="6672" y="3336"/>
                    <a:pt x="6672" y="2502"/>
                  </a:cubicBezTo>
                  <a:cubicBezTo>
                    <a:pt x="6672" y="1702"/>
                    <a:pt x="6572" y="901"/>
                    <a:pt x="6372" y="201"/>
                  </a:cubicBezTo>
                  <a:cubicBezTo>
                    <a:pt x="5438" y="67"/>
                    <a:pt x="4404" y="1"/>
                    <a:pt x="333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5298275" y="2895700"/>
              <a:ext cx="124275" cy="124275"/>
            </a:xfrm>
            <a:custGeom>
              <a:avLst/>
              <a:gdLst/>
              <a:ahLst/>
              <a:cxnLst/>
              <a:rect l="l" t="t" r="r" b="b"/>
              <a:pathLst>
                <a:path w="4971" h="4971" extrusionOk="0">
                  <a:moveTo>
                    <a:pt x="3503" y="1514"/>
                  </a:moveTo>
                  <a:cubicBezTo>
                    <a:pt x="3785" y="1514"/>
                    <a:pt x="4014" y="1704"/>
                    <a:pt x="3937" y="2135"/>
                  </a:cubicBezTo>
                  <a:cubicBezTo>
                    <a:pt x="3770" y="3069"/>
                    <a:pt x="2836" y="3836"/>
                    <a:pt x="2569" y="4036"/>
                  </a:cubicBezTo>
                  <a:cubicBezTo>
                    <a:pt x="2505" y="4076"/>
                    <a:pt x="2441" y="4093"/>
                    <a:pt x="2380" y="4093"/>
                  </a:cubicBezTo>
                  <a:cubicBezTo>
                    <a:pt x="2186" y="4093"/>
                    <a:pt x="2019" y="3922"/>
                    <a:pt x="1969" y="3770"/>
                  </a:cubicBezTo>
                  <a:cubicBezTo>
                    <a:pt x="1835" y="3536"/>
                    <a:pt x="1535" y="2369"/>
                    <a:pt x="1468" y="2268"/>
                  </a:cubicBezTo>
                  <a:cubicBezTo>
                    <a:pt x="1448" y="2248"/>
                    <a:pt x="1423" y="2240"/>
                    <a:pt x="1395" y="2240"/>
                  </a:cubicBezTo>
                  <a:cubicBezTo>
                    <a:pt x="1284" y="2240"/>
                    <a:pt x="1135" y="2369"/>
                    <a:pt x="1135" y="2369"/>
                  </a:cubicBezTo>
                  <a:lnTo>
                    <a:pt x="1001" y="2202"/>
                  </a:lnTo>
                  <a:cubicBezTo>
                    <a:pt x="1001" y="2202"/>
                    <a:pt x="1502" y="1601"/>
                    <a:pt x="1902" y="1535"/>
                  </a:cubicBezTo>
                  <a:cubicBezTo>
                    <a:pt x="1920" y="1532"/>
                    <a:pt x="1937" y="1530"/>
                    <a:pt x="1953" y="1530"/>
                  </a:cubicBezTo>
                  <a:cubicBezTo>
                    <a:pt x="2302" y="1530"/>
                    <a:pt x="2307" y="2185"/>
                    <a:pt x="2402" y="2535"/>
                  </a:cubicBezTo>
                  <a:cubicBezTo>
                    <a:pt x="2469" y="2936"/>
                    <a:pt x="2536" y="3136"/>
                    <a:pt x="2636" y="3136"/>
                  </a:cubicBezTo>
                  <a:cubicBezTo>
                    <a:pt x="2702" y="3136"/>
                    <a:pt x="2869" y="2936"/>
                    <a:pt x="3036" y="2602"/>
                  </a:cubicBezTo>
                  <a:cubicBezTo>
                    <a:pt x="3165" y="2369"/>
                    <a:pt x="3094" y="2137"/>
                    <a:pt x="2901" y="2137"/>
                  </a:cubicBezTo>
                  <a:cubicBezTo>
                    <a:pt x="2844" y="2137"/>
                    <a:pt x="2778" y="2157"/>
                    <a:pt x="2702" y="2202"/>
                  </a:cubicBezTo>
                  <a:cubicBezTo>
                    <a:pt x="2774" y="1771"/>
                    <a:pt x="3174" y="1514"/>
                    <a:pt x="3503" y="1514"/>
                  </a:cubicBezTo>
                  <a:close/>
                  <a:moveTo>
                    <a:pt x="2469" y="0"/>
                  </a:moveTo>
                  <a:cubicBezTo>
                    <a:pt x="1101" y="0"/>
                    <a:pt x="1" y="1134"/>
                    <a:pt x="1" y="2502"/>
                  </a:cubicBezTo>
                  <a:cubicBezTo>
                    <a:pt x="1" y="3870"/>
                    <a:pt x="1101" y="4970"/>
                    <a:pt x="2469" y="4970"/>
                  </a:cubicBezTo>
                  <a:cubicBezTo>
                    <a:pt x="3837" y="4970"/>
                    <a:pt x="4971" y="3870"/>
                    <a:pt x="4971" y="2502"/>
                  </a:cubicBezTo>
                  <a:cubicBezTo>
                    <a:pt x="4971" y="1134"/>
                    <a:pt x="3837"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373575" y="2061750"/>
              <a:ext cx="158475" cy="159325"/>
            </a:xfrm>
            <a:custGeom>
              <a:avLst/>
              <a:gdLst/>
              <a:ahLst/>
              <a:cxnLst/>
              <a:rect l="l" t="t" r="r" b="b"/>
              <a:pathLst>
                <a:path w="6339" h="6373" extrusionOk="0">
                  <a:moveTo>
                    <a:pt x="6338" y="1"/>
                  </a:moveTo>
                  <a:lnTo>
                    <a:pt x="1968" y="1202"/>
                  </a:lnTo>
                  <a:lnTo>
                    <a:pt x="1968" y="2403"/>
                  </a:lnTo>
                  <a:lnTo>
                    <a:pt x="1968" y="4471"/>
                  </a:lnTo>
                  <a:cubicBezTo>
                    <a:pt x="1802" y="4404"/>
                    <a:pt x="1601" y="4404"/>
                    <a:pt x="1368" y="4404"/>
                  </a:cubicBezTo>
                  <a:cubicBezTo>
                    <a:pt x="601" y="4404"/>
                    <a:pt x="0" y="4838"/>
                    <a:pt x="0" y="5371"/>
                  </a:cubicBezTo>
                  <a:cubicBezTo>
                    <a:pt x="0" y="5939"/>
                    <a:pt x="601" y="6372"/>
                    <a:pt x="1368" y="6372"/>
                  </a:cubicBezTo>
                  <a:cubicBezTo>
                    <a:pt x="2135" y="6372"/>
                    <a:pt x="2769" y="5939"/>
                    <a:pt x="2769" y="5371"/>
                  </a:cubicBezTo>
                  <a:lnTo>
                    <a:pt x="2769" y="2403"/>
                  </a:lnTo>
                  <a:lnTo>
                    <a:pt x="5538" y="1635"/>
                  </a:lnTo>
                  <a:lnTo>
                    <a:pt x="5538" y="3670"/>
                  </a:lnTo>
                  <a:cubicBezTo>
                    <a:pt x="5371" y="3637"/>
                    <a:pt x="5171" y="3604"/>
                    <a:pt x="4970" y="3604"/>
                  </a:cubicBezTo>
                  <a:cubicBezTo>
                    <a:pt x="4203" y="3604"/>
                    <a:pt x="3569" y="4037"/>
                    <a:pt x="3569" y="4571"/>
                  </a:cubicBezTo>
                  <a:cubicBezTo>
                    <a:pt x="3569" y="5138"/>
                    <a:pt x="4203" y="5572"/>
                    <a:pt x="4970" y="5572"/>
                  </a:cubicBezTo>
                  <a:cubicBezTo>
                    <a:pt x="5738" y="5572"/>
                    <a:pt x="6338" y="5138"/>
                    <a:pt x="6338" y="4571"/>
                  </a:cubicBezTo>
                  <a:lnTo>
                    <a:pt x="6338" y="1202"/>
                  </a:lnTo>
                  <a:lnTo>
                    <a:pt x="6338" y="401"/>
                  </a:lnTo>
                  <a:lnTo>
                    <a:pt x="6338"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1413825" y="3305150"/>
              <a:ext cx="116775" cy="116775"/>
            </a:xfrm>
            <a:custGeom>
              <a:avLst/>
              <a:gdLst/>
              <a:ahLst/>
              <a:cxnLst/>
              <a:rect l="l" t="t" r="r" b="b"/>
              <a:pathLst>
                <a:path w="4671" h="4671" extrusionOk="0">
                  <a:moveTo>
                    <a:pt x="3904" y="601"/>
                  </a:moveTo>
                  <a:cubicBezTo>
                    <a:pt x="3970" y="601"/>
                    <a:pt x="4037" y="668"/>
                    <a:pt x="4037" y="734"/>
                  </a:cubicBezTo>
                  <a:lnTo>
                    <a:pt x="4037" y="1035"/>
                  </a:lnTo>
                  <a:cubicBezTo>
                    <a:pt x="4037" y="1101"/>
                    <a:pt x="4004" y="1168"/>
                    <a:pt x="3904" y="1168"/>
                  </a:cubicBezTo>
                  <a:lnTo>
                    <a:pt x="3637" y="1168"/>
                  </a:lnTo>
                  <a:cubicBezTo>
                    <a:pt x="3537" y="1168"/>
                    <a:pt x="3470" y="1101"/>
                    <a:pt x="3470" y="1035"/>
                  </a:cubicBezTo>
                  <a:lnTo>
                    <a:pt x="3470" y="734"/>
                  </a:lnTo>
                  <a:cubicBezTo>
                    <a:pt x="3470" y="668"/>
                    <a:pt x="3537" y="601"/>
                    <a:pt x="3603" y="601"/>
                  </a:cubicBezTo>
                  <a:close/>
                  <a:moveTo>
                    <a:pt x="3170" y="2035"/>
                  </a:moveTo>
                  <a:cubicBezTo>
                    <a:pt x="3203" y="2135"/>
                    <a:pt x="3203" y="2236"/>
                    <a:pt x="3203" y="2336"/>
                  </a:cubicBezTo>
                  <a:cubicBezTo>
                    <a:pt x="3203" y="2803"/>
                    <a:pt x="2836" y="3203"/>
                    <a:pt x="2336" y="3203"/>
                  </a:cubicBezTo>
                  <a:cubicBezTo>
                    <a:pt x="2316" y="3204"/>
                    <a:pt x="2297" y="3205"/>
                    <a:pt x="2278" y="3205"/>
                  </a:cubicBezTo>
                  <a:cubicBezTo>
                    <a:pt x="1805" y="3205"/>
                    <a:pt x="1435" y="2816"/>
                    <a:pt x="1435" y="2336"/>
                  </a:cubicBezTo>
                  <a:cubicBezTo>
                    <a:pt x="1435" y="2236"/>
                    <a:pt x="1469" y="2135"/>
                    <a:pt x="1502" y="2069"/>
                  </a:cubicBezTo>
                  <a:lnTo>
                    <a:pt x="3170" y="2035"/>
                  </a:lnTo>
                  <a:close/>
                  <a:moveTo>
                    <a:pt x="4070" y="2035"/>
                  </a:moveTo>
                  <a:lnTo>
                    <a:pt x="4070" y="3203"/>
                  </a:lnTo>
                  <a:lnTo>
                    <a:pt x="4070" y="3770"/>
                  </a:lnTo>
                  <a:cubicBezTo>
                    <a:pt x="4070" y="3937"/>
                    <a:pt x="3937" y="4070"/>
                    <a:pt x="3770" y="4070"/>
                  </a:cubicBezTo>
                  <a:lnTo>
                    <a:pt x="902" y="4070"/>
                  </a:lnTo>
                  <a:cubicBezTo>
                    <a:pt x="735" y="4070"/>
                    <a:pt x="601" y="3970"/>
                    <a:pt x="601" y="3803"/>
                  </a:cubicBezTo>
                  <a:lnTo>
                    <a:pt x="601" y="3203"/>
                  </a:lnTo>
                  <a:lnTo>
                    <a:pt x="601" y="2069"/>
                  </a:lnTo>
                  <a:lnTo>
                    <a:pt x="1035" y="2069"/>
                  </a:lnTo>
                  <a:cubicBezTo>
                    <a:pt x="1035" y="2135"/>
                    <a:pt x="1002" y="2236"/>
                    <a:pt x="1002" y="2336"/>
                  </a:cubicBezTo>
                  <a:cubicBezTo>
                    <a:pt x="1002" y="3050"/>
                    <a:pt x="1571" y="3638"/>
                    <a:pt x="2278" y="3638"/>
                  </a:cubicBezTo>
                  <a:cubicBezTo>
                    <a:pt x="2297" y="3638"/>
                    <a:pt x="2316" y="3637"/>
                    <a:pt x="2336" y="3637"/>
                  </a:cubicBezTo>
                  <a:cubicBezTo>
                    <a:pt x="3070" y="3637"/>
                    <a:pt x="3637" y="3036"/>
                    <a:pt x="3637" y="2336"/>
                  </a:cubicBezTo>
                  <a:cubicBezTo>
                    <a:pt x="3637" y="2236"/>
                    <a:pt x="3637" y="2135"/>
                    <a:pt x="3603" y="2035"/>
                  </a:cubicBezTo>
                  <a:close/>
                  <a:moveTo>
                    <a:pt x="3870" y="1"/>
                  </a:moveTo>
                  <a:lnTo>
                    <a:pt x="768" y="34"/>
                  </a:lnTo>
                  <a:cubicBezTo>
                    <a:pt x="334" y="34"/>
                    <a:pt x="1" y="401"/>
                    <a:pt x="1" y="801"/>
                  </a:cubicBezTo>
                  <a:lnTo>
                    <a:pt x="34" y="3903"/>
                  </a:lnTo>
                  <a:cubicBezTo>
                    <a:pt x="34" y="4304"/>
                    <a:pt x="368" y="4671"/>
                    <a:pt x="801" y="4671"/>
                  </a:cubicBezTo>
                  <a:lnTo>
                    <a:pt x="3904" y="4637"/>
                  </a:lnTo>
                  <a:cubicBezTo>
                    <a:pt x="4304" y="4637"/>
                    <a:pt x="4671" y="4304"/>
                    <a:pt x="4638" y="3870"/>
                  </a:cubicBezTo>
                  <a:lnTo>
                    <a:pt x="4638" y="768"/>
                  </a:lnTo>
                  <a:cubicBezTo>
                    <a:pt x="4638" y="367"/>
                    <a:pt x="4271" y="1"/>
                    <a:pt x="38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1746575" y="1325400"/>
              <a:ext cx="109275" cy="95925"/>
            </a:xfrm>
            <a:custGeom>
              <a:avLst/>
              <a:gdLst/>
              <a:ahLst/>
              <a:cxnLst/>
              <a:rect l="l" t="t" r="r" b="b"/>
              <a:pathLst>
                <a:path w="4371" h="3837" extrusionOk="0">
                  <a:moveTo>
                    <a:pt x="3103" y="534"/>
                  </a:moveTo>
                  <a:cubicBezTo>
                    <a:pt x="3503" y="534"/>
                    <a:pt x="3836" y="868"/>
                    <a:pt x="3836" y="1235"/>
                  </a:cubicBezTo>
                  <a:cubicBezTo>
                    <a:pt x="3836" y="1468"/>
                    <a:pt x="3736" y="1635"/>
                    <a:pt x="3603" y="1768"/>
                  </a:cubicBezTo>
                  <a:lnTo>
                    <a:pt x="2202" y="3169"/>
                  </a:lnTo>
                  <a:lnTo>
                    <a:pt x="2169" y="3169"/>
                  </a:lnTo>
                  <a:lnTo>
                    <a:pt x="768" y="1768"/>
                  </a:lnTo>
                  <a:cubicBezTo>
                    <a:pt x="634" y="1635"/>
                    <a:pt x="534" y="1468"/>
                    <a:pt x="534" y="1235"/>
                  </a:cubicBezTo>
                  <a:cubicBezTo>
                    <a:pt x="534" y="868"/>
                    <a:pt x="868" y="534"/>
                    <a:pt x="1268" y="534"/>
                  </a:cubicBezTo>
                  <a:cubicBezTo>
                    <a:pt x="1468" y="534"/>
                    <a:pt x="1635" y="634"/>
                    <a:pt x="1768" y="768"/>
                  </a:cubicBezTo>
                  <a:lnTo>
                    <a:pt x="2169" y="1235"/>
                  </a:lnTo>
                  <a:lnTo>
                    <a:pt x="2602" y="768"/>
                  </a:lnTo>
                  <a:cubicBezTo>
                    <a:pt x="2736" y="634"/>
                    <a:pt x="2902" y="534"/>
                    <a:pt x="3103" y="534"/>
                  </a:cubicBezTo>
                  <a:close/>
                  <a:moveTo>
                    <a:pt x="1268" y="1"/>
                  </a:moveTo>
                  <a:cubicBezTo>
                    <a:pt x="567" y="1"/>
                    <a:pt x="0" y="568"/>
                    <a:pt x="0" y="1235"/>
                  </a:cubicBezTo>
                  <a:cubicBezTo>
                    <a:pt x="0" y="1602"/>
                    <a:pt x="167" y="1935"/>
                    <a:pt x="434" y="2169"/>
                  </a:cubicBezTo>
                  <a:lnTo>
                    <a:pt x="401" y="2169"/>
                  </a:lnTo>
                  <a:lnTo>
                    <a:pt x="1768" y="3536"/>
                  </a:lnTo>
                  <a:cubicBezTo>
                    <a:pt x="1935" y="3670"/>
                    <a:pt x="2069" y="3837"/>
                    <a:pt x="2202" y="3837"/>
                  </a:cubicBezTo>
                  <a:cubicBezTo>
                    <a:pt x="2335" y="3837"/>
                    <a:pt x="2469" y="3670"/>
                    <a:pt x="2602" y="3536"/>
                  </a:cubicBezTo>
                  <a:lnTo>
                    <a:pt x="3970" y="2169"/>
                  </a:lnTo>
                  <a:cubicBezTo>
                    <a:pt x="4203" y="1935"/>
                    <a:pt x="4370" y="1602"/>
                    <a:pt x="4370" y="1235"/>
                  </a:cubicBezTo>
                  <a:cubicBezTo>
                    <a:pt x="4370" y="568"/>
                    <a:pt x="3803" y="1"/>
                    <a:pt x="3136" y="1"/>
                  </a:cubicBezTo>
                  <a:cubicBezTo>
                    <a:pt x="2769" y="1"/>
                    <a:pt x="2435" y="167"/>
                    <a:pt x="2202" y="401"/>
                  </a:cubicBezTo>
                  <a:cubicBezTo>
                    <a:pt x="1968" y="134"/>
                    <a:pt x="1635" y="1"/>
                    <a:pt x="1268"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396200" y="1984200"/>
              <a:ext cx="174325" cy="172375"/>
            </a:xfrm>
            <a:custGeom>
              <a:avLst/>
              <a:gdLst/>
              <a:ahLst/>
              <a:cxnLst/>
              <a:rect l="l" t="t" r="r" b="b"/>
              <a:pathLst>
                <a:path w="6973" h="6895" extrusionOk="0">
                  <a:moveTo>
                    <a:pt x="2569" y="868"/>
                  </a:moveTo>
                  <a:cubicBezTo>
                    <a:pt x="3537" y="868"/>
                    <a:pt x="4304" y="1635"/>
                    <a:pt x="4304" y="2603"/>
                  </a:cubicBezTo>
                  <a:cubicBezTo>
                    <a:pt x="4304" y="3537"/>
                    <a:pt x="3537" y="4304"/>
                    <a:pt x="2569" y="4304"/>
                  </a:cubicBezTo>
                  <a:cubicBezTo>
                    <a:pt x="1635" y="4304"/>
                    <a:pt x="868" y="3537"/>
                    <a:pt x="868" y="2603"/>
                  </a:cubicBezTo>
                  <a:cubicBezTo>
                    <a:pt x="868" y="1635"/>
                    <a:pt x="1635" y="868"/>
                    <a:pt x="2569" y="868"/>
                  </a:cubicBezTo>
                  <a:close/>
                  <a:moveTo>
                    <a:pt x="2603" y="1"/>
                  </a:moveTo>
                  <a:cubicBezTo>
                    <a:pt x="1168" y="1"/>
                    <a:pt x="1" y="1168"/>
                    <a:pt x="1" y="2569"/>
                  </a:cubicBezTo>
                  <a:cubicBezTo>
                    <a:pt x="1" y="4004"/>
                    <a:pt x="1168" y="5171"/>
                    <a:pt x="2603" y="5171"/>
                  </a:cubicBezTo>
                  <a:cubicBezTo>
                    <a:pt x="3236" y="5171"/>
                    <a:pt x="3803" y="4938"/>
                    <a:pt x="4270" y="4571"/>
                  </a:cubicBezTo>
                  <a:cubicBezTo>
                    <a:pt x="4270" y="4704"/>
                    <a:pt x="4337" y="4871"/>
                    <a:pt x="4471" y="5038"/>
                  </a:cubicBezTo>
                  <a:lnTo>
                    <a:pt x="5872" y="6672"/>
                  </a:lnTo>
                  <a:cubicBezTo>
                    <a:pt x="6000" y="6819"/>
                    <a:pt x="6179" y="6895"/>
                    <a:pt x="6352" y="6895"/>
                  </a:cubicBezTo>
                  <a:cubicBezTo>
                    <a:pt x="6495" y="6895"/>
                    <a:pt x="6634" y="6844"/>
                    <a:pt x="6739" y="6739"/>
                  </a:cubicBezTo>
                  <a:cubicBezTo>
                    <a:pt x="6972" y="6505"/>
                    <a:pt x="6939" y="6105"/>
                    <a:pt x="6705" y="5872"/>
                  </a:cubicBezTo>
                  <a:lnTo>
                    <a:pt x="5038" y="4471"/>
                  </a:lnTo>
                  <a:cubicBezTo>
                    <a:pt x="4871" y="4337"/>
                    <a:pt x="4704" y="4270"/>
                    <a:pt x="4571" y="4270"/>
                  </a:cubicBezTo>
                  <a:cubicBezTo>
                    <a:pt x="4938" y="3803"/>
                    <a:pt x="5171" y="3236"/>
                    <a:pt x="5171" y="2569"/>
                  </a:cubicBezTo>
                  <a:cubicBezTo>
                    <a:pt x="5171" y="1168"/>
                    <a:pt x="4004" y="1"/>
                    <a:pt x="2603"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1637325" y="2207700"/>
              <a:ext cx="143475" cy="153475"/>
            </a:xfrm>
            <a:custGeom>
              <a:avLst/>
              <a:gdLst/>
              <a:ahLst/>
              <a:cxnLst/>
              <a:rect l="l" t="t" r="r" b="b"/>
              <a:pathLst>
                <a:path w="5739" h="6139" extrusionOk="0">
                  <a:moveTo>
                    <a:pt x="1535" y="1902"/>
                  </a:moveTo>
                  <a:lnTo>
                    <a:pt x="1535" y="2302"/>
                  </a:lnTo>
                  <a:lnTo>
                    <a:pt x="4204" y="2302"/>
                  </a:lnTo>
                  <a:lnTo>
                    <a:pt x="4204" y="1902"/>
                  </a:lnTo>
                  <a:close/>
                  <a:moveTo>
                    <a:pt x="1535" y="2669"/>
                  </a:moveTo>
                  <a:lnTo>
                    <a:pt x="1535" y="3069"/>
                  </a:lnTo>
                  <a:lnTo>
                    <a:pt x="4204" y="3069"/>
                  </a:lnTo>
                  <a:lnTo>
                    <a:pt x="4204" y="2669"/>
                  </a:lnTo>
                  <a:close/>
                  <a:moveTo>
                    <a:pt x="1535" y="3436"/>
                  </a:moveTo>
                  <a:lnTo>
                    <a:pt x="1535" y="3837"/>
                  </a:lnTo>
                  <a:lnTo>
                    <a:pt x="4204" y="3837"/>
                  </a:lnTo>
                  <a:lnTo>
                    <a:pt x="4204" y="3436"/>
                  </a:lnTo>
                  <a:close/>
                  <a:moveTo>
                    <a:pt x="1535" y="4203"/>
                  </a:moveTo>
                  <a:lnTo>
                    <a:pt x="1535" y="4604"/>
                  </a:lnTo>
                  <a:lnTo>
                    <a:pt x="4204" y="4604"/>
                  </a:lnTo>
                  <a:lnTo>
                    <a:pt x="4204" y="4203"/>
                  </a:lnTo>
                  <a:close/>
                  <a:moveTo>
                    <a:pt x="4971" y="768"/>
                  </a:moveTo>
                  <a:lnTo>
                    <a:pt x="4971" y="5371"/>
                  </a:lnTo>
                  <a:lnTo>
                    <a:pt x="768" y="5371"/>
                  </a:lnTo>
                  <a:lnTo>
                    <a:pt x="768" y="768"/>
                  </a:lnTo>
                  <a:close/>
                  <a:moveTo>
                    <a:pt x="568" y="0"/>
                  </a:moveTo>
                  <a:cubicBezTo>
                    <a:pt x="267" y="0"/>
                    <a:pt x="1" y="267"/>
                    <a:pt x="1" y="568"/>
                  </a:cubicBezTo>
                  <a:lnTo>
                    <a:pt x="1" y="5571"/>
                  </a:lnTo>
                  <a:cubicBezTo>
                    <a:pt x="1" y="5871"/>
                    <a:pt x="267" y="6138"/>
                    <a:pt x="568" y="6138"/>
                  </a:cubicBezTo>
                  <a:lnTo>
                    <a:pt x="5171" y="6138"/>
                  </a:lnTo>
                  <a:cubicBezTo>
                    <a:pt x="5505" y="6138"/>
                    <a:pt x="5738" y="5871"/>
                    <a:pt x="5738" y="5571"/>
                  </a:cubicBezTo>
                  <a:lnTo>
                    <a:pt x="5738" y="568"/>
                  </a:lnTo>
                  <a:cubicBezTo>
                    <a:pt x="5738" y="267"/>
                    <a:pt x="5471" y="0"/>
                    <a:pt x="5171"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798150" y="1462175"/>
              <a:ext cx="114275" cy="114250"/>
            </a:xfrm>
            <a:custGeom>
              <a:avLst/>
              <a:gdLst/>
              <a:ahLst/>
              <a:cxnLst/>
              <a:rect l="l" t="t" r="r" b="b"/>
              <a:pathLst>
                <a:path w="4571" h="4570" extrusionOk="0">
                  <a:moveTo>
                    <a:pt x="3214" y="1386"/>
                  </a:moveTo>
                  <a:cubicBezTo>
                    <a:pt x="3480" y="1386"/>
                    <a:pt x="3699" y="1565"/>
                    <a:pt x="3637" y="1968"/>
                  </a:cubicBezTo>
                  <a:cubicBezTo>
                    <a:pt x="3470" y="2802"/>
                    <a:pt x="2636" y="3536"/>
                    <a:pt x="2369" y="3703"/>
                  </a:cubicBezTo>
                  <a:cubicBezTo>
                    <a:pt x="2304" y="3743"/>
                    <a:pt x="2242" y="3760"/>
                    <a:pt x="2183" y="3760"/>
                  </a:cubicBezTo>
                  <a:cubicBezTo>
                    <a:pt x="1999" y="3760"/>
                    <a:pt x="1853" y="3596"/>
                    <a:pt x="1802" y="3469"/>
                  </a:cubicBezTo>
                  <a:cubicBezTo>
                    <a:pt x="1702" y="3269"/>
                    <a:pt x="1402" y="2168"/>
                    <a:pt x="1335" y="2102"/>
                  </a:cubicBezTo>
                  <a:cubicBezTo>
                    <a:pt x="1320" y="2079"/>
                    <a:pt x="1295" y="2070"/>
                    <a:pt x="1267" y="2070"/>
                  </a:cubicBezTo>
                  <a:cubicBezTo>
                    <a:pt x="1173" y="2070"/>
                    <a:pt x="1035" y="2168"/>
                    <a:pt x="1035" y="2168"/>
                  </a:cubicBezTo>
                  <a:lnTo>
                    <a:pt x="935" y="2035"/>
                  </a:lnTo>
                  <a:cubicBezTo>
                    <a:pt x="935" y="2035"/>
                    <a:pt x="1402" y="1468"/>
                    <a:pt x="1735" y="1401"/>
                  </a:cubicBezTo>
                  <a:cubicBezTo>
                    <a:pt x="1753" y="1398"/>
                    <a:pt x="1771" y="1396"/>
                    <a:pt x="1787" y="1396"/>
                  </a:cubicBezTo>
                  <a:cubicBezTo>
                    <a:pt x="2103" y="1396"/>
                    <a:pt x="2107" y="1986"/>
                    <a:pt x="2202" y="2335"/>
                  </a:cubicBezTo>
                  <a:cubicBezTo>
                    <a:pt x="2302" y="2669"/>
                    <a:pt x="2336" y="2869"/>
                    <a:pt x="2436" y="2869"/>
                  </a:cubicBezTo>
                  <a:cubicBezTo>
                    <a:pt x="2503" y="2869"/>
                    <a:pt x="2636" y="2702"/>
                    <a:pt x="2803" y="2402"/>
                  </a:cubicBezTo>
                  <a:cubicBezTo>
                    <a:pt x="2929" y="2174"/>
                    <a:pt x="2864" y="1966"/>
                    <a:pt x="2679" y="1966"/>
                  </a:cubicBezTo>
                  <a:cubicBezTo>
                    <a:pt x="2621" y="1966"/>
                    <a:pt x="2550" y="1987"/>
                    <a:pt x="2469" y="2035"/>
                  </a:cubicBezTo>
                  <a:cubicBezTo>
                    <a:pt x="2541" y="1624"/>
                    <a:pt x="2908" y="1386"/>
                    <a:pt x="3214" y="1386"/>
                  </a:cubicBezTo>
                  <a:close/>
                  <a:moveTo>
                    <a:pt x="2269" y="0"/>
                  </a:moveTo>
                  <a:cubicBezTo>
                    <a:pt x="1035" y="0"/>
                    <a:pt x="1" y="1034"/>
                    <a:pt x="1" y="2268"/>
                  </a:cubicBezTo>
                  <a:cubicBezTo>
                    <a:pt x="1" y="3536"/>
                    <a:pt x="1002" y="4570"/>
                    <a:pt x="2269" y="4570"/>
                  </a:cubicBezTo>
                  <a:cubicBezTo>
                    <a:pt x="3537" y="4570"/>
                    <a:pt x="4571" y="3536"/>
                    <a:pt x="4571" y="2268"/>
                  </a:cubicBezTo>
                  <a:cubicBezTo>
                    <a:pt x="4571" y="1034"/>
                    <a:pt x="3537" y="0"/>
                    <a:pt x="22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26"/>
          <p:cNvSpPr txBox="1">
            <a:spLocks noGrp="1"/>
          </p:cNvSpPr>
          <p:nvPr>
            <p:ph type="title"/>
          </p:nvPr>
        </p:nvSpPr>
        <p:spPr>
          <a:xfrm>
            <a:off x="4346709" y="294450"/>
            <a:ext cx="4340141" cy="7278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br>
              <a:rPr lang="es-MX" sz="1600" dirty="0"/>
            </a:br>
            <a:r>
              <a:rPr lang="es-MX" sz="1600" dirty="0"/>
              <a:t>Definición conceptual y operacional de las variables</a:t>
            </a:r>
          </a:p>
        </p:txBody>
      </p:sp>
      <p:sp>
        <p:nvSpPr>
          <p:cNvPr id="1074" name="Google Shape;1074;p26"/>
          <p:cNvSpPr txBox="1"/>
          <p:nvPr/>
        </p:nvSpPr>
        <p:spPr>
          <a:xfrm>
            <a:off x="1896835" y="953174"/>
            <a:ext cx="6811866" cy="3234688"/>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MX" sz="2000" b="1" dirty="0">
                <a:latin typeface="+mj-lt"/>
                <a:ea typeface="Roboto"/>
                <a:cs typeface="Roboto"/>
                <a:sym typeface="Roboto"/>
              </a:rPr>
              <a:t>Alfabetización digital</a:t>
            </a:r>
            <a:r>
              <a:rPr lang="es-MX" sz="2000" dirty="0">
                <a:latin typeface="+mj-lt"/>
                <a:ea typeface="Roboto"/>
                <a:cs typeface="Roboto"/>
                <a:sym typeface="Roboto"/>
              </a:rPr>
              <a:t>: “La alfabetización digital incluye la capacidad de una persona para utilizar recursos electrónicos, medios digitales y plataformas en línea en un entorno abierto y flexible. Con el paso del tiempo, sus parámetros se han ampliado y también se le ha añadido el capital social. Con el paso del tiempo se ha vuelto una manera social y culturalmente responsable”. (Amin, </a:t>
            </a:r>
            <a:r>
              <a:rPr lang="es-MX" sz="2000" dirty="0" err="1">
                <a:latin typeface="+mj-lt"/>
                <a:ea typeface="Roboto"/>
                <a:cs typeface="Roboto"/>
                <a:sym typeface="Roboto"/>
              </a:rPr>
              <a:t>Abid</a:t>
            </a:r>
            <a:r>
              <a:rPr lang="es-MX" sz="2000" dirty="0">
                <a:latin typeface="+mj-lt"/>
                <a:ea typeface="Roboto"/>
                <a:cs typeface="Roboto"/>
                <a:sym typeface="Roboto"/>
              </a:rPr>
              <a:t>, &amp; </a:t>
            </a:r>
            <a:r>
              <a:rPr lang="es-MX" sz="2000" dirty="0" err="1">
                <a:latin typeface="+mj-lt"/>
                <a:ea typeface="Roboto"/>
                <a:cs typeface="Roboto"/>
                <a:sym typeface="Roboto"/>
              </a:rPr>
              <a:t>Akkaya</a:t>
            </a:r>
            <a:r>
              <a:rPr lang="es-MX" sz="2000" dirty="0">
                <a:latin typeface="+mj-lt"/>
                <a:ea typeface="Roboto"/>
                <a:cs typeface="Roboto"/>
                <a:sym typeface="Roboto"/>
              </a:rPr>
              <a:t>, 2021).</a:t>
            </a:r>
          </a:p>
          <a:p>
            <a:pPr marL="0" lvl="0" indent="0" algn="just" rtl="0">
              <a:lnSpc>
                <a:spcPct val="115000"/>
              </a:lnSpc>
              <a:spcBef>
                <a:spcPts val="0"/>
              </a:spcBef>
              <a:spcAft>
                <a:spcPts val="0"/>
              </a:spcAft>
              <a:buNone/>
            </a:pPr>
            <a:endParaRPr lang="es-MX" sz="1200" dirty="0">
              <a:solidFill>
                <a:srgbClr val="000000"/>
              </a:solidFill>
              <a:latin typeface="+mj-lt"/>
              <a:ea typeface="Roboto"/>
              <a:cs typeface="Roboto"/>
              <a:sym typeface="Roboto"/>
            </a:endParaRPr>
          </a:p>
        </p:txBody>
      </p:sp>
      <p:sp>
        <p:nvSpPr>
          <p:cNvPr id="1075" name="Google Shape;1075;p26"/>
          <p:cNvSpPr txBox="1"/>
          <p:nvPr/>
        </p:nvSpPr>
        <p:spPr>
          <a:xfrm>
            <a:off x="5910000" y="2299468"/>
            <a:ext cx="2798700" cy="31053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6" name="Google Shape;1076;p26"/>
          <p:cNvSpPr txBox="1"/>
          <p:nvPr/>
        </p:nvSpPr>
        <p:spPr>
          <a:xfrm>
            <a:off x="5915137" y="2593322"/>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8" name="Google Shape;1078;p26"/>
          <p:cNvSpPr txBox="1"/>
          <p:nvPr/>
        </p:nvSpPr>
        <p:spPr>
          <a:xfrm>
            <a:off x="5915137" y="3442571"/>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9" name="Google Shape;1079;p26"/>
          <p:cNvSpPr txBox="1"/>
          <p:nvPr/>
        </p:nvSpPr>
        <p:spPr>
          <a:xfrm>
            <a:off x="5915137" y="3017947"/>
            <a:ext cx="2641841"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0" name="Google Shape;1080;p26"/>
          <p:cNvSpPr txBox="1"/>
          <p:nvPr/>
        </p:nvSpPr>
        <p:spPr>
          <a:xfrm>
            <a:off x="5915137" y="3867195"/>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8" name="Google Shape;1088;p26"/>
          <p:cNvSpPr txBox="1"/>
          <p:nvPr/>
        </p:nvSpPr>
        <p:spPr>
          <a:xfrm>
            <a:off x="5915137" y="4291828"/>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0"/>
        <p:cNvGrpSpPr/>
        <p:nvPr/>
      </p:nvGrpSpPr>
      <p:grpSpPr>
        <a:xfrm>
          <a:off x="0" y="0"/>
          <a:ext cx="0" cy="0"/>
          <a:chOff x="0" y="0"/>
          <a:chExt cx="0" cy="0"/>
        </a:xfrm>
      </p:grpSpPr>
      <p:grpSp>
        <p:nvGrpSpPr>
          <p:cNvPr id="891" name="Google Shape;891;p26"/>
          <p:cNvGrpSpPr/>
          <p:nvPr/>
        </p:nvGrpSpPr>
        <p:grpSpPr>
          <a:xfrm>
            <a:off x="169334" y="99578"/>
            <a:ext cx="1490134" cy="1117599"/>
            <a:chOff x="1413825" y="1325400"/>
            <a:chExt cx="6316200" cy="5570675"/>
          </a:xfrm>
        </p:grpSpPr>
        <p:sp>
          <p:nvSpPr>
            <p:cNvPr id="892" name="Google Shape;892;p26"/>
            <p:cNvSpPr/>
            <p:nvPr/>
          </p:nvSpPr>
          <p:spPr>
            <a:xfrm>
              <a:off x="7497350" y="5086425"/>
              <a:ext cx="226025" cy="211850"/>
            </a:xfrm>
            <a:custGeom>
              <a:avLst/>
              <a:gdLst/>
              <a:ahLst/>
              <a:cxnLst/>
              <a:rect l="l" t="t" r="r" b="b"/>
              <a:pathLst>
                <a:path w="9041" h="8474" extrusionOk="0">
                  <a:moveTo>
                    <a:pt x="4537" y="1135"/>
                  </a:moveTo>
                  <a:cubicBezTo>
                    <a:pt x="5004" y="1135"/>
                    <a:pt x="5471" y="1201"/>
                    <a:pt x="5905" y="1335"/>
                  </a:cubicBezTo>
                  <a:cubicBezTo>
                    <a:pt x="6338" y="1502"/>
                    <a:pt x="6705" y="1702"/>
                    <a:pt x="7005" y="1935"/>
                  </a:cubicBezTo>
                  <a:cubicBezTo>
                    <a:pt x="7606" y="2402"/>
                    <a:pt x="7906" y="3036"/>
                    <a:pt x="7906" y="3670"/>
                  </a:cubicBezTo>
                  <a:cubicBezTo>
                    <a:pt x="7906" y="4304"/>
                    <a:pt x="7606" y="4904"/>
                    <a:pt x="7005" y="5371"/>
                  </a:cubicBezTo>
                  <a:cubicBezTo>
                    <a:pt x="6705" y="5638"/>
                    <a:pt x="6338" y="5838"/>
                    <a:pt x="5905" y="5972"/>
                  </a:cubicBezTo>
                  <a:cubicBezTo>
                    <a:pt x="5471" y="6138"/>
                    <a:pt x="5004" y="6205"/>
                    <a:pt x="4537" y="6205"/>
                  </a:cubicBezTo>
                  <a:cubicBezTo>
                    <a:pt x="4337" y="6205"/>
                    <a:pt x="4137" y="6205"/>
                    <a:pt x="3970" y="6172"/>
                  </a:cubicBezTo>
                  <a:lnTo>
                    <a:pt x="3836" y="6172"/>
                  </a:lnTo>
                  <a:cubicBezTo>
                    <a:pt x="3536" y="6172"/>
                    <a:pt x="3236" y="6272"/>
                    <a:pt x="3036" y="6472"/>
                  </a:cubicBezTo>
                  <a:cubicBezTo>
                    <a:pt x="2969" y="6539"/>
                    <a:pt x="2902" y="6605"/>
                    <a:pt x="2836" y="6672"/>
                  </a:cubicBezTo>
                  <a:cubicBezTo>
                    <a:pt x="2836" y="6572"/>
                    <a:pt x="2802" y="6439"/>
                    <a:pt x="2802" y="6338"/>
                  </a:cubicBezTo>
                  <a:cubicBezTo>
                    <a:pt x="2769" y="6038"/>
                    <a:pt x="2569" y="5738"/>
                    <a:pt x="2302" y="5571"/>
                  </a:cubicBezTo>
                  <a:cubicBezTo>
                    <a:pt x="1935" y="5338"/>
                    <a:pt x="1635" y="5004"/>
                    <a:pt x="1435" y="4671"/>
                  </a:cubicBezTo>
                  <a:cubicBezTo>
                    <a:pt x="1235" y="4370"/>
                    <a:pt x="1135" y="4003"/>
                    <a:pt x="1135" y="3670"/>
                  </a:cubicBezTo>
                  <a:cubicBezTo>
                    <a:pt x="1135" y="3036"/>
                    <a:pt x="1468" y="2402"/>
                    <a:pt x="2035" y="1935"/>
                  </a:cubicBezTo>
                  <a:cubicBezTo>
                    <a:pt x="2369" y="1702"/>
                    <a:pt x="2736" y="1502"/>
                    <a:pt x="3136" y="1335"/>
                  </a:cubicBezTo>
                  <a:cubicBezTo>
                    <a:pt x="3570" y="1201"/>
                    <a:pt x="4037" y="1135"/>
                    <a:pt x="4537" y="1135"/>
                  </a:cubicBezTo>
                  <a:close/>
                  <a:moveTo>
                    <a:pt x="4537" y="1"/>
                  </a:moveTo>
                  <a:cubicBezTo>
                    <a:pt x="2035" y="1"/>
                    <a:pt x="0" y="1635"/>
                    <a:pt x="0" y="3670"/>
                  </a:cubicBezTo>
                  <a:cubicBezTo>
                    <a:pt x="0" y="4804"/>
                    <a:pt x="668" y="5838"/>
                    <a:pt x="1668" y="6505"/>
                  </a:cubicBezTo>
                  <a:cubicBezTo>
                    <a:pt x="1702" y="6605"/>
                    <a:pt x="1702" y="6672"/>
                    <a:pt x="1702" y="6772"/>
                  </a:cubicBezTo>
                  <a:cubicBezTo>
                    <a:pt x="1702" y="7373"/>
                    <a:pt x="1168" y="7940"/>
                    <a:pt x="567" y="8206"/>
                  </a:cubicBezTo>
                  <a:lnTo>
                    <a:pt x="567" y="8473"/>
                  </a:lnTo>
                  <a:cubicBezTo>
                    <a:pt x="1702" y="8440"/>
                    <a:pt x="2836" y="8273"/>
                    <a:pt x="3836" y="7272"/>
                  </a:cubicBezTo>
                  <a:cubicBezTo>
                    <a:pt x="4037" y="7306"/>
                    <a:pt x="4270" y="7339"/>
                    <a:pt x="4537" y="7339"/>
                  </a:cubicBezTo>
                  <a:cubicBezTo>
                    <a:pt x="7039" y="7339"/>
                    <a:pt x="9040" y="5705"/>
                    <a:pt x="9040" y="3670"/>
                  </a:cubicBezTo>
                  <a:cubicBezTo>
                    <a:pt x="9040" y="1635"/>
                    <a:pt x="7039" y="1"/>
                    <a:pt x="4537"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7340575" y="5203175"/>
              <a:ext cx="141775" cy="141800"/>
            </a:xfrm>
            <a:custGeom>
              <a:avLst/>
              <a:gdLst/>
              <a:ahLst/>
              <a:cxnLst/>
              <a:rect l="l" t="t" r="r" b="b"/>
              <a:pathLst>
                <a:path w="5671" h="5672" extrusionOk="0">
                  <a:moveTo>
                    <a:pt x="3169" y="1435"/>
                  </a:moveTo>
                  <a:cubicBezTo>
                    <a:pt x="3569" y="1435"/>
                    <a:pt x="3870" y="1735"/>
                    <a:pt x="3870" y="2135"/>
                  </a:cubicBezTo>
                  <a:cubicBezTo>
                    <a:pt x="3870" y="2502"/>
                    <a:pt x="3569" y="2836"/>
                    <a:pt x="3169" y="2836"/>
                  </a:cubicBezTo>
                  <a:cubicBezTo>
                    <a:pt x="2802" y="2836"/>
                    <a:pt x="2469" y="2502"/>
                    <a:pt x="2469" y="2135"/>
                  </a:cubicBezTo>
                  <a:cubicBezTo>
                    <a:pt x="2469" y="1735"/>
                    <a:pt x="2802" y="1435"/>
                    <a:pt x="3169" y="1435"/>
                  </a:cubicBezTo>
                  <a:close/>
                  <a:moveTo>
                    <a:pt x="3536" y="3170"/>
                  </a:moveTo>
                  <a:cubicBezTo>
                    <a:pt x="3936" y="3170"/>
                    <a:pt x="4237" y="3503"/>
                    <a:pt x="4237" y="3903"/>
                  </a:cubicBezTo>
                  <a:lnTo>
                    <a:pt x="4237" y="4237"/>
                  </a:lnTo>
                  <a:lnTo>
                    <a:pt x="2135" y="4237"/>
                  </a:lnTo>
                  <a:lnTo>
                    <a:pt x="2135" y="3903"/>
                  </a:lnTo>
                  <a:cubicBezTo>
                    <a:pt x="2135" y="3503"/>
                    <a:pt x="2435" y="3170"/>
                    <a:pt x="2836" y="3170"/>
                  </a:cubicBezTo>
                  <a:close/>
                  <a:moveTo>
                    <a:pt x="1401" y="368"/>
                  </a:moveTo>
                  <a:lnTo>
                    <a:pt x="1401" y="5304"/>
                  </a:lnTo>
                  <a:lnTo>
                    <a:pt x="1068" y="5304"/>
                  </a:lnTo>
                  <a:lnTo>
                    <a:pt x="1068" y="368"/>
                  </a:lnTo>
                  <a:close/>
                  <a:moveTo>
                    <a:pt x="367" y="1"/>
                  </a:moveTo>
                  <a:cubicBezTo>
                    <a:pt x="167" y="1"/>
                    <a:pt x="0" y="167"/>
                    <a:pt x="0" y="368"/>
                  </a:cubicBezTo>
                  <a:lnTo>
                    <a:pt x="0" y="5304"/>
                  </a:lnTo>
                  <a:cubicBezTo>
                    <a:pt x="0" y="5505"/>
                    <a:pt x="167" y="5671"/>
                    <a:pt x="367" y="5671"/>
                  </a:cubicBezTo>
                  <a:lnTo>
                    <a:pt x="4937" y="5671"/>
                  </a:lnTo>
                  <a:lnTo>
                    <a:pt x="4937" y="4237"/>
                  </a:lnTo>
                  <a:lnTo>
                    <a:pt x="5304" y="4237"/>
                  </a:lnTo>
                  <a:cubicBezTo>
                    <a:pt x="5504" y="4237"/>
                    <a:pt x="5671" y="4104"/>
                    <a:pt x="5671" y="3903"/>
                  </a:cubicBezTo>
                  <a:lnTo>
                    <a:pt x="5671" y="3203"/>
                  </a:lnTo>
                  <a:lnTo>
                    <a:pt x="4937" y="3203"/>
                  </a:lnTo>
                  <a:lnTo>
                    <a:pt x="4937" y="2836"/>
                  </a:lnTo>
                  <a:lnTo>
                    <a:pt x="5304" y="2836"/>
                  </a:lnTo>
                  <a:cubicBezTo>
                    <a:pt x="5504" y="2836"/>
                    <a:pt x="5671" y="2669"/>
                    <a:pt x="5671" y="2469"/>
                  </a:cubicBezTo>
                  <a:lnTo>
                    <a:pt x="5671" y="1769"/>
                  </a:lnTo>
                  <a:lnTo>
                    <a:pt x="4970" y="1769"/>
                  </a:lnTo>
                  <a:lnTo>
                    <a:pt x="4970" y="1435"/>
                  </a:lnTo>
                  <a:lnTo>
                    <a:pt x="5304" y="1435"/>
                  </a:lnTo>
                  <a:cubicBezTo>
                    <a:pt x="5504" y="1435"/>
                    <a:pt x="5638" y="1268"/>
                    <a:pt x="5638" y="1068"/>
                  </a:cubicBezTo>
                  <a:lnTo>
                    <a:pt x="5638" y="368"/>
                  </a:lnTo>
                  <a:lnTo>
                    <a:pt x="4937" y="368"/>
                  </a:lnTo>
                  <a:lnTo>
                    <a:pt x="4937"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7585750" y="4813725"/>
              <a:ext cx="120925" cy="121775"/>
            </a:xfrm>
            <a:custGeom>
              <a:avLst/>
              <a:gdLst/>
              <a:ahLst/>
              <a:cxnLst/>
              <a:rect l="l" t="t" r="r" b="b"/>
              <a:pathLst>
                <a:path w="4837" h="4871" extrusionOk="0">
                  <a:moveTo>
                    <a:pt x="2398" y="926"/>
                  </a:moveTo>
                  <a:cubicBezTo>
                    <a:pt x="2319" y="926"/>
                    <a:pt x="2235" y="951"/>
                    <a:pt x="2168" y="1001"/>
                  </a:cubicBezTo>
                  <a:lnTo>
                    <a:pt x="968" y="2236"/>
                  </a:lnTo>
                  <a:cubicBezTo>
                    <a:pt x="901" y="2269"/>
                    <a:pt x="868" y="2369"/>
                    <a:pt x="868" y="2436"/>
                  </a:cubicBezTo>
                  <a:cubicBezTo>
                    <a:pt x="868" y="2503"/>
                    <a:pt x="901" y="2603"/>
                    <a:pt x="968" y="2636"/>
                  </a:cubicBezTo>
                  <a:cubicBezTo>
                    <a:pt x="1034" y="2703"/>
                    <a:pt x="1109" y="2736"/>
                    <a:pt x="1184" y="2736"/>
                  </a:cubicBezTo>
                  <a:cubicBezTo>
                    <a:pt x="1259" y="2736"/>
                    <a:pt x="1335" y="2703"/>
                    <a:pt x="1401" y="2636"/>
                  </a:cubicBezTo>
                  <a:lnTo>
                    <a:pt x="2102" y="1969"/>
                  </a:lnTo>
                  <a:lnTo>
                    <a:pt x="2102" y="3637"/>
                  </a:lnTo>
                  <a:cubicBezTo>
                    <a:pt x="2102" y="3803"/>
                    <a:pt x="2235" y="3937"/>
                    <a:pt x="2402" y="3937"/>
                  </a:cubicBezTo>
                  <a:cubicBezTo>
                    <a:pt x="2569" y="3937"/>
                    <a:pt x="2702" y="3803"/>
                    <a:pt x="2702" y="3637"/>
                  </a:cubicBezTo>
                  <a:lnTo>
                    <a:pt x="2702" y="1969"/>
                  </a:lnTo>
                  <a:lnTo>
                    <a:pt x="3403" y="2636"/>
                  </a:lnTo>
                  <a:cubicBezTo>
                    <a:pt x="3469" y="2703"/>
                    <a:pt x="3544" y="2736"/>
                    <a:pt x="3619" y="2736"/>
                  </a:cubicBezTo>
                  <a:cubicBezTo>
                    <a:pt x="3695" y="2736"/>
                    <a:pt x="3770" y="2703"/>
                    <a:pt x="3836" y="2636"/>
                  </a:cubicBezTo>
                  <a:cubicBezTo>
                    <a:pt x="3936" y="2536"/>
                    <a:pt x="3936" y="2336"/>
                    <a:pt x="3836" y="2236"/>
                  </a:cubicBezTo>
                  <a:lnTo>
                    <a:pt x="2602" y="1001"/>
                  </a:lnTo>
                  <a:cubicBezTo>
                    <a:pt x="2552" y="951"/>
                    <a:pt x="2477" y="926"/>
                    <a:pt x="2398" y="926"/>
                  </a:cubicBezTo>
                  <a:close/>
                  <a:moveTo>
                    <a:pt x="2402" y="468"/>
                  </a:moveTo>
                  <a:cubicBezTo>
                    <a:pt x="3503" y="468"/>
                    <a:pt x="4370" y="1335"/>
                    <a:pt x="4370" y="2436"/>
                  </a:cubicBezTo>
                  <a:cubicBezTo>
                    <a:pt x="4370" y="3537"/>
                    <a:pt x="3503" y="4404"/>
                    <a:pt x="2402" y="4404"/>
                  </a:cubicBezTo>
                  <a:cubicBezTo>
                    <a:pt x="1301" y="4404"/>
                    <a:pt x="434" y="3537"/>
                    <a:pt x="434" y="2436"/>
                  </a:cubicBezTo>
                  <a:cubicBezTo>
                    <a:pt x="434" y="1335"/>
                    <a:pt x="1301" y="468"/>
                    <a:pt x="2402" y="468"/>
                  </a:cubicBezTo>
                  <a:close/>
                  <a:moveTo>
                    <a:pt x="2402" y="1"/>
                  </a:moveTo>
                  <a:cubicBezTo>
                    <a:pt x="1068" y="1"/>
                    <a:pt x="0" y="1102"/>
                    <a:pt x="0" y="2436"/>
                  </a:cubicBezTo>
                  <a:cubicBezTo>
                    <a:pt x="0" y="3770"/>
                    <a:pt x="1068" y="4871"/>
                    <a:pt x="2402" y="4871"/>
                  </a:cubicBezTo>
                  <a:cubicBezTo>
                    <a:pt x="3736" y="4871"/>
                    <a:pt x="4837" y="3770"/>
                    <a:pt x="4837" y="2436"/>
                  </a:cubicBezTo>
                  <a:cubicBezTo>
                    <a:pt x="4837" y="1102"/>
                    <a:pt x="3736" y="1"/>
                    <a:pt x="2402"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563225" y="4963000"/>
              <a:ext cx="98425" cy="98425"/>
            </a:xfrm>
            <a:custGeom>
              <a:avLst/>
              <a:gdLst/>
              <a:ahLst/>
              <a:cxnLst/>
              <a:rect l="l" t="t" r="r" b="b"/>
              <a:pathLst>
                <a:path w="3937" h="3937" extrusionOk="0">
                  <a:moveTo>
                    <a:pt x="2102" y="1735"/>
                  </a:moveTo>
                  <a:cubicBezTo>
                    <a:pt x="2169" y="1735"/>
                    <a:pt x="2202" y="1769"/>
                    <a:pt x="2202" y="1835"/>
                  </a:cubicBezTo>
                  <a:cubicBezTo>
                    <a:pt x="2202" y="1902"/>
                    <a:pt x="2169" y="1969"/>
                    <a:pt x="2102" y="1969"/>
                  </a:cubicBezTo>
                  <a:lnTo>
                    <a:pt x="1835" y="1969"/>
                  </a:lnTo>
                  <a:cubicBezTo>
                    <a:pt x="1769" y="1969"/>
                    <a:pt x="1735" y="1902"/>
                    <a:pt x="1735" y="1835"/>
                  </a:cubicBezTo>
                  <a:cubicBezTo>
                    <a:pt x="1735" y="1769"/>
                    <a:pt x="1769" y="1735"/>
                    <a:pt x="1835" y="1735"/>
                  </a:cubicBezTo>
                  <a:close/>
                  <a:moveTo>
                    <a:pt x="1335" y="3436"/>
                  </a:moveTo>
                  <a:cubicBezTo>
                    <a:pt x="1402" y="3436"/>
                    <a:pt x="1468" y="3503"/>
                    <a:pt x="1468" y="3570"/>
                  </a:cubicBezTo>
                  <a:cubicBezTo>
                    <a:pt x="1468" y="3637"/>
                    <a:pt x="1402" y="3670"/>
                    <a:pt x="1335" y="3670"/>
                  </a:cubicBezTo>
                  <a:lnTo>
                    <a:pt x="401" y="3670"/>
                  </a:lnTo>
                  <a:cubicBezTo>
                    <a:pt x="301" y="3670"/>
                    <a:pt x="267" y="3637"/>
                    <a:pt x="267" y="3570"/>
                  </a:cubicBezTo>
                  <a:cubicBezTo>
                    <a:pt x="267" y="3503"/>
                    <a:pt x="334" y="3436"/>
                    <a:pt x="401" y="3436"/>
                  </a:cubicBezTo>
                  <a:close/>
                  <a:moveTo>
                    <a:pt x="3536" y="3436"/>
                  </a:moveTo>
                  <a:cubicBezTo>
                    <a:pt x="3603" y="3436"/>
                    <a:pt x="3670" y="3503"/>
                    <a:pt x="3670" y="3570"/>
                  </a:cubicBezTo>
                  <a:cubicBezTo>
                    <a:pt x="3670" y="3637"/>
                    <a:pt x="3603" y="3670"/>
                    <a:pt x="3536" y="3670"/>
                  </a:cubicBezTo>
                  <a:lnTo>
                    <a:pt x="2602" y="3670"/>
                  </a:lnTo>
                  <a:cubicBezTo>
                    <a:pt x="2502" y="3670"/>
                    <a:pt x="2469" y="3637"/>
                    <a:pt x="2469" y="3570"/>
                  </a:cubicBezTo>
                  <a:cubicBezTo>
                    <a:pt x="2469" y="3503"/>
                    <a:pt x="2536" y="3436"/>
                    <a:pt x="2602" y="3436"/>
                  </a:cubicBezTo>
                  <a:close/>
                  <a:moveTo>
                    <a:pt x="267" y="1"/>
                  </a:moveTo>
                  <a:lnTo>
                    <a:pt x="267" y="268"/>
                  </a:lnTo>
                  <a:lnTo>
                    <a:pt x="501" y="268"/>
                  </a:lnTo>
                  <a:lnTo>
                    <a:pt x="501" y="1235"/>
                  </a:lnTo>
                  <a:lnTo>
                    <a:pt x="301" y="1235"/>
                  </a:lnTo>
                  <a:cubicBezTo>
                    <a:pt x="134" y="1235"/>
                    <a:pt x="1" y="1368"/>
                    <a:pt x="1" y="1502"/>
                  </a:cubicBezTo>
                  <a:lnTo>
                    <a:pt x="1" y="3670"/>
                  </a:lnTo>
                  <a:cubicBezTo>
                    <a:pt x="1" y="3803"/>
                    <a:pt x="134" y="3937"/>
                    <a:pt x="301" y="3937"/>
                  </a:cubicBezTo>
                  <a:lnTo>
                    <a:pt x="1435" y="3937"/>
                  </a:lnTo>
                  <a:cubicBezTo>
                    <a:pt x="1602" y="3937"/>
                    <a:pt x="1735" y="3803"/>
                    <a:pt x="1735" y="3670"/>
                  </a:cubicBezTo>
                  <a:lnTo>
                    <a:pt x="1735" y="2202"/>
                  </a:lnTo>
                  <a:lnTo>
                    <a:pt x="2202" y="2202"/>
                  </a:lnTo>
                  <a:lnTo>
                    <a:pt x="2202" y="3670"/>
                  </a:lnTo>
                  <a:cubicBezTo>
                    <a:pt x="2202" y="3803"/>
                    <a:pt x="2336" y="3937"/>
                    <a:pt x="2502" y="3937"/>
                  </a:cubicBezTo>
                  <a:lnTo>
                    <a:pt x="3637" y="3937"/>
                  </a:lnTo>
                  <a:cubicBezTo>
                    <a:pt x="3803" y="3937"/>
                    <a:pt x="3937" y="3803"/>
                    <a:pt x="3937" y="3670"/>
                  </a:cubicBezTo>
                  <a:lnTo>
                    <a:pt x="3937" y="1502"/>
                  </a:lnTo>
                  <a:cubicBezTo>
                    <a:pt x="3937" y="1368"/>
                    <a:pt x="3803" y="1235"/>
                    <a:pt x="3637" y="1235"/>
                  </a:cubicBezTo>
                  <a:lnTo>
                    <a:pt x="3436" y="1235"/>
                  </a:lnTo>
                  <a:lnTo>
                    <a:pt x="3436" y="268"/>
                  </a:lnTo>
                  <a:lnTo>
                    <a:pt x="3670" y="268"/>
                  </a:lnTo>
                  <a:lnTo>
                    <a:pt x="3670" y="1"/>
                  </a:lnTo>
                  <a:lnTo>
                    <a:pt x="2202" y="1"/>
                  </a:lnTo>
                  <a:lnTo>
                    <a:pt x="2202" y="268"/>
                  </a:lnTo>
                  <a:lnTo>
                    <a:pt x="2469" y="268"/>
                  </a:lnTo>
                  <a:lnTo>
                    <a:pt x="2469" y="1235"/>
                  </a:lnTo>
                  <a:lnTo>
                    <a:pt x="1468" y="1235"/>
                  </a:lnTo>
                  <a:lnTo>
                    <a:pt x="1468" y="268"/>
                  </a:lnTo>
                  <a:lnTo>
                    <a:pt x="1735" y="268"/>
                  </a:lnTo>
                  <a:lnTo>
                    <a:pt x="1735"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388100" y="4983850"/>
              <a:ext cx="156800" cy="156800"/>
            </a:xfrm>
            <a:custGeom>
              <a:avLst/>
              <a:gdLst/>
              <a:ahLst/>
              <a:cxnLst/>
              <a:rect l="l" t="t" r="r" b="b"/>
              <a:pathLst>
                <a:path w="6272" h="6272" extrusionOk="0">
                  <a:moveTo>
                    <a:pt x="1969" y="1"/>
                  </a:moveTo>
                  <a:lnTo>
                    <a:pt x="1969" y="3136"/>
                  </a:lnTo>
                  <a:lnTo>
                    <a:pt x="1" y="3136"/>
                  </a:lnTo>
                  <a:lnTo>
                    <a:pt x="3136" y="6272"/>
                  </a:lnTo>
                  <a:lnTo>
                    <a:pt x="6272" y="3136"/>
                  </a:lnTo>
                  <a:lnTo>
                    <a:pt x="4304" y="3136"/>
                  </a:lnTo>
                  <a:lnTo>
                    <a:pt x="430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7569075" y="4632775"/>
              <a:ext cx="131775" cy="131775"/>
            </a:xfrm>
            <a:custGeom>
              <a:avLst/>
              <a:gdLst/>
              <a:ahLst/>
              <a:cxnLst/>
              <a:rect l="l" t="t" r="r" b="b"/>
              <a:pathLst>
                <a:path w="5271" h="5271" extrusionOk="0">
                  <a:moveTo>
                    <a:pt x="2635" y="401"/>
                  </a:moveTo>
                  <a:cubicBezTo>
                    <a:pt x="3202" y="401"/>
                    <a:pt x="3736" y="601"/>
                    <a:pt x="4136" y="968"/>
                  </a:cubicBezTo>
                  <a:cubicBezTo>
                    <a:pt x="4070" y="1034"/>
                    <a:pt x="3736" y="1468"/>
                    <a:pt x="2936" y="1768"/>
                  </a:cubicBezTo>
                  <a:cubicBezTo>
                    <a:pt x="2569" y="1101"/>
                    <a:pt x="2168" y="534"/>
                    <a:pt x="2102" y="467"/>
                  </a:cubicBezTo>
                  <a:cubicBezTo>
                    <a:pt x="2268" y="434"/>
                    <a:pt x="2435" y="401"/>
                    <a:pt x="2635" y="401"/>
                  </a:cubicBezTo>
                  <a:close/>
                  <a:moveTo>
                    <a:pt x="1668" y="601"/>
                  </a:moveTo>
                  <a:cubicBezTo>
                    <a:pt x="1735" y="701"/>
                    <a:pt x="2135" y="1234"/>
                    <a:pt x="2502" y="1902"/>
                  </a:cubicBezTo>
                  <a:cubicBezTo>
                    <a:pt x="1468" y="2202"/>
                    <a:pt x="534" y="2202"/>
                    <a:pt x="434" y="2202"/>
                  </a:cubicBezTo>
                  <a:cubicBezTo>
                    <a:pt x="567" y="1501"/>
                    <a:pt x="1034" y="901"/>
                    <a:pt x="1668" y="601"/>
                  </a:cubicBezTo>
                  <a:close/>
                  <a:moveTo>
                    <a:pt x="4370" y="1234"/>
                  </a:moveTo>
                  <a:cubicBezTo>
                    <a:pt x="4670" y="1601"/>
                    <a:pt x="4870" y="2102"/>
                    <a:pt x="4870" y="2635"/>
                  </a:cubicBezTo>
                  <a:cubicBezTo>
                    <a:pt x="4817" y="2609"/>
                    <a:pt x="4331" y="2517"/>
                    <a:pt x="3743" y="2517"/>
                  </a:cubicBezTo>
                  <a:cubicBezTo>
                    <a:pt x="3601" y="2517"/>
                    <a:pt x="3452" y="2522"/>
                    <a:pt x="3302" y="2535"/>
                  </a:cubicBezTo>
                  <a:cubicBezTo>
                    <a:pt x="3302" y="2502"/>
                    <a:pt x="3269" y="2469"/>
                    <a:pt x="3269" y="2435"/>
                  </a:cubicBezTo>
                  <a:cubicBezTo>
                    <a:pt x="3236" y="2335"/>
                    <a:pt x="3169" y="2202"/>
                    <a:pt x="3102" y="2102"/>
                  </a:cubicBezTo>
                  <a:cubicBezTo>
                    <a:pt x="3936" y="1768"/>
                    <a:pt x="4337" y="1301"/>
                    <a:pt x="4370" y="1234"/>
                  </a:cubicBezTo>
                  <a:close/>
                  <a:moveTo>
                    <a:pt x="2702" y="2269"/>
                  </a:moveTo>
                  <a:cubicBezTo>
                    <a:pt x="2769" y="2369"/>
                    <a:pt x="2835" y="2502"/>
                    <a:pt x="2869" y="2635"/>
                  </a:cubicBezTo>
                  <a:lnTo>
                    <a:pt x="2802" y="2669"/>
                  </a:lnTo>
                  <a:cubicBezTo>
                    <a:pt x="1635" y="3036"/>
                    <a:pt x="1001" y="4070"/>
                    <a:pt x="967" y="4137"/>
                  </a:cubicBezTo>
                  <a:cubicBezTo>
                    <a:pt x="601" y="3736"/>
                    <a:pt x="400" y="3236"/>
                    <a:pt x="400" y="2635"/>
                  </a:cubicBezTo>
                  <a:lnTo>
                    <a:pt x="400" y="2569"/>
                  </a:lnTo>
                  <a:cubicBezTo>
                    <a:pt x="417" y="2569"/>
                    <a:pt x="461" y="2570"/>
                    <a:pt x="527" y="2570"/>
                  </a:cubicBezTo>
                  <a:cubicBezTo>
                    <a:pt x="858" y="2570"/>
                    <a:pt x="1757" y="2547"/>
                    <a:pt x="2702" y="2269"/>
                  </a:cubicBezTo>
                  <a:close/>
                  <a:moveTo>
                    <a:pt x="3908" y="2871"/>
                  </a:moveTo>
                  <a:cubicBezTo>
                    <a:pt x="4414" y="2871"/>
                    <a:pt x="4785" y="2977"/>
                    <a:pt x="4837" y="3002"/>
                  </a:cubicBezTo>
                  <a:cubicBezTo>
                    <a:pt x="4737" y="3636"/>
                    <a:pt x="4403" y="4170"/>
                    <a:pt x="3903" y="4503"/>
                  </a:cubicBezTo>
                  <a:cubicBezTo>
                    <a:pt x="3870" y="4370"/>
                    <a:pt x="3736" y="3703"/>
                    <a:pt x="3436" y="2902"/>
                  </a:cubicBezTo>
                  <a:cubicBezTo>
                    <a:pt x="3602" y="2880"/>
                    <a:pt x="3760" y="2871"/>
                    <a:pt x="3908" y="2871"/>
                  </a:cubicBezTo>
                  <a:close/>
                  <a:moveTo>
                    <a:pt x="3036" y="3002"/>
                  </a:moveTo>
                  <a:cubicBezTo>
                    <a:pt x="3336" y="3836"/>
                    <a:pt x="3469" y="4503"/>
                    <a:pt x="3503" y="4704"/>
                  </a:cubicBezTo>
                  <a:cubicBezTo>
                    <a:pt x="3236" y="4837"/>
                    <a:pt x="2936" y="4904"/>
                    <a:pt x="2635" y="4904"/>
                  </a:cubicBezTo>
                  <a:cubicBezTo>
                    <a:pt x="2102" y="4904"/>
                    <a:pt x="1635" y="4704"/>
                    <a:pt x="1234" y="4403"/>
                  </a:cubicBezTo>
                  <a:cubicBezTo>
                    <a:pt x="1301" y="4337"/>
                    <a:pt x="1735" y="3469"/>
                    <a:pt x="3002" y="3002"/>
                  </a:cubicBezTo>
                  <a:close/>
                  <a:moveTo>
                    <a:pt x="2635" y="0"/>
                  </a:moveTo>
                  <a:cubicBezTo>
                    <a:pt x="1168" y="0"/>
                    <a:pt x="0" y="1201"/>
                    <a:pt x="0" y="2635"/>
                  </a:cubicBezTo>
                  <a:cubicBezTo>
                    <a:pt x="0" y="4103"/>
                    <a:pt x="1168" y="5271"/>
                    <a:pt x="2635" y="5271"/>
                  </a:cubicBezTo>
                  <a:cubicBezTo>
                    <a:pt x="4070" y="5271"/>
                    <a:pt x="5271" y="4103"/>
                    <a:pt x="5271" y="2635"/>
                  </a:cubicBezTo>
                  <a:cubicBezTo>
                    <a:pt x="5271" y="1201"/>
                    <a:pt x="4070" y="0"/>
                    <a:pt x="2635"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7438150" y="4831250"/>
              <a:ext cx="125100" cy="110100"/>
            </a:xfrm>
            <a:custGeom>
              <a:avLst/>
              <a:gdLst/>
              <a:ahLst/>
              <a:cxnLst/>
              <a:rect l="l" t="t" r="r" b="b"/>
              <a:pathLst>
                <a:path w="5004" h="4404" extrusionOk="0">
                  <a:moveTo>
                    <a:pt x="3936" y="334"/>
                  </a:moveTo>
                  <a:lnTo>
                    <a:pt x="4236" y="634"/>
                  </a:lnTo>
                  <a:lnTo>
                    <a:pt x="734" y="634"/>
                  </a:lnTo>
                  <a:lnTo>
                    <a:pt x="1067" y="334"/>
                  </a:lnTo>
                  <a:close/>
                  <a:moveTo>
                    <a:pt x="2502" y="1568"/>
                  </a:moveTo>
                  <a:lnTo>
                    <a:pt x="4070" y="2836"/>
                  </a:lnTo>
                  <a:lnTo>
                    <a:pt x="3136" y="2836"/>
                  </a:lnTo>
                  <a:lnTo>
                    <a:pt x="3136" y="3770"/>
                  </a:lnTo>
                  <a:lnTo>
                    <a:pt x="1868" y="3770"/>
                  </a:lnTo>
                  <a:lnTo>
                    <a:pt x="1868" y="2836"/>
                  </a:lnTo>
                  <a:lnTo>
                    <a:pt x="934" y="2836"/>
                  </a:lnTo>
                  <a:lnTo>
                    <a:pt x="2502" y="1568"/>
                  </a:lnTo>
                  <a:close/>
                  <a:moveTo>
                    <a:pt x="934" y="0"/>
                  </a:moveTo>
                  <a:lnTo>
                    <a:pt x="0" y="934"/>
                  </a:lnTo>
                  <a:lnTo>
                    <a:pt x="0" y="4237"/>
                  </a:lnTo>
                  <a:cubicBezTo>
                    <a:pt x="0" y="4337"/>
                    <a:pt x="67" y="4403"/>
                    <a:pt x="167" y="4403"/>
                  </a:cubicBezTo>
                  <a:lnTo>
                    <a:pt x="4870" y="4403"/>
                  </a:lnTo>
                  <a:cubicBezTo>
                    <a:pt x="4937" y="4403"/>
                    <a:pt x="5004" y="4337"/>
                    <a:pt x="5004" y="4237"/>
                  </a:cubicBezTo>
                  <a:lnTo>
                    <a:pt x="5004" y="934"/>
                  </a:lnTo>
                  <a:lnTo>
                    <a:pt x="407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7170450" y="5043900"/>
              <a:ext cx="200175" cy="174975"/>
            </a:xfrm>
            <a:custGeom>
              <a:avLst/>
              <a:gdLst/>
              <a:ahLst/>
              <a:cxnLst/>
              <a:rect l="l" t="t" r="r" b="b"/>
              <a:pathLst>
                <a:path w="8007" h="6999" extrusionOk="0">
                  <a:moveTo>
                    <a:pt x="6739" y="1935"/>
                  </a:moveTo>
                  <a:cubicBezTo>
                    <a:pt x="6739" y="1935"/>
                    <a:pt x="6705" y="1935"/>
                    <a:pt x="6672" y="1968"/>
                  </a:cubicBezTo>
                  <a:cubicBezTo>
                    <a:pt x="6638" y="2002"/>
                    <a:pt x="6605" y="2068"/>
                    <a:pt x="6572" y="2169"/>
                  </a:cubicBezTo>
                  <a:cubicBezTo>
                    <a:pt x="6505" y="2335"/>
                    <a:pt x="6472" y="2602"/>
                    <a:pt x="6472" y="2869"/>
                  </a:cubicBezTo>
                  <a:cubicBezTo>
                    <a:pt x="6472" y="3136"/>
                    <a:pt x="6505" y="3369"/>
                    <a:pt x="6572" y="3536"/>
                  </a:cubicBezTo>
                  <a:cubicBezTo>
                    <a:pt x="6605" y="3636"/>
                    <a:pt x="6638" y="3703"/>
                    <a:pt x="6672" y="3736"/>
                  </a:cubicBezTo>
                  <a:cubicBezTo>
                    <a:pt x="6705" y="3770"/>
                    <a:pt x="6739" y="3803"/>
                    <a:pt x="6739" y="3803"/>
                  </a:cubicBezTo>
                  <a:cubicBezTo>
                    <a:pt x="6772" y="3803"/>
                    <a:pt x="6805" y="3770"/>
                    <a:pt x="6839" y="3736"/>
                  </a:cubicBezTo>
                  <a:cubicBezTo>
                    <a:pt x="6872" y="3703"/>
                    <a:pt x="6905" y="3636"/>
                    <a:pt x="6939" y="3536"/>
                  </a:cubicBezTo>
                  <a:cubicBezTo>
                    <a:pt x="7005" y="3369"/>
                    <a:pt x="7039" y="3136"/>
                    <a:pt x="7039" y="2869"/>
                  </a:cubicBezTo>
                  <a:cubicBezTo>
                    <a:pt x="7039" y="2602"/>
                    <a:pt x="7005" y="2335"/>
                    <a:pt x="6939" y="2169"/>
                  </a:cubicBezTo>
                  <a:cubicBezTo>
                    <a:pt x="6905" y="2068"/>
                    <a:pt x="6872" y="2002"/>
                    <a:pt x="6839" y="1968"/>
                  </a:cubicBezTo>
                  <a:cubicBezTo>
                    <a:pt x="6805" y="1935"/>
                    <a:pt x="6772" y="1935"/>
                    <a:pt x="6739" y="1935"/>
                  </a:cubicBezTo>
                  <a:close/>
                  <a:moveTo>
                    <a:pt x="2069" y="1702"/>
                  </a:moveTo>
                  <a:lnTo>
                    <a:pt x="2069" y="1702"/>
                  </a:lnTo>
                  <a:cubicBezTo>
                    <a:pt x="1668" y="1735"/>
                    <a:pt x="1368" y="1768"/>
                    <a:pt x="968" y="1768"/>
                  </a:cubicBezTo>
                  <a:lnTo>
                    <a:pt x="434" y="1768"/>
                  </a:lnTo>
                  <a:lnTo>
                    <a:pt x="0" y="2502"/>
                  </a:lnTo>
                  <a:lnTo>
                    <a:pt x="0" y="3203"/>
                  </a:lnTo>
                  <a:lnTo>
                    <a:pt x="434" y="3937"/>
                  </a:lnTo>
                  <a:lnTo>
                    <a:pt x="968" y="3937"/>
                  </a:lnTo>
                  <a:cubicBezTo>
                    <a:pt x="1368" y="3937"/>
                    <a:pt x="1668" y="3970"/>
                    <a:pt x="2069" y="4003"/>
                  </a:cubicBezTo>
                  <a:cubicBezTo>
                    <a:pt x="2002" y="3670"/>
                    <a:pt x="1968" y="3269"/>
                    <a:pt x="1968" y="2869"/>
                  </a:cubicBezTo>
                  <a:cubicBezTo>
                    <a:pt x="1968" y="2469"/>
                    <a:pt x="2002" y="2068"/>
                    <a:pt x="2069" y="1702"/>
                  </a:cubicBezTo>
                  <a:close/>
                  <a:moveTo>
                    <a:pt x="6739" y="434"/>
                  </a:moveTo>
                  <a:cubicBezTo>
                    <a:pt x="6839" y="434"/>
                    <a:pt x="6905" y="501"/>
                    <a:pt x="6939" y="567"/>
                  </a:cubicBezTo>
                  <a:cubicBezTo>
                    <a:pt x="7039" y="667"/>
                    <a:pt x="7139" y="834"/>
                    <a:pt x="7239" y="1068"/>
                  </a:cubicBezTo>
                  <a:cubicBezTo>
                    <a:pt x="7406" y="1535"/>
                    <a:pt x="7506" y="2169"/>
                    <a:pt x="7506" y="2869"/>
                  </a:cubicBezTo>
                  <a:cubicBezTo>
                    <a:pt x="7506" y="3536"/>
                    <a:pt x="7406" y="4170"/>
                    <a:pt x="7239" y="4670"/>
                  </a:cubicBezTo>
                  <a:cubicBezTo>
                    <a:pt x="7139" y="4871"/>
                    <a:pt x="7039" y="5037"/>
                    <a:pt x="6939" y="5171"/>
                  </a:cubicBezTo>
                  <a:cubicBezTo>
                    <a:pt x="6905" y="5204"/>
                    <a:pt x="6839" y="5271"/>
                    <a:pt x="6739" y="5271"/>
                  </a:cubicBezTo>
                  <a:cubicBezTo>
                    <a:pt x="6672" y="5271"/>
                    <a:pt x="6605" y="5204"/>
                    <a:pt x="6572" y="5171"/>
                  </a:cubicBezTo>
                  <a:cubicBezTo>
                    <a:pt x="6472" y="5037"/>
                    <a:pt x="6372" y="4871"/>
                    <a:pt x="6272" y="4670"/>
                  </a:cubicBezTo>
                  <a:cubicBezTo>
                    <a:pt x="6105" y="4170"/>
                    <a:pt x="6005" y="3536"/>
                    <a:pt x="6005" y="2869"/>
                  </a:cubicBezTo>
                  <a:cubicBezTo>
                    <a:pt x="6005" y="2169"/>
                    <a:pt x="6105" y="1535"/>
                    <a:pt x="6272" y="1068"/>
                  </a:cubicBezTo>
                  <a:cubicBezTo>
                    <a:pt x="6372" y="834"/>
                    <a:pt x="6472" y="667"/>
                    <a:pt x="6572" y="567"/>
                  </a:cubicBezTo>
                  <a:cubicBezTo>
                    <a:pt x="6605" y="501"/>
                    <a:pt x="6672" y="434"/>
                    <a:pt x="6739" y="434"/>
                  </a:cubicBezTo>
                  <a:close/>
                  <a:moveTo>
                    <a:pt x="6338" y="0"/>
                  </a:moveTo>
                  <a:cubicBezTo>
                    <a:pt x="6338" y="0"/>
                    <a:pt x="4804" y="1134"/>
                    <a:pt x="2636" y="1601"/>
                  </a:cubicBezTo>
                  <a:cubicBezTo>
                    <a:pt x="2569" y="1968"/>
                    <a:pt x="2502" y="2369"/>
                    <a:pt x="2502" y="2869"/>
                  </a:cubicBezTo>
                  <a:cubicBezTo>
                    <a:pt x="2502" y="3336"/>
                    <a:pt x="2569" y="3770"/>
                    <a:pt x="2636" y="4137"/>
                  </a:cubicBezTo>
                  <a:cubicBezTo>
                    <a:pt x="4804" y="4570"/>
                    <a:pt x="6338" y="5704"/>
                    <a:pt x="6338" y="5704"/>
                  </a:cubicBezTo>
                  <a:lnTo>
                    <a:pt x="6972" y="5704"/>
                  </a:lnTo>
                  <a:cubicBezTo>
                    <a:pt x="7539" y="5704"/>
                    <a:pt x="8006" y="4437"/>
                    <a:pt x="8006" y="2869"/>
                  </a:cubicBezTo>
                  <a:cubicBezTo>
                    <a:pt x="8006" y="1301"/>
                    <a:pt x="7539" y="0"/>
                    <a:pt x="6972" y="0"/>
                  </a:cubicBezTo>
                  <a:close/>
                  <a:moveTo>
                    <a:pt x="1868" y="4337"/>
                  </a:moveTo>
                  <a:lnTo>
                    <a:pt x="2502" y="6839"/>
                  </a:lnTo>
                  <a:cubicBezTo>
                    <a:pt x="2527" y="6936"/>
                    <a:pt x="2605" y="6998"/>
                    <a:pt x="2697" y="6998"/>
                  </a:cubicBezTo>
                  <a:cubicBezTo>
                    <a:pt x="2731" y="6998"/>
                    <a:pt x="2767" y="6990"/>
                    <a:pt x="2802" y="6972"/>
                  </a:cubicBezTo>
                  <a:lnTo>
                    <a:pt x="3736" y="6605"/>
                  </a:lnTo>
                  <a:cubicBezTo>
                    <a:pt x="3836" y="6572"/>
                    <a:pt x="3903" y="6438"/>
                    <a:pt x="3836" y="6305"/>
                  </a:cubicBezTo>
                  <a:lnTo>
                    <a:pt x="2869" y="4537"/>
                  </a:lnTo>
                  <a:lnTo>
                    <a:pt x="1868" y="4337"/>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7517350" y="4772025"/>
              <a:ext cx="105100" cy="40900"/>
            </a:xfrm>
            <a:custGeom>
              <a:avLst/>
              <a:gdLst/>
              <a:ahLst/>
              <a:cxnLst/>
              <a:rect l="l" t="t" r="r" b="b"/>
              <a:pathLst>
                <a:path w="4204" h="1636" extrusionOk="0">
                  <a:moveTo>
                    <a:pt x="802" y="1"/>
                  </a:moveTo>
                  <a:cubicBezTo>
                    <a:pt x="368" y="1"/>
                    <a:pt x="1" y="368"/>
                    <a:pt x="1" y="801"/>
                  </a:cubicBezTo>
                  <a:lnTo>
                    <a:pt x="1" y="835"/>
                  </a:lnTo>
                  <a:cubicBezTo>
                    <a:pt x="1" y="1268"/>
                    <a:pt x="368" y="1635"/>
                    <a:pt x="802" y="1635"/>
                  </a:cubicBezTo>
                  <a:lnTo>
                    <a:pt x="1836" y="1635"/>
                  </a:lnTo>
                  <a:cubicBezTo>
                    <a:pt x="2303" y="1635"/>
                    <a:pt x="2670" y="1268"/>
                    <a:pt x="2670" y="835"/>
                  </a:cubicBezTo>
                  <a:lnTo>
                    <a:pt x="2670" y="801"/>
                  </a:lnTo>
                  <a:cubicBezTo>
                    <a:pt x="2670" y="768"/>
                    <a:pt x="2670" y="735"/>
                    <a:pt x="2670" y="701"/>
                  </a:cubicBezTo>
                  <a:lnTo>
                    <a:pt x="2303" y="701"/>
                  </a:lnTo>
                  <a:cubicBezTo>
                    <a:pt x="2303" y="735"/>
                    <a:pt x="2303" y="768"/>
                    <a:pt x="2303" y="801"/>
                  </a:cubicBezTo>
                  <a:lnTo>
                    <a:pt x="2303" y="835"/>
                  </a:lnTo>
                  <a:cubicBezTo>
                    <a:pt x="2303" y="1068"/>
                    <a:pt x="2102" y="1268"/>
                    <a:pt x="1869" y="1268"/>
                  </a:cubicBezTo>
                  <a:lnTo>
                    <a:pt x="835" y="1268"/>
                  </a:lnTo>
                  <a:cubicBezTo>
                    <a:pt x="568" y="1268"/>
                    <a:pt x="368" y="1068"/>
                    <a:pt x="368" y="835"/>
                  </a:cubicBezTo>
                  <a:lnTo>
                    <a:pt x="368" y="801"/>
                  </a:lnTo>
                  <a:cubicBezTo>
                    <a:pt x="368" y="568"/>
                    <a:pt x="568" y="368"/>
                    <a:pt x="835" y="368"/>
                  </a:cubicBezTo>
                  <a:lnTo>
                    <a:pt x="1302" y="368"/>
                  </a:lnTo>
                  <a:cubicBezTo>
                    <a:pt x="1335" y="234"/>
                    <a:pt x="1435" y="101"/>
                    <a:pt x="1535" y="1"/>
                  </a:cubicBezTo>
                  <a:close/>
                  <a:moveTo>
                    <a:pt x="2336" y="1"/>
                  </a:moveTo>
                  <a:cubicBezTo>
                    <a:pt x="1902" y="1"/>
                    <a:pt x="1535" y="368"/>
                    <a:pt x="1535" y="801"/>
                  </a:cubicBezTo>
                  <a:lnTo>
                    <a:pt x="1535" y="835"/>
                  </a:lnTo>
                  <a:cubicBezTo>
                    <a:pt x="1535" y="868"/>
                    <a:pt x="1535" y="902"/>
                    <a:pt x="1535" y="935"/>
                  </a:cubicBezTo>
                  <a:lnTo>
                    <a:pt x="1902" y="935"/>
                  </a:lnTo>
                  <a:cubicBezTo>
                    <a:pt x="1902" y="902"/>
                    <a:pt x="1902" y="868"/>
                    <a:pt x="1902" y="835"/>
                  </a:cubicBezTo>
                  <a:lnTo>
                    <a:pt x="1902" y="801"/>
                  </a:lnTo>
                  <a:cubicBezTo>
                    <a:pt x="1902" y="568"/>
                    <a:pt x="2102" y="368"/>
                    <a:pt x="2336" y="368"/>
                  </a:cubicBezTo>
                  <a:lnTo>
                    <a:pt x="3370" y="368"/>
                  </a:lnTo>
                  <a:cubicBezTo>
                    <a:pt x="3637" y="368"/>
                    <a:pt x="3837" y="568"/>
                    <a:pt x="3837" y="801"/>
                  </a:cubicBezTo>
                  <a:lnTo>
                    <a:pt x="3837" y="835"/>
                  </a:lnTo>
                  <a:cubicBezTo>
                    <a:pt x="3837" y="1068"/>
                    <a:pt x="3637" y="1268"/>
                    <a:pt x="3370" y="1268"/>
                  </a:cubicBezTo>
                  <a:lnTo>
                    <a:pt x="2903" y="1268"/>
                  </a:lnTo>
                  <a:cubicBezTo>
                    <a:pt x="2870" y="1402"/>
                    <a:pt x="2770" y="1535"/>
                    <a:pt x="2670" y="1635"/>
                  </a:cubicBezTo>
                  <a:lnTo>
                    <a:pt x="3370" y="1635"/>
                  </a:lnTo>
                  <a:cubicBezTo>
                    <a:pt x="3837" y="1635"/>
                    <a:pt x="4204" y="1268"/>
                    <a:pt x="4204" y="835"/>
                  </a:cubicBezTo>
                  <a:lnTo>
                    <a:pt x="4204" y="801"/>
                  </a:lnTo>
                  <a:cubicBezTo>
                    <a:pt x="4204" y="368"/>
                    <a:pt x="3837" y="1"/>
                    <a:pt x="33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7616600" y="4316700"/>
              <a:ext cx="113425" cy="112600"/>
            </a:xfrm>
            <a:custGeom>
              <a:avLst/>
              <a:gdLst/>
              <a:ahLst/>
              <a:cxnLst/>
              <a:rect l="l" t="t" r="r" b="b"/>
              <a:pathLst>
                <a:path w="4537" h="4504" extrusionOk="0">
                  <a:moveTo>
                    <a:pt x="2202" y="835"/>
                  </a:moveTo>
                  <a:lnTo>
                    <a:pt x="2102" y="2836"/>
                  </a:lnTo>
                  <a:cubicBezTo>
                    <a:pt x="2035" y="2836"/>
                    <a:pt x="2002" y="2903"/>
                    <a:pt x="2002" y="2970"/>
                  </a:cubicBezTo>
                  <a:lnTo>
                    <a:pt x="2002" y="3237"/>
                  </a:lnTo>
                  <a:cubicBezTo>
                    <a:pt x="2002" y="3337"/>
                    <a:pt x="2035" y="3403"/>
                    <a:pt x="2135" y="3403"/>
                  </a:cubicBezTo>
                  <a:lnTo>
                    <a:pt x="2402" y="3403"/>
                  </a:lnTo>
                  <a:cubicBezTo>
                    <a:pt x="2502" y="3403"/>
                    <a:pt x="2536" y="3337"/>
                    <a:pt x="2536" y="3237"/>
                  </a:cubicBezTo>
                  <a:lnTo>
                    <a:pt x="2536" y="2970"/>
                  </a:lnTo>
                  <a:cubicBezTo>
                    <a:pt x="2536" y="2903"/>
                    <a:pt x="2502" y="2836"/>
                    <a:pt x="2436" y="2836"/>
                  </a:cubicBezTo>
                  <a:lnTo>
                    <a:pt x="2335" y="835"/>
                  </a:lnTo>
                  <a:close/>
                  <a:moveTo>
                    <a:pt x="2269" y="568"/>
                  </a:moveTo>
                  <a:cubicBezTo>
                    <a:pt x="2736" y="568"/>
                    <a:pt x="3136" y="735"/>
                    <a:pt x="3470" y="1068"/>
                  </a:cubicBezTo>
                  <a:cubicBezTo>
                    <a:pt x="3736" y="1335"/>
                    <a:pt x="3903" y="1669"/>
                    <a:pt x="3937" y="2036"/>
                  </a:cubicBezTo>
                  <a:cubicBezTo>
                    <a:pt x="3470" y="2236"/>
                    <a:pt x="3103" y="2703"/>
                    <a:pt x="3103" y="3237"/>
                  </a:cubicBezTo>
                  <a:cubicBezTo>
                    <a:pt x="3103" y="3403"/>
                    <a:pt x="3136" y="3537"/>
                    <a:pt x="3203" y="3670"/>
                  </a:cubicBezTo>
                  <a:cubicBezTo>
                    <a:pt x="2903" y="3870"/>
                    <a:pt x="2602" y="3937"/>
                    <a:pt x="2269" y="3937"/>
                  </a:cubicBezTo>
                  <a:cubicBezTo>
                    <a:pt x="1935" y="3937"/>
                    <a:pt x="1602" y="3870"/>
                    <a:pt x="1335" y="3670"/>
                  </a:cubicBezTo>
                  <a:cubicBezTo>
                    <a:pt x="1401" y="3537"/>
                    <a:pt x="1435" y="3403"/>
                    <a:pt x="1435" y="3237"/>
                  </a:cubicBezTo>
                  <a:cubicBezTo>
                    <a:pt x="1435" y="2703"/>
                    <a:pt x="1068" y="2236"/>
                    <a:pt x="601" y="2036"/>
                  </a:cubicBezTo>
                  <a:cubicBezTo>
                    <a:pt x="634" y="1669"/>
                    <a:pt x="801" y="1335"/>
                    <a:pt x="1068" y="1068"/>
                  </a:cubicBezTo>
                  <a:cubicBezTo>
                    <a:pt x="1401" y="735"/>
                    <a:pt x="1802" y="568"/>
                    <a:pt x="2269" y="568"/>
                  </a:cubicBezTo>
                  <a:close/>
                  <a:moveTo>
                    <a:pt x="2269" y="1"/>
                  </a:moveTo>
                  <a:cubicBezTo>
                    <a:pt x="1035" y="1"/>
                    <a:pt x="0" y="1002"/>
                    <a:pt x="0" y="2269"/>
                  </a:cubicBezTo>
                  <a:cubicBezTo>
                    <a:pt x="0" y="3503"/>
                    <a:pt x="1035" y="4504"/>
                    <a:pt x="2269" y="4504"/>
                  </a:cubicBezTo>
                  <a:cubicBezTo>
                    <a:pt x="3503" y="4504"/>
                    <a:pt x="4537" y="3503"/>
                    <a:pt x="4537" y="2269"/>
                  </a:cubicBezTo>
                  <a:cubicBezTo>
                    <a:pt x="4537" y="1002"/>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7600750" y="4441800"/>
              <a:ext cx="100100" cy="79250"/>
            </a:xfrm>
            <a:custGeom>
              <a:avLst/>
              <a:gdLst/>
              <a:ahLst/>
              <a:cxnLst/>
              <a:rect l="l" t="t" r="r" b="b"/>
              <a:pathLst>
                <a:path w="4004" h="3170" extrusionOk="0">
                  <a:moveTo>
                    <a:pt x="3236" y="401"/>
                  </a:moveTo>
                  <a:lnTo>
                    <a:pt x="3570" y="768"/>
                  </a:lnTo>
                  <a:lnTo>
                    <a:pt x="1535" y="2736"/>
                  </a:lnTo>
                  <a:lnTo>
                    <a:pt x="401" y="1635"/>
                  </a:lnTo>
                  <a:lnTo>
                    <a:pt x="768" y="1301"/>
                  </a:lnTo>
                  <a:lnTo>
                    <a:pt x="1535" y="2069"/>
                  </a:lnTo>
                  <a:lnTo>
                    <a:pt x="3236" y="401"/>
                  </a:lnTo>
                  <a:close/>
                  <a:moveTo>
                    <a:pt x="3236" y="0"/>
                  </a:moveTo>
                  <a:lnTo>
                    <a:pt x="1535" y="1635"/>
                  </a:lnTo>
                  <a:lnTo>
                    <a:pt x="768" y="868"/>
                  </a:lnTo>
                  <a:lnTo>
                    <a:pt x="1" y="1635"/>
                  </a:lnTo>
                  <a:lnTo>
                    <a:pt x="1535" y="3169"/>
                  </a:lnTo>
                  <a:lnTo>
                    <a:pt x="4004" y="768"/>
                  </a:lnTo>
                  <a:lnTo>
                    <a:pt x="32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7432300" y="4598575"/>
              <a:ext cx="117600" cy="156800"/>
            </a:xfrm>
            <a:custGeom>
              <a:avLst/>
              <a:gdLst/>
              <a:ahLst/>
              <a:cxnLst/>
              <a:rect l="l" t="t" r="r" b="b"/>
              <a:pathLst>
                <a:path w="4704" h="6272" extrusionOk="0">
                  <a:moveTo>
                    <a:pt x="2736" y="368"/>
                  </a:moveTo>
                  <a:lnTo>
                    <a:pt x="2736" y="768"/>
                  </a:lnTo>
                  <a:lnTo>
                    <a:pt x="1935" y="768"/>
                  </a:lnTo>
                  <a:lnTo>
                    <a:pt x="1935" y="368"/>
                  </a:lnTo>
                  <a:close/>
                  <a:moveTo>
                    <a:pt x="1935" y="1"/>
                  </a:moveTo>
                  <a:cubicBezTo>
                    <a:pt x="1735" y="1"/>
                    <a:pt x="1568" y="167"/>
                    <a:pt x="1568" y="368"/>
                  </a:cubicBezTo>
                  <a:lnTo>
                    <a:pt x="1568" y="768"/>
                  </a:lnTo>
                  <a:lnTo>
                    <a:pt x="768" y="768"/>
                  </a:lnTo>
                  <a:lnTo>
                    <a:pt x="768" y="1568"/>
                  </a:lnTo>
                  <a:lnTo>
                    <a:pt x="3903" y="1568"/>
                  </a:lnTo>
                  <a:lnTo>
                    <a:pt x="3903" y="768"/>
                  </a:lnTo>
                  <a:lnTo>
                    <a:pt x="3136" y="768"/>
                  </a:lnTo>
                  <a:lnTo>
                    <a:pt x="3136" y="368"/>
                  </a:lnTo>
                  <a:cubicBezTo>
                    <a:pt x="3136" y="167"/>
                    <a:pt x="2936" y="1"/>
                    <a:pt x="2736" y="1"/>
                  </a:cubicBezTo>
                  <a:close/>
                  <a:moveTo>
                    <a:pt x="4304" y="4704"/>
                  </a:moveTo>
                  <a:lnTo>
                    <a:pt x="3136" y="5871"/>
                  </a:lnTo>
                  <a:lnTo>
                    <a:pt x="3136" y="4704"/>
                  </a:lnTo>
                  <a:close/>
                  <a:moveTo>
                    <a:pt x="201" y="768"/>
                  </a:moveTo>
                  <a:cubicBezTo>
                    <a:pt x="67" y="768"/>
                    <a:pt x="1" y="868"/>
                    <a:pt x="1" y="968"/>
                  </a:cubicBezTo>
                  <a:lnTo>
                    <a:pt x="1" y="6072"/>
                  </a:lnTo>
                  <a:cubicBezTo>
                    <a:pt x="1" y="6172"/>
                    <a:pt x="67" y="6272"/>
                    <a:pt x="201" y="6272"/>
                  </a:cubicBezTo>
                  <a:lnTo>
                    <a:pt x="3270" y="6272"/>
                  </a:lnTo>
                  <a:lnTo>
                    <a:pt x="4704" y="4837"/>
                  </a:lnTo>
                  <a:lnTo>
                    <a:pt x="4704" y="968"/>
                  </a:lnTo>
                  <a:cubicBezTo>
                    <a:pt x="4704" y="868"/>
                    <a:pt x="4604" y="768"/>
                    <a:pt x="4504" y="768"/>
                  </a:cubicBezTo>
                  <a:lnTo>
                    <a:pt x="4103" y="768"/>
                  </a:lnTo>
                  <a:lnTo>
                    <a:pt x="4103" y="1168"/>
                  </a:lnTo>
                  <a:lnTo>
                    <a:pt x="4304" y="1168"/>
                  </a:lnTo>
                  <a:lnTo>
                    <a:pt x="4304" y="4304"/>
                  </a:lnTo>
                  <a:lnTo>
                    <a:pt x="2736" y="4304"/>
                  </a:lnTo>
                  <a:lnTo>
                    <a:pt x="2736" y="5871"/>
                  </a:lnTo>
                  <a:lnTo>
                    <a:pt x="367" y="5871"/>
                  </a:lnTo>
                  <a:lnTo>
                    <a:pt x="367" y="1168"/>
                  </a:lnTo>
                  <a:lnTo>
                    <a:pt x="568" y="1168"/>
                  </a:lnTo>
                  <a:lnTo>
                    <a:pt x="568" y="7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7002000" y="4783700"/>
              <a:ext cx="401125" cy="226025"/>
            </a:xfrm>
            <a:custGeom>
              <a:avLst/>
              <a:gdLst/>
              <a:ahLst/>
              <a:cxnLst/>
              <a:rect l="l" t="t" r="r" b="b"/>
              <a:pathLst>
                <a:path w="16045" h="9041" extrusionOk="0">
                  <a:moveTo>
                    <a:pt x="10241" y="1"/>
                  </a:moveTo>
                  <a:cubicBezTo>
                    <a:pt x="9040" y="1"/>
                    <a:pt x="7973" y="535"/>
                    <a:pt x="7305" y="1402"/>
                  </a:cubicBezTo>
                  <a:cubicBezTo>
                    <a:pt x="6905" y="935"/>
                    <a:pt x="6305" y="601"/>
                    <a:pt x="5638" y="601"/>
                  </a:cubicBezTo>
                  <a:cubicBezTo>
                    <a:pt x="4470" y="601"/>
                    <a:pt x="3536" y="1535"/>
                    <a:pt x="3536" y="2703"/>
                  </a:cubicBezTo>
                  <a:cubicBezTo>
                    <a:pt x="3536" y="2803"/>
                    <a:pt x="3569" y="2903"/>
                    <a:pt x="3569" y="3003"/>
                  </a:cubicBezTo>
                  <a:cubicBezTo>
                    <a:pt x="3403" y="2970"/>
                    <a:pt x="3202" y="2936"/>
                    <a:pt x="3036" y="2936"/>
                  </a:cubicBezTo>
                  <a:cubicBezTo>
                    <a:pt x="1334" y="2936"/>
                    <a:pt x="0" y="4304"/>
                    <a:pt x="0" y="5972"/>
                  </a:cubicBezTo>
                  <a:cubicBezTo>
                    <a:pt x="0" y="7673"/>
                    <a:pt x="1334" y="9041"/>
                    <a:pt x="3036" y="9041"/>
                  </a:cubicBezTo>
                  <a:lnTo>
                    <a:pt x="13310" y="9041"/>
                  </a:lnTo>
                  <a:cubicBezTo>
                    <a:pt x="14844" y="9041"/>
                    <a:pt x="16045" y="7806"/>
                    <a:pt x="16045" y="6305"/>
                  </a:cubicBezTo>
                  <a:cubicBezTo>
                    <a:pt x="16045" y="5004"/>
                    <a:pt x="15178" y="3937"/>
                    <a:pt x="13977" y="3637"/>
                  </a:cubicBezTo>
                  <a:cubicBezTo>
                    <a:pt x="13910" y="1602"/>
                    <a:pt x="12276" y="1"/>
                    <a:pt x="1024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7427300" y="4196900"/>
              <a:ext cx="193500" cy="204900"/>
            </a:xfrm>
            <a:custGeom>
              <a:avLst/>
              <a:gdLst/>
              <a:ahLst/>
              <a:cxnLst/>
              <a:rect l="l" t="t" r="r" b="b"/>
              <a:pathLst>
                <a:path w="7740" h="8196" extrusionOk="0">
                  <a:moveTo>
                    <a:pt x="2570" y="0"/>
                  </a:moveTo>
                  <a:cubicBezTo>
                    <a:pt x="2358" y="0"/>
                    <a:pt x="2142" y="40"/>
                    <a:pt x="1935" y="123"/>
                  </a:cubicBezTo>
                  <a:cubicBezTo>
                    <a:pt x="1135" y="490"/>
                    <a:pt x="768" y="1457"/>
                    <a:pt x="1135" y="2291"/>
                  </a:cubicBezTo>
                  <a:cubicBezTo>
                    <a:pt x="1301" y="2725"/>
                    <a:pt x="1668" y="3058"/>
                    <a:pt x="2069" y="3192"/>
                  </a:cubicBezTo>
                  <a:cubicBezTo>
                    <a:pt x="2402" y="3325"/>
                    <a:pt x="2936" y="3659"/>
                    <a:pt x="3203" y="4026"/>
                  </a:cubicBezTo>
                  <a:cubicBezTo>
                    <a:pt x="2936" y="3992"/>
                    <a:pt x="2669" y="3926"/>
                    <a:pt x="2502" y="3859"/>
                  </a:cubicBezTo>
                  <a:cubicBezTo>
                    <a:pt x="2293" y="3772"/>
                    <a:pt x="2066" y="3721"/>
                    <a:pt x="1834" y="3721"/>
                  </a:cubicBezTo>
                  <a:cubicBezTo>
                    <a:pt x="1623" y="3721"/>
                    <a:pt x="1408" y="3763"/>
                    <a:pt x="1201" y="3859"/>
                  </a:cubicBezTo>
                  <a:cubicBezTo>
                    <a:pt x="367" y="4226"/>
                    <a:pt x="0" y="5193"/>
                    <a:pt x="367" y="6027"/>
                  </a:cubicBezTo>
                  <a:cubicBezTo>
                    <a:pt x="641" y="6650"/>
                    <a:pt x="1250" y="7031"/>
                    <a:pt x="1889" y="7031"/>
                  </a:cubicBezTo>
                  <a:cubicBezTo>
                    <a:pt x="2105" y="7031"/>
                    <a:pt x="2324" y="6987"/>
                    <a:pt x="2536" y="6894"/>
                  </a:cubicBezTo>
                  <a:cubicBezTo>
                    <a:pt x="2969" y="6728"/>
                    <a:pt x="3269" y="6361"/>
                    <a:pt x="3403" y="5960"/>
                  </a:cubicBezTo>
                  <a:cubicBezTo>
                    <a:pt x="3470" y="5760"/>
                    <a:pt x="3636" y="5527"/>
                    <a:pt x="3803" y="5260"/>
                  </a:cubicBezTo>
                  <a:lnTo>
                    <a:pt x="3803" y="5260"/>
                  </a:lnTo>
                  <a:cubicBezTo>
                    <a:pt x="4237" y="6361"/>
                    <a:pt x="4070" y="7361"/>
                    <a:pt x="3703" y="7895"/>
                  </a:cubicBezTo>
                  <a:lnTo>
                    <a:pt x="3803" y="8195"/>
                  </a:lnTo>
                  <a:lnTo>
                    <a:pt x="5204" y="7562"/>
                  </a:lnTo>
                  <a:lnTo>
                    <a:pt x="6605" y="6961"/>
                  </a:lnTo>
                  <a:lnTo>
                    <a:pt x="6472" y="6694"/>
                  </a:lnTo>
                  <a:cubicBezTo>
                    <a:pt x="5805" y="6594"/>
                    <a:pt x="4971" y="6027"/>
                    <a:pt x="4470" y="4960"/>
                  </a:cubicBezTo>
                  <a:lnTo>
                    <a:pt x="4470" y="4960"/>
                  </a:lnTo>
                  <a:cubicBezTo>
                    <a:pt x="4770" y="4993"/>
                    <a:pt x="5037" y="5060"/>
                    <a:pt x="5237" y="5160"/>
                  </a:cubicBezTo>
                  <a:cubicBezTo>
                    <a:pt x="5438" y="5243"/>
                    <a:pt x="5654" y="5285"/>
                    <a:pt x="5871" y="5285"/>
                  </a:cubicBezTo>
                  <a:cubicBezTo>
                    <a:pt x="6088" y="5285"/>
                    <a:pt x="6305" y="5243"/>
                    <a:pt x="6505" y="5160"/>
                  </a:cubicBezTo>
                  <a:cubicBezTo>
                    <a:pt x="7339" y="4793"/>
                    <a:pt x="7739" y="3826"/>
                    <a:pt x="7372" y="2958"/>
                  </a:cubicBezTo>
                  <a:cubicBezTo>
                    <a:pt x="7073" y="2335"/>
                    <a:pt x="6458" y="1954"/>
                    <a:pt x="5818" y="1954"/>
                  </a:cubicBezTo>
                  <a:cubicBezTo>
                    <a:pt x="5601" y="1954"/>
                    <a:pt x="5382" y="1998"/>
                    <a:pt x="5171" y="2091"/>
                  </a:cubicBezTo>
                  <a:cubicBezTo>
                    <a:pt x="4770" y="2291"/>
                    <a:pt x="4437" y="2625"/>
                    <a:pt x="4303" y="3058"/>
                  </a:cubicBezTo>
                  <a:cubicBezTo>
                    <a:pt x="4237" y="3225"/>
                    <a:pt x="4103" y="3459"/>
                    <a:pt x="3937" y="3692"/>
                  </a:cubicBezTo>
                  <a:cubicBezTo>
                    <a:pt x="3870" y="3258"/>
                    <a:pt x="3970" y="2625"/>
                    <a:pt x="4103" y="2291"/>
                  </a:cubicBezTo>
                  <a:cubicBezTo>
                    <a:pt x="4270" y="1891"/>
                    <a:pt x="4270" y="1424"/>
                    <a:pt x="4103" y="990"/>
                  </a:cubicBezTo>
                  <a:cubicBezTo>
                    <a:pt x="3827" y="363"/>
                    <a:pt x="3213" y="0"/>
                    <a:pt x="2570"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7313050" y="4694475"/>
              <a:ext cx="98425" cy="102600"/>
            </a:xfrm>
            <a:custGeom>
              <a:avLst/>
              <a:gdLst/>
              <a:ahLst/>
              <a:cxnLst/>
              <a:rect l="l" t="t" r="r" b="b"/>
              <a:pathLst>
                <a:path w="3937" h="4104" extrusionOk="0">
                  <a:moveTo>
                    <a:pt x="1969" y="1235"/>
                  </a:moveTo>
                  <a:cubicBezTo>
                    <a:pt x="2402" y="1235"/>
                    <a:pt x="2769" y="1602"/>
                    <a:pt x="2769" y="2069"/>
                  </a:cubicBezTo>
                  <a:cubicBezTo>
                    <a:pt x="2769" y="2502"/>
                    <a:pt x="2402" y="2903"/>
                    <a:pt x="1969" y="2903"/>
                  </a:cubicBezTo>
                  <a:cubicBezTo>
                    <a:pt x="1502" y="2903"/>
                    <a:pt x="1135" y="2502"/>
                    <a:pt x="1135" y="2069"/>
                  </a:cubicBezTo>
                  <a:cubicBezTo>
                    <a:pt x="1135" y="1602"/>
                    <a:pt x="1502" y="1235"/>
                    <a:pt x="1969" y="1235"/>
                  </a:cubicBezTo>
                  <a:close/>
                  <a:moveTo>
                    <a:pt x="1568" y="1"/>
                  </a:moveTo>
                  <a:cubicBezTo>
                    <a:pt x="1568" y="167"/>
                    <a:pt x="1535" y="268"/>
                    <a:pt x="1468" y="401"/>
                  </a:cubicBezTo>
                  <a:cubicBezTo>
                    <a:pt x="1308" y="652"/>
                    <a:pt x="1039" y="794"/>
                    <a:pt x="767" y="794"/>
                  </a:cubicBezTo>
                  <a:cubicBezTo>
                    <a:pt x="642" y="794"/>
                    <a:pt x="516" y="764"/>
                    <a:pt x="401" y="701"/>
                  </a:cubicBezTo>
                  <a:lnTo>
                    <a:pt x="0" y="1402"/>
                  </a:lnTo>
                  <a:cubicBezTo>
                    <a:pt x="101" y="1468"/>
                    <a:pt x="201" y="1535"/>
                    <a:pt x="267" y="1669"/>
                  </a:cubicBezTo>
                  <a:cubicBezTo>
                    <a:pt x="501" y="2035"/>
                    <a:pt x="367" y="2502"/>
                    <a:pt x="0" y="2736"/>
                  </a:cubicBezTo>
                  <a:lnTo>
                    <a:pt x="401" y="3436"/>
                  </a:lnTo>
                  <a:cubicBezTo>
                    <a:pt x="501" y="3370"/>
                    <a:pt x="634" y="3336"/>
                    <a:pt x="768" y="3336"/>
                  </a:cubicBezTo>
                  <a:cubicBezTo>
                    <a:pt x="1201" y="3336"/>
                    <a:pt x="1568" y="3670"/>
                    <a:pt x="1568" y="4104"/>
                  </a:cubicBezTo>
                  <a:lnTo>
                    <a:pt x="2369" y="4104"/>
                  </a:lnTo>
                  <a:cubicBezTo>
                    <a:pt x="2369" y="3970"/>
                    <a:pt x="2402" y="3837"/>
                    <a:pt x="2469" y="3703"/>
                  </a:cubicBezTo>
                  <a:cubicBezTo>
                    <a:pt x="2601" y="3461"/>
                    <a:pt x="2849" y="3335"/>
                    <a:pt x="3118" y="3335"/>
                  </a:cubicBezTo>
                  <a:cubicBezTo>
                    <a:pt x="3257" y="3335"/>
                    <a:pt x="3400" y="3368"/>
                    <a:pt x="3536" y="3436"/>
                  </a:cubicBezTo>
                  <a:lnTo>
                    <a:pt x="3937" y="2736"/>
                  </a:lnTo>
                  <a:cubicBezTo>
                    <a:pt x="3803" y="2669"/>
                    <a:pt x="3703" y="2569"/>
                    <a:pt x="3636" y="2469"/>
                  </a:cubicBezTo>
                  <a:cubicBezTo>
                    <a:pt x="3436" y="2069"/>
                    <a:pt x="3570" y="1602"/>
                    <a:pt x="3937" y="1402"/>
                  </a:cubicBezTo>
                  <a:lnTo>
                    <a:pt x="3536" y="701"/>
                  </a:lnTo>
                  <a:cubicBezTo>
                    <a:pt x="3403" y="768"/>
                    <a:pt x="3269" y="801"/>
                    <a:pt x="3136" y="801"/>
                  </a:cubicBezTo>
                  <a:cubicBezTo>
                    <a:pt x="2702" y="801"/>
                    <a:pt x="2369" y="434"/>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7396450" y="4429300"/>
              <a:ext cx="148450" cy="146775"/>
            </a:xfrm>
            <a:custGeom>
              <a:avLst/>
              <a:gdLst/>
              <a:ahLst/>
              <a:cxnLst/>
              <a:rect l="l" t="t" r="r" b="b"/>
              <a:pathLst>
                <a:path w="5938" h="5871" extrusionOk="0">
                  <a:moveTo>
                    <a:pt x="5204" y="0"/>
                  </a:moveTo>
                  <a:lnTo>
                    <a:pt x="2068" y="1268"/>
                  </a:lnTo>
                  <a:lnTo>
                    <a:pt x="1101" y="300"/>
                  </a:lnTo>
                  <a:cubicBezTo>
                    <a:pt x="916" y="115"/>
                    <a:pt x="693" y="19"/>
                    <a:pt x="503" y="19"/>
                  </a:cubicBezTo>
                  <a:cubicBezTo>
                    <a:pt x="384" y="19"/>
                    <a:pt x="277" y="57"/>
                    <a:pt x="200" y="134"/>
                  </a:cubicBezTo>
                  <a:cubicBezTo>
                    <a:pt x="0" y="334"/>
                    <a:pt x="67" y="734"/>
                    <a:pt x="367" y="1034"/>
                  </a:cubicBezTo>
                  <a:lnTo>
                    <a:pt x="1334" y="2002"/>
                  </a:lnTo>
                  <a:lnTo>
                    <a:pt x="67" y="5137"/>
                  </a:lnTo>
                  <a:lnTo>
                    <a:pt x="801" y="5871"/>
                  </a:lnTo>
                  <a:lnTo>
                    <a:pt x="2702" y="3369"/>
                  </a:lnTo>
                  <a:lnTo>
                    <a:pt x="3736" y="4403"/>
                  </a:lnTo>
                  <a:lnTo>
                    <a:pt x="3736" y="5871"/>
                  </a:lnTo>
                  <a:lnTo>
                    <a:pt x="4470" y="5871"/>
                  </a:lnTo>
                  <a:lnTo>
                    <a:pt x="4837" y="4770"/>
                  </a:lnTo>
                  <a:lnTo>
                    <a:pt x="5938" y="4403"/>
                  </a:lnTo>
                  <a:lnTo>
                    <a:pt x="5938" y="3669"/>
                  </a:lnTo>
                  <a:lnTo>
                    <a:pt x="4470" y="3669"/>
                  </a:lnTo>
                  <a:lnTo>
                    <a:pt x="3436" y="2635"/>
                  </a:lnTo>
                  <a:lnTo>
                    <a:pt x="5938" y="767"/>
                  </a:lnTo>
                  <a:lnTo>
                    <a:pt x="5204"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7578250" y="4524675"/>
              <a:ext cx="50875" cy="92525"/>
            </a:xfrm>
            <a:custGeom>
              <a:avLst/>
              <a:gdLst/>
              <a:ahLst/>
              <a:cxnLst/>
              <a:rect l="l" t="t" r="r" b="b"/>
              <a:pathLst>
                <a:path w="2035" h="3701" extrusionOk="0">
                  <a:moveTo>
                    <a:pt x="836" y="0"/>
                  </a:moveTo>
                  <a:cubicBezTo>
                    <a:pt x="781" y="0"/>
                    <a:pt x="724" y="7"/>
                    <a:pt x="667" y="21"/>
                  </a:cubicBezTo>
                  <a:cubicBezTo>
                    <a:pt x="267" y="88"/>
                    <a:pt x="0" y="488"/>
                    <a:pt x="67" y="888"/>
                  </a:cubicBezTo>
                  <a:lnTo>
                    <a:pt x="267" y="1789"/>
                  </a:lnTo>
                  <a:cubicBezTo>
                    <a:pt x="326" y="2144"/>
                    <a:pt x="621" y="2367"/>
                    <a:pt x="966" y="2367"/>
                  </a:cubicBezTo>
                  <a:cubicBezTo>
                    <a:pt x="1010" y="2367"/>
                    <a:pt x="1055" y="2364"/>
                    <a:pt x="1101" y="2356"/>
                  </a:cubicBezTo>
                  <a:lnTo>
                    <a:pt x="1134" y="2356"/>
                  </a:lnTo>
                  <a:cubicBezTo>
                    <a:pt x="1168" y="2356"/>
                    <a:pt x="1201" y="2323"/>
                    <a:pt x="1234" y="2323"/>
                  </a:cubicBezTo>
                  <a:lnTo>
                    <a:pt x="1168" y="1989"/>
                  </a:lnTo>
                  <a:cubicBezTo>
                    <a:pt x="1134" y="2023"/>
                    <a:pt x="1101" y="2023"/>
                    <a:pt x="1067" y="2023"/>
                  </a:cubicBezTo>
                  <a:lnTo>
                    <a:pt x="1034" y="2023"/>
                  </a:lnTo>
                  <a:cubicBezTo>
                    <a:pt x="1013" y="2026"/>
                    <a:pt x="993" y="2028"/>
                    <a:pt x="972" y="2028"/>
                  </a:cubicBezTo>
                  <a:cubicBezTo>
                    <a:pt x="794" y="2028"/>
                    <a:pt x="627" y="1902"/>
                    <a:pt x="567" y="1722"/>
                  </a:cubicBezTo>
                  <a:lnTo>
                    <a:pt x="400" y="822"/>
                  </a:lnTo>
                  <a:cubicBezTo>
                    <a:pt x="367" y="588"/>
                    <a:pt x="500" y="388"/>
                    <a:pt x="734" y="355"/>
                  </a:cubicBezTo>
                  <a:cubicBezTo>
                    <a:pt x="764" y="345"/>
                    <a:pt x="796" y="340"/>
                    <a:pt x="827" y="340"/>
                  </a:cubicBezTo>
                  <a:cubicBezTo>
                    <a:pt x="1001" y="340"/>
                    <a:pt x="1173" y="485"/>
                    <a:pt x="1201" y="655"/>
                  </a:cubicBezTo>
                  <a:lnTo>
                    <a:pt x="1268" y="1055"/>
                  </a:lnTo>
                  <a:cubicBezTo>
                    <a:pt x="1401" y="1089"/>
                    <a:pt x="1534" y="1155"/>
                    <a:pt x="1635" y="1222"/>
                  </a:cubicBezTo>
                  <a:lnTo>
                    <a:pt x="1534" y="588"/>
                  </a:lnTo>
                  <a:cubicBezTo>
                    <a:pt x="1449" y="245"/>
                    <a:pt x="1167" y="0"/>
                    <a:pt x="836" y="0"/>
                  </a:cubicBezTo>
                  <a:close/>
                  <a:moveTo>
                    <a:pt x="1103" y="1334"/>
                  </a:moveTo>
                  <a:cubicBezTo>
                    <a:pt x="1048" y="1334"/>
                    <a:pt x="991" y="1341"/>
                    <a:pt x="934" y="1355"/>
                  </a:cubicBezTo>
                  <a:lnTo>
                    <a:pt x="901" y="1355"/>
                  </a:lnTo>
                  <a:cubicBezTo>
                    <a:pt x="867" y="1355"/>
                    <a:pt x="834" y="1355"/>
                    <a:pt x="834" y="1389"/>
                  </a:cubicBezTo>
                  <a:lnTo>
                    <a:pt x="901" y="1722"/>
                  </a:lnTo>
                  <a:cubicBezTo>
                    <a:pt x="901" y="1689"/>
                    <a:pt x="934" y="1689"/>
                    <a:pt x="967" y="1689"/>
                  </a:cubicBezTo>
                  <a:lnTo>
                    <a:pt x="1001" y="1656"/>
                  </a:lnTo>
                  <a:cubicBezTo>
                    <a:pt x="1021" y="1652"/>
                    <a:pt x="1042" y="1651"/>
                    <a:pt x="1063" y="1651"/>
                  </a:cubicBezTo>
                  <a:cubicBezTo>
                    <a:pt x="1246" y="1651"/>
                    <a:pt x="1438" y="1780"/>
                    <a:pt x="1468" y="1989"/>
                  </a:cubicBezTo>
                  <a:lnTo>
                    <a:pt x="1635" y="2890"/>
                  </a:lnTo>
                  <a:cubicBezTo>
                    <a:pt x="1668" y="3090"/>
                    <a:pt x="1534" y="3324"/>
                    <a:pt x="1334" y="3357"/>
                  </a:cubicBezTo>
                  <a:lnTo>
                    <a:pt x="1301" y="3357"/>
                  </a:lnTo>
                  <a:cubicBezTo>
                    <a:pt x="1280" y="3360"/>
                    <a:pt x="1260" y="3362"/>
                    <a:pt x="1239" y="3362"/>
                  </a:cubicBezTo>
                  <a:cubicBezTo>
                    <a:pt x="1061" y="3362"/>
                    <a:pt x="894" y="3236"/>
                    <a:pt x="834" y="3057"/>
                  </a:cubicBezTo>
                  <a:lnTo>
                    <a:pt x="767" y="2623"/>
                  </a:lnTo>
                  <a:cubicBezTo>
                    <a:pt x="634" y="2623"/>
                    <a:pt x="500" y="2556"/>
                    <a:pt x="400" y="2490"/>
                  </a:cubicBezTo>
                  <a:lnTo>
                    <a:pt x="400" y="2490"/>
                  </a:lnTo>
                  <a:lnTo>
                    <a:pt x="500" y="3123"/>
                  </a:lnTo>
                  <a:cubicBezTo>
                    <a:pt x="590" y="3452"/>
                    <a:pt x="894" y="3701"/>
                    <a:pt x="1244" y="3701"/>
                  </a:cubicBezTo>
                  <a:cubicBezTo>
                    <a:pt x="1285" y="3701"/>
                    <a:pt x="1326" y="3697"/>
                    <a:pt x="1368" y="3690"/>
                  </a:cubicBezTo>
                  <a:cubicBezTo>
                    <a:pt x="1768" y="3624"/>
                    <a:pt x="2035" y="3223"/>
                    <a:pt x="1968" y="2823"/>
                  </a:cubicBezTo>
                  <a:lnTo>
                    <a:pt x="1768" y="1923"/>
                  </a:lnTo>
                  <a:cubicBezTo>
                    <a:pt x="1711" y="1579"/>
                    <a:pt x="1433" y="1334"/>
                    <a:pt x="1103" y="133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7176275" y="4499350"/>
              <a:ext cx="194350" cy="194325"/>
            </a:xfrm>
            <a:custGeom>
              <a:avLst/>
              <a:gdLst/>
              <a:ahLst/>
              <a:cxnLst/>
              <a:rect l="l" t="t" r="r" b="b"/>
              <a:pathLst>
                <a:path w="7774" h="7773" extrusionOk="0">
                  <a:moveTo>
                    <a:pt x="7773" y="0"/>
                  </a:moveTo>
                  <a:lnTo>
                    <a:pt x="2403" y="1468"/>
                  </a:lnTo>
                  <a:lnTo>
                    <a:pt x="2403" y="2902"/>
                  </a:lnTo>
                  <a:lnTo>
                    <a:pt x="2403" y="5471"/>
                  </a:lnTo>
                  <a:cubicBezTo>
                    <a:pt x="2202" y="5404"/>
                    <a:pt x="1936" y="5337"/>
                    <a:pt x="1702" y="5337"/>
                  </a:cubicBezTo>
                  <a:cubicBezTo>
                    <a:pt x="735" y="5337"/>
                    <a:pt x="1" y="5904"/>
                    <a:pt x="1" y="6571"/>
                  </a:cubicBezTo>
                  <a:cubicBezTo>
                    <a:pt x="1" y="7239"/>
                    <a:pt x="735" y="7772"/>
                    <a:pt x="1702" y="7772"/>
                  </a:cubicBezTo>
                  <a:cubicBezTo>
                    <a:pt x="2636" y="7772"/>
                    <a:pt x="3403" y="7239"/>
                    <a:pt x="3403" y="6571"/>
                  </a:cubicBezTo>
                  <a:lnTo>
                    <a:pt x="3403" y="2936"/>
                  </a:lnTo>
                  <a:lnTo>
                    <a:pt x="6806" y="2002"/>
                  </a:lnTo>
                  <a:lnTo>
                    <a:pt x="6806" y="4503"/>
                  </a:lnTo>
                  <a:cubicBezTo>
                    <a:pt x="6572" y="4437"/>
                    <a:pt x="6339" y="4370"/>
                    <a:pt x="6072" y="4370"/>
                  </a:cubicBezTo>
                  <a:cubicBezTo>
                    <a:pt x="5138" y="4370"/>
                    <a:pt x="4371" y="4937"/>
                    <a:pt x="4371" y="5604"/>
                  </a:cubicBezTo>
                  <a:cubicBezTo>
                    <a:pt x="4371" y="6271"/>
                    <a:pt x="5138" y="6805"/>
                    <a:pt x="6072" y="6805"/>
                  </a:cubicBezTo>
                  <a:cubicBezTo>
                    <a:pt x="7006" y="6805"/>
                    <a:pt x="7773" y="6271"/>
                    <a:pt x="7773" y="5604"/>
                  </a:cubicBezTo>
                  <a:lnTo>
                    <a:pt x="7773" y="1468"/>
                  </a:lnTo>
                  <a:lnTo>
                    <a:pt x="7773" y="500"/>
                  </a:lnTo>
                  <a:lnTo>
                    <a:pt x="7773"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7333900" y="4071525"/>
              <a:ext cx="136775" cy="192675"/>
            </a:xfrm>
            <a:custGeom>
              <a:avLst/>
              <a:gdLst/>
              <a:ahLst/>
              <a:cxnLst/>
              <a:rect l="l" t="t" r="r" b="b"/>
              <a:pathLst>
                <a:path w="5471" h="7707" extrusionOk="0">
                  <a:moveTo>
                    <a:pt x="5071" y="3503"/>
                  </a:moveTo>
                  <a:cubicBezTo>
                    <a:pt x="4871" y="3503"/>
                    <a:pt x="4704" y="3670"/>
                    <a:pt x="4704" y="3904"/>
                  </a:cubicBezTo>
                  <a:cubicBezTo>
                    <a:pt x="4670" y="4104"/>
                    <a:pt x="4871" y="4271"/>
                    <a:pt x="5071" y="4304"/>
                  </a:cubicBezTo>
                  <a:cubicBezTo>
                    <a:pt x="5304" y="4304"/>
                    <a:pt x="5471" y="4104"/>
                    <a:pt x="5471" y="3904"/>
                  </a:cubicBezTo>
                  <a:cubicBezTo>
                    <a:pt x="5471" y="3703"/>
                    <a:pt x="5304" y="3503"/>
                    <a:pt x="5071" y="3503"/>
                  </a:cubicBezTo>
                  <a:close/>
                  <a:moveTo>
                    <a:pt x="3836" y="2236"/>
                  </a:moveTo>
                  <a:cubicBezTo>
                    <a:pt x="3403" y="2636"/>
                    <a:pt x="3136" y="3236"/>
                    <a:pt x="3136" y="3870"/>
                  </a:cubicBezTo>
                  <a:cubicBezTo>
                    <a:pt x="3103" y="4504"/>
                    <a:pt x="3369" y="5104"/>
                    <a:pt x="3803" y="5538"/>
                  </a:cubicBezTo>
                  <a:lnTo>
                    <a:pt x="4337" y="5004"/>
                  </a:lnTo>
                  <a:cubicBezTo>
                    <a:pt x="4070" y="4704"/>
                    <a:pt x="3903" y="4304"/>
                    <a:pt x="3903" y="3870"/>
                  </a:cubicBezTo>
                  <a:cubicBezTo>
                    <a:pt x="3903" y="3437"/>
                    <a:pt x="4103" y="3070"/>
                    <a:pt x="4370" y="2769"/>
                  </a:cubicBezTo>
                  <a:lnTo>
                    <a:pt x="3836" y="2236"/>
                  </a:lnTo>
                  <a:close/>
                  <a:moveTo>
                    <a:pt x="2736" y="1102"/>
                  </a:moveTo>
                  <a:cubicBezTo>
                    <a:pt x="2002" y="1835"/>
                    <a:pt x="1568" y="2803"/>
                    <a:pt x="1568" y="3870"/>
                  </a:cubicBezTo>
                  <a:cubicBezTo>
                    <a:pt x="1568" y="4904"/>
                    <a:pt x="1935" y="5872"/>
                    <a:pt x="2669" y="6639"/>
                  </a:cubicBezTo>
                  <a:lnTo>
                    <a:pt x="3236" y="6072"/>
                  </a:lnTo>
                  <a:cubicBezTo>
                    <a:pt x="2636" y="5505"/>
                    <a:pt x="2335" y="4704"/>
                    <a:pt x="2335" y="3870"/>
                  </a:cubicBezTo>
                  <a:cubicBezTo>
                    <a:pt x="2369" y="3036"/>
                    <a:pt x="2702" y="2269"/>
                    <a:pt x="3303" y="1669"/>
                  </a:cubicBezTo>
                  <a:lnTo>
                    <a:pt x="2736" y="1102"/>
                  </a:lnTo>
                  <a:close/>
                  <a:moveTo>
                    <a:pt x="1668" y="1"/>
                  </a:moveTo>
                  <a:cubicBezTo>
                    <a:pt x="1135" y="501"/>
                    <a:pt x="734" y="1068"/>
                    <a:pt x="467" y="1702"/>
                  </a:cubicBezTo>
                  <a:cubicBezTo>
                    <a:pt x="167" y="2369"/>
                    <a:pt x="0" y="3103"/>
                    <a:pt x="0" y="3837"/>
                  </a:cubicBezTo>
                  <a:cubicBezTo>
                    <a:pt x="0" y="4571"/>
                    <a:pt x="134" y="5305"/>
                    <a:pt x="401" y="5972"/>
                  </a:cubicBezTo>
                  <a:cubicBezTo>
                    <a:pt x="668" y="6639"/>
                    <a:pt x="1068" y="7206"/>
                    <a:pt x="1568" y="7706"/>
                  </a:cubicBezTo>
                  <a:lnTo>
                    <a:pt x="2135" y="7173"/>
                  </a:lnTo>
                  <a:cubicBezTo>
                    <a:pt x="1235" y="6272"/>
                    <a:pt x="768" y="5104"/>
                    <a:pt x="801" y="3837"/>
                  </a:cubicBezTo>
                  <a:cubicBezTo>
                    <a:pt x="801" y="2603"/>
                    <a:pt x="1301" y="1435"/>
                    <a:pt x="2202" y="568"/>
                  </a:cubicBezTo>
                  <a:lnTo>
                    <a:pt x="1668"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7283025" y="4279175"/>
              <a:ext cx="131775" cy="132625"/>
            </a:xfrm>
            <a:custGeom>
              <a:avLst/>
              <a:gdLst/>
              <a:ahLst/>
              <a:cxnLst/>
              <a:rect l="l" t="t" r="r" b="b"/>
              <a:pathLst>
                <a:path w="5271" h="5305" extrusionOk="0">
                  <a:moveTo>
                    <a:pt x="1001" y="468"/>
                  </a:moveTo>
                  <a:lnTo>
                    <a:pt x="1001" y="1002"/>
                  </a:lnTo>
                  <a:lnTo>
                    <a:pt x="468" y="1002"/>
                  </a:lnTo>
                  <a:lnTo>
                    <a:pt x="1001" y="468"/>
                  </a:lnTo>
                  <a:close/>
                  <a:moveTo>
                    <a:pt x="2969" y="1802"/>
                  </a:moveTo>
                  <a:lnTo>
                    <a:pt x="2969" y="2336"/>
                  </a:lnTo>
                  <a:lnTo>
                    <a:pt x="2436" y="2336"/>
                  </a:lnTo>
                  <a:lnTo>
                    <a:pt x="2969" y="1802"/>
                  </a:lnTo>
                  <a:close/>
                  <a:moveTo>
                    <a:pt x="1335" y="334"/>
                  </a:moveTo>
                  <a:lnTo>
                    <a:pt x="2969" y="368"/>
                  </a:lnTo>
                  <a:lnTo>
                    <a:pt x="2969" y="1335"/>
                  </a:lnTo>
                  <a:lnTo>
                    <a:pt x="1969" y="2302"/>
                  </a:lnTo>
                  <a:lnTo>
                    <a:pt x="1969" y="3637"/>
                  </a:lnTo>
                  <a:lnTo>
                    <a:pt x="334" y="3603"/>
                  </a:lnTo>
                  <a:lnTo>
                    <a:pt x="334" y="1302"/>
                  </a:lnTo>
                  <a:lnTo>
                    <a:pt x="1335" y="1335"/>
                  </a:lnTo>
                  <a:lnTo>
                    <a:pt x="1335" y="334"/>
                  </a:lnTo>
                  <a:close/>
                  <a:moveTo>
                    <a:pt x="4937" y="1669"/>
                  </a:moveTo>
                  <a:lnTo>
                    <a:pt x="4904" y="4971"/>
                  </a:lnTo>
                  <a:lnTo>
                    <a:pt x="2269" y="4938"/>
                  </a:lnTo>
                  <a:lnTo>
                    <a:pt x="2302" y="2636"/>
                  </a:lnTo>
                  <a:lnTo>
                    <a:pt x="3270" y="2636"/>
                  </a:lnTo>
                  <a:lnTo>
                    <a:pt x="3303" y="1669"/>
                  </a:lnTo>
                  <a:close/>
                  <a:moveTo>
                    <a:pt x="1001" y="1"/>
                  </a:moveTo>
                  <a:lnTo>
                    <a:pt x="1" y="968"/>
                  </a:lnTo>
                  <a:lnTo>
                    <a:pt x="1" y="3937"/>
                  </a:lnTo>
                  <a:lnTo>
                    <a:pt x="1969" y="3937"/>
                  </a:lnTo>
                  <a:lnTo>
                    <a:pt x="1935" y="5271"/>
                  </a:lnTo>
                  <a:lnTo>
                    <a:pt x="5238" y="5305"/>
                  </a:lnTo>
                  <a:lnTo>
                    <a:pt x="5271" y="1368"/>
                  </a:lnTo>
                  <a:lnTo>
                    <a:pt x="3303" y="1335"/>
                  </a:lnTo>
                  <a:lnTo>
                    <a:pt x="3303" y="34"/>
                  </a:lnTo>
                  <a:lnTo>
                    <a:pt x="100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7110400" y="5236425"/>
              <a:ext cx="216025" cy="180000"/>
            </a:xfrm>
            <a:custGeom>
              <a:avLst/>
              <a:gdLst/>
              <a:ahLst/>
              <a:cxnLst/>
              <a:rect l="l" t="t" r="r" b="b"/>
              <a:pathLst>
                <a:path w="8641" h="7200" extrusionOk="0">
                  <a:moveTo>
                    <a:pt x="6674" y="463"/>
                  </a:moveTo>
                  <a:cubicBezTo>
                    <a:pt x="6782" y="463"/>
                    <a:pt x="6878" y="528"/>
                    <a:pt x="6906" y="639"/>
                  </a:cubicBezTo>
                  <a:lnTo>
                    <a:pt x="7106" y="1306"/>
                  </a:lnTo>
                  <a:lnTo>
                    <a:pt x="768" y="3174"/>
                  </a:lnTo>
                  <a:lnTo>
                    <a:pt x="568" y="2473"/>
                  </a:lnTo>
                  <a:cubicBezTo>
                    <a:pt x="534" y="2373"/>
                    <a:pt x="601" y="2240"/>
                    <a:pt x="735" y="2206"/>
                  </a:cubicBezTo>
                  <a:lnTo>
                    <a:pt x="6605" y="472"/>
                  </a:lnTo>
                  <a:cubicBezTo>
                    <a:pt x="6628" y="466"/>
                    <a:pt x="6651" y="463"/>
                    <a:pt x="6674" y="463"/>
                  </a:cubicBezTo>
                  <a:close/>
                  <a:moveTo>
                    <a:pt x="4137" y="4608"/>
                  </a:moveTo>
                  <a:lnTo>
                    <a:pt x="3703" y="4775"/>
                  </a:lnTo>
                  <a:lnTo>
                    <a:pt x="3937" y="5676"/>
                  </a:lnTo>
                  <a:lnTo>
                    <a:pt x="4404" y="5542"/>
                  </a:lnTo>
                  <a:lnTo>
                    <a:pt x="4137" y="4608"/>
                  </a:lnTo>
                  <a:close/>
                  <a:moveTo>
                    <a:pt x="3236" y="4908"/>
                  </a:moveTo>
                  <a:lnTo>
                    <a:pt x="2769" y="5042"/>
                  </a:lnTo>
                  <a:lnTo>
                    <a:pt x="3036" y="5942"/>
                  </a:lnTo>
                  <a:lnTo>
                    <a:pt x="3503" y="5809"/>
                  </a:lnTo>
                  <a:lnTo>
                    <a:pt x="3236" y="4908"/>
                  </a:lnTo>
                  <a:close/>
                  <a:moveTo>
                    <a:pt x="2336" y="5142"/>
                  </a:moveTo>
                  <a:lnTo>
                    <a:pt x="1869" y="5275"/>
                  </a:lnTo>
                  <a:lnTo>
                    <a:pt x="2136" y="6209"/>
                  </a:lnTo>
                  <a:lnTo>
                    <a:pt x="2603" y="6043"/>
                  </a:lnTo>
                  <a:lnTo>
                    <a:pt x="2336" y="5142"/>
                  </a:lnTo>
                  <a:close/>
                  <a:moveTo>
                    <a:pt x="7473" y="2673"/>
                  </a:moveTo>
                  <a:lnTo>
                    <a:pt x="8073" y="4708"/>
                  </a:lnTo>
                  <a:cubicBezTo>
                    <a:pt x="8106" y="4808"/>
                    <a:pt x="8040" y="4942"/>
                    <a:pt x="7940" y="5008"/>
                  </a:cubicBezTo>
                  <a:lnTo>
                    <a:pt x="2035" y="6710"/>
                  </a:lnTo>
                  <a:cubicBezTo>
                    <a:pt x="2018" y="6715"/>
                    <a:pt x="2000" y="6718"/>
                    <a:pt x="1982" y="6718"/>
                  </a:cubicBezTo>
                  <a:cubicBezTo>
                    <a:pt x="1893" y="6718"/>
                    <a:pt x="1796" y="6653"/>
                    <a:pt x="1769" y="6543"/>
                  </a:cubicBezTo>
                  <a:lnTo>
                    <a:pt x="1168" y="4508"/>
                  </a:lnTo>
                  <a:lnTo>
                    <a:pt x="7473" y="2673"/>
                  </a:lnTo>
                  <a:close/>
                  <a:moveTo>
                    <a:pt x="6687" y="0"/>
                  </a:moveTo>
                  <a:cubicBezTo>
                    <a:pt x="6615" y="0"/>
                    <a:pt x="6543" y="12"/>
                    <a:pt x="6472" y="38"/>
                  </a:cubicBezTo>
                  <a:lnTo>
                    <a:pt x="601" y="1739"/>
                  </a:lnTo>
                  <a:cubicBezTo>
                    <a:pt x="234" y="1840"/>
                    <a:pt x="1" y="2240"/>
                    <a:pt x="101" y="2607"/>
                  </a:cubicBezTo>
                  <a:lnTo>
                    <a:pt x="1302" y="6676"/>
                  </a:lnTo>
                  <a:cubicBezTo>
                    <a:pt x="1386" y="6985"/>
                    <a:pt x="1683" y="7200"/>
                    <a:pt x="1994" y="7200"/>
                  </a:cubicBezTo>
                  <a:cubicBezTo>
                    <a:pt x="2052" y="7200"/>
                    <a:pt x="2111" y="7192"/>
                    <a:pt x="2169" y="7177"/>
                  </a:cubicBezTo>
                  <a:lnTo>
                    <a:pt x="8040" y="5442"/>
                  </a:lnTo>
                  <a:cubicBezTo>
                    <a:pt x="8440" y="5342"/>
                    <a:pt x="8640" y="4942"/>
                    <a:pt x="8540" y="4575"/>
                  </a:cubicBezTo>
                  <a:lnTo>
                    <a:pt x="7339" y="505"/>
                  </a:lnTo>
                  <a:cubicBezTo>
                    <a:pt x="7259" y="209"/>
                    <a:pt x="6983" y="0"/>
                    <a:pt x="668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7191300" y="3897250"/>
              <a:ext cx="192775" cy="202650"/>
            </a:xfrm>
            <a:custGeom>
              <a:avLst/>
              <a:gdLst/>
              <a:ahLst/>
              <a:cxnLst/>
              <a:rect l="l" t="t" r="r" b="b"/>
              <a:pathLst>
                <a:path w="7711" h="8106" extrusionOk="0">
                  <a:moveTo>
                    <a:pt x="3036" y="0"/>
                  </a:moveTo>
                  <a:lnTo>
                    <a:pt x="0" y="3036"/>
                  </a:lnTo>
                  <a:lnTo>
                    <a:pt x="3036" y="6071"/>
                  </a:lnTo>
                  <a:lnTo>
                    <a:pt x="3036" y="4070"/>
                  </a:lnTo>
                  <a:cubicBezTo>
                    <a:pt x="3083" y="4069"/>
                    <a:pt x="3129" y="4068"/>
                    <a:pt x="3175" y="4068"/>
                  </a:cubicBezTo>
                  <a:cubicBezTo>
                    <a:pt x="6567" y="4068"/>
                    <a:pt x="6393" y="6493"/>
                    <a:pt x="5504" y="8106"/>
                  </a:cubicBezTo>
                  <a:cubicBezTo>
                    <a:pt x="7710" y="5735"/>
                    <a:pt x="7284" y="1966"/>
                    <a:pt x="3197" y="1966"/>
                  </a:cubicBezTo>
                  <a:cubicBezTo>
                    <a:pt x="3144" y="1966"/>
                    <a:pt x="3090" y="1967"/>
                    <a:pt x="3036" y="1968"/>
                  </a:cubicBezTo>
                  <a:lnTo>
                    <a:pt x="30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7135425" y="4051525"/>
              <a:ext cx="180150" cy="127300"/>
            </a:xfrm>
            <a:custGeom>
              <a:avLst/>
              <a:gdLst/>
              <a:ahLst/>
              <a:cxnLst/>
              <a:rect l="l" t="t" r="r" b="b"/>
              <a:pathLst>
                <a:path w="7206" h="5092" extrusionOk="0">
                  <a:moveTo>
                    <a:pt x="1435" y="434"/>
                  </a:moveTo>
                  <a:lnTo>
                    <a:pt x="3803" y="1735"/>
                  </a:lnTo>
                  <a:lnTo>
                    <a:pt x="3603" y="2068"/>
                  </a:lnTo>
                  <a:lnTo>
                    <a:pt x="1235" y="801"/>
                  </a:lnTo>
                  <a:lnTo>
                    <a:pt x="1435" y="434"/>
                  </a:lnTo>
                  <a:close/>
                  <a:moveTo>
                    <a:pt x="5992" y="1922"/>
                  </a:moveTo>
                  <a:cubicBezTo>
                    <a:pt x="6019" y="1922"/>
                    <a:pt x="6046" y="1927"/>
                    <a:pt x="6071" y="1935"/>
                  </a:cubicBezTo>
                  <a:lnTo>
                    <a:pt x="6405" y="2135"/>
                  </a:lnTo>
                  <a:cubicBezTo>
                    <a:pt x="6505" y="2168"/>
                    <a:pt x="6538" y="2302"/>
                    <a:pt x="6505" y="2402"/>
                  </a:cubicBezTo>
                  <a:lnTo>
                    <a:pt x="5371" y="4470"/>
                  </a:lnTo>
                  <a:cubicBezTo>
                    <a:pt x="5328" y="4535"/>
                    <a:pt x="5271" y="4572"/>
                    <a:pt x="5209" y="4572"/>
                  </a:cubicBezTo>
                  <a:cubicBezTo>
                    <a:pt x="5175" y="4572"/>
                    <a:pt x="5139" y="4560"/>
                    <a:pt x="5104" y="4537"/>
                  </a:cubicBezTo>
                  <a:lnTo>
                    <a:pt x="4770" y="4370"/>
                  </a:lnTo>
                  <a:cubicBezTo>
                    <a:pt x="4670" y="4303"/>
                    <a:pt x="4637" y="4170"/>
                    <a:pt x="4670" y="4103"/>
                  </a:cubicBezTo>
                  <a:lnTo>
                    <a:pt x="5805" y="2035"/>
                  </a:lnTo>
                  <a:cubicBezTo>
                    <a:pt x="5830" y="1960"/>
                    <a:pt x="5911" y="1922"/>
                    <a:pt x="5992" y="1922"/>
                  </a:cubicBezTo>
                  <a:close/>
                  <a:moveTo>
                    <a:pt x="1368" y="0"/>
                  </a:moveTo>
                  <a:lnTo>
                    <a:pt x="0" y="200"/>
                  </a:lnTo>
                  <a:lnTo>
                    <a:pt x="334" y="1335"/>
                  </a:lnTo>
                  <a:lnTo>
                    <a:pt x="701" y="1201"/>
                  </a:lnTo>
                  <a:lnTo>
                    <a:pt x="934" y="1968"/>
                  </a:lnTo>
                  <a:lnTo>
                    <a:pt x="1668" y="1735"/>
                  </a:lnTo>
                  <a:lnTo>
                    <a:pt x="1902" y="2502"/>
                  </a:lnTo>
                  <a:lnTo>
                    <a:pt x="2636" y="2269"/>
                  </a:lnTo>
                  <a:lnTo>
                    <a:pt x="2869" y="3036"/>
                  </a:lnTo>
                  <a:lnTo>
                    <a:pt x="3303" y="2902"/>
                  </a:lnTo>
                  <a:lnTo>
                    <a:pt x="3303" y="2902"/>
                  </a:lnTo>
                  <a:cubicBezTo>
                    <a:pt x="3269" y="2936"/>
                    <a:pt x="3269" y="3002"/>
                    <a:pt x="3269" y="3036"/>
                  </a:cubicBezTo>
                  <a:lnTo>
                    <a:pt x="3103" y="3970"/>
                  </a:lnTo>
                  <a:cubicBezTo>
                    <a:pt x="3036" y="4203"/>
                    <a:pt x="3203" y="4403"/>
                    <a:pt x="3403" y="4470"/>
                  </a:cubicBezTo>
                  <a:lnTo>
                    <a:pt x="5338" y="5071"/>
                  </a:lnTo>
                  <a:cubicBezTo>
                    <a:pt x="5380" y="5085"/>
                    <a:pt x="5426" y="5091"/>
                    <a:pt x="5473" y="5091"/>
                  </a:cubicBezTo>
                  <a:cubicBezTo>
                    <a:pt x="5644" y="5091"/>
                    <a:pt x="5826" y="5002"/>
                    <a:pt x="5905" y="4870"/>
                  </a:cubicBezTo>
                  <a:lnTo>
                    <a:pt x="6305" y="4070"/>
                  </a:lnTo>
                  <a:cubicBezTo>
                    <a:pt x="6405" y="3903"/>
                    <a:pt x="6572" y="3603"/>
                    <a:pt x="6705" y="3403"/>
                  </a:cubicBezTo>
                  <a:lnTo>
                    <a:pt x="7105" y="2635"/>
                  </a:lnTo>
                  <a:cubicBezTo>
                    <a:pt x="7206" y="2435"/>
                    <a:pt x="7172" y="2168"/>
                    <a:pt x="7005" y="2035"/>
                  </a:cubicBezTo>
                  <a:lnTo>
                    <a:pt x="5438" y="734"/>
                  </a:lnTo>
                  <a:cubicBezTo>
                    <a:pt x="5354" y="667"/>
                    <a:pt x="5246" y="634"/>
                    <a:pt x="5137" y="634"/>
                  </a:cubicBezTo>
                  <a:cubicBezTo>
                    <a:pt x="5029" y="634"/>
                    <a:pt x="4921" y="667"/>
                    <a:pt x="4837" y="734"/>
                  </a:cubicBezTo>
                  <a:lnTo>
                    <a:pt x="4137" y="1401"/>
                  </a:lnTo>
                  <a:cubicBezTo>
                    <a:pt x="4137" y="1435"/>
                    <a:pt x="4103" y="1435"/>
                    <a:pt x="4070" y="1468"/>
                  </a:cubicBezTo>
                  <a:lnTo>
                    <a:pt x="136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7007000" y="5122275"/>
              <a:ext cx="145125" cy="126800"/>
            </a:xfrm>
            <a:custGeom>
              <a:avLst/>
              <a:gdLst/>
              <a:ahLst/>
              <a:cxnLst/>
              <a:rect l="l" t="t" r="r" b="b"/>
              <a:pathLst>
                <a:path w="5805" h="5072" extrusionOk="0">
                  <a:moveTo>
                    <a:pt x="4570" y="368"/>
                  </a:moveTo>
                  <a:lnTo>
                    <a:pt x="4937" y="735"/>
                  </a:lnTo>
                  <a:lnTo>
                    <a:pt x="901" y="735"/>
                  </a:lnTo>
                  <a:lnTo>
                    <a:pt x="1235" y="368"/>
                  </a:lnTo>
                  <a:close/>
                  <a:moveTo>
                    <a:pt x="3636" y="1802"/>
                  </a:moveTo>
                  <a:lnTo>
                    <a:pt x="3636" y="2903"/>
                  </a:lnTo>
                  <a:lnTo>
                    <a:pt x="4737" y="2903"/>
                  </a:lnTo>
                  <a:lnTo>
                    <a:pt x="2902" y="4337"/>
                  </a:lnTo>
                  <a:lnTo>
                    <a:pt x="1101" y="2903"/>
                  </a:lnTo>
                  <a:lnTo>
                    <a:pt x="2202" y="2903"/>
                  </a:lnTo>
                  <a:lnTo>
                    <a:pt x="2202" y="1802"/>
                  </a:lnTo>
                  <a:close/>
                  <a:moveTo>
                    <a:pt x="1101" y="1"/>
                  </a:moveTo>
                  <a:lnTo>
                    <a:pt x="0" y="1102"/>
                  </a:lnTo>
                  <a:lnTo>
                    <a:pt x="0" y="4904"/>
                  </a:lnTo>
                  <a:cubicBezTo>
                    <a:pt x="0" y="5005"/>
                    <a:pt x="100" y="5071"/>
                    <a:pt x="200" y="5071"/>
                  </a:cubicBezTo>
                  <a:lnTo>
                    <a:pt x="5638" y="5071"/>
                  </a:lnTo>
                  <a:cubicBezTo>
                    <a:pt x="5738" y="5071"/>
                    <a:pt x="5805" y="5005"/>
                    <a:pt x="5805" y="4904"/>
                  </a:cubicBezTo>
                  <a:lnTo>
                    <a:pt x="5805" y="1102"/>
                  </a:lnTo>
                  <a:lnTo>
                    <a:pt x="4737"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7209650" y="3717125"/>
              <a:ext cx="121775" cy="163450"/>
            </a:xfrm>
            <a:custGeom>
              <a:avLst/>
              <a:gdLst/>
              <a:ahLst/>
              <a:cxnLst/>
              <a:rect l="l" t="t" r="r" b="b"/>
              <a:pathLst>
                <a:path w="4871" h="6538" extrusionOk="0">
                  <a:moveTo>
                    <a:pt x="3669" y="2735"/>
                  </a:moveTo>
                  <a:cubicBezTo>
                    <a:pt x="3903" y="3202"/>
                    <a:pt x="4070" y="3636"/>
                    <a:pt x="4070" y="4036"/>
                  </a:cubicBezTo>
                  <a:lnTo>
                    <a:pt x="4070" y="4070"/>
                  </a:lnTo>
                  <a:cubicBezTo>
                    <a:pt x="4070" y="4103"/>
                    <a:pt x="4070" y="4103"/>
                    <a:pt x="4070" y="4103"/>
                  </a:cubicBezTo>
                  <a:cubicBezTo>
                    <a:pt x="4070" y="4537"/>
                    <a:pt x="3870" y="4937"/>
                    <a:pt x="3569" y="5237"/>
                  </a:cubicBezTo>
                  <a:cubicBezTo>
                    <a:pt x="3269" y="5537"/>
                    <a:pt x="2869" y="5704"/>
                    <a:pt x="2435" y="5704"/>
                  </a:cubicBezTo>
                  <a:lnTo>
                    <a:pt x="2202" y="5704"/>
                  </a:lnTo>
                  <a:cubicBezTo>
                    <a:pt x="3102" y="5170"/>
                    <a:pt x="3669" y="4203"/>
                    <a:pt x="3669" y="3102"/>
                  </a:cubicBezTo>
                  <a:cubicBezTo>
                    <a:pt x="3669" y="2969"/>
                    <a:pt x="3669" y="2835"/>
                    <a:pt x="3669" y="2735"/>
                  </a:cubicBezTo>
                  <a:close/>
                  <a:moveTo>
                    <a:pt x="2435" y="0"/>
                  </a:moveTo>
                  <a:cubicBezTo>
                    <a:pt x="2435" y="0"/>
                    <a:pt x="34" y="2001"/>
                    <a:pt x="0" y="4003"/>
                  </a:cubicBezTo>
                  <a:lnTo>
                    <a:pt x="0" y="4036"/>
                  </a:lnTo>
                  <a:lnTo>
                    <a:pt x="0" y="4103"/>
                  </a:lnTo>
                  <a:lnTo>
                    <a:pt x="0" y="4136"/>
                  </a:lnTo>
                  <a:cubicBezTo>
                    <a:pt x="0" y="5471"/>
                    <a:pt x="1101" y="6538"/>
                    <a:pt x="2435" y="6538"/>
                  </a:cubicBezTo>
                  <a:cubicBezTo>
                    <a:pt x="3770" y="6538"/>
                    <a:pt x="4837" y="5471"/>
                    <a:pt x="4870" y="4136"/>
                  </a:cubicBezTo>
                  <a:lnTo>
                    <a:pt x="4870" y="4103"/>
                  </a:lnTo>
                  <a:lnTo>
                    <a:pt x="4870" y="4036"/>
                  </a:lnTo>
                  <a:lnTo>
                    <a:pt x="4870" y="4003"/>
                  </a:lnTo>
                  <a:cubicBezTo>
                    <a:pt x="4804" y="2001"/>
                    <a:pt x="2435" y="0"/>
                    <a:pt x="24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7082050" y="3601150"/>
              <a:ext cx="186825" cy="175250"/>
            </a:xfrm>
            <a:custGeom>
              <a:avLst/>
              <a:gdLst/>
              <a:ahLst/>
              <a:cxnLst/>
              <a:rect l="l" t="t" r="r" b="b"/>
              <a:pathLst>
                <a:path w="7473" h="7010" extrusionOk="0">
                  <a:moveTo>
                    <a:pt x="4637" y="836"/>
                  </a:moveTo>
                  <a:lnTo>
                    <a:pt x="6305" y="3271"/>
                  </a:lnTo>
                  <a:lnTo>
                    <a:pt x="4304" y="3171"/>
                  </a:lnTo>
                  <a:lnTo>
                    <a:pt x="4637" y="836"/>
                  </a:lnTo>
                  <a:close/>
                  <a:moveTo>
                    <a:pt x="4404" y="1003"/>
                  </a:moveTo>
                  <a:lnTo>
                    <a:pt x="3603" y="3338"/>
                  </a:lnTo>
                  <a:lnTo>
                    <a:pt x="1135" y="3238"/>
                  </a:lnTo>
                  <a:lnTo>
                    <a:pt x="4404" y="1003"/>
                  </a:lnTo>
                  <a:close/>
                  <a:moveTo>
                    <a:pt x="934" y="3438"/>
                  </a:moveTo>
                  <a:lnTo>
                    <a:pt x="3203" y="3905"/>
                  </a:lnTo>
                  <a:lnTo>
                    <a:pt x="2602" y="5840"/>
                  </a:lnTo>
                  <a:lnTo>
                    <a:pt x="934" y="3438"/>
                  </a:lnTo>
                  <a:close/>
                  <a:moveTo>
                    <a:pt x="4304" y="3238"/>
                  </a:moveTo>
                  <a:lnTo>
                    <a:pt x="6205" y="3838"/>
                  </a:lnTo>
                  <a:lnTo>
                    <a:pt x="3203" y="5940"/>
                  </a:lnTo>
                  <a:lnTo>
                    <a:pt x="3303" y="3939"/>
                  </a:lnTo>
                  <a:lnTo>
                    <a:pt x="4170" y="4139"/>
                  </a:lnTo>
                  <a:lnTo>
                    <a:pt x="4304" y="3238"/>
                  </a:lnTo>
                  <a:close/>
                  <a:moveTo>
                    <a:pt x="4679" y="1"/>
                  </a:moveTo>
                  <a:cubicBezTo>
                    <a:pt x="4563" y="1"/>
                    <a:pt x="4445" y="35"/>
                    <a:pt x="4337" y="102"/>
                  </a:cubicBezTo>
                  <a:lnTo>
                    <a:pt x="334" y="2904"/>
                  </a:lnTo>
                  <a:cubicBezTo>
                    <a:pt x="67" y="3071"/>
                    <a:pt x="0" y="3438"/>
                    <a:pt x="167" y="3672"/>
                  </a:cubicBezTo>
                  <a:lnTo>
                    <a:pt x="2336" y="6774"/>
                  </a:lnTo>
                  <a:cubicBezTo>
                    <a:pt x="2435" y="6933"/>
                    <a:pt x="2606" y="7009"/>
                    <a:pt x="2784" y="7009"/>
                  </a:cubicBezTo>
                  <a:cubicBezTo>
                    <a:pt x="2905" y="7009"/>
                    <a:pt x="3028" y="6975"/>
                    <a:pt x="3136" y="6907"/>
                  </a:cubicBezTo>
                  <a:lnTo>
                    <a:pt x="7139" y="4105"/>
                  </a:lnTo>
                  <a:cubicBezTo>
                    <a:pt x="7406" y="3939"/>
                    <a:pt x="7473" y="3572"/>
                    <a:pt x="7272" y="3338"/>
                  </a:cubicBezTo>
                  <a:lnTo>
                    <a:pt x="5138" y="236"/>
                  </a:lnTo>
                  <a:cubicBezTo>
                    <a:pt x="5018" y="77"/>
                    <a:pt x="4851" y="1"/>
                    <a:pt x="467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7007825" y="3495300"/>
              <a:ext cx="144300" cy="145125"/>
            </a:xfrm>
            <a:custGeom>
              <a:avLst/>
              <a:gdLst/>
              <a:ahLst/>
              <a:cxnLst/>
              <a:rect l="l" t="t" r="r" b="b"/>
              <a:pathLst>
                <a:path w="5772" h="5805" extrusionOk="0">
                  <a:moveTo>
                    <a:pt x="1802" y="2001"/>
                  </a:moveTo>
                  <a:lnTo>
                    <a:pt x="1802" y="3803"/>
                  </a:lnTo>
                  <a:lnTo>
                    <a:pt x="3070" y="2902"/>
                  </a:lnTo>
                  <a:lnTo>
                    <a:pt x="1802" y="2001"/>
                  </a:lnTo>
                  <a:close/>
                  <a:moveTo>
                    <a:pt x="3236" y="2001"/>
                  </a:moveTo>
                  <a:lnTo>
                    <a:pt x="3236" y="3803"/>
                  </a:lnTo>
                  <a:lnTo>
                    <a:pt x="4504" y="2902"/>
                  </a:lnTo>
                  <a:lnTo>
                    <a:pt x="3236" y="2001"/>
                  </a:lnTo>
                  <a:close/>
                  <a:moveTo>
                    <a:pt x="2869" y="534"/>
                  </a:moveTo>
                  <a:cubicBezTo>
                    <a:pt x="4170" y="534"/>
                    <a:pt x="5238" y="1601"/>
                    <a:pt x="5238" y="2902"/>
                  </a:cubicBezTo>
                  <a:cubicBezTo>
                    <a:pt x="5238" y="4203"/>
                    <a:pt x="4170" y="5237"/>
                    <a:pt x="2869" y="5237"/>
                  </a:cubicBezTo>
                  <a:cubicBezTo>
                    <a:pt x="1568" y="5237"/>
                    <a:pt x="534" y="4203"/>
                    <a:pt x="534" y="2902"/>
                  </a:cubicBezTo>
                  <a:cubicBezTo>
                    <a:pt x="534" y="1601"/>
                    <a:pt x="1568" y="534"/>
                    <a:pt x="2869" y="534"/>
                  </a:cubicBezTo>
                  <a:close/>
                  <a:moveTo>
                    <a:pt x="2869" y="0"/>
                  </a:moveTo>
                  <a:cubicBezTo>
                    <a:pt x="1268" y="0"/>
                    <a:pt x="1" y="1301"/>
                    <a:pt x="1" y="2902"/>
                  </a:cubicBezTo>
                  <a:cubicBezTo>
                    <a:pt x="1" y="4503"/>
                    <a:pt x="1268" y="5804"/>
                    <a:pt x="2869" y="5804"/>
                  </a:cubicBezTo>
                  <a:cubicBezTo>
                    <a:pt x="4471" y="5804"/>
                    <a:pt x="5772" y="4503"/>
                    <a:pt x="5772" y="2902"/>
                  </a:cubicBezTo>
                  <a:cubicBezTo>
                    <a:pt x="5772" y="1301"/>
                    <a:pt x="4471" y="0"/>
                    <a:pt x="28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7072875" y="3803850"/>
              <a:ext cx="113450" cy="130100"/>
            </a:xfrm>
            <a:custGeom>
              <a:avLst/>
              <a:gdLst/>
              <a:ahLst/>
              <a:cxnLst/>
              <a:rect l="l" t="t" r="r" b="b"/>
              <a:pathLst>
                <a:path w="4538" h="5204" extrusionOk="0">
                  <a:moveTo>
                    <a:pt x="2969" y="701"/>
                  </a:moveTo>
                  <a:cubicBezTo>
                    <a:pt x="3036" y="734"/>
                    <a:pt x="3103" y="801"/>
                    <a:pt x="3136" y="801"/>
                  </a:cubicBezTo>
                  <a:lnTo>
                    <a:pt x="3737" y="1435"/>
                  </a:lnTo>
                  <a:cubicBezTo>
                    <a:pt x="3770" y="1435"/>
                    <a:pt x="3803" y="1501"/>
                    <a:pt x="3837" y="1601"/>
                  </a:cubicBezTo>
                  <a:cubicBezTo>
                    <a:pt x="3837" y="1601"/>
                    <a:pt x="3837" y="1635"/>
                    <a:pt x="3837" y="1635"/>
                  </a:cubicBezTo>
                  <a:lnTo>
                    <a:pt x="2903" y="1635"/>
                  </a:lnTo>
                  <a:lnTo>
                    <a:pt x="2903" y="701"/>
                  </a:lnTo>
                  <a:close/>
                  <a:moveTo>
                    <a:pt x="2602" y="667"/>
                  </a:moveTo>
                  <a:lnTo>
                    <a:pt x="2602" y="1968"/>
                  </a:lnTo>
                  <a:lnTo>
                    <a:pt x="3903" y="1968"/>
                  </a:lnTo>
                  <a:lnTo>
                    <a:pt x="3903" y="4537"/>
                  </a:lnTo>
                  <a:lnTo>
                    <a:pt x="668" y="4537"/>
                  </a:lnTo>
                  <a:lnTo>
                    <a:pt x="668" y="667"/>
                  </a:lnTo>
                  <a:close/>
                  <a:moveTo>
                    <a:pt x="501" y="0"/>
                  </a:moveTo>
                  <a:cubicBezTo>
                    <a:pt x="234" y="0"/>
                    <a:pt x="1" y="234"/>
                    <a:pt x="1" y="501"/>
                  </a:cubicBezTo>
                  <a:lnTo>
                    <a:pt x="1" y="4704"/>
                  </a:lnTo>
                  <a:cubicBezTo>
                    <a:pt x="1" y="4970"/>
                    <a:pt x="234" y="5204"/>
                    <a:pt x="501" y="5204"/>
                  </a:cubicBezTo>
                  <a:lnTo>
                    <a:pt x="4070" y="5204"/>
                  </a:lnTo>
                  <a:cubicBezTo>
                    <a:pt x="4337" y="5204"/>
                    <a:pt x="4537" y="4970"/>
                    <a:pt x="4537" y="4704"/>
                  </a:cubicBezTo>
                  <a:lnTo>
                    <a:pt x="4537" y="1801"/>
                  </a:lnTo>
                  <a:cubicBezTo>
                    <a:pt x="4537" y="1535"/>
                    <a:pt x="4370" y="1168"/>
                    <a:pt x="4204" y="968"/>
                  </a:cubicBezTo>
                  <a:lnTo>
                    <a:pt x="3603" y="367"/>
                  </a:lnTo>
                  <a:cubicBezTo>
                    <a:pt x="3403" y="167"/>
                    <a:pt x="3036" y="0"/>
                    <a:pt x="27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7064525" y="4196625"/>
              <a:ext cx="183500" cy="196000"/>
            </a:xfrm>
            <a:custGeom>
              <a:avLst/>
              <a:gdLst/>
              <a:ahLst/>
              <a:cxnLst/>
              <a:rect l="l" t="t" r="r" b="b"/>
              <a:pathLst>
                <a:path w="7340" h="7840" extrusionOk="0">
                  <a:moveTo>
                    <a:pt x="1936" y="2436"/>
                  </a:moveTo>
                  <a:lnTo>
                    <a:pt x="1936" y="2936"/>
                  </a:lnTo>
                  <a:lnTo>
                    <a:pt x="5372" y="2936"/>
                  </a:lnTo>
                  <a:lnTo>
                    <a:pt x="5372" y="2436"/>
                  </a:lnTo>
                  <a:close/>
                  <a:moveTo>
                    <a:pt x="1936" y="3403"/>
                  </a:moveTo>
                  <a:lnTo>
                    <a:pt x="1936" y="3903"/>
                  </a:lnTo>
                  <a:lnTo>
                    <a:pt x="5372" y="3903"/>
                  </a:lnTo>
                  <a:lnTo>
                    <a:pt x="5372" y="3403"/>
                  </a:lnTo>
                  <a:close/>
                  <a:moveTo>
                    <a:pt x="1936" y="4404"/>
                  </a:moveTo>
                  <a:lnTo>
                    <a:pt x="1936" y="4871"/>
                  </a:lnTo>
                  <a:lnTo>
                    <a:pt x="5372" y="4871"/>
                  </a:lnTo>
                  <a:lnTo>
                    <a:pt x="5372" y="4404"/>
                  </a:lnTo>
                  <a:close/>
                  <a:moveTo>
                    <a:pt x="1936" y="5371"/>
                  </a:moveTo>
                  <a:lnTo>
                    <a:pt x="1936" y="5871"/>
                  </a:lnTo>
                  <a:lnTo>
                    <a:pt x="5372" y="5871"/>
                  </a:lnTo>
                  <a:lnTo>
                    <a:pt x="5372" y="5371"/>
                  </a:lnTo>
                  <a:close/>
                  <a:moveTo>
                    <a:pt x="6372" y="968"/>
                  </a:moveTo>
                  <a:lnTo>
                    <a:pt x="6372" y="6839"/>
                  </a:lnTo>
                  <a:lnTo>
                    <a:pt x="968" y="6839"/>
                  </a:lnTo>
                  <a:lnTo>
                    <a:pt x="968" y="968"/>
                  </a:lnTo>
                  <a:close/>
                  <a:moveTo>
                    <a:pt x="735" y="0"/>
                  </a:moveTo>
                  <a:cubicBezTo>
                    <a:pt x="335" y="0"/>
                    <a:pt x="1" y="334"/>
                    <a:pt x="1" y="734"/>
                  </a:cubicBezTo>
                  <a:lnTo>
                    <a:pt x="1" y="7106"/>
                  </a:lnTo>
                  <a:cubicBezTo>
                    <a:pt x="1" y="7506"/>
                    <a:pt x="335" y="7839"/>
                    <a:pt x="735" y="7839"/>
                  </a:cubicBezTo>
                  <a:lnTo>
                    <a:pt x="6606" y="7839"/>
                  </a:lnTo>
                  <a:cubicBezTo>
                    <a:pt x="7006" y="7839"/>
                    <a:pt x="7340" y="7506"/>
                    <a:pt x="7340" y="7106"/>
                  </a:cubicBezTo>
                  <a:lnTo>
                    <a:pt x="7340" y="734"/>
                  </a:lnTo>
                  <a:cubicBezTo>
                    <a:pt x="7340" y="334"/>
                    <a:pt x="7006" y="0"/>
                    <a:pt x="660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7030350" y="4431800"/>
              <a:ext cx="174300" cy="130100"/>
            </a:xfrm>
            <a:custGeom>
              <a:avLst/>
              <a:gdLst/>
              <a:ahLst/>
              <a:cxnLst/>
              <a:rect l="l" t="t" r="r" b="b"/>
              <a:pathLst>
                <a:path w="6972" h="5204" extrusionOk="0">
                  <a:moveTo>
                    <a:pt x="1301" y="434"/>
                  </a:moveTo>
                  <a:lnTo>
                    <a:pt x="1301" y="1301"/>
                  </a:lnTo>
                  <a:lnTo>
                    <a:pt x="434" y="1301"/>
                  </a:lnTo>
                  <a:lnTo>
                    <a:pt x="434" y="434"/>
                  </a:lnTo>
                  <a:close/>
                  <a:moveTo>
                    <a:pt x="6538" y="434"/>
                  </a:moveTo>
                  <a:lnTo>
                    <a:pt x="6538" y="1301"/>
                  </a:lnTo>
                  <a:lnTo>
                    <a:pt x="5671" y="1301"/>
                  </a:lnTo>
                  <a:lnTo>
                    <a:pt x="5671" y="434"/>
                  </a:lnTo>
                  <a:close/>
                  <a:moveTo>
                    <a:pt x="1301" y="2168"/>
                  </a:moveTo>
                  <a:lnTo>
                    <a:pt x="1301" y="3036"/>
                  </a:lnTo>
                  <a:lnTo>
                    <a:pt x="434" y="3036"/>
                  </a:lnTo>
                  <a:lnTo>
                    <a:pt x="434" y="2168"/>
                  </a:lnTo>
                  <a:close/>
                  <a:moveTo>
                    <a:pt x="6538" y="2168"/>
                  </a:moveTo>
                  <a:lnTo>
                    <a:pt x="6538" y="3036"/>
                  </a:lnTo>
                  <a:lnTo>
                    <a:pt x="5671" y="3036"/>
                  </a:lnTo>
                  <a:lnTo>
                    <a:pt x="5671" y="2168"/>
                  </a:lnTo>
                  <a:close/>
                  <a:moveTo>
                    <a:pt x="2602" y="1301"/>
                  </a:moveTo>
                  <a:lnTo>
                    <a:pt x="2602" y="3903"/>
                  </a:lnTo>
                  <a:lnTo>
                    <a:pt x="4337" y="2602"/>
                  </a:lnTo>
                  <a:lnTo>
                    <a:pt x="2602" y="1301"/>
                  </a:lnTo>
                  <a:close/>
                  <a:moveTo>
                    <a:pt x="1301" y="3903"/>
                  </a:moveTo>
                  <a:lnTo>
                    <a:pt x="1301" y="4770"/>
                  </a:lnTo>
                  <a:lnTo>
                    <a:pt x="434" y="4770"/>
                  </a:lnTo>
                  <a:lnTo>
                    <a:pt x="434" y="3903"/>
                  </a:lnTo>
                  <a:close/>
                  <a:moveTo>
                    <a:pt x="5237" y="434"/>
                  </a:moveTo>
                  <a:lnTo>
                    <a:pt x="5237" y="4770"/>
                  </a:lnTo>
                  <a:lnTo>
                    <a:pt x="1735" y="4770"/>
                  </a:lnTo>
                  <a:lnTo>
                    <a:pt x="1735" y="434"/>
                  </a:lnTo>
                  <a:close/>
                  <a:moveTo>
                    <a:pt x="6538" y="3903"/>
                  </a:moveTo>
                  <a:lnTo>
                    <a:pt x="6538" y="4770"/>
                  </a:lnTo>
                  <a:lnTo>
                    <a:pt x="5671" y="4770"/>
                  </a:lnTo>
                  <a:lnTo>
                    <a:pt x="5671" y="3903"/>
                  </a:lnTo>
                  <a:close/>
                  <a:moveTo>
                    <a:pt x="0" y="0"/>
                  </a:moveTo>
                  <a:lnTo>
                    <a:pt x="0" y="5204"/>
                  </a:lnTo>
                  <a:lnTo>
                    <a:pt x="6972" y="5204"/>
                  </a:lnTo>
                  <a:lnTo>
                    <a:pt x="6972"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7229650" y="4392600"/>
              <a:ext cx="103425" cy="98425"/>
            </a:xfrm>
            <a:custGeom>
              <a:avLst/>
              <a:gdLst/>
              <a:ahLst/>
              <a:cxnLst/>
              <a:rect l="l" t="t" r="r" b="b"/>
              <a:pathLst>
                <a:path w="4137" h="3937" extrusionOk="0">
                  <a:moveTo>
                    <a:pt x="2069" y="634"/>
                  </a:moveTo>
                  <a:lnTo>
                    <a:pt x="2503" y="1568"/>
                  </a:lnTo>
                  <a:lnTo>
                    <a:pt x="3503" y="1702"/>
                  </a:lnTo>
                  <a:lnTo>
                    <a:pt x="2803" y="2402"/>
                  </a:lnTo>
                  <a:lnTo>
                    <a:pt x="2970" y="3403"/>
                  </a:lnTo>
                  <a:lnTo>
                    <a:pt x="2069" y="2936"/>
                  </a:lnTo>
                  <a:lnTo>
                    <a:pt x="1168" y="3403"/>
                  </a:lnTo>
                  <a:lnTo>
                    <a:pt x="1335" y="2402"/>
                  </a:lnTo>
                  <a:lnTo>
                    <a:pt x="601" y="1702"/>
                  </a:lnTo>
                  <a:lnTo>
                    <a:pt x="1602" y="1568"/>
                  </a:lnTo>
                  <a:lnTo>
                    <a:pt x="2069" y="634"/>
                  </a:lnTo>
                  <a:close/>
                  <a:moveTo>
                    <a:pt x="2069" y="0"/>
                  </a:moveTo>
                  <a:lnTo>
                    <a:pt x="1435" y="1301"/>
                  </a:lnTo>
                  <a:lnTo>
                    <a:pt x="1" y="1501"/>
                  </a:lnTo>
                  <a:lnTo>
                    <a:pt x="1035" y="2502"/>
                  </a:lnTo>
                  <a:lnTo>
                    <a:pt x="768" y="3937"/>
                  </a:lnTo>
                  <a:lnTo>
                    <a:pt x="768" y="3937"/>
                  </a:lnTo>
                  <a:lnTo>
                    <a:pt x="2069" y="3269"/>
                  </a:lnTo>
                  <a:lnTo>
                    <a:pt x="3336" y="3937"/>
                  </a:lnTo>
                  <a:lnTo>
                    <a:pt x="3336" y="3937"/>
                  </a:lnTo>
                  <a:lnTo>
                    <a:pt x="3103" y="2502"/>
                  </a:lnTo>
                  <a:lnTo>
                    <a:pt x="4137" y="1501"/>
                  </a:lnTo>
                  <a:lnTo>
                    <a:pt x="2703" y="1301"/>
                  </a:lnTo>
                  <a:lnTo>
                    <a:pt x="206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6887750" y="3401050"/>
              <a:ext cx="129275" cy="136800"/>
            </a:xfrm>
            <a:custGeom>
              <a:avLst/>
              <a:gdLst/>
              <a:ahLst/>
              <a:cxnLst/>
              <a:rect l="l" t="t" r="r" b="b"/>
              <a:pathLst>
                <a:path w="5171" h="5472" extrusionOk="0">
                  <a:moveTo>
                    <a:pt x="2068" y="334"/>
                  </a:moveTo>
                  <a:cubicBezTo>
                    <a:pt x="1668" y="334"/>
                    <a:pt x="1301" y="534"/>
                    <a:pt x="1034" y="701"/>
                  </a:cubicBezTo>
                  <a:lnTo>
                    <a:pt x="1034" y="3903"/>
                  </a:lnTo>
                  <a:cubicBezTo>
                    <a:pt x="1301" y="3737"/>
                    <a:pt x="1668" y="3537"/>
                    <a:pt x="2068" y="3537"/>
                  </a:cubicBezTo>
                  <a:cubicBezTo>
                    <a:pt x="2469" y="3537"/>
                    <a:pt x="2836" y="3637"/>
                    <a:pt x="3102" y="3803"/>
                  </a:cubicBezTo>
                  <a:cubicBezTo>
                    <a:pt x="3336" y="3970"/>
                    <a:pt x="3736" y="4104"/>
                    <a:pt x="4137" y="4104"/>
                  </a:cubicBezTo>
                  <a:cubicBezTo>
                    <a:pt x="4537" y="4104"/>
                    <a:pt x="4904" y="3870"/>
                    <a:pt x="5171" y="3703"/>
                  </a:cubicBezTo>
                  <a:lnTo>
                    <a:pt x="5171" y="534"/>
                  </a:lnTo>
                  <a:cubicBezTo>
                    <a:pt x="4904" y="701"/>
                    <a:pt x="4537" y="901"/>
                    <a:pt x="4137" y="901"/>
                  </a:cubicBezTo>
                  <a:cubicBezTo>
                    <a:pt x="3703" y="901"/>
                    <a:pt x="3336" y="801"/>
                    <a:pt x="3102" y="634"/>
                  </a:cubicBezTo>
                  <a:cubicBezTo>
                    <a:pt x="2836" y="434"/>
                    <a:pt x="2469" y="334"/>
                    <a:pt x="2068" y="334"/>
                  </a:cubicBezTo>
                  <a:close/>
                  <a:moveTo>
                    <a:pt x="367" y="1"/>
                  </a:moveTo>
                  <a:cubicBezTo>
                    <a:pt x="167" y="1"/>
                    <a:pt x="0" y="134"/>
                    <a:pt x="0" y="334"/>
                  </a:cubicBezTo>
                  <a:lnTo>
                    <a:pt x="0" y="5471"/>
                  </a:lnTo>
                  <a:lnTo>
                    <a:pt x="701" y="5471"/>
                  </a:lnTo>
                  <a:lnTo>
                    <a:pt x="701" y="334"/>
                  </a:lnTo>
                  <a:cubicBezTo>
                    <a:pt x="701" y="134"/>
                    <a:pt x="534" y="1"/>
                    <a:pt x="367"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6727625" y="3335175"/>
              <a:ext cx="136800" cy="136775"/>
            </a:xfrm>
            <a:custGeom>
              <a:avLst/>
              <a:gdLst/>
              <a:ahLst/>
              <a:cxnLst/>
              <a:rect l="l" t="t" r="r" b="b"/>
              <a:pathLst>
                <a:path w="5472" h="5471" extrusionOk="0">
                  <a:moveTo>
                    <a:pt x="167" y="0"/>
                  </a:moveTo>
                  <a:cubicBezTo>
                    <a:pt x="67" y="0"/>
                    <a:pt x="1" y="67"/>
                    <a:pt x="1" y="167"/>
                  </a:cubicBezTo>
                  <a:lnTo>
                    <a:pt x="1" y="1368"/>
                  </a:lnTo>
                  <a:lnTo>
                    <a:pt x="1" y="1702"/>
                  </a:lnTo>
                  <a:cubicBezTo>
                    <a:pt x="1" y="1835"/>
                    <a:pt x="134" y="1935"/>
                    <a:pt x="268" y="2035"/>
                  </a:cubicBezTo>
                  <a:cubicBezTo>
                    <a:pt x="468" y="2169"/>
                    <a:pt x="668" y="2335"/>
                    <a:pt x="668" y="2736"/>
                  </a:cubicBezTo>
                  <a:lnTo>
                    <a:pt x="668" y="5471"/>
                  </a:lnTo>
                  <a:lnTo>
                    <a:pt x="1702" y="5471"/>
                  </a:lnTo>
                  <a:lnTo>
                    <a:pt x="1702" y="2736"/>
                  </a:lnTo>
                  <a:cubicBezTo>
                    <a:pt x="1702" y="2335"/>
                    <a:pt x="1902" y="2169"/>
                    <a:pt x="2102" y="2035"/>
                  </a:cubicBezTo>
                  <a:cubicBezTo>
                    <a:pt x="2236" y="1935"/>
                    <a:pt x="2369" y="1835"/>
                    <a:pt x="2369" y="1702"/>
                  </a:cubicBezTo>
                  <a:lnTo>
                    <a:pt x="2369" y="1368"/>
                  </a:lnTo>
                  <a:lnTo>
                    <a:pt x="2369" y="167"/>
                  </a:lnTo>
                  <a:cubicBezTo>
                    <a:pt x="2369" y="67"/>
                    <a:pt x="2302" y="0"/>
                    <a:pt x="2202" y="0"/>
                  </a:cubicBezTo>
                  <a:cubicBezTo>
                    <a:pt x="2102" y="0"/>
                    <a:pt x="2035" y="67"/>
                    <a:pt x="2035" y="167"/>
                  </a:cubicBezTo>
                  <a:lnTo>
                    <a:pt x="2035" y="1368"/>
                  </a:lnTo>
                  <a:cubicBezTo>
                    <a:pt x="2035" y="1401"/>
                    <a:pt x="1969" y="1435"/>
                    <a:pt x="1869" y="1435"/>
                  </a:cubicBezTo>
                  <a:cubicBezTo>
                    <a:pt x="1769" y="1435"/>
                    <a:pt x="1702" y="1401"/>
                    <a:pt x="1702" y="1368"/>
                  </a:cubicBezTo>
                  <a:lnTo>
                    <a:pt x="1702" y="167"/>
                  </a:lnTo>
                  <a:cubicBezTo>
                    <a:pt x="1702" y="67"/>
                    <a:pt x="1635" y="0"/>
                    <a:pt x="1535" y="0"/>
                  </a:cubicBezTo>
                  <a:cubicBezTo>
                    <a:pt x="1435" y="0"/>
                    <a:pt x="1368" y="67"/>
                    <a:pt x="1368" y="167"/>
                  </a:cubicBezTo>
                  <a:lnTo>
                    <a:pt x="1368" y="1368"/>
                  </a:lnTo>
                  <a:cubicBezTo>
                    <a:pt x="1368" y="1401"/>
                    <a:pt x="1268" y="1435"/>
                    <a:pt x="1202" y="1435"/>
                  </a:cubicBezTo>
                  <a:cubicBezTo>
                    <a:pt x="1101" y="1435"/>
                    <a:pt x="1001" y="1401"/>
                    <a:pt x="1001" y="1368"/>
                  </a:cubicBezTo>
                  <a:lnTo>
                    <a:pt x="1001" y="167"/>
                  </a:lnTo>
                  <a:cubicBezTo>
                    <a:pt x="1001" y="67"/>
                    <a:pt x="935" y="0"/>
                    <a:pt x="835" y="0"/>
                  </a:cubicBezTo>
                  <a:cubicBezTo>
                    <a:pt x="735" y="0"/>
                    <a:pt x="668" y="67"/>
                    <a:pt x="668" y="167"/>
                  </a:cubicBezTo>
                  <a:lnTo>
                    <a:pt x="668" y="1368"/>
                  </a:lnTo>
                  <a:cubicBezTo>
                    <a:pt x="668" y="1401"/>
                    <a:pt x="601" y="1435"/>
                    <a:pt x="501" y="1435"/>
                  </a:cubicBezTo>
                  <a:cubicBezTo>
                    <a:pt x="401" y="1435"/>
                    <a:pt x="334" y="1401"/>
                    <a:pt x="334" y="1368"/>
                  </a:cubicBezTo>
                  <a:lnTo>
                    <a:pt x="334" y="167"/>
                  </a:lnTo>
                  <a:cubicBezTo>
                    <a:pt x="334" y="67"/>
                    <a:pt x="268" y="0"/>
                    <a:pt x="167" y="0"/>
                  </a:cubicBezTo>
                  <a:close/>
                  <a:moveTo>
                    <a:pt x="4604" y="0"/>
                  </a:moveTo>
                  <a:cubicBezTo>
                    <a:pt x="4137" y="0"/>
                    <a:pt x="3770" y="367"/>
                    <a:pt x="3770" y="834"/>
                  </a:cubicBezTo>
                  <a:lnTo>
                    <a:pt x="3770" y="3403"/>
                  </a:lnTo>
                  <a:lnTo>
                    <a:pt x="4437" y="3403"/>
                  </a:lnTo>
                  <a:lnTo>
                    <a:pt x="4437" y="5471"/>
                  </a:lnTo>
                  <a:lnTo>
                    <a:pt x="5471" y="5471"/>
                  </a:lnTo>
                  <a:lnTo>
                    <a:pt x="5471" y="834"/>
                  </a:lnTo>
                  <a:cubicBezTo>
                    <a:pt x="5471" y="367"/>
                    <a:pt x="5071" y="0"/>
                    <a:pt x="460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6995325" y="4591900"/>
              <a:ext cx="155975" cy="175975"/>
            </a:xfrm>
            <a:custGeom>
              <a:avLst/>
              <a:gdLst/>
              <a:ahLst/>
              <a:cxnLst/>
              <a:rect l="l" t="t" r="r" b="b"/>
              <a:pathLst>
                <a:path w="6239" h="7039" extrusionOk="0">
                  <a:moveTo>
                    <a:pt x="1501" y="701"/>
                  </a:moveTo>
                  <a:cubicBezTo>
                    <a:pt x="1635" y="701"/>
                    <a:pt x="1802" y="768"/>
                    <a:pt x="1902" y="868"/>
                  </a:cubicBezTo>
                  <a:cubicBezTo>
                    <a:pt x="2135" y="1102"/>
                    <a:pt x="2335" y="1502"/>
                    <a:pt x="2469" y="1969"/>
                  </a:cubicBezTo>
                  <a:cubicBezTo>
                    <a:pt x="2469" y="1969"/>
                    <a:pt x="2502" y="2002"/>
                    <a:pt x="2502" y="2002"/>
                  </a:cubicBezTo>
                  <a:lnTo>
                    <a:pt x="2435" y="2002"/>
                  </a:lnTo>
                  <a:cubicBezTo>
                    <a:pt x="1968" y="1869"/>
                    <a:pt x="1601" y="1669"/>
                    <a:pt x="1368" y="1435"/>
                  </a:cubicBezTo>
                  <a:cubicBezTo>
                    <a:pt x="1268" y="1302"/>
                    <a:pt x="1201" y="1168"/>
                    <a:pt x="1168" y="1035"/>
                  </a:cubicBezTo>
                  <a:cubicBezTo>
                    <a:pt x="1168" y="968"/>
                    <a:pt x="1168" y="868"/>
                    <a:pt x="1268" y="768"/>
                  </a:cubicBezTo>
                  <a:cubicBezTo>
                    <a:pt x="1335" y="701"/>
                    <a:pt x="1435" y="701"/>
                    <a:pt x="1501" y="701"/>
                  </a:cubicBezTo>
                  <a:close/>
                  <a:moveTo>
                    <a:pt x="4871" y="501"/>
                  </a:moveTo>
                  <a:cubicBezTo>
                    <a:pt x="4971" y="501"/>
                    <a:pt x="5071" y="534"/>
                    <a:pt x="5137" y="601"/>
                  </a:cubicBezTo>
                  <a:cubicBezTo>
                    <a:pt x="5304" y="768"/>
                    <a:pt x="5204" y="1202"/>
                    <a:pt x="4904" y="1502"/>
                  </a:cubicBezTo>
                  <a:cubicBezTo>
                    <a:pt x="4604" y="1802"/>
                    <a:pt x="4203" y="2002"/>
                    <a:pt x="3836" y="2136"/>
                  </a:cubicBezTo>
                  <a:lnTo>
                    <a:pt x="3503" y="2136"/>
                  </a:lnTo>
                  <a:cubicBezTo>
                    <a:pt x="3603" y="1735"/>
                    <a:pt x="3836" y="1202"/>
                    <a:pt x="4237" y="801"/>
                  </a:cubicBezTo>
                  <a:cubicBezTo>
                    <a:pt x="4437" y="635"/>
                    <a:pt x="4670" y="501"/>
                    <a:pt x="4871" y="501"/>
                  </a:cubicBezTo>
                  <a:close/>
                  <a:moveTo>
                    <a:pt x="2669" y="2603"/>
                  </a:moveTo>
                  <a:lnTo>
                    <a:pt x="2669" y="3470"/>
                  </a:lnTo>
                  <a:lnTo>
                    <a:pt x="434" y="3470"/>
                  </a:lnTo>
                  <a:lnTo>
                    <a:pt x="434" y="2603"/>
                  </a:lnTo>
                  <a:close/>
                  <a:moveTo>
                    <a:pt x="5771" y="2603"/>
                  </a:moveTo>
                  <a:lnTo>
                    <a:pt x="5771" y="3470"/>
                  </a:lnTo>
                  <a:lnTo>
                    <a:pt x="3536" y="3470"/>
                  </a:lnTo>
                  <a:lnTo>
                    <a:pt x="3536" y="2603"/>
                  </a:lnTo>
                  <a:close/>
                  <a:moveTo>
                    <a:pt x="2669" y="3703"/>
                  </a:moveTo>
                  <a:lnTo>
                    <a:pt x="2669" y="6605"/>
                  </a:lnTo>
                  <a:lnTo>
                    <a:pt x="868" y="6605"/>
                  </a:lnTo>
                  <a:lnTo>
                    <a:pt x="868" y="3703"/>
                  </a:lnTo>
                  <a:close/>
                  <a:moveTo>
                    <a:pt x="5338" y="3703"/>
                  </a:moveTo>
                  <a:lnTo>
                    <a:pt x="5338" y="6605"/>
                  </a:lnTo>
                  <a:lnTo>
                    <a:pt x="3536" y="6605"/>
                  </a:lnTo>
                  <a:lnTo>
                    <a:pt x="3536" y="3703"/>
                  </a:lnTo>
                  <a:close/>
                  <a:moveTo>
                    <a:pt x="4871" y="1"/>
                  </a:moveTo>
                  <a:cubicBezTo>
                    <a:pt x="4537" y="1"/>
                    <a:pt x="4170" y="168"/>
                    <a:pt x="3870" y="468"/>
                  </a:cubicBezTo>
                  <a:cubicBezTo>
                    <a:pt x="3436" y="935"/>
                    <a:pt x="3169" y="1569"/>
                    <a:pt x="3002" y="2002"/>
                  </a:cubicBezTo>
                  <a:cubicBezTo>
                    <a:pt x="2902" y="1569"/>
                    <a:pt x="2702" y="935"/>
                    <a:pt x="2269" y="534"/>
                  </a:cubicBezTo>
                  <a:cubicBezTo>
                    <a:pt x="2035" y="301"/>
                    <a:pt x="1768" y="168"/>
                    <a:pt x="1501" y="168"/>
                  </a:cubicBezTo>
                  <a:cubicBezTo>
                    <a:pt x="1268" y="168"/>
                    <a:pt x="1068" y="268"/>
                    <a:pt x="901" y="401"/>
                  </a:cubicBezTo>
                  <a:cubicBezTo>
                    <a:pt x="567" y="768"/>
                    <a:pt x="601" y="1368"/>
                    <a:pt x="1001" y="1769"/>
                  </a:cubicBezTo>
                  <a:cubicBezTo>
                    <a:pt x="1168" y="1935"/>
                    <a:pt x="1335" y="2036"/>
                    <a:pt x="1501" y="2136"/>
                  </a:cubicBezTo>
                  <a:lnTo>
                    <a:pt x="0" y="2136"/>
                  </a:lnTo>
                  <a:lnTo>
                    <a:pt x="0" y="3937"/>
                  </a:lnTo>
                  <a:lnTo>
                    <a:pt x="434" y="3937"/>
                  </a:lnTo>
                  <a:lnTo>
                    <a:pt x="434" y="7039"/>
                  </a:lnTo>
                  <a:lnTo>
                    <a:pt x="5771" y="7039"/>
                  </a:lnTo>
                  <a:lnTo>
                    <a:pt x="5771" y="3937"/>
                  </a:lnTo>
                  <a:lnTo>
                    <a:pt x="6238" y="3937"/>
                  </a:lnTo>
                  <a:lnTo>
                    <a:pt x="6238" y="2136"/>
                  </a:lnTo>
                  <a:lnTo>
                    <a:pt x="4904" y="2136"/>
                  </a:lnTo>
                  <a:cubicBezTo>
                    <a:pt x="5037" y="2069"/>
                    <a:pt x="5171" y="1969"/>
                    <a:pt x="5271" y="1835"/>
                  </a:cubicBezTo>
                  <a:cubicBezTo>
                    <a:pt x="5504" y="1602"/>
                    <a:pt x="5671" y="1335"/>
                    <a:pt x="5704" y="1035"/>
                  </a:cubicBezTo>
                  <a:cubicBezTo>
                    <a:pt x="5771" y="735"/>
                    <a:pt x="5671" y="434"/>
                    <a:pt x="5504" y="234"/>
                  </a:cubicBezTo>
                  <a:cubicBezTo>
                    <a:pt x="5338" y="101"/>
                    <a:pt x="5137" y="1"/>
                    <a:pt x="48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6947775" y="5384975"/>
              <a:ext cx="163475" cy="132625"/>
            </a:xfrm>
            <a:custGeom>
              <a:avLst/>
              <a:gdLst/>
              <a:ahLst/>
              <a:cxnLst/>
              <a:rect l="l" t="t" r="r" b="b"/>
              <a:pathLst>
                <a:path w="6539" h="5305" extrusionOk="0">
                  <a:moveTo>
                    <a:pt x="2036" y="2836"/>
                  </a:moveTo>
                  <a:cubicBezTo>
                    <a:pt x="1802" y="2836"/>
                    <a:pt x="1635" y="3136"/>
                    <a:pt x="1635" y="3470"/>
                  </a:cubicBezTo>
                  <a:cubicBezTo>
                    <a:pt x="1635" y="3803"/>
                    <a:pt x="1802" y="4070"/>
                    <a:pt x="2036" y="4070"/>
                  </a:cubicBezTo>
                  <a:cubicBezTo>
                    <a:pt x="2269" y="4070"/>
                    <a:pt x="2436" y="3803"/>
                    <a:pt x="2436" y="3470"/>
                  </a:cubicBezTo>
                  <a:cubicBezTo>
                    <a:pt x="2436" y="3136"/>
                    <a:pt x="2269" y="2836"/>
                    <a:pt x="2036" y="2836"/>
                  </a:cubicBezTo>
                  <a:close/>
                  <a:moveTo>
                    <a:pt x="4471" y="2836"/>
                  </a:moveTo>
                  <a:cubicBezTo>
                    <a:pt x="4237" y="2869"/>
                    <a:pt x="4071" y="3136"/>
                    <a:pt x="4071" y="3470"/>
                  </a:cubicBezTo>
                  <a:cubicBezTo>
                    <a:pt x="4071" y="3803"/>
                    <a:pt x="4271" y="4070"/>
                    <a:pt x="4471" y="4070"/>
                  </a:cubicBezTo>
                  <a:cubicBezTo>
                    <a:pt x="4704" y="4070"/>
                    <a:pt x="4871" y="3803"/>
                    <a:pt x="4871" y="3470"/>
                  </a:cubicBezTo>
                  <a:cubicBezTo>
                    <a:pt x="4871" y="3136"/>
                    <a:pt x="4704" y="2836"/>
                    <a:pt x="4471" y="2836"/>
                  </a:cubicBezTo>
                  <a:close/>
                  <a:moveTo>
                    <a:pt x="4571" y="2436"/>
                  </a:moveTo>
                  <a:cubicBezTo>
                    <a:pt x="4738" y="2436"/>
                    <a:pt x="4838" y="2469"/>
                    <a:pt x="4971" y="2502"/>
                  </a:cubicBezTo>
                  <a:cubicBezTo>
                    <a:pt x="5071" y="2536"/>
                    <a:pt x="5171" y="2602"/>
                    <a:pt x="5238" y="2702"/>
                  </a:cubicBezTo>
                  <a:cubicBezTo>
                    <a:pt x="5538" y="2936"/>
                    <a:pt x="5672" y="3236"/>
                    <a:pt x="5672" y="3536"/>
                  </a:cubicBezTo>
                  <a:cubicBezTo>
                    <a:pt x="5672" y="3703"/>
                    <a:pt x="5638" y="3870"/>
                    <a:pt x="5605" y="4003"/>
                  </a:cubicBezTo>
                  <a:cubicBezTo>
                    <a:pt x="5572" y="4170"/>
                    <a:pt x="5505" y="4270"/>
                    <a:pt x="5438" y="4370"/>
                  </a:cubicBezTo>
                  <a:cubicBezTo>
                    <a:pt x="5371" y="4470"/>
                    <a:pt x="5271" y="4537"/>
                    <a:pt x="5138" y="4604"/>
                  </a:cubicBezTo>
                  <a:cubicBezTo>
                    <a:pt x="5005" y="4670"/>
                    <a:pt x="4871" y="4737"/>
                    <a:pt x="4771" y="4771"/>
                  </a:cubicBezTo>
                  <a:cubicBezTo>
                    <a:pt x="4638" y="4804"/>
                    <a:pt x="4471" y="4837"/>
                    <a:pt x="4304" y="4871"/>
                  </a:cubicBezTo>
                  <a:cubicBezTo>
                    <a:pt x="4104" y="4871"/>
                    <a:pt x="3937" y="4904"/>
                    <a:pt x="3804" y="4904"/>
                  </a:cubicBezTo>
                  <a:lnTo>
                    <a:pt x="2670" y="4904"/>
                  </a:lnTo>
                  <a:cubicBezTo>
                    <a:pt x="2536" y="4904"/>
                    <a:pt x="2336" y="4871"/>
                    <a:pt x="2169" y="4871"/>
                  </a:cubicBezTo>
                  <a:cubicBezTo>
                    <a:pt x="1969" y="4837"/>
                    <a:pt x="1836" y="4804"/>
                    <a:pt x="1702" y="4771"/>
                  </a:cubicBezTo>
                  <a:cubicBezTo>
                    <a:pt x="1569" y="4737"/>
                    <a:pt x="1469" y="4670"/>
                    <a:pt x="1335" y="4604"/>
                  </a:cubicBezTo>
                  <a:cubicBezTo>
                    <a:pt x="1202" y="4537"/>
                    <a:pt x="1102" y="4470"/>
                    <a:pt x="1035" y="4370"/>
                  </a:cubicBezTo>
                  <a:cubicBezTo>
                    <a:pt x="968" y="4270"/>
                    <a:pt x="902" y="4170"/>
                    <a:pt x="868" y="4003"/>
                  </a:cubicBezTo>
                  <a:cubicBezTo>
                    <a:pt x="802" y="3870"/>
                    <a:pt x="802" y="3703"/>
                    <a:pt x="802" y="3536"/>
                  </a:cubicBezTo>
                  <a:cubicBezTo>
                    <a:pt x="802" y="3236"/>
                    <a:pt x="935" y="2936"/>
                    <a:pt x="1202" y="2702"/>
                  </a:cubicBezTo>
                  <a:cubicBezTo>
                    <a:pt x="1302" y="2602"/>
                    <a:pt x="1369" y="2569"/>
                    <a:pt x="1502" y="2502"/>
                  </a:cubicBezTo>
                  <a:cubicBezTo>
                    <a:pt x="1602" y="2469"/>
                    <a:pt x="1736" y="2436"/>
                    <a:pt x="1869" y="2436"/>
                  </a:cubicBezTo>
                  <a:lnTo>
                    <a:pt x="2269" y="2436"/>
                  </a:lnTo>
                  <a:cubicBezTo>
                    <a:pt x="2403" y="2469"/>
                    <a:pt x="2569" y="2469"/>
                    <a:pt x="2736" y="2469"/>
                  </a:cubicBezTo>
                  <a:cubicBezTo>
                    <a:pt x="2936" y="2502"/>
                    <a:pt x="3103" y="2502"/>
                    <a:pt x="3237" y="2502"/>
                  </a:cubicBezTo>
                  <a:cubicBezTo>
                    <a:pt x="3370" y="2502"/>
                    <a:pt x="3537" y="2502"/>
                    <a:pt x="3704" y="2469"/>
                  </a:cubicBezTo>
                  <a:cubicBezTo>
                    <a:pt x="3904" y="2469"/>
                    <a:pt x="4071" y="2469"/>
                    <a:pt x="4171" y="2436"/>
                  </a:cubicBezTo>
                  <a:close/>
                  <a:moveTo>
                    <a:pt x="568" y="0"/>
                  </a:moveTo>
                  <a:cubicBezTo>
                    <a:pt x="501" y="167"/>
                    <a:pt x="468" y="334"/>
                    <a:pt x="435" y="501"/>
                  </a:cubicBezTo>
                  <a:cubicBezTo>
                    <a:pt x="435" y="634"/>
                    <a:pt x="401" y="801"/>
                    <a:pt x="435" y="901"/>
                  </a:cubicBezTo>
                  <a:cubicBezTo>
                    <a:pt x="435" y="1035"/>
                    <a:pt x="468" y="1135"/>
                    <a:pt x="468" y="1201"/>
                  </a:cubicBezTo>
                  <a:cubicBezTo>
                    <a:pt x="501" y="1268"/>
                    <a:pt x="501" y="1301"/>
                    <a:pt x="535" y="1368"/>
                  </a:cubicBezTo>
                  <a:cubicBezTo>
                    <a:pt x="168" y="1735"/>
                    <a:pt x="1" y="2202"/>
                    <a:pt x="1" y="2736"/>
                  </a:cubicBezTo>
                  <a:cubicBezTo>
                    <a:pt x="1" y="3036"/>
                    <a:pt x="1" y="3303"/>
                    <a:pt x="68" y="3536"/>
                  </a:cubicBezTo>
                  <a:cubicBezTo>
                    <a:pt x="134" y="3770"/>
                    <a:pt x="201" y="3970"/>
                    <a:pt x="301" y="4170"/>
                  </a:cubicBezTo>
                  <a:cubicBezTo>
                    <a:pt x="401" y="4337"/>
                    <a:pt x="535" y="4504"/>
                    <a:pt x="668" y="4637"/>
                  </a:cubicBezTo>
                  <a:cubicBezTo>
                    <a:pt x="835" y="4771"/>
                    <a:pt x="1002" y="4871"/>
                    <a:pt x="1168" y="4937"/>
                  </a:cubicBezTo>
                  <a:cubicBezTo>
                    <a:pt x="1335" y="5037"/>
                    <a:pt x="1535" y="5104"/>
                    <a:pt x="1769" y="5171"/>
                  </a:cubicBezTo>
                  <a:cubicBezTo>
                    <a:pt x="2002" y="5204"/>
                    <a:pt x="2236" y="5238"/>
                    <a:pt x="2469" y="5271"/>
                  </a:cubicBezTo>
                  <a:cubicBezTo>
                    <a:pt x="2703" y="5304"/>
                    <a:pt x="2970" y="5304"/>
                    <a:pt x="3237" y="5304"/>
                  </a:cubicBezTo>
                  <a:cubicBezTo>
                    <a:pt x="3537" y="5304"/>
                    <a:pt x="3804" y="5304"/>
                    <a:pt x="4037" y="5271"/>
                  </a:cubicBezTo>
                  <a:cubicBezTo>
                    <a:pt x="4271" y="5271"/>
                    <a:pt x="4504" y="5204"/>
                    <a:pt x="4738" y="5171"/>
                  </a:cubicBezTo>
                  <a:cubicBezTo>
                    <a:pt x="4971" y="5104"/>
                    <a:pt x="5171" y="5037"/>
                    <a:pt x="5338" y="4937"/>
                  </a:cubicBezTo>
                  <a:cubicBezTo>
                    <a:pt x="5505" y="4871"/>
                    <a:pt x="5672" y="4771"/>
                    <a:pt x="5838" y="4637"/>
                  </a:cubicBezTo>
                  <a:cubicBezTo>
                    <a:pt x="5972" y="4504"/>
                    <a:pt x="6105" y="4337"/>
                    <a:pt x="6205" y="4170"/>
                  </a:cubicBezTo>
                  <a:cubicBezTo>
                    <a:pt x="6305" y="3970"/>
                    <a:pt x="6372" y="3770"/>
                    <a:pt x="6439" y="3536"/>
                  </a:cubicBezTo>
                  <a:cubicBezTo>
                    <a:pt x="6506" y="3303"/>
                    <a:pt x="6539" y="3036"/>
                    <a:pt x="6539" y="2736"/>
                  </a:cubicBezTo>
                  <a:cubicBezTo>
                    <a:pt x="6539" y="2202"/>
                    <a:pt x="6339" y="1735"/>
                    <a:pt x="6005" y="1368"/>
                  </a:cubicBezTo>
                  <a:cubicBezTo>
                    <a:pt x="6005" y="1301"/>
                    <a:pt x="6039" y="1235"/>
                    <a:pt x="6039" y="1168"/>
                  </a:cubicBezTo>
                  <a:cubicBezTo>
                    <a:pt x="6072" y="1135"/>
                    <a:pt x="6072" y="1035"/>
                    <a:pt x="6105" y="901"/>
                  </a:cubicBezTo>
                  <a:cubicBezTo>
                    <a:pt x="6105" y="768"/>
                    <a:pt x="6105" y="634"/>
                    <a:pt x="6072" y="501"/>
                  </a:cubicBezTo>
                  <a:cubicBezTo>
                    <a:pt x="6072" y="334"/>
                    <a:pt x="6005" y="167"/>
                    <a:pt x="5939" y="0"/>
                  </a:cubicBezTo>
                  <a:lnTo>
                    <a:pt x="5738" y="0"/>
                  </a:lnTo>
                  <a:cubicBezTo>
                    <a:pt x="5672" y="0"/>
                    <a:pt x="5572" y="34"/>
                    <a:pt x="5472" y="67"/>
                  </a:cubicBezTo>
                  <a:cubicBezTo>
                    <a:pt x="5371" y="101"/>
                    <a:pt x="5238" y="134"/>
                    <a:pt x="5071" y="234"/>
                  </a:cubicBezTo>
                  <a:cubicBezTo>
                    <a:pt x="4904" y="301"/>
                    <a:pt x="4738" y="401"/>
                    <a:pt x="4538" y="534"/>
                  </a:cubicBezTo>
                  <a:cubicBezTo>
                    <a:pt x="4237" y="467"/>
                    <a:pt x="3804" y="401"/>
                    <a:pt x="3270" y="401"/>
                  </a:cubicBezTo>
                  <a:cubicBezTo>
                    <a:pt x="2736" y="401"/>
                    <a:pt x="2303" y="434"/>
                    <a:pt x="2002" y="534"/>
                  </a:cubicBezTo>
                  <a:cubicBezTo>
                    <a:pt x="1802" y="401"/>
                    <a:pt x="1635" y="301"/>
                    <a:pt x="1469" y="234"/>
                  </a:cubicBezTo>
                  <a:cubicBezTo>
                    <a:pt x="1302" y="134"/>
                    <a:pt x="1168" y="101"/>
                    <a:pt x="1068" y="67"/>
                  </a:cubicBezTo>
                  <a:cubicBezTo>
                    <a:pt x="968" y="34"/>
                    <a:pt x="902" y="0"/>
                    <a:pt x="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6781825" y="3649575"/>
              <a:ext cx="263550" cy="263525"/>
            </a:xfrm>
            <a:custGeom>
              <a:avLst/>
              <a:gdLst/>
              <a:ahLst/>
              <a:cxnLst/>
              <a:rect l="l" t="t" r="r" b="b"/>
              <a:pathLst>
                <a:path w="10542" h="10541" extrusionOk="0">
                  <a:moveTo>
                    <a:pt x="3303" y="1134"/>
                  </a:moveTo>
                  <a:lnTo>
                    <a:pt x="3303" y="1134"/>
                  </a:lnTo>
                  <a:cubicBezTo>
                    <a:pt x="2970" y="1601"/>
                    <a:pt x="2669" y="2168"/>
                    <a:pt x="2469" y="2802"/>
                  </a:cubicBezTo>
                  <a:lnTo>
                    <a:pt x="1435" y="2802"/>
                  </a:lnTo>
                  <a:cubicBezTo>
                    <a:pt x="1602" y="2535"/>
                    <a:pt x="1802" y="2268"/>
                    <a:pt x="2036" y="2035"/>
                  </a:cubicBezTo>
                  <a:cubicBezTo>
                    <a:pt x="2403" y="1668"/>
                    <a:pt x="2836" y="1368"/>
                    <a:pt x="3303" y="1134"/>
                  </a:cubicBezTo>
                  <a:close/>
                  <a:moveTo>
                    <a:pt x="4938" y="767"/>
                  </a:moveTo>
                  <a:lnTo>
                    <a:pt x="4938" y="2802"/>
                  </a:lnTo>
                  <a:lnTo>
                    <a:pt x="3237" y="2802"/>
                  </a:lnTo>
                  <a:cubicBezTo>
                    <a:pt x="3337" y="2469"/>
                    <a:pt x="3470" y="2168"/>
                    <a:pt x="3637" y="1901"/>
                  </a:cubicBezTo>
                  <a:cubicBezTo>
                    <a:pt x="3870" y="1501"/>
                    <a:pt x="4171" y="1201"/>
                    <a:pt x="4437" y="1001"/>
                  </a:cubicBezTo>
                  <a:cubicBezTo>
                    <a:pt x="4604" y="867"/>
                    <a:pt x="4771" y="801"/>
                    <a:pt x="4938" y="767"/>
                  </a:cubicBezTo>
                  <a:close/>
                  <a:moveTo>
                    <a:pt x="5638" y="767"/>
                  </a:moveTo>
                  <a:cubicBezTo>
                    <a:pt x="5772" y="801"/>
                    <a:pt x="5938" y="867"/>
                    <a:pt x="6105" y="1001"/>
                  </a:cubicBezTo>
                  <a:cubicBezTo>
                    <a:pt x="6405" y="1201"/>
                    <a:pt x="6672" y="1501"/>
                    <a:pt x="6906" y="1901"/>
                  </a:cubicBezTo>
                  <a:cubicBezTo>
                    <a:pt x="7073" y="2168"/>
                    <a:pt x="7206" y="2469"/>
                    <a:pt x="7339" y="2802"/>
                  </a:cubicBezTo>
                  <a:lnTo>
                    <a:pt x="5638" y="2802"/>
                  </a:lnTo>
                  <a:lnTo>
                    <a:pt x="5638" y="767"/>
                  </a:lnTo>
                  <a:close/>
                  <a:moveTo>
                    <a:pt x="7239" y="1134"/>
                  </a:moveTo>
                  <a:cubicBezTo>
                    <a:pt x="7706" y="1368"/>
                    <a:pt x="8140" y="1668"/>
                    <a:pt x="8507" y="2035"/>
                  </a:cubicBezTo>
                  <a:cubicBezTo>
                    <a:pt x="8740" y="2268"/>
                    <a:pt x="8941" y="2535"/>
                    <a:pt x="9141" y="2802"/>
                  </a:cubicBezTo>
                  <a:lnTo>
                    <a:pt x="8073" y="2802"/>
                  </a:lnTo>
                  <a:cubicBezTo>
                    <a:pt x="7873" y="2168"/>
                    <a:pt x="7573" y="1601"/>
                    <a:pt x="7239" y="1134"/>
                  </a:cubicBezTo>
                  <a:close/>
                  <a:moveTo>
                    <a:pt x="2303" y="3503"/>
                  </a:moveTo>
                  <a:cubicBezTo>
                    <a:pt x="2202" y="3970"/>
                    <a:pt x="2136" y="4437"/>
                    <a:pt x="2102" y="4904"/>
                  </a:cubicBezTo>
                  <a:lnTo>
                    <a:pt x="701" y="4904"/>
                  </a:lnTo>
                  <a:cubicBezTo>
                    <a:pt x="768" y="4437"/>
                    <a:pt x="868" y="3970"/>
                    <a:pt x="1068" y="3503"/>
                  </a:cubicBezTo>
                  <a:close/>
                  <a:moveTo>
                    <a:pt x="4938" y="3503"/>
                  </a:moveTo>
                  <a:lnTo>
                    <a:pt x="4938" y="4904"/>
                  </a:lnTo>
                  <a:lnTo>
                    <a:pt x="2836" y="4904"/>
                  </a:lnTo>
                  <a:cubicBezTo>
                    <a:pt x="2836" y="4437"/>
                    <a:pt x="2903" y="3970"/>
                    <a:pt x="3003" y="3503"/>
                  </a:cubicBezTo>
                  <a:close/>
                  <a:moveTo>
                    <a:pt x="7540" y="3503"/>
                  </a:moveTo>
                  <a:cubicBezTo>
                    <a:pt x="7640" y="3970"/>
                    <a:pt x="7706" y="4437"/>
                    <a:pt x="7740" y="4904"/>
                  </a:cubicBezTo>
                  <a:lnTo>
                    <a:pt x="5638" y="4904"/>
                  </a:lnTo>
                  <a:lnTo>
                    <a:pt x="5638" y="3503"/>
                  </a:lnTo>
                  <a:close/>
                  <a:moveTo>
                    <a:pt x="9474" y="3503"/>
                  </a:moveTo>
                  <a:cubicBezTo>
                    <a:pt x="9674" y="3970"/>
                    <a:pt x="9775" y="4437"/>
                    <a:pt x="9841" y="4937"/>
                  </a:cubicBezTo>
                  <a:lnTo>
                    <a:pt x="8440" y="4937"/>
                  </a:lnTo>
                  <a:cubicBezTo>
                    <a:pt x="8407" y="4437"/>
                    <a:pt x="8340" y="3970"/>
                    <a:pt x="8240" y="3503"/>
                  </a:cubicBezTo>
                  <a:close/>
                  <a:moveTo>
                    <a:pt x="2102" y="5637"/>
                  </a:moveTo>
                  <a:cubicBezTo>
                    <a:pt x="2136" y="6104"/>
                    <a:pt x="2202" y="6571"/>
                    <a:pt x="2303" y="7038"/>
                  </a:cubicBezTo>
                  <a:lnTo>
                    <a:pt x="1068" y="7038"/>
                  </a:lnTo>
                  <a:cubicBezTo>
                    <a:pt x="868" y="6571"/>
                    <a:pt x="768" y="6104"/>
                    <a:pt x="701" y="5637"/>
                  </a:cubicBezTo>
                  <a:close/>
                  <a:moveTo>
                    <a:pt x="4938" y="5637"/>
                  </a:moveTo>
                  <a:lnTo>
                    <a:pt x="4938" y="7038"/>
                  </a:lnTo>
                  <a:lnTo>
                    <a:pt x="3003" y="7038"/>
                  </a:lnTo>
                  <a:cubicBezTo>
                    <a:pt x="2903" y="6571"/>
                    <a:pt x="2836" y="6104"/>
                    <a:pt x="2836" y="5637"/>
                  </a:cubicBezTo>
                  <a:close/>
                  <a:moveTo>
                    <a:pt x="7740" y="5637"/>
                  </a:moveTo>
                  <a:cubicBezTo>
                    <a:pt x="7706" y="6104"/>
                    <a:pt x="7640" y="6571"/>
                    <a:pt x="7540" y="7038"/>
                  </a:cubicBezTo>
                  <a:lnTo>
                    <a:pt x="5638" y="7038"/>
                  </a:lnTo>
                  <a:lnTo>
                    <a:pt x="5638" y="5637"/>
                  </a:lnTo>
                  <a:close/>
                  <a:moveTo>
                    <a:pt x="9841" y="5637"/>
                  </a:moveTo>
                  <a:cubicBezTo>
                    <a:pt x="9808" y="6104"/>
                    <a:pt x="9674" y="6571"/>
                    <a:pt x="9508" y="7038"/>
                  </a:cubicBezTo>
                  <a:lnTo>
                    <a:pt x="8273" y="7038"/>
                  </a:lnTo>
                  <a:cubicBezTo>
                    <a:pt x="8340" y="6571"/>
                    <a:pt x="8407" y="6104"/>
                    <a:pt x="8440" y="5637"/>
                  </a:cubicBezTo>
                  <a:close/>
                  <a:moveTo>
                    <a:pt x="2469" y="7739"/>
                  </a:moveTo>
                  <a:cubicBezTo>
                    <a:pt x="2669" y="8373"/>
                    <a:pt x="2970" y="8940"/>
                    <a:pt x="3303" y="9407"/>
                  </a:cubicBezTo>
                  <a:cubicBezTo>
                    <a:pt x="2836" y="9173"/>
                    <a:pt x="2403" y="8873"/>
                    <a:pt x="2036" y="8506"/>
                  </a:cubicBezTo>
                  <a:cubicBezTo>
                    <a:pt x="1802" y="8273"/>
                    <a:pt x="1602" y="8006"/>
                    <a:pt x="1435" y="7739"/>
                  </a:cubicBezTo>
                  <a:close/>
                  <a:moveTo>
                    <a:pt x="9141" y="7739"/>
                  </a:moveTo>
                  <a:cubicBezTo>
                    <a:pt x="8941" y="8006"/>
                    <a:pt x="8740" y="8273"/>
                    <a:pt x="8507" y="8506"/>
                  </a:cubicBezTo>
                  <a:cubicBezTo>
                    <a:pt x="8140" y="8873"/>
                    <a:pt x="7706" y="9173"/>
                    <a:pt x="7239" y="9407"/>
                  </a:cubicBezTo>
                  <a:cubicBezTo>
                    <a:pt x="7573" y="8940"/>
                    <a:pt x="7873" y="8373"/>
                    <a:pt x="8073" y="7739"/>
                  </a:cubicBezTo>
                  <a:close/>
                  <a:moveTo>
                    <a:pt x="7339" y="7739"/>
                  </a:moveTo>
                  <a:cubicBezTo>
                    <a:pt x="7206" y="8073"/>
                    <a:pt x="7073" y="8373"/>
                    <a:pt x="6906" y="8640"/>
                  </a:cubicBezTo>
                  <a:cubicBezTo>
                    <a:pt x="6672" y="9040"/>
                    <a:pt x="6405" y="9340"/>
                    <a:pt x="6105" y="9540"/>
                  </a:cubicBezTo>
                  <a:cubicBezTo>
                    <a:pt x="5938" y="9674"/>
                    <a:pt x="5772" y="9740"/>
                    <a:pt x="5638" y="9774"/>
                  </a:cubicBezTo>
                  <a:lnTo>
                    <a:pt x="5638" y="7739"/>
                  </a:lnTo>
                  <a:close/>
                  <a:moveTo>
                    <a:pt x="4938" y="7739"/>
                  </a:moveTo>
                  <a:lnTo>
                    <a:pt x="4938" y="9807"/>
                  </a:lnTo>
                  <a:cubicBezTo>
                    <a:pt x="4771" y="9740"/>
                    <a:pt x="4604" y="9674"/>
                    <a:pt x="4437" y="9574"/>
                  </a:cubicBezTo>
                  <a:cubicBezTo>
                    <a:pt x="4171" y="9340"/>
                    <a:pt x="3870" y="9040"/>
                    <a:pt x="3637" y="8640"/>
                  </a:cubicBezTo>
                  <a:cubicBezTo>
                    <a:pt x="3470" y="8373"/>
                    <a:pt x="3337" y="8073"/>
                    <a:pt x="3203" y="7739"/>
                  </a:cubicBezTo>
                  <a:close/>
                  <a:moveTo>
                    <a:pt x="5271" y="0"/>
                  </a:moveTo>
                  <a:cubicBezTo>
                    <a:pt x="2369" y="0"/>
                    <a:pt x="1" y="2368"/>
                    <a:pt x="1" y="5271"/>
                  </a:cubicBezTo>
                  <a:cubicBezTo>
                    <a:pt x="1" y="8173"/>
                    <a:pt x="2369" y="10541"/>
                    <a:pt x="5271" y="10541"/>
                  </a:cubicBezTo>
                  <a:cubicBezTo>
                    <a:pt x="8173" y="10541"/>
                    <a:pt x="10542" y="8173"/>
                    <a:pt x="10542" y="5271"/>
                  </a:cubicBezTo>
                  <a:cubicBezTo>
                    <a:pt x="10542" y="2368"/>
                    <a:pt x="8173" y="0"/>
                    <a:pt x="5271"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6729300" y="3509475"/>
              <a:ext cx="125950" cy="125100"/>
            </a:xfrm>
            <a:custGeom>
              <a:avLst/>
              <a:gdLst/>
              <a:ahLst/>
              <a:cxnLst/>
              <a:rect l="l" t="t" r="r" b="b"/>
              <a:pathLst>
                <a:path w="5038" h="5004" extrusionOk="0">
                  <a:moveTo>
                    <a:pt x="1268" y="134"/>
                  </a:moveTo>
                  <a:lnTo>
                    <a:pt x="1268" y="934"/>
                  </a:lnTo>
                  <a:lnTo>
                    <a:pt x="167" y="934"/>
                  </a:lnTo>
                  <a:lnTo>
                    <a:pt x="167" y="834"/>
                  </a:lnTo>
                  <a:cubicBezTo>
                    <a:pt x="167" y="434"/>
                    <a:pt x="467" y="134"/>
                    <a:pt x="834" y="134"/>
                  </a:cubicBezTo>
                  <a:close/>
                  <a:moveTo>
                    <a:pt x="2369" y="134"/>
                  </a:moveTo>
                  <a:lnTo>
                    <a:pt x="2369" y="934"/>
                  </a:lnTo>
                  <a:lnTo>
                    <a:pt x="1568" y="934"/>
                  </a:lnTo>
                  <a:lnTo>
                    <a:pt x="1568" y="134"/>
                  </a:lnTo>
                  <a:close/>
                  <a:moveTo>
                    <a:pt x="3436" y="134"/>
                  </a:moveTo>
                  <a:lnTo>
                    <a:pt x="3436" y="934"/>
                  </a:lnTo>
                  <a:lnTo>
                    <a:pt x="2669" y="934"/>
                  </a:lnTo>
                  <a:lnTo>
                    <a:pt x="2669" y="134"/>
                  </a:lnTo>
                  <a:close/>
                  <a:moveTo>
                    <a:pt x="4203" y="134"/>
                  </a:moveTo>
                  <a:cubicBezTo>
                    <a:pt x="4570" y="134"/>
                    <a:pt x="4871" y="467"/>
                    <a:pt x="4871" y="834"/>
                  </a:cubicBezTo>
                  <a:lnTo>
                    <a:pt x="4871" y="934"/>
                  </a:lnTo>
                  <a:lnTo>
                    <a:pt x="3770" y="934"/>
                  </a:lnTo>
                  <a:lnTo>
                    <a:pt x="3770" y="134"/>
                  </a:lnTo>
                  <a:close/>
                  <a:moveTo>
                    <a:pt x="2836" y="1535"/>
                  </a:moveTo>
                  <a:lnTo>
                    <a:pt x="2836" y="2502"/>
                  </a:lnTo>
                  <a:lnTo>
                    <a:pt x="3770" y="2502"/>
                  </a:lnTo>
                  <a:lnTo>
                    <a:pt x="3770" y="3136"/>
                  </a:lnTo>
                  <a:lnTo>
                    <a:pt x="2836" y="3136"/>
                  </a:lnTo>
                  <a:lnTo>
                    <a:pt x="2836" y="4070"/>
                  </a:lnTo>
                  <a:lnTo>
                    <a:pt x="2202" y="4070"/>
                  </a:lnTo>
                  <a:lnTo>
                    <a:pt x="2202" y="3136"/>
                  </a:lnTo>
                  <a:lnTo>
                    <a:pt x="1235" y="3136"/>
                  </a:lnTo>
                  <a:lnTo>
                    <a:pt x="1235" y="2502"/>
                  </a:lnTo>
                  <a:lnTo>
                    <a:pt x="2202" y="2502"/>
                  </a:lnTo>
                  <a:lnTo>
                    <a:pt x="2202" y="1535"/>
                  </a:lnTo>
                  <a:close/>
                  <a:moveTo>
                    <a:pt x="834" y="0"/>
                  </a:moveTo>
                  <a:cubicBezTo>
                    <a:pt x="367" y="0"/>
                    <a:pt x="0" y="367"/>
                    <a:pt x="0" y="834"/>
                  </a:cubicBezTo>
                  <a:lnTo>
                    <a:pt x="0" y="4170"/>
                  </a:lnTo>
                  <a:cubicBezTo>
                    <a:pt x="0" y="4637"/>
                    <a:pt x="367" y="5004"/>
                    <a:pt x="834" y="5004"/>
                  </a:cubicBezTo>
                  <a:lnTo>
                    <a:pt x="4170" y="5004"/>
                  </a:lnTo>
                  <a:cubicBezTo>
                    <a:pt x="4637" y="5004"/>
                    <a:pt x="5037" y="4637"/>
                    <a:pt x="5037" y="4170"/>
                  </a:cubicBezTo>
                  <a:lnTo>
                    <a:pt x="5037" y="834"/>
                  </a:lnTo>
                  <a:cubicBezTo>
                    <a:pt x="5037" y="367"/>
                    <a:pt x="4637" y="0"/>
                    <a:pt x="417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6871900" y="3536150"/>
              <a:ext cx="115950" cy="91750"/>
            </a:xfrm>
            <a:custGeom>
              <a:avLst/>
              <a:gdLst/>
              <a:ahLst/>
              <a:cxnLst/>
              <a:rect l="l" t="t" r="r" b="b"/>
              <a:pathLst>
                <a:path w="4638" h="3670" extrusionOk="0">
                  <a:moveTo>
                    <a:pt x="3736" y="468"/>
                  </a:moveTo>
                  <a:lnTo>
                    <a:pt x="4170" y="868"/>
                  </a:lnTo>
                  <a:lnTo>
                    <a:pt x="1802" y="3169"/>
                  </a:lnTo>
                  <a:lnTo>
                    <a:pt x="501" y="1902"/>
                  </a:lnTo>
                  <a:lnTo>
                    <a:pt x="901" y="1502"/>
                  </a:lnTo>
                  <a:lnTo>
                    <a:pt x="1802" y="2402"/>
                  </a:lnTo>
                  <a:lnTo>
                    <a:pt x="3736" y="468"/>
                  </a:lnTo>
                  <a:close/>
                  <a:moveTo>
                    <a:pt x="3736" y="1"/>
                  </a:moveTo>
                  <a:lnTo>
                    <a:pt x="1802" y="1902"/>
                  </a:lnTo>
                  <a:lnTo>
                    <a:pt x="901" y="1001"/>
                  </a:lnTo>
                  <a:lnTo>
                    <a:pt x="0" y="1902"/>
                  </a:lnTo>
                  <a:lnTo>
                    <a:pt x="1802" y="3670"/>
                  </a:lnTo>
                  <a:lnTo>
                    <a:pt x="4637" y="868"/>
                  </a:lnTo>
                  <a:lnTo>
                    <a:pt x="3736"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6868575" y="5525775"/>
              <a:ext cx="169300" cy="168900"/>
            </a:xfrm>
            <a:custGeom>
              <a:avLst/>
              <a:gdLst/>
              <a:ahLst/>
              <a:cxnLst/>
              <a:rect l="l" t="t" r="r" b="b"/>
              <a:pathLst>
                <a:path w="6772" h="6756" extrusionOk="0">
                  <a:moveTo>
                    <a:pt x="1901" y="1574"/>
                  </a:moveTo>
                  <a:lnTo>
                    <a:pt x="2835" y="1740"/>
                  </a:lnTo>
                  <a:lnTo>
                    <a:pt x="2769" y="2174"/>
                  </a:lnTo>
                  <a:lnTo>
                    <a:pt x="1868" y="2007"/>
                  </a:lnTo>
                  <a:lnTo>
                    <a:pt x="1901" y="1574"/>
                  </a:lnTo>
                  <a:close/>
                  <a:moveTo>
                    <a:pt x="3269" y="1840"/>
                  </a:moveTo>
                  <a:lnTo>
                    <a:pt x="4103" y="2007"/>
                  </a:lnTo>
                  <a:lnTo>
                    <a:pt x="4003" y="2408"/>
                  </a:lnTo>
                  <a:lnTo>
                    <a:pt x="3169" y="2241"/>
                  </a:lnTo>
                  <a:lnTo>
                    <a:pt x="3269" y="1840"/>
                  </a:lnTo>
                  <a:close/>
                  <a:moveTo>
                    <a:pt x="4503" y="2074"/>
                  </a:moveTo>
                  <a:lnTo>
                    <a:pt x="5637" y="2307"/>
                  </a:lnTo>
                  <a:lnTo>
                    <a:pt x="5437" y="2708"/>
                  </a:lnTo>
                  <a:lnTo>
                    <a:pt x="4437" y="2508"/>
                  </a:lnTo>
                  <a:lnTo>
                    <a:pt x="4503" y="2074"/>
                  </a:lnTo>
                  <a:close/>
                  <a:moveTo>
                    <a:pt x="1835" y="2441"/>
                  </a:moveTo>
                  <a:lnTo>
                    <a:pt x="2669" y="2608"/>
                  </a:lnTo>
                  <a:lnTo>
                    <a:pt x="2602" y="3008"/>
                  </a:lnTo>
                  <a:lnTo>
                    <a:pt x="1801" y="2875"/>
                  </a:lnTo>
                  <a:lnTo>
                    <a:pt x="1835" y="2441"/>
                  </a:lnTo>
                  <a:close/>
                  <a:moveTo>
                    <a:pt x="3102" y="2674"/>
                  </a:moveTo>
                  <a:lnTo>
                    <a:pt x="3936" y="2841"/>
                  </a:lnTo>
                  <a:lnTo>
                    <a:pt x="3836" y="3241"/>
                  </a:lnTo>
                  <a:lnTo>
                    <a:pt x="3002" y="3108"/>
                  </a:lnTo>
                  <a:lnTo>
                    <a:pt x="3102" y="2674"/>
                  </a:lnTo>
                  <a:close/>
                  <a:moveTo>
                    <a:pt x="4336" y="2908"/>
                  </a:moveTo>
                  <a:lnTo>
                    <a:pt x="5237" y="3075"/>
                  </a:lnTo>
                  <a:lnTo>
                    <a:pt x="5037" y="3475"/>
                  </a:lnTo>
                  <a:lnTo>
                    <a:pt x="4270" y="3342"/>
                  </a:lnTo>
                  <a:lnTo>
                    <a:pt x="4336" y="2908"/>
                  </a:lnTo>
                  <a:close/>
                  <a:moveTo>
                    <a:pt x="1768" y="3275"/>
                  </a:moveTo>
                  <a:lnTo>
                    <a:pt x="2502" y="3442"/>
                  </a:lnTo>
                  <a:lnTo>
                    <a:pt x="2435" y="3842"/>
                  </a:lnTo>
                  <a:lnTo>
                    <a:pt x="1735" y="3708"/>
                  </a:lnTo>
                  <a:lnTo>
                    <a:pt x="1768" y="3275"/>
                  </a:lnTo>
                  <a:close/>
                  <a:moveTo>
                    <a:pt x="2935" y="3508"/>
                  </a:moveTo>
                  <a:lnTo>
                    <a:pt x="3769" y="3675"/>
                  </a:lnTo>
                  <a:lnTo>
                    <a:pt x="3669" y="4109"/>
                  </a:lnTo>
                  <a:lnTo>
                    <a:pt x="2835" y="3942"/>
                  </a:lnTo>
                  <a:lnTo>
                    <a:pt x="2935" y="3508"/>
                  </a:lnTo>
                  <a:close/>
                  <a:moveTo>
                    <a:pt x="4203" y="3775"/>
                  </a:moveTo>
                  <a:lnTo>
                    <a:pt x="4837" y="3875"/>
                  </a:lnTo>
                  <a:lnTo>
                    <a:pt x="4637" y="4276"/>
                  </a:lnTo>
                  <a:lnTo>
                    <a:pt x="4103" y="4175"/>
                  </a:lnTo>
                  <a:lnTo>
                    <a:pt x="4203" y="3775"/>
                  </a:lnTo>
                  <a:close/>
                  <a:moveTo>
                    <a:pt x="496" y="1"/>
                  </a:moveTo>
                  <a:cubicBezTo>
                    <a:pt x="288" y="1"/>
                    <a:pt x="97" y="130"/>
                    <a:pt x="67" y="339"/>
                  </a:cubicBezTo>
                  <a:cubicBezTo>
                    <a:pt x="0" y="573"/>
                    <a:pt x="167" y="806"/>
                    <a:pt x="400" y="840"/>
                  </a:cubicBezTo>
                  <a:lnTo>
                    <a:pt x="1067" y="973"/>
                  </a:lnTo>
                  <a:lnTo>
                    <a:pt x="867" y="4042"/>
                  </a:lnTo>
                  <a:cubicBezTo>
                    <a:pt x="834" y="4242"/>
                    <a:pt x="1001" y="4442"/>
                    <a:pt x="1201" y="4476"/>
                  </a:cubicBezTo>
                  <a:lnTo>
                    <a:pt x="4770" y="5176"/>
                  </a:lnTo>
                  <a:cubicBezTo>
                    <a:pt x="4803" y="5182"/>
                    <a:pt x="4834" y="5184"/>
                    <a:pt x="4865" y="5184"/>
                  </a:cubicBezTo>
                  <a:cubicBezTo>
                    <a:pt x="5023" y="5184"/>
                    <a:pt x="5153" y="5110"/>
                    <a:pt x="5237" y="4943"/>
                  </a:cubicBezTo>
                  <a:lnTo>
                    <a:pt x="6638" y="2174"/>
                  </a:lnTo>
                  <a:cubicBezTo>
                    <a:pt x="6772" y="1974"/>
                    <a:pt x="6671" y="1707"/>
                    <a:pt x="6471" y="1607"/>
                  </a:cubicBezTo>
                  <a:cubicBezTo>
                    <a:pt x="6411" y="1577"/>
                    <a:pt x="6345" y="1562"/>
                    <a:pt x="6280" y="1562"/>
                  </a:cubicBezTo>
                  <a:cubicBezTo>
                    <a:pt x="6126" y="1562"/>
                    <a:pt x="5974" y="1644"/>
                    <a:pt x="5904" y="1807"/>
                  </a:cubicBezTo>
                  <a:lnTo>
                    <a:pt x="5838" y="1907"/>
                  </a:lnTo>
                  <a:lnTo>
                    <a:pt x="1935" y="1140"/>
                  </a:lnTo>
                  <a:lnTo>
                    <a:pt x="1968" y="673"/>
                  </a:lnTo>
                  <a:cubicBezTo>
                    <a:pt x="1968" y="439"/>
                    <a:pt x="1835" y="239"/>
                    <a:pt x="1601" y="206"/>
                  </a:cubicBezTo>
                  <a:lnTo>
                    <a:pt x="567" y="6"/>
                  </a:lnTo>
                  <a:cubicBezTo>
                    <a:pt x="543" y="2"/>
                    <a:pt x="519" y="1"/>
                    <a:pt x="496" y="1"/>
                  </a:cubicBezTo>
                  <a:close/>
                  <a:moveTo>
                    <a:pt x="1420" y="4965"/>
                  </a:moveTo>
                  <a:cubicBezTo>
                    <a:pt x="1128" y="4965"/>
                    <a:pt x="860" y="5185"/>
                    <a:pt x="801" y="5510"/>
                  </a:cubicBezTo>
                  <a:cubicBezTo>
                    <a:pt x="734" y="5843"/>
                    <a:pt x="967" y="6177"/>
                    <a:pt x="1301" y="6244"/>
                  </a:cubicBezTo>
                  <a:cubicBezTo>
                    <a:pt x="1340" y="6251"/>
                    <a:pt x="1379" y="6255"/>
                    <a:pt x="1417" y="6255"/>
                  </a:cubicBezTo>
                  <a:cubicBezTo>
                    <a:pt x="1715" y="6255"/>
                    <a:pt x="2009" y="6038"/>
                    <a:pt x="2068" y="5743"/>
                  </a:cubicBezTo>
                  <a:cubicBezTo>
                    <a:pt x="2135" y="5410"/>
                    <a:pt x="1901" y="5043"/>
                    <a:pt x="1534" y="4976"/>
                  </a:cubicBezTo>
                  <a:cubicBezTo>
                    <a:pt x="1496" y="4968"/>
                    <a:pt x="1458" y="4965"/>
                    <a:pt x="1420" y="4965"/>
                  </a:cubicBezTo>
                  <a:close/>
                  <a:moveTo>
                    <a:pt x="3953" y="5465"/>
                  </a:moveTo>
                  <a:cubicBezTo>
                    <a:pt x="3655" y="5465"/>
                    <a:pt x="3361" y="5682"/>
                    <a:pt x="3302" y="5977"/>
                  </a:cubicBezTo>
                  <a:cubicBezTo>
                    <a:pt x="3236" y="6344"/>
                    <a:pt x="3469" y="6677"/>
                    <a:pt x="3836" y="6744"/>
                  </a:cubicBezTo>
                  <a:cubicBezTo>
                    <a:pt x="3875" y="6752"/>
                    <a:pt x="3913" y="6755"/>
                    <a:pt x="3951" y="6755"/>
                  </a:cubicBezTo>
                  <a:cubicBezTo>
                    <a:pt x="4243" y="6755"/>
                    <a:pt x="4511" y="6539"/>
                    <a:pt x="4570" y="6244"/>
                  </a:cubicBezTo>
                  <a:cubicBezTo>
                    <a:pt x="4637" y="5877"/>
                    <a:pt x="4403" y="5543"/>
                    <a:pt x="4070" y="5476"/>
                  </a:cubicBezTo>
                  <a:cubicBezTo>
                    <a:pt x="4031" y="5469"/>
                    <a:pt x="3992" y="5465"/>
                    <a:pt x="3953" y="5465"/>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991975" y="5271550"/>
              <a:ext cx="100100" cy="100100"/>
            </a:xfrm>
            <a:custGeom>
              <a:avLst/>
              <a:gdLst/>
              <a:ahLst/>
              <a:cxnLst/>
              <a:rect l="l" t="t" r="r" b="b"/>
              <a:pathLst>
                <a:path w="4004" h="4004" extrusionOk="0">
                  <a:moveTo>
                    <a:pt x="2002" y="501"/>
                  </a:moveTo>
                  <a:lnTo>
                    <a:pt x="2002" y="3503"/>
                  </a:lnTo>
                  <a:cubicBezTo>
                    <a:pt x="1202" y="3503"/>
                    <a:pt x="501" y="2803"/>
                    <a:pt x="501" y="2002"/>
                  </a:cubicBezTo>
                  <a:cubicBezTo>
                    <a:pt x="501" y="1168"/>
                    <a:pt x="1202" y="501"/>
                    <a:pt x="2002" y="501"/>
                  </a:cubicBezTo>
                  <a:close/>
                  <a:moveTo>
                    <a:pt x="2002" y="1"/>
                  </a:moveTo>
                  <a:cubicBezTo>
                    <a:pt x="902" y="1"/>
                    <a:pt x="1" y="868"/>
                    <a:pt x="1" y="2002"/>
                  </a:cubicBezTo>
                  <a:cubicBezTo>
                    <a:pt x="1" y="3103"/>
                    <a:pt x="902" y="4004"/>
                    <a:pt x="2002" y="4004"/>
                  </a:cubicBezTo>
                  <a:cubicBezTo>
                    <a:pt x="3136" y="4004"/>
                    <a:pt x="4004" y="3103"/>
                    <a:pt x="4004" y="2002"/>
                  </a:cubicBezTo>
                  <a:cubicBezTo>
                    <a:pt x="4004" y="868"/>
                    <a:pt x="3136" y="1"/>
                    <a:pt x="20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6772650" y="4935300"/>
              <a:ext cx="251875" cy="240375"/>
            </a:xfrm>
            <a:custGeom>
              <a:avLst/>
              <a:gdLst/>
              <a:ahLst/>
              <a:cxnLst/>
              <a:rect l="l" t="t" r="r" b="b"/>
              <a:pathLst>
                <a:path w="10075" h="9615" extrusionOk="0">
                  <a:moveTo>
                    <a:pt x="6504" y="709"/>
                  </a:moveTo>
                  <a:cubicBezTo>
                    <a:pt x="6571" y="709"/>
                    <a:pt x="6639" y="720"/>
                    <a:pt x="6706" y="742"/>
                  </a:cubicBezTo>
                  <a:cubicBezTo>
                    <a:pt x="6973" y="875"/>
                    <a:pt x="7173" y="1209"/>
                    <a:pt x="7039" y="1476"/>
                  </a:cubicBezTo>
                  <a:cubicBezTo>
                    <a:pt x="6606" y="2643"/>
                    <a:pt x="6839" y="3444"/>
                    <a:pt x="7473" y="4378"/>
                  </a:cubicBezTo>
                  <a:cubicBezTo>
                    <a:pt x="7540" y="4511"/>
                    <a:pt x="7640" y="4645"/>
                    <a:pt x="7773" y="4778"/>
                  </a:cubicBezTo>
                  <a:lnTo>
                    <a:pt x="6639" y="7780"/>
                  </a:lnTo>
                  <a:cubicBezTo>
                    <a:pt x="6327" y="7684"/>
                    <a:pt x="6080" y="7649"/>
                    <a:pt x="5874" y="7649"/>
                  </a:cubicBezTo>
                  <a:cubicBezTo>
                    <a:pt x="5508" y="7649"/>
                    <a:pt x="5273" y="7761"/>
                    <a:pt x="5038" y="7847"/>
                  </a:cubicBezTo>
                  <a:cubicBezTo>
                    <a:pt x="4838" y="7947"/>
                    <a:pt x="4627" y="8082"/>
                    <a:pt x="4246" y="8082"/>
                  </a:cubicBezTo>
                  <a:cubicBezTo>
                    <a:pt x="3991" y="8082"/>
                    <a:pt x="3659" y="8021"/>
                    <a:pt x="3203" y="7847"/>
                  </a:cubicBezTo>
                  <a:lnTo>
                    <a:pt x="2803" y="7680"/>
                  </a:lnTo>
                  <a:lnTo>
                    <a:pt x="2636" y="7613"/>
                  </a:lnTo>
                  <a:cubicBezTo>
                    <a:pt x="2403" y="7547"/>
                    <a:pt x="2269" y="7246"/>
                    <a:pt x="2369" y="7013"/>
                  </a:cubicBezTo>
                  <a:cubicBezTo>
                    <a:pt x="2403" y="6946"/>
                    <a:pt x="2469" y="6846"/>
                    <a:pt x="2503" y="6813"/>
                  </a:cubicBezTo>
                  <a:lnTo>
                    <a:pt x="2736" y="6613"/>
                  </a:lnTo>
                  <a:lnTo>
                    <a:pt x="2569" y="6379"/>
                  </a:lnTo>
                  <a:cubicBezTo>
                    <a:pt x="2469" y="6246"/>
                    <a:pt x="2436" y="6079"/>
                    <a:pt x="2503" y="5945"/>
                  </a:cubicBezTo>
                  <a:cubicBezTo>
                    <a:pt x="2536" y="5845"/>
                    <a:pt x="2569" y="5779"/>
                    <a:pt x="2636" y="5745"/>
                  </a:cubicBezTo>
                  <a:lnTo>
                    <a:pt x="2870" y="5545"/>
                  </a:lnTo>
                  <a:lnTo>
                    <a:pt x="2703" y="5312"/>
                  </a:lnTo>
                  <a:cubicBezTo>
                    <a:pt x="2603" y="5178"/>
                    <a:pt x="2569" y="5011"/>
                    <a:pt x="2636" y="4845"/>
                  </a:cubicBezTo>
                  <a:cubicBezTo>
                    <a:pt x="2713" y="4665"/>
                    <a:pt x="2890" y="4544"/>
                    <a:pt x="3073" y="4544"/>
                  </a:cubicBezTo>
                  <a:cubicBezTo>
                    <a:pt x="3128" y="4544"/>
                    <a:pt x="3183" y="4555"/>
                    <a:pt x="3237" y="4578"/>
                  </a:cubicBezTo>
                  <a:lnTo>
                    <a:pt x="3303" y="4611"/>
                  </a:lnTo>
                  <a:lnTo>
                    <a:pt x="3503" y="4044"/>
                  </a:lnTo>
                  <a:lnTo>
                    <a:pt x="3470" y="4011"/>
                  </a:lnTo>
                  <a:lnTo>
                    <a:pt x="1235" y="3143"/>
                  </a:lnTo>
                  <a:cubicBezTo>
                    <a:pt x="902" y="3043"/>
                    <a:pt x="735" y="2676"/>
                    <a:pt x="868" y="2343"/>
                  </a:cubicBezTo>
                  <a:cubicBezTo>
                    <a:pt x="970" y="2114"/>
                    <a:pt x="1188" y="1963"/>
                    <a:pt x="1433" y="1963"/>
                  </a:cubicBezTo>
                  <a:cubicBezTo>
                    <a:pt x="1510" y="1963"/>
                    <a:pt x="1589" y="1978"/>
                    <a:pt x="1669" y="2009"/>
                  </a:cubicBezTo>
                  <a:lnTo>
                    <a:pt x="5572" y="3477"/>
                  </a:lnTo>
                  <a:cubicBezTo>
                    <a:pt x="5605" y="3310"/>
                    <a:pt x="5638" y="3077"/>
                    <a:pt x="5672" y="2877"/>
                  </a:cubicBezTo>
                  <a:cubicBezTo>
                    <a:pt x="5705" y="2076"/>
                    <a:pt x="5672" y="1843"/>
                    <a:pt x="5972" y="1075"/>
                  </a:cubicBezTo>
                  <a:cubicBezTo>
                    <a:pt x="6050" y="842"/>
                    <a:pt x="6269" y="709"/>
                    <a:pt x="6504" y="709"/>
                  </a:cubicBezTo>
                  <a:close/>
                  <a:moveTo>
                    <a:pt x="7367" y="8126"/>
                  </a:moveTo>
                  <a:cubicBezTo>
                    <a:pt x="7402" y="8126"/>
                    <a:pt x="7437" y="8133"/>
                    <a:pt x="7473" y="8147"/>
                  </a:cubicBezTo>
                  <a:cubicBezTo>
                    <a:pt x="7606" y="8214"/>
                    <a:pt x="7706" y="8381"/>
                    <a:pt x="7640" y="8547"/>
                  </a:cubicBezTo>
                  <a:cubicBezTo>
                    <a:pt x="7590" y="8671"/>
                    <a:pt x="7486" y="8740"/>
                    <a:pt x="7367" y="8740"/>
                  </a:cubicBezTo>
                  <a:cubicBezTo>
                    <a:pt x="7326" y="8740"/>
                    <a:pt x="7283" y="8731"/>
                    <a:pt x="7239" y="8714"/>
                  </a:cubicBezTo>
                  <a:cubicBezTo>
                    <a:pt x="7073" y="8681"/>
                    <a:pt x="7006" y="8481"/>
                    <a:pt x="7073" y="8347"/>
                  </a:cubicBezTo>
                  <a:cubicBezTo>
                    <a:pt x="7125" y="8216"/>
                    <a:pt x="7239" y="8126"/>
                    <a:pt x="7367" y="8126"/>
                  </a:cubicBezTo>
                  <a:close/>
                  <a:moveTo>
                    <a:pt x="6497" y="0"/>
                  </a:moveTo>
                  <a:cubicBezTo>
                    <a:pt x="5964" y="0"/>
                    <a:pt x="5454" y="312"/>
                    <a:pt x="5271" y="808"/>
                  </a:cubicBezTo>
                  <a:cubicBezTo>
                    <a:pt x="4971" y="1576"/>
                    <a:pt x="5005" y="1809"/>
                    <a:pt x="4938" y="2610"/>
                  </a:cubicBezTo>
                  <a:lnTo>
                    <a:pt x="1836" y="1409"/>
                  </a:lnTo>
                  <a:cubicBezTo>
                    <a:pt x="1697" y="1358"/>
                    <a:pt x="1555" y="1334"/>
                    <a:pt x="1416" y="1334"/>
                  </a:cubicBezTo>
                  <a:cubicBezTo>
                    <a:pt x="916" y="1334"/>
                    <a:pt x="443" y="1640"/>
                    <a:pt x="234" y="2109"/>
                  </a:cubicBezTo>
                  <a:cubicBezTo>
                    <a:pt x="1" y="2743"/>
                    <a:pt x="301" y="3477"/>
                    <a:pt x="935" y="3711"/>
                  </a:cubicBezTo>
                  <a:lnTo>
                    <a:pt x="2269" y="4211"/>
                  </a:lnTo>
                  <a:cubicBezTo>
                    <a:pt x="2169" y="4311"/>
                    <a:pt x="2069" y="4478"/>
                    <a:pt x="2002" y="4611"/>
                  </a:cubicBezTo>
                  <a:cubicBezTo>
                    <a:pt x="1902" y="4878"/>
                    <a:pt x="1902" y="5178"/>
                    <a:pt x="2002" y="5445"/>
                  </a:cubicBezTo>
                  <a:cubicBezTo>
                    <a:pt x="1969" y="5512"/>
                    <a:pt x="1902" y="5612"/>
                    <a:pt x="1869" y="5712"/>
                  </a:cubicBezTo>
                  <a:cubicBezTo>
                    <a:pt x="1769" y="5979"/>
                    <a:pt x="1769" y="6246"/>
                    <a:pt x="1869" y="6513"/>
                  </a:cubicBezTo>
                  <a:cubicBezTo>
                    <a:pt x="1836" y="6579"/>
                    <a:pt x="1769" y="6679"/>
                    <a:pt x="1736" y="6779"/>
                  </a:cubicBezTo>
                  <a:cubicBezTo>
                    <a:pt x="1535" y="7347"/>
                    <a:pt x="1802" y="7980"/>
                    <a:pt x="2369" y="8180"/>
                  </a:cubicBezTo>
                  <a:lnTo>
                    <a:pt x="2503" y="8247"/>
                  </a:lnTo>
                  <a:lnTo>
                    <a:pt x="2936" y="8414"/>
                  </a:lnTo>
                  <a:cubicBezTo>
                    <a:pt x="3570" y="8647"/>
                    <a:pt x="4037" y="8748"/>
                    <a:pt x="4437" y="8748"/>
                  </a:cubicBezTo>
                  <a:cubicBezTo>
                    <a:pt x="4838" y="8714"/>
                    <a:pt x="5071" y="8614"/>
                    <a:pt x="5305" y="8514"/>
                  </a:cubicBezTo>
                  <a:cubicBezTo>
                    <a:pt x="5463" y="8435"/>
                    <a:pt x="5598" y="8367"/>
                    <a:pt x="5807" y="8367"/>
                  </a:cubicBezTo>
                  <a:cubicBezTo>
                    <a:pt x="5950" y="8367"/>
                    <a:pt x="6128" y="8399"/>
                    <a:pt x="6372" y="8481"/>
                  </a:cubicBezTo>
                  <a:lnTo>
                    <a:pt x="6172" y="8981"/>
                  </a:lnTo>
                  <a:lnTo>
                    <a:pt x="7873" y="9615"/>
                  </a:lnTo>
                  <a:lnTo>
                    <a:pt x="10075" y="3911"/>
                  </a:lnTo>
                  <a:lnTo>
                    <a:pt x="8340" y="3244"/>
                  </a:lnTo>
                  <a:lnTo>
                    <a:pt x="8040" y="4044"/>
                  </a:lnTo>
                  <a:cubicBezTo>
                    <a:pt x="8040" y="4011"/>
                    <a:pt x="8007" y="3977"/>
                    <a:pt x="8007" y="3977"/>
                  </a:cubicBezTo>
                  <a:cubicBezTo>
                    <a:pt x="7506" y="3244"/>
                    <a:pt x="7306" y="2676"/>
                    <a:pt x="7673" y="1742"/>
                  </a:cubicBezTo>
                  <a:cubicBezTo>
                    <a:pt x="7940" y="1075"/>
                    <a:pt x="7573" y="341"/>
                    <a:pt x="6939" y="75"/>
                  </a:cubicBezTo>
                  <a:cubicBezTo>
                    <a:pt x="6795" y="24"/>
                    <a:pt x="6645" y="0"/>
                    <a:pt x="6497"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6675100" y="5188175"/>
              <a:ext cx="304400" cy="266025"/>
            </a:xfrm>
            <a:custGeom>
              <a:avLst/>
              <a:gdLst/>
              <a:ahLst/>
              <a:cxnLst/>
              <a:rect l="l" t="t" r="r" b="b"/>
              <a:pathLst>
                <a:path w="12176" h="10641" extrusionOk="0">
                  <a:moveTo>
                    <a:pt x="8673" y="1501"/>
                  </a:moveTo>
                  <a:cubicBezTo>
                    <a:pt x="9774" y="1501"/>
                    <a:pt x="10674" y="2402"/>
                    <a:pt x="10674" y="3503"/>
                  </a:cubicBezTo>
                  <a:cubicBezTo>
                    <a:pt x="10641" y="4070"/>
                    <a:pt x="10441" y="4570"/>
                    <a:pt x="10007" y="4970"/>
                  </a:cubicBezTo>
                  <a:lnTo>
                    <a:pt x="6138" y="8806"/>
                  </a:lnTo>
                  <a:lnTo>
                    <a:pt x="6071" y="8873"/>
                  </a:lnTo>
                  <a:lnTo>
                    <a:pt x="6004" y="8806"/>
                  </a:lnTo>
                  <a:lnTo>
                    <a:pt x="2168" y="4970"/>
                  </a:lnTo>
                  <a:cubicBezTo>
                    <a:pt x="1735" y="4570"/>
                    <a:pt x="1501" y="4070"/>
                    <a:pt x="1501" y="3503"/>
                  </a:cubicBezTo>
                  <a:cubicBezTo>
                    <a:pt x="1501" y="2402"/>
                    <a:pt x="2402" y="1501"/>
                    <a:pt x="3503" y="1501"/>
                  </a:cubicBezTo>
                  <a:cubicBezTo>
                    <a:pt x="4070" y="1501"/>
                    <a:pt x="4570" y="1735"/>
                    <a:pt x="4970" y="2168"/>
                  </a:cubicBezTo>
                  <a:lnTo>
                    <a:pt x="6071" y="3403"/>
                  </a:lnTo>
                  <a:lnTo>
                    <a:pt x="7205" y="2168"/>
                  </a:lnTo>
                  <a:cubicBezTo>
                    <a:pt x="7606" y="1735"/>
                    <a:pt x="8106" y="1501"/>
                    <a:pt x="8673" y="1501"/>
                  </a:cubicBezTo>
                  <a:close/>
                  <a:moveTo>
                    <a:pt x="3503" y="0"/>
                  </a:moveTo>
                  <a:cubicBezTo>
                    <a:pt x="1568" y="0"/>
                    <a:pt x="0" y="1568"/>
                    <a:pt x="0" y="3503"/>
                  </a:cubicBezTo>
                  <a:cubicBezTo>
                    <a:pt x="0" y="4503"/>
                    <a:pt x="434" y="5437"/>
                    <a:pt x="1134" y="6071"/>
                  </a:cubicBezTo>
                  <a:lnTo>
                    <a:pt x="4937" y="9874"/>
                  </a:lnTo>
                  <a:cubicBezTo>
                    <a:pt x="5337" y="10274"/>
                    <a:pt x="5704" y="10641"/>
                    <a:pt x="6105" y="10641"/>
                  </a:cubicBezTo>
                  <a:cubicBezTo>
                    <a:pt x="6471" y="10641"/>
                    <a:pt x="6838" y="10274"/>
                    <a:pt x="7239" y="9874"/>
                  </a:cubicBezTo>
                  <a:lnTo>
                    <a:pt x="11041" y="6071"/>
                  </a:lnTo>
                  <a:cubicBezTo>
                    <a:pt x="11742" y="5437"/>
                    <a:pt x="12176" y="4503"/>
                    <a:pt x="12176" y="3503"/>
                  </a:cubicBezTo>
                  <a:cubicBezTo>
                    <a:pt x="12176" y="1568"/>
                    <a:pt x="10608" y="0"/>
                    <a:pt x="8673" y="0"/>
                  </a:cubicBezTo>
                  <a:cubicBezTo>
                    <a:pt x="7639" y="0"/>
                    <a:pt x="6738" y="434"/>
                    <a:pt x="6071" y="1134"/>
                  </a:cubicBezTo>
                  <a:cubicBezTo>
                    <a:pt x="5437" y="434"/>
                    <a:pt x="4503" y="0"/>
                    <a:pt x="35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6717625" y="5475050"/>
              <a:ext cx="129275" cy="128425"/>
            </a:xfrm>
            <a:custGeom>
              <a:avLst/>
              <a:gdLst/>
              <a:ahLst/>
              <a:cxnLst/>
              <a:rect l="l" t="t" r="r" b="b"/>
              <a:pathLst>
                <a:path w="5171" h="5137" extrusionOk="0">
                  <a:moveTo>
                    <a:pt x="2269" y="1301"/>
                  </a:moveTo>
                  <a:lnTo>
                    <a:pt x="2269" y="1935"/>
                  </a:lnTo>
                  <a:lnTo>
                    <a:pt x="2902" y="1935"/>
                  </a:lnTo>
                  <a:lnTo>
                    <a:pt x="2902" y="1301"/>
                  </a:lnTo>
                  <a:close/>
                  <a:moveTo>
                    <a:pt x="1935" y="2268"/>
                  </a:moveTo>
                  <a:lnTo>
                    <a:pt x="1935" y="2569"/>
                  </a:lnTo>
                  <a:lnTo>
                    <a:pt x="2269" y="2569"/>
                  </a:lnTo>
                  <a:lnTo>
                    <a:pt x="2269" y="3536"/>
                  </a:lnTo>
                  <a:lnTo>
                    <a:pt x="1935" y="3536"/>
                  </a:lnTo>
                  <a:lnTo>
                    <a:pt x="1935" y="3869"/>
                  </a:lnTo>
                  <a:lnTo>
                    <a:pt x="3236" y="3869"/>
                  </a:lnTo>
                  <a:lnTo>
                    <a:pt x="3236" y="3536"/>
                  </a:lnTo>
                  <a:lnTo>
                    <a:pt x="2902" y="3536"/>
                  </a:lnTo>
                  <a:lnTo>
                    <a:pt x="2902" y="2268"/>
                  </a:lnTo>
                  <a:close/>
                  <a:moveTo>
                    <a:pt x="2569" y="467"/>
                  </a:moveTo>
                  <a:cubicBezTo>
                    <a:pt x="3736" y="467"/>
                    <a:pt x="4670" y="1434"/>
                    <a:pt x="4670" y="2569"/>
                  </a:cubicBezTo>
                  <a:cubicBezTo>
                    <a:pt x="4670" y="3736"/>
                    <a:pt x="3736" y="4670"/>
                    <a:pt x="2569" y="4670"/>
                  </a:cubicBezTo>
                  <a:cubicBezTo>
                    <a:pt x="1435" y="4670"/>
                    <a:pt x="501" y="3736"/>
                    <a:pt x="501" y="2569"/>
                  </a:cubicBezTo>
                  <a:cubicBezTo>
                    <a:pt x="501" y="1434"/>
                    <a:pt x="1435" y="467"/>
                    <a:pt x="2569" y="467"/>
                  </a:cubicBezTo>
                  <a:close/>
                  <a:moveTo>
                    <a:pt x="2569" y="0"/>
                  </a:moveTo>
                  <a:cubicBezTo>
                    <a:pt x="1168" y="0"/>
                    <a:pt x="0" y="1168"/>
                    <a:pt x="0" y="2569"/>
                  </a:cubicBezTo>
                  <a:cubicBezTo>
                    <a:pt x="0" y="4003"/>
                    <a:pt x="1168" y="5137"/>
                    <a:pt x="2569" y="5137"/>
                  </a:cubicBezTo>
                  <a:cubicBezTo>
                    <a:pt x="4003" y="5137"/>
                    <a:pt x="5171" y="4003"/>
                    <a:pt x="5171" y="2569"/>
                  </a:cubicBezTo>
                  <a:cubicBezTo>
                    <a:pt x="5171" y="1168"/>
                    <a:pt x="4003" y="0"/>
                    <a:pt x="2569"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6749300" y="5693625"/>
              <a:ext cx="199350" cy="193375"/>
            </a:xfrm>
            <a:custGeom>
              <a:avLst/>
              <a:gdLst/>
              <a:ahLst/>
              <a:cxnLst/>
              <a:rect l="l" t="t" r="r" b="b"/>
              <a:pathLst>
                <a:path w="7974" h="7735" extrusionOk="0">
                  <a:moveTo>
                    <a:pt x="6483" y="2223"/>
                  </a:moveTo>
                  <a:cubicBezTo>
                    <a:pt x="6503" y="2223"/>
                    <a:pt x="6521" y="2226"/>
                    <a:pt x="6539" y="2232"/>
                  </a:cubicBezTo>
                  <a:lnTo>
                    <a:pt x="6939" y="2398"/>
                  </a:lnTo>
                  <a:cubicBezTo>
                    <a:pt x="7039" y="2432"/>
                    <a:pt x="7073" y="2532"/>
                    <a:pt x="7039" y="2632"/>
                  </a:cubicBezTo>
                  <a:lnTo>
                    <a:pt x="6906" y="3032"/>
                  </a:lnTo>
                  <a:cubicBezTo>
                    <a:pt x="6882" y="3104"/>
                    <a:pt x="6806" y="3159"/>
                    <a:pt x="6728" y="3159"/>
                  </a:cubicBezTo>
                  <a:cubicBezTo>
                    <a:pt x="6698" y="3159"/>
                    <a:pt x="6667" y="3151"/>
                    <a:pt x="6639" y="3132"/>
                  </a:cubicBezTo>
                  <a:lnTo>
                    <a:pt x="6272" y="2999"/>
                  </a:lnTo>
                  <a:cubicBezTo>
                    <a:pt x="6139" y="2965"/>
                    <a:pt x="6105" y="2832"/>
                    <a:pt x="6139" y="2732"/>
                  </a:cubicBezTo>
                  <a:lnTo>
                    <a:pt x="6272" y="2365"/>
                  </a:lnTo>
                  <a:cubicBezTo>
                    <a:pt x="6300" y="2283"/>
                    <a:pt x="6395" y="2223"/>
                    <a:pt x="6483" y="2223"/>
                  </a:cubicBezTo>
                  <a:close/>
                  <a:moveTo>
                    <a:pt x="3036" y="3065"/>
                  </a:moveTo>
                  <a:lnTo>
                    <a:pt x="5205" y="3899"/>
                  </a:lnTo>
                  <a:cubicBezTo>
                    <a:pt x="5205" y="4033"/>
                    <a:pt x="5205" y="4166"/>
                    <a:pt x="5138" y="4300"/>
                  </a:cubicBezTo>
                  <a:cubicBezTo>
                    <a:pt x="4955" y="4796"/>
                    <a:pt x="4466" y="5108"/>
                    <a:pt x="3957" y="5108"/>
                  </a:cubicBezTo>
                  <a:cubicBezTo>
                    <a:pt x="3817" y="5108"/>
                    <a:pt x="3674" y="5084"/>
                    <a:pt x="3537" y="5034"/>
                  </a:cubicBezTo>
                  <a:cubicBezTo>
                    <a:pt x="2903" y="4800"/>
                    <a:pt x="2603" y="4066"/>
                    <a:pt x="2836" y="3432"/>
                  </a:cubicBezTo>
                  <a:cubicBezTo>
                    <a:pt x="2870" y="3299"/>
                    <a:pt x="2970" y="3166"/>
                    <a:pt x="3036" y="3065"/>
                  </a:cubicBezTo>
                  <a:close/>
                  <a:moveTo>
                    <a:pt x="1869" y="2632"/>
                  </a:moveTo>
                  <a:lnTo>
                    <a:pt x="2469" y="2865"/>
                  </a:lnTo>
                  <a:cubicBezTo>
                    <a:pt x="2369" y="2965"/>
                    <a:pt x="2303" y="3099"/>
                    <a:pt x="2269" y="3232"/>
                  </a:cubicBezTo>
                  <a:cubicBezTo>
                    <a:pt x="1902" y="4166"/>
                    <a:pt x="2403" y="5234"/>
                    <a:pt x="3337" y="5601"/>
                  </a:cubicBezTo>
                  <a:cubicBezTo>
                    <a:pt x="3553" y="5683"/>
                    <a:pt x="3774" y="5722"/>
                    <a:pt x="3989" y="5722"/>
                  </a:cubicBezTo>
                  <a:cubicBezTo>
                    <a:pt x="4734" y="5722"/>
                    <a:pt x="5420" y="5258"/>
                    <a:pt x="5705" y="4533"/>
                  </a:cubicBezTo>
                  <a:cubicBezTo>
                    <a:pt x="5772" y="4400"/>
                    <a:pt x="5805" y="4266"/>
                    <a:pt x="5805" y="4133"/>
                  </a:cubicBezTo>
                  <a:lnTo>
                    <a:pt x="6406" y="4366"/>
                  </a:lnTo>
                  <a:lnTo>
                    <a:pt x="5838" y="5867"/>
                  </a:lnTo>
                  <a:lnTo>
                    <a:pt x="5538" y="6635"/>
                  </a:lnTo>
                  <a:cubicBezTo>
                    <a:pt x="5485" y="6793"/>
                    <a:pt x="5328" y="6889"/>
                    <a:pt x="5149" y="6889"/>
                  </a:cubicBezTo>
                  <a:cubicBezTo>
                    <a:pt x="5102" y="6889"/>
                    <a:pt x="5053" y="6882"/>
                    <a:pt x="5005" y="6868"/>
                  </a:cubicBezTo>
                  <a:lnTo>
                    <a:pt x="1235" y="5434"/>
                  </a:lnTo>
                  <a:cubicBezTo>
                    <a:pt x="1035" y="5334"/>
                    <a:pt x="935" y="5100"/>
                    <a:pt x="1002" y="4900"/>
                  </a:cubicBezTo>
                  <a:lnTo>
                    <a:pt x="1302" y="4133"/>
                  </a:lnTo>
                  <a:lnTo>
                    <a:pt x="1869" y="2632"/>
                  </a:lnTo>
                  <a:close/>
                  <a:moveTo>
                    <a:pt x="2755" y="1"/>
                  </a:moveTo>
                  <a:cubicBezTo>
                    <a:pt x="2320" y="1"/>
                    <a:pt x="1893" y="277"/>
                    <a:pt x="1736" y="697"/>
                  </a:cubicBezTo>
                  <a:lnTo>
                    <a:pt x="201" y="4733"/>
                  </a:lnTo>
                  <a:cubicBezTo>
                    <a:pt x="1" y="5300"/>
                    <a:pt x="268" y="5934"/>
                    <a:pt x="835" y="6134"/>
                  </a:cubicBezTo>
                  <a:lnTo>
                    <a:pt x="4871" y="7669"/>
                  </a:lnTo>
                  <a:cubicBezTo>
                    <a:pt x="4990" y="7713"/>
                    <a:pt x="5114" y="7735"/>
                    <a:pt x="5238" y="7735"/>
                  </a:cubicBezTo>
                  <a:cubicBezTo>
                    <a:pt x="5666" y="7735"/>
                    <a:pt x="6083" y="7476"/>
                    <a:pt x="6239" y="7035"/>
                  </a:cubicBezTo>
                  <a:lnTo>
                    <a:pt x="7773" y="2999"/>
                  </a:lnTo>
                  <a:cubicBezTo>
                    <a:pt x="7973" y="2432"/>
                    <a:pt x="7706" y="1831"/>
                    <a:pt x="7139" y="1598"/>
                  </a:cubicBezTo>
                  <a:lnTo>
                    <a:pt x="3103" y="63"/>
                  </a:lnTo>
                  <a:cubicBezTo>
                    <a:pt x="2990" y="21"/>
                    <a:pt x="2872" y="1"/>
                    <a:pt x="2755"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6871900" y="4790375"/>
              <a:ext cx="112600" cy="111775"/>
            </a:xfrm>
            <a:custGeom>
              <a:avLst/>
              <a:gdLst/>
              <a:ahLst/>
              <a:cxnLst/>
              <a:rect l="l" t="t" r="r" b="b"/>
              <a:pathLst>
                <a:path w="4504" h="4471" extrusionOk="0">
                  <a:moveTo>
                    <a:pt x="1401" y="835"/>
                  </a:moveTo>
                  <a:cubicBezTo>
                    <a:pt x="1568" y="835"/>
                    <a:pt x="1702" y="968"/>
                    <a:pt x="1702" y="1102"/>
                  </a:cubicBezTo>
                  <a:cubicBezTo>
                    <a:pt x="1702" y="1268"/>
                    <a:pt x="1568" y="1402"/>
                    <a:pt x="1401" y="1402"/>
                  </a:cubicBezTo>
                  <a:cubicBezTo>
                    <a:pt x="1268" y="1402"/>
                    <a:pt x="1135" y="1268"/>
                    <a:pt x="1135" y="1102"/>
                  </a:cubicBezTo>
                  <a:cubicBezTo>
                    <a:pt x="1135" y="968"/>
                    <a:pt x="1268" y="835"/>
                    <a:pt x="1401" y="835"/>
                  </a:cubicBezTo>
                  <a:close/>
                  <a:moveTo>
                    <a:pt x="1702" y="1669"/>
                  </a:moveTo>
                  <a:lnTo>
                    <a:pt x="1702" y="3637"/>
                  </a:lnTo>
                  <a:lnTo>
                    <a:pt x="1135" y="3637"/>
                  </a:lnTo>
                  <a:lnTo>
                    <a:pt x="1135" y="1669"/>
                  </a:lnTo>
                  <a:close/>
                  <a:moveTo>
                    <a:pt x="3036" y="1669"/>
                  </a:moveTo>
                  <a:cubicBezTo>
                    <a:pt x="3370" y="1669"/>
                    <a:pt x="3670" y="2002"/>
                    <a:pt x="3670" y="2369"/>
                  </a:cubicBezTo>
                  <a:lnTo>
                    <a:pt x="3670" y="3637"/>
                  </a:lnTo>
                  <a:lnTo>
                    <a:pt x="3103" y="3637"/>
                  </a:lnTo>
                  <a:lnTo>
                    <a:pt x="3103" y="2503"/>
                  </a:lnTo>
                  <a:cubicBezTo>
                    <a:pt x="3103" y="2369"/>
                    <a:pt x="2969" y="2236"/>
                    <a:pt x="2802" y="2236"/>
                  </a:cubicBezTo>
                  <a:cubicBezTo>
                    <a:pt x="2669" y="2236"/>
                    <a:pt x="2536" y="2369"/>
                    <a:pt x="2536" y="2503"/>
                  </a:cubicBezTo>
                  <a:lnTo>
                    <a:pt x="2536" y="3637"/>
                  </a:lnTo>
                  <a:lnTo>
                    <a:pt x="1969" y="3637"/>
                  </a:lnTo>
                  <a:lnTo>
                    <a:pt x="1969" y="1669"/>
                  </a:lnTo>
                  <a:lnTo>
                    <a:pt x="2536" y="1669"/>
                  </a:lnTo>
                  <a:lnTo>
                    <a:pt x="2536" y="2036"/>
                  </a:lnTo>
                  <a:cubicBezTo>
                    <a:pt x="2636" y="1869"/>
                    <a:pt x="2836" y="1669"/>
                    <a:pt x="3036" y="1669"/>
                  </a:cubicBezTo>
                  <a:close/>
                  <a:moveTo>
                    <a:pt x="768" y="1"/>
                  </a:moveTo>
                  <a:cubicBezTo>
                    <a:pt x="334" y="1"/>
                    <a:pt x="0" y="334"/>
                    <a:pt x="0" y="735"/>
                  </a:cubicBezTo>
                  <a:lnTo>
                    <a:pt x="0" y="3737"/>
                  </a:lnTo>
                  <a:cubicBezTo>
                    <a:pt x="0" y="4137"/>
                    <a:pt x="334" y="4471"/>
                    <a:pt x="768" y="4471"/>
                  </a:cubicBezTo>
                  <a:lnTo>
                    <a:pt x="3736" y="4471"/>
                  </a:lnTo>
                  <a:cubicBezTo>
                    <a:pt x="4170" y="4471"/>
                    <a:pt x="4504" y="4137"/>
                    <a:pt x="4504" y="3737"/>
                  </a:cubicBezTo>
                  <a:lnTo>
                    <a:pt x="4504" y="735"/>
                  </a:lnTo>
                  <a:cubicBezTo>
                    <a:pt x="4504" y="334"/>
                    <a:pt x="4170" y="1"/>
                    <a:pt x="3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6773500" y="4636100"/>
              <a:ext cx="206000" cy="128450"/>
            </a:xfrm>
            <a:custGeom>
              <a:avLst/>
              <a:gdLst/>
              <a:ahLst/>
              <a:cxnLst/>
              <a:rect l="l" t="t" r="r" b="b"/>
              <a:pathLst>
                <a:path w="8240" h="5138" extrusionOk="0">
                  <a:moveTo>
                    <a:pt x="2068" y="1"/>
                  </a:moveTo>
                  <a:lnTo>
                    <a:pt x="0" y="2069"/>
                  </a:lnTo>
                  <a:lnTo>
                    <a:pt x="1535" y="2069"/>
                  </a:lnTo>
                  <a:lnTo>
                    <a:pt x="1535" y="4637"/>
                  </a:lnTo>
                  <a:lnTo>
                    <a:pt x="4637" y="4637"/>
                  </a:lnTo>
                  <a:lnTo>
                    <a:pt x="3603" y="3603"/>
                  </a:lnTo>
                  <a:lnTo>
                    <a:pt x="2569" y="3603"/>
                  </a:lnTo>
                  <a:lnTo>
                    <a:pt x="2569" y="2069"/>
                  </a:lnTo>
                  <a:lnTo>
                    <a:pt x="4137" y="2069"/>
                  </a:lnTo>
                  <a:lnTo>
                    <a:pt x="2068" y="1"/>
                  </a:lnTo>
                  <a:close/>
                  <a:moveTo>
                    <a:pt x="3603" y="501"/>
                  </a:moveTo>
                  <a:lnTo>
                    <a:pt x="4637" y="1535"/>
                  </a:lnTo>
                  <a:lnTo>
                    <a:pt x="5671" y="1535"/>
                  </a:lnTo>
                  <a:lnTo>
                    <a:pt x="5671" y="3070"/>
                  </a:lnTo>
                  <a:lnTo>
                    <a:pt x="4137" y="3070"/>
                  </a:lnTo>
                  <a:lnTo>
                    <a:pt x="6171" y="5138"/>
                  </a:lnTo>
                  <a:lnTo>
                    <a:pt x="8240" y="3070"/>
                  </a:lnTo>
                  <a:lnTo>
                    <a:pt x="6705" y="3070"/>
                  </a:lnTo>
                  <a:lnTo>
                    <a:pt x="6705" y="50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6949450" y="3957275"/>
              <a:ext cx="212675" cy="210525"/>
            </a:xfrm>
            <a:custGeom>
              <a:avLst/>
              <a:gdLst/>
              <a:ahLst/>
              <a:cxnLst/>
              <a:rect l="l" t="t" r="r" b="b"/>
              <a:pathLst>
                <a:path w="8507" h="8421" extrusionOk="0">
                  <a:moveTo>
                    <a:pt x="3170" y="1068"/>
                  </a:moveTo>
                  <a:cubicBezTo>
                    <a:pt x="4337" y="1068"/>
                    <a:pt x="5271" y="2002"/>
                    <a:pt x="5271" y="3170"/>
                  </a:cubicBezTo>
                  <a:cubicBezTo>
                    <a:pt x="5271" y="4337"/>
                    <a:pt x="4337" y="5271"/>
                    <a:pt x="3170" y="5271"/>
                  </a:cubicBezTo>
                  <a:cubicBezTo>
                    <a:pt x="2002" y="5271"/>
                    <a:pt x="1068" y="4337"/>
                    <a:pt x="1068" y="3170"/>
                  </a:cubicBezTo>
                  <a:cubicBezTo>
                    <a:pt x="1068" y="2002"/>
                    <a:pt x="2002" y="1068"/>
                    <a:pt x="3170" y="1068"/>
                  </a:cubicBezTo>
                  <a:close/>
                  <a:moveTo>
                    <a:pt x="3170" y="1"/>
                  </a:moveTo>
                  <a:cubicBezTo>
                    <a:pt x="1435" y="1"/>
                    <a:pt x="1" y="1435"/>
                    <a:pt x="1" y="3170"/>
                  </a:cubicBezTo>
                  <a:cubicBezTo>
                    <a:pt x="1" y="4904"/>
                    <a:pt x="1435" y="6339"/>
                    <a:pt x="3170" y="6339"/>
                  </a:cubicBezTo>
                  <a:cubicBezTo>
                    <a:pt x="3937" y="6339"/>
                    <a:pt x="4671" y="6039"/>
                    <a:pt x="5204" y="5572"/>
                  </a:cubicBezTo>
                  <a:cubicBezTo>
                    <a:pt x="5204" y="5738"/>
                    <a:pt x="5271" y="5972"/>
                    <a:pt x="5471" y="6172"/>
                  </a:cubicBezTo>
                  <a:lnTo>
                    <a:pt x="7173" y="8173"/>
                  </a:lnTo>
                  <a:cubicBezTo>
                    <a:pt x="7336" y="8337"/>
                    <a:pt x="7548" y="8421"/>
                    <a:pt x="7751" y="8421"/>
                  </a:cubicBezTo>
                  <a:cubicBezTo>
                    <a:pt x="7922" y="8421"/>
                    <a:pt x="8085" y="8362"/>
                    <a:pt x="8207" y="8240"/>
                  </a:cubicBezTo>
                  <a:cubicBezTo>
                    <a:pt x="8507" y="7940"/>
                    <a:pt x="8473" y="7473"/>
                    <a:pt x="8173" y="7173"/>
                  </a:cubicBezTo>
                  <a:lnTo>
                    <a:pt x="6172" y="5471"/>
                  </a:lnTo>
                  <a:cubicBezTo>
                    <a:pt x="5972" y="5305"/>
                    <a:pt x="5738" y="5205"/>
                    <a:pt x="5571" y="5205"/>
                  </a:cubicBezTo>
                  <a:cubicBezTo>
                    <a:pt x="6038" y="4671"/>
                    <a:pt x="6305" y="3937"/>
                    <a:pt x="6305" y="3170"/>
                  </a:cubicBezTo>
                  <a:cubicBezTo>
                    <a:pt x="6305" y="1435"/>
                    <a:pt x="4904" y="1"/>
                    <a:pt x="31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6732625" y="3932275"/>
              <a:ext cx="262725" cy="253525"/>
            </a:xfrm>
            <a:custGeom>
              <a:avLst/>
              <a:gdLst/>
              <a:ahLst/>
              <a:cxnLst/>
              <a:rect l="l" t="t" r="r" b="b"/>
              <a:pathLst>
                <a:path w="10509" h="10141" extrusionOk="0">
                  <a:moveTo>
                    <a:pt x="5271" y="0"/>
                  </a:moveTo>
                  <a:cubicBezTo>
                    <a:pt x="2436" y="0"/>
                    <a:pt x="3003" y="2735"/>
                    <a:pt x="3036" y="3136"/>
                  </a:cubicBezTo>
                  <a:cubicBezTo>
                    <a:pt x="2569" y="3503"/>
                    <a:pt x="2836" y="4603"/>
                    <a:pt x="3303" y="4603"/>
                  </a:cubicBezTo>
                  <a:cubicBezTo>
                    <a:pt x="3470" y="5604"/>
                    <a:pt x="4237" y="6371"/>
                    <a:pt x="4237" y="6371"/>
                  </a:cubicBezTo>
                  <a:cubicBezTo>
                    <a:pt x="4237" y="6371"/>
                    <a:pt x="4204" y="7072"/>
                    <a:pt x="3970" y="7105"/>
                  </a:cubicBezTo>
                  <a:cubicBezTo>
                    <a:pt x="3136" y="7239"/>
                    <a:pt x="1" y="8606"/>
                    <a:pt x="1" y="10141"/>
                  </a:cubicBezTo>
                  <a:lnTo>
                    <a:pt x="10508" y="10141"/>
                  </a:lnTo>
                  <a:cubicBezTo>
                    <a:pt x="10508" y="8606"/>
                    <a:pt x="7406" y="7239"/>
                    <a:pt x="6572" y="7105"/>
                  </a:cubicBezTo>
                  <a:cubicBezTo>
                    <a:pt x="6305" y="7072"/>
                    <a:pt x="6305" y="6371"/>
                    <a:pt x="6305" y="6371"/>
                  </a:cubicBezTo>
                  <a:cubicBezTo>
                    <a:pt x="6305" y="6371"/>
                    <a:pt x="7073" y="5604"/>
                    <a:pt x="7206" y="4603"/>
                  </a:cubicBezTo>
                  <a:cubicBezTo>
                    <a:pt x="7673" y="4603"/>
                    <a:pt x="7940" y="3503"/>
                    <a:pt x="7506" y="3136"/>
                  </a:cubicBezTo>
                  <a:cubicBezTo>
                    <a:pt x="7506" y="2735"/>
                    <a:pt x="8073" y="0"/>
                    <a:pt x="52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6783500" y="5897000"/>
              <a:ext cx="87600" cy="139300"/>
            </a:xfrm>
            <a:custGeom>
              <a:avLst/>
              <a:gdLst/>
              <a:ahLst/>
              <a:cxnLst/>
              <a:rect l="l" t="t" r="r" b="b"/>
              <a:pathLst>
                <a:path w="3504" h="5572" extrusionOk="0">
                  <a:moveTo>
                    <a:pt x="1735" y="1068"/>
                  </a:moveTo>
                  <a:cubicBezTo>
                    <a:pt x="1368" y="1068"/>
                    <a:pt x="1068" y="1368"/>
                    <a:pt x="1068" y="1735"/>
                  </a:cubicBezTo>
                  <a:cubicBezTo>
                    <a:pt x="1068" y="2136"/>
                    <a:pt x="1368" y="2436"/>
                    <a:pt x="1735" y="2436"/>
                  </a:cubicBezTo>
                  <a:cubicBezTo>
                    <a:pt x="2135" y="2436"/>
                    <a:pt x="2436" y="2136"/>
                    <a:pt x="2436" y="1735"/>
                  </a:cubicBezTo>
                  <a:cubicBezTo>
                    <a:pt x="2436" y="1368"/>
                    <a:pt x="2135" y="1068"/>
                    <a:pt x="1735" y="1068"/>
                  </a:cubicBezTo>
                  <a:close/>
                  <a:moveTo>
                    <a:pt x="1735" y="668"/>
                  </a:moveTo>
                  <a:cubicBezTo>
                    <a:pt x="2336" y="668"/>
                    <a:pt x="2803" y="1168"/>
                    <a:pt x="2803" y="1735"/>
                  </a:cubicBezTo>
                  <a:cubicBezTo>
                    <a:pt x="2803" y="2336"/>
                    <a:pt x="2336" y="2803"/>
                    <a:pt x="1735" y="2803"/>
                  </a:cubicBezTo>
                  <a:cubicBezTo>
                    <a:pt x="1168" y="2803"/>
                    <a:pt x="668" y="2336"/>
                    <a:pt x="668" y="1735"/>
                  </a:cubicBezTo>
                  <a:cubicBezTo>
                    <a:pt x="668" y="1168"/>
                    <a:pt x="1168" y="668"/>
                    <a:pt x="1735" y="668"/>
                  </a:cubicBezTo>
                  <a:close/>
                  <a:moveTo>
                    <a:pt x="1735" y="1"/>
                  </a:moveTo>
                  <a:cubicBezTo>
                    <a:pt x="768" y="1"/>
                    <a:pt x="1" y="801"/>
                    <a:pt x="1" y="1735"/>
                  </a:cubicBezTo>
                  <a:cubicBezTo>
                    <a:pt x="1" y="3503"/>
                    <a:pt x="1735" y="5571"/>
                    <a:pt x="1735" y="5571"/>
                  </a:cubicBezTo>
                  <a:cubicBezTo>
                    <a:pt x="1735" y="5571"/>
                    <a:pt x="3503" y="3503"/>
                    <a:pt x="3503" y="1735"/>
                  </a:cubicBezTo>
                  <a:cubicBezTo>
                    <a:pt x="3503" y="801"/>
                    <a:pt x="2703" y="1"/>
                    <a:pt x="17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6687600" y="6048475"/>
              <a:ext cx="135125" cy="178275"/>
            </a:xfrm>
            <a:custGeom>
              <a:avLst/>
              <a:gdLst/>
              <a:ahLst/>
              <a:cxnLst/>
              <a:rect l="l" t="t" r="r" b="b"/>
              <a:pathLst>
                <a:path w="5405" h="7131" extrusionOk="0">
                  <a:moveTo>
                    <a:pt x="2602" y="480"/>
                  </a:moveTo>
                  <a:lnTo>
                    <a:pt x="4204" y="847"/>
                  </a:lnTo>
                  <a:lnTo>
                    <a:pt x="4170" y="1047"/>
                  </a:lnTo>
                  <a:lnTo>
                    <a:pt x="2569" y="680"/>
                  </a:lnTo>
                  <a:lnTo>
                    <a:pt x="2602" y="480"/>
                  </a:lnTo>
                  <a:close/>
                  <a:moveTo>
                    <a:pt x="1702" y="780"/>
                  </a:moveTo>
                  <a:lnTo>
                    <a:pt x="4904" y="1547"/>
                  </a:lnTo>
                  <a:lnTo>
                    <a:pt x="3903" y="5550"/>
                  </a:lnTo>
                  <a:lnTo>
                    <a:pt x="701" y="4783"/>
                  </a:lnTo>
                  <a:lnTo>
                    <a:pt x="1702" y="780"/>
                  </a:lnTo>
                  <a:close/>
                  <a:moveTo>
                    <a:pt x="2140" y="5545"/>
                  </a:moveTo>
                  <a:cubicBezTo>
                    <a:pt x="2161" y="5545"/>
                    <a:pt x="2182" y="5547"/>
                    <a:pt x="2202" y="5550"/>
                  </a:cubicBezTo>
                  <a:cubicBezTo>
                    <a:pt x="2436" y="5617"/>
                    <a:pt x="2569" y="5850"/>
                    <a:pt x="2502" y="6050"/>
                  </a:cubicBezTo>
                  <a:cubicBezTo>
                    <a:pt x="2475" y="6243"/>
                    <a:pt x="2311" y="6368"/>
                    <a:pt x="2142" y="6368"/>
                  </a:cubicBezTo>
                  <a:cubicBezTo>
                    <a:pt x="2106" y="6368"/>
                    <a:pt x="2070" y="6362"/>
                    <a:pt x="2035" y="6351"/>
                  </a:cubicBezTo>
                  <a:cubicBezTo>
                    <a:pt x="1802" y="6317"/>
                    <a:pt x="1668" y="6084"/>
                    <a:pt x="1702" y="5884"/>
                  </a:cubicBezTo>
                  <a:cubicBezTo>
                    <a:pt x="1762" y="5674"/>
                    <a:pt x="1956" y="5545"/>
                    <a:pt x="2140" y="5545"/>
                  </a:cubicBezTo>
                  <a:close/>
                  <a:moveTo>
                    <a:pt x="1940" y="0"/>
                  </a:moveTo>
                  <a:cubicBezTo>
                    <a:pt x="1653" y="0"/>
                    <a:pt x="1393" y="189"/>
                    <a:pt x="1335" y="480"/>
                  </a:cubicBezTo>
                  <a:lnTo>
                    <a:pt x="67" y="5684"/>
                  </a:lnTo>
                  <a:cubicBezTo>
                    <a:pt x="1" y="6017"/>
                    <a:pt x="201" y="6351"/>
                    <a:pt x="534" y="6417"/>
                  </a:cubicBezTo>
                  <a:lnTo>
                    <a:pt x="3336" y="7118"/>
                  </a:lnTo>
                  <a:cubicBezTo>
                    <a:pt x="3375" y="7126"/>
                    <a:pt x="3415" y="7131"/>
                    <a:pt x="3455" y="7131"/>
                  </a:cubicBezTo>
                  <a:cubicBezTo>
                    <a:pt x="3726" y="7131"/>
                    <a:pt x="4012" y="6941"/>
                    <a:pt x="4070" y="6651"/>
                  </a:cubicBezTo>
                  <a:lnTo>
                    <a:pt x="5338" y="1447"/>
                  </a:lnTo>
                  <a:cubicBezTo>
                    <a:pt x="5404" y="1114"/>
                    <a:pt x="5204" y="780"/>
                    <a:pt x="4871" y="713"/>
                  </a:cubicBezTo>
                  <a:lnTo>
                    <a:pt x="2069" y="13"/>
                  </a:lnTo>
                  <a:cubicBezTo>
                    <a:pt x="2026" y="4"/>
                    <a:pt x="1983" y="0"/>
                    <a:pt x="19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6657575" y="4797050"/>
              <a:ext cx="182650" cy="136800"/>
            </a:xfrm>
            <a:custGeom>
              <a:avLst/>
              <a:gdLst/>
              <a:ahLst/>
              <a:cxnLst/>
              <a:rect l="l" t="t" r="r" b="b"/>
              <a:pathLst>
                <a:path w="7306" h="5472" extrusionOk="0">
                  <a:moveTo>
                    <a:pt x="901" y="1368"/>
                  </a:moveTo>
                  <a:lnTo>
                    <a:pt x="901" y="1835"/>
                  </a:lnTo>
                  <a:lnTo>
                    <a:pt x="5471" y="1835"/>
                  </a:lnTo>
                  <a:lnTo>
                    <a:pt x="5471" y="1368"/>
                  </a:lnTo>
                  <a:close/>
                  <a:moveTo>
                    <a:pt x="3637" y="2269"/>
                  </a:moveTo>
                  <a:lnTo>
                    <a:pt x="3637" y="2736"/>
                  </a:lnTo>
                  <a:lnTo>
                    <a:pt x="5471" y="2736"/>
                  </a:lnTo>
                  <a:lnTo>
                    <a:pt x="5471" y="2269"/>
                  </a:lnTo>
                  <a:close/>
                  <a:moveTo>
                    <a:pt x="3637" y="3203"/>
                  </a:moveTo>
                  <a:lnTo>
                    <a:pt x="3637" y="3637"/>
                  </a:lnTo>
                  <a:lnTo>
                    <a:pt x="5471" y="3637"/>
                  </a:lnTo>
                  <a:lnTo>
                    <a:pt x="5471" y="3203"/>
                  </a:lnTo>
                  <a:close/>
                  <a:moveTo>
                    <a:pt x="901" y="2269"/>
                  </a:moveTo>
                  <a:lnTo>
                    <a:pt x="901" y="4571"/>
                  </a:lnTo>
                  <a:lnTo>
                    <a:pt x="3203" y="4571"/>
                  </a:lnTo>
                  <a:lnTo>
                    <a:pt x="3203" y="2269"/>
                  </a:lnTo>
                  <a:close/>
                  <a:moveTo>
                    <a:pt x="3637" y="4104"/>
                  </a:moveTo>
                  <a:lnTo>
                    <a:pt x="3637" y="4571"/>
                  </a:lnTo>
                  <a:lnTo>
                    <a:pt x="5038" y="4571"/>
                  </a:lnTo>
                  <a:lnTo>
                    <a:pt x="5038" y="4104"/>
                  </a:lnTo>
                  <a:close/>
                  <a:moveTo>
                    <a:pt x="5938" y="434"/>
                  </a:moveTo>
                  <a:lnTo>
                    <a:pt x="5938" y="5004"/>
                  </a:lnTo>
                  <a:lnTo>
                    <a:pt x="434" y="5004"/>
                  </a:lnTo>
                  <a:lnTo>
                    <a:pt x="434" y="434"/>
                  </a:lnTo>
                  <a:close/>
                  <a:moveTo>
                    <a:pt x="1" y="1"/>
                  </a:moveTo>
                  <a:lnTo>
                    <a:pt x="1" y="5038"/>
                  </a:lnTo>
                  <a:cubicBezTo>
                    <a:pt x="1" y="5271"/>
                    <a:pt x="201" y="5471"/>
                    <a:pt x="468" y="5471"/>
                  </a:cubicBezTo>
                  <a:lnTo>
                    <a:pt x="6639" y="5471"/>
                  </a:lnTo>
                  <a:cubicBezTo>
                    <a:pt x="7006" y="5471"/>
                    <a:pt x="7306" y="5171"/>
                    <a:pt x="7306" y="4804"/>
                  </a:cubicBezTo>
                  <a:lnTo>
                    <a:pt x="7306" y="901"/>
                  </a:lnTo>
                  <a:lnTo>
                    <a:pt x="6405" y="901"/>
                  </a:lnTo>
                  <a:lnTo>
                    <a:pt x="6405"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6852725" y="4221650"/>
              <a:ext cx="169300" cy="169300"/>
            </a:xfrm>
            <a:custGeom>
              <a:avLst/>
              <a:gdLst/>
              <a:ahLst/>
              <a:cxnLst/>
              <a:rect l="l" t="t" r="r" b="b"/>
              <a:pathLst>
                <a:path w="6772" h="6772" extrusionOk="0">
                  <a:moveTo>
                    <a:pt x="1268" y="834"/>
                  </a:moveTo>
                  <a:lnTo>
                    <a:pt x="1268" y="1701"/>
                  </a:lnTo>
                  <a:lnTo>
                    <a:pt x="434" y="1701"/>
                  </a:lnTo>
                  <a:lnTo>
                    <a:pt x="434" y="834"/>
                  </a:lnTo>
                  <a:close/>
                  <a:moveTo>
                    <a:pt x="2969" y="834"/>
                  </a:moveTo>
                  <a:lnTo>
                    <a:pt x="2969" y="1701"/>
                  </a:lnTo>
                  <a:lnTo>
                    <a:pt x="2102" y="1701"/>
                  </a:lnTo>
                  <a:lnTo>
                    <a:pt x="2102" y="834"/>
                  </a:lnTo>
                  <a:close/>
                  <a:moveTo>
                    <a:pt x="3803" y="2102"/>
                  </a:moveTo>
                  <a:lnTo>
                    <a:pt x="3803" y="2535"/>
                  </a:lnTo>
                  <a:lnTo>
                    <a:pt x="6772" y="2535"/>
                  </a:lnTo>
                  <a:lnTo>
                    <a:pt x="6772" y="2102"/>
                  </a:lnTo>
                  <a:close/>
                  <a:moveTo>
                    <a:pt x="1268" y="2535"/>
                  </a:moveTo>
                  <a:lnTo>
                    <a:pt x="1268" y="3369"/>
                  </a:lnTo>
                  <a:lnTo>
                    <a:pt x="434" y="3369"/>
                  </a:lnTo>
                  <a:lnTo>
                    <a:pt x="434" y="2535"/>
                  </a:lnTo>
                  <a:close/>
                  <a:moveTo>
                    <a:pt x="2969" y="2535"/>
                  </a:moveTo>
                  <a:lnTo>
                    <a:pt x="2969" y="3369"/>
                  </a:lnTo>
                  <a:lnTo>
                    <a:pt x="2102" y="3369"/>
                  </a:lnTo>
                  <a:lnTo>
                    <a:pt x="2102" y="2535"/>
                  </a:lnTo>
                  <a:close/>
                  <a:moveTo>
                    <a:pt x="1268" y="4237"/>
                  </a:moveTo>
                  <a:lnTo>
                    <a:pt x="1268" y="5070"/>
                  </a:lnTo>
                  <a:lnTo>
                    <a:pt x="434" y="5070"/>
                  </a:lnTo>
                  <a:lnTo>
                    <a:pt x="434" y="4237"/>
                  </a:lnTo>
                  <a:close/>
                  <a:moveTo>
                    <a:pt x="2969" y="4237"/>
                  </a:moveTo>
                  <a:lnTo>
                    <a:pt x="2969" y="5070"/>
                  </a:lnTo>
                  <a:lnTo>
                    <a:pt x="2102" y="5070"/>
                  </a:lnTo>
                  <a:lnTo>
                    <a:pt x="2102" y="4237"/>
                  </a:lnTo>
                  <a:close/>
                  <a:moveTo>
                    <a:pt x="0" y="0"/>
                  </a:moveTo>
                  <a:lnTo>
                    <a:pt x="0" y="6772"/>
                  </a:lnTo>
                  <a:lnTo>
                    <a:pt x="3369" y="6772"/>
                  </a:lnTo>
                  <a:lnTo>
                    <a:pt x="3369" y="0"/>
                  </a:lnTo>
                  <a:close/>
                  <a:moveTo>
                    <a:pt x="3803" y="2969"/>
                  </a:moveTo>
                  <a:lnTo>
                    <a:pt x="3803" y="6772"/>
                  </a:lnTo>
                  <a:lnTo>
                    <a:pt x="4637" y="6772"/>
                  </a:lnTo>
                  <a:lnTo>
                    <a:pt x="4637" y="5070"/>
                  </a:lnTo>
                  <a:lnTo>
                    <a:pt x="5904" y="5070"/>
                  </a:lnTo>
                  <a:lnTo>
                    <a:pt x="5904" y="6772"/>
                  </a:lnTo>
                  <a:lnTo>
                    <a:pt x="6772" y="6772"/>
                  </a:lnTo>
                  <a:lnTo>
                    <a:pt x="6772"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6817700" y="4429300"/>
              <a:ext cx="180150" cy="180150"/>
            </a:xfrm>
            <a:custGeom>
              <a:avLst/>
              <a:gdLst/>
              <a:ahLst/>
              <a:cxnLst/>
              <a:rect l="l" t="t" r="r" b="b"/>
              <a:pathLst>
                <a:path w="7206" h="7206" extrusionOk="0">
                  <a:moveTo>
                    <a:pt x="5638" y="0"/>
                  </a:moveTo>
                  <a:lnTo>
                    <a:pt x="5171" y="467"/>
                  </a:lnTo>
                  <a:lnTo>
                    <a:pt x="6772" y="2035"/>
                  </a:lnTo>
                  <a:lnTo>
                    <a:pt x="7205" y="1568"/>
                  </a:lnTo>
                  <a:lnTo>
                    <a:pt x="5638" y="0"/>
                  </a:lnTo>
                  <a:close/>
                  <a:moveTo>
                    <a:pt x="4737" y="901"/>
                  </a:moveTo>
                  <a:lnTo>
                    <a:pt x="2269" y="1134"/>
                  </a:lnTo>
                  <a:cubicBezTo>
                    <a:pt x="2269" y="3136"/>
                    <a:pt x="0" y="6071"/>
                    <a:pt x="0" y="6071"/>
                  </a:cubicBezTo>
                  <a:lnTo>
                    <a:pt x="367" y="6438"/>
                  </a:lnTo>
                  <a:lnTo>
                    <a:pt x="2302" y="4537"/>
                  </a:lnTo>
                  <a:cubicBezTo>
                    <a:pt x="2269" y="4437"/>
                    <a:pt x="2269" y="4370"/>
                    <a:pt x="2269" y="4270"/>
                  </a:cubicBezTo>
                  <a:cubicBezTo>
                    <a:pt x="2269" y="3903"/>
                    <a:pt x="2569" y="3603"/>
                    <a:pt x="2936" y="3603"/>
                  </a:cubicBezTo>
                  <a:cubicBezTo>
                    <a:pt x="3303" y="3603"/>
                    <a:pt x="3603" y="3903"/>
                    <a:pt x="3603" y="4270"/>
                  </a:cubicBezTo>
                  <a:cubicBezTo>
                    <a:pt x="3603" y="4637"/>
                    <a:pt x="3303" y="4937"/>
                    <a:pt x="2936" y="4937"/>
                  </a:cubicBezTo>
                  <a:cubicBezTo>
                    <a:pt x="2836" y="4937"/>
                    <a:pt x="2769" y="4937"/>
                    <a:pt x="2669" y="4904"/>
                  </a:cubicBezTo>
                  <a:lnTo>
                    <a:pt x="767" y="6838"/>
                  </a:lnTo>
                  <a:lnTo>
                    <a:pt x="1134" y="7205"/>
                  </a:lnTo>
                  <a:cubicBezTo>
                    <a:pt x="1134" y="7205"/>
                    <a:pt x="4070" y="4937"/>
                    <a:pt x="6071" y="4937"/>
                  </a:cubicBezTo>
                  <a:lnTo>
                    <a:pt x="6305" y="2469"/>
                  </a:lnTo>
                  <a:lnTo>
                    <a:pt x="4737" y="9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6656750" y="4214975"/>
              <a:ext cx="162625" cy="162625"/>
            </a:xfrm>
            <a:custGeom>
              <a:avLst/>
              <a:gdLst/>
              <a:ahLst/>
              <a:cxnLst/>
              <a:rect l="l" t="t" r="r" b="b"/>
              <a:pathLst>
                <a:path w="6505" h="6505" extrusionOk="0">
                  <a:moveTo>
                    <a:pt x="3269" y="0"/>
                  </a:moveTo>
                  <a:cubicBezTo>
                    <a:pt x="2869" y="0"/>
                    <a:pt x="2502" y="67"/>
                    <a:pt x="2169" y="200"/>
                  </a:cubicBezTo>
                  <a:lnTo>
                    <a:pt x="4470" y="2502"/>
                  </a:lnTo>
                  <a:lnTo>
                    <a:pt x="4470" y="267"/>
                  </a:lnTo>
                  <a:cubicBezTo>
                    <a:pt x="4103" y="100"/>
                    <a:pt x="3703" y="0"/>
                    <a:pt x="3269" y="0"/>
                  </a:cubicBezTo>
                  <a:close/>
                  <a:moveTo>
                    <a:pt x="1702" y="401"/>
                  </a:moveTo>
                  <a:cubicBezTo>
                    <a:pt x="701" y="968"/>
                    <a:pt x="0" y="2035"/>
                    <a:pt x="0" y="3269"/>
                  </a:cubicBezTo>
                  <a:cubicBezTo>
                    <a:pt x="0" y="3536"/>
                    <a:pt x="34" y="3803"/>
                    <a:pt x="100" y="4037"/>
                  </a:cubicBezTo>
                  <a:lnTo>
                    <a:pt x="2702" y="1435"/>
                  </a:lnTo>
                  <a:lnTo>
                    <a:pt x="1702" y="401"/>
                  </a:lnTo>
                  <a:close/>
                  <a:moveTo>
                    <a:pt x="4870" y="434"/>
                  </a:moveTo>
                  <a:lnTo>
                    <a:pt x="4870" y="4470"/>
                  </a:lnTo>
                  <a:lnTo>
                    <a:pt x="6271" y="4470"/>
                  </a:lnTo>
                  <a:cubicBezTo>
                    <a:pt x="6438" y="4103"/>
                    <a:pt x="6505" y="3703"/>
                    <a:pt x="6505" y="3269"/>
                  </a:cubicBezTo>
                  <a:cubicBezTo>
                    <a:pt x="6505" y="2068"/>
                    <a:pt x="5871" y="1001"/>
                    <a:pt x="4870" y="434"/>
                  </a:cubicBezTo>
                  <a:close/>
                  <a:moveTo>
                    <a:pt x="1635" y="3203"/>
                  </a:moveTo>
                  <a:lnTo>
                    <a:pt x="267" y="4570"/>
                  </a:lnTo>
                  <a:cubicBezTo>
                    <a:pt x="567" y="5204"/>
                    <a:pt x="1034" y="5738"/>
                    <a:pt x="1635" y="6071"/>
                  </a:cubicBezTo>
                  <a:lnTo>
                    <a:pt x="1635" y="3203"/>
                  </a:lnTo>
                  <a:close/>
                  <a:moveTo>
                    <a:pt x="2035" y="4904"/>
                  </a:moveTo>
                  <a:lnTo>
                    <a:pt x="2035" y="6271"/>
                  </a:lnTo>
                  <a:cubicBezTo>
                    <a:pt x="2402" y="6438"/>
                    <a:pt x="2836" y="6505"/>
                    <a:pt x="3269" y="6505"/>
                  </a:cubicBezTo>
                  <a:cubicBezTo>
                    <a:pt x="4470" y="6505"/>
                    <a:pt x="5504" y="5871"/>
                    <a:pt x="6071" y="4904"/>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6654250" y="4406775"/>
              <a:ext cx="150950" cy="123450"/>
            </a:xfrm>
            <a:custGeom>
              <a:avLst/>
              <a:gdLst/>
              <a:ahLst/>
              <a:cxnLst/>
              <a:rect l="l" t="t" r="r" b="b"/>
              <a:pathLst>
                <a:path w="6038" h="4938" extrusionOk="0">
                  <a:moveTo>
                    <a:pt x="4704" y="768"/>
                  </a:moveTo>
                  <a:cubicBezTo>
                    <a:pt x="4403" y="768"/>
                    <a:pt x="4137" y="1035"/>
                    <a:pt x="4137" y="1335"/>
                  </a:cubicBezTo>
                  <a:cubicBezTo>
                    <a:pt x="4137" y="1635"/>
                    <a:pt x="4403" y="1902"/>
                    <a:pt x="4704" y="1902"/>
                  </a:cubicBezTo>
                  <a:cubicBezTo>
                    <a:pt x="5037" y="1902"/>
                    <a:pt x="5271" y="1635"/>
                    <a:pt x="5271" y="1335"/>
                  </a:cubicBezTo>
                  <a:cubicBezTo>
                    <a:pt x="5271" y="1035"/>
                    <a:pt x="5037" y="768"/>
                    <a:pt x="4704" y="768"/>
                  </a:cubicBezTo>
                  <a:close/>
                  <a:moveTo>
                    <a:pt x="1868" y="1135"/>
                  </a:moveTo>
                  <a:lnTo>
                    <a:pt x="734" y="4170"/>
                  </a:lnTo>
                  <a:lnTo>
                    <a:pt x="5304" y="4170"/>
                  </a:lnTo>
                  <a:lnTo>
                    <a:pt x="4137" y="2469"/>
                  </a:lnTo>
                  <a:lnTo>
                    <a:pt x="3403" y="3036"/>
                  </a:lnTo>
                  <a:lnTo>
                    <a:pt x="1868" y="1135"/>
                  </a:lnTo>
                  <a:close/>
                  <a:moveTo>
                    <a:pt x="5671" y="401"/>
                  </a:moveTo>
                  <a:lnTo>
                    <a:pt x="5671" y="4537"/>
                  </a:lnTo>
                  <a:lnTo>
                    <a:pt x="367" y="4537"/>
                  </a:lnTo>
                  <a:lnTo>
                    <a:pt x="367" y="401"/>
                  </a:lnTo>
                  <a:close/>
                  <a:moveTo>
                    <a:pt x="0" y="0"/>
                  </a:moveTo>
                  <a:lnTo>
                    <a:pt x="0" y="4937"/>
                  </a:lnTo>
                  <a:lnTo>
                    <a:pt x="6038" y="4937"/>
                  </a:lnTo>
                  <a:lnTo>
                    <a:pt x="603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6592525" y="4577725"/>
              <a:ext cx="160150" cy="175150"/>
            </a:xfrm>
            <a:custGeom>
              <a:avLst/>
              <a:gdLst/>
              <a:ahLst/>
              <a:cxnLst/>
              <a:rect l="l" t="t" r="r" b="b"/>
              <a:pathLst>
                <a:path w="6406" h="7006" extrusionOk="0">
                  <a:moveTo>
                    <a:pt x="4571" y="1"/>
                  </a:moveTo>
                  <a:cubicBezTo>
                    <a:pt x="3437" y="1902"/>
                    <a:pt x="2503" y="968"/>
                    <a:pt x="1168" y="2336"/>
                  </a:cubicBezTo>
                  <a:cubicBezTo>
                    <a:pt x="1" y="3537"/>
                    <a:pt x="401" y="5004"/>
                    <a:pt x="1402" y="5505"/>
                  </a:cubicBezTo>
                  <a:cubicBezTo>
                    <a:pt x="2369" y="5004"/>
                    <a:pt x="3370" y="3870"/>
                    <a:pt x="4137" y="2269"/>
                  </a:cubicBezTo>
                  <a:lnTo>
                    <a:pt x="4137" y="2269"/>
                  </a:lnTo>
                  <a:cubicBezTo>
                    <a:pt x="4137" y="2269"/>
                    <a:pt x="4804" y="4304"/>
                    <a:pt x="2736" y="6272"/>
                  </a:cubicBezTo>
                  <a:cubicBezTo>
                    <a:pt x="3057" y="6647"/>
                    <a:pt x="3451" y="6819"/>
                    <a:pt x="3853" y="6819"/>
                  </a:cubicBezTo>
                  <a:cubicBezTo>
                    <a:pt x="4702" y="6819"/>
                    <a:pt x="5588" y="6050"/>
                    <a:pt x="5905" y="4804"/>
                  </a:cubicBezTo>
                  <a:cubicBezTo>
                    <a:pt x="6405" y="2769"/>
                    <a:pt x="5071" y="735"/>
                    <a:pt x="4571" y="1"/>
                  </a:cubicBezTo>
                  <a:close/>
                  <a:moveTo>
                    <a:pt x="3970" y="3436"/>
                  </a:moveTo>
                  <a:cubicBezTo>
                    <a:pt x="2536" y="5938"/>
                    <a:pt x="501" y="6539"/>
                    <a:pt x="334" y="6605"/>
                  </a:cubicBezTo>
                  <a:cubicBezTo>
                    <a:pt x="334" y="6605"/>
                    <a:pt x="368" y="7006"/>
                    <a:pt x="868" y="7006"/>
                  </a:cubicBezTo>
                  <a:cubicBezTo>
                    <a:pt x="1202" y="7006"/>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6549175" y="3942275"/>
              <a:ext cx="216850" cy="162650"/>
            </a:xfrm>
            <a:custGeom>
              <a:avLst/>
              <a:gdLst/>
              <a:ahLst/>
              <a:cxnLst/>
              <a:rect l="l" t="t" r="r" b="b"/>
              <a:pathLst>
                <a:path w="8674" h="6506" extrusionOk="0">
                  <a:moveTo>
                    <a:pt x="3236" y="1602"/>
                  </a:moveTo>
                  <a:lnTo>
                    <a:pt x="5971" y="3236"/>
                  </a:lnTo>
                  <a:lnTo>
                    <a:pt x="3236" y="4871"/>
                  </a:lnTo>
                  <a:lnTo>
                    <a:pt x="3236" y="1602"/>
                  </a:lnTo>
                  <a:close/>
                  <a:moveTo>
                    <a:pt x="4337" y="0"/>
                  </a:moveTo>
                  <a:cubicBezTo>
                    <a:pt x="2902" y="0"/>
                    <a:pt x="1568" y="67"/>
                    <a:pt x="367" y="267"/>
                  </a:cubicBezTo>
                  <a:cubicBezTo>
                    <a:pt x="134" y="1168"/>
                    <a:pt x="0" y="2169"/>
                    <a:pt x="0" y="3236"/>
                  </a:cubicBezTo>
                  <a:cubicBezTo>
                    <a:pt x="0" y="4304"/>
                    <a:pt x="134" y="5304"/>
                    <a:pt x="367" y="6238"/>
                  </a:cubicBezTo>
                  <a:cubicBezTo>
                    <a:pt x="1568" y="6405"/>
                    <a:pt x="2902" y="6505"/>
                    <a:pt x="4337" y="6505"/>
                  </a:cubicBezTo>
                  <a:cubicBezTo>
                    <a:pt x="5738" y="6505"/>
                    <a:pt x="7105" y="6405"/>
                    <a:pt x="8306" y="6238"/>
                  </a:cubicBezTo>
                  <a:cubicBezTo>
                    <a:pt x="8540" y="5304"/>
                    <a:pt x="8673" y="4304"/>
                    <a:pt x="8673" y="3236"/>
                  </a:cubicBezTo>
                  <a:cubicBezTo>
                    <a:pt x="8673" y="2169"/>
                    <a:pt x="8540" y="1168"/>
                    <a:pt x="8306" y="267"/>
                  </a:cubicBezTo>
                  <a:cubicBezTo>
                    <a:pt x="7105" y="67"/>
                    <a:pt x="5738" y="0"/>
                    <a:pt x="43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6531650" y="4989700"/>
              <a:ext cx="241875" cy="241850"/>
            </a:xfrm>
            <a:custGeom>
              <a:avLst/>
              <a:gdLst/>
              <a:ahLst/>
              <a:cxnLst/>
              <a:rect l="l" t="t" r="r" b="b"/>
              <a:pathLst>
                <a:path w="9675" h="9674" extrusionOk="0">
                  <a:moveTo>
                    <a:pt x="7006" y="0"/>
                  </a:moveTo>
                  <a:lnTo>
                    <a:pt x="5338" y="1701"/>
                  </a:lnTo>
                  <a:lnTo>
                    <a:pt x="4237" y="601"/>
                  </a:lnTo>
                  <a:lnTo>
                    <a:pt x="3437" y="1434"/>
                  </a:lnTo>
                  <a:lnTo>
                    <a:pt x="8273" y="6271"/>
                  </a:lnTo>
                  <a:lnTo>
                    <a:pt x="9074" y="5437"/>
                  </a:lnTo>
                  <a:lnTo>
                    <a:pt x="8006" y="4370"/>
                  </a:lnTo>
                  <a:lnTo>
                    <a:pt x="9674" y="2669"/>
                  </a:lnTo>
                  <a:lnTo>
                    <a:pt x="8840" y="1801"/>
                  </a:lnTo>
                  <a:lnTo>
                    <a:pt x="7139" y="3503"/>
                  </a:lnTo>
                  <a:lnTo>
                    <a:pt x="6172" y="2535"/>
                  </a:lnTo>
                  <a:lnTo>
                    <a:pt x="7873" y="867"/>
                  </a:lnTo>
                  <a:lnTo>
                    <a:pt x="7006" y="0"/>
                  </a:lnTo>
                  <a:close/>
                  <a:moveTo>
                    <a:pt x="3303" y="2168"/>
                  </a:moveTo>
                  <a:cubicBezTo>
                    <a:pt x="2269" y="3436"/>
                    <a:pt x="1035" y="5504"/>
                    <a:pt x="2603" y="7072"/>
                  </a:cubicBezTo>
                  <a:cubicBezTo>
                    <a:pt x="3145" y="7614"/>
                    <a:pt x="3747" y="7825"/>
                    <a:pt x="4355" y="7825"/>
                  </a:cubicBezTo>
                  <a:cubicBezTo>
                    <a:pt x="5505" y="7825"/>
                    <a:pt x="6677" y="7070"/>
                    <a:pt x="7506" y="6371"/>
                  </a:cubicBezTo>
                  <a:lnTo>
                    <a:pt x="3303" y="2168"/>
                  </a:lnTo>
                  <a:close/>
                  <a:moveTo>
                    <a:pt x="1802" y="6672"/>
                  </a:moveTo>
                  <a:lnTo>
                    <a:pt x="1" y="8473"/>
                  </a:lnTo>
                  <a:lnTo>
                    <a:pt x="1202" y="9674"/>
                  </a:lnTo>
                  <a:lnTo>
                    <a:pt x="3036" y="7872"/>
                  </a:lnTo>
                  <a:lnTo>
                    <a:pt x="1802" y="6672"/>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6490800" y="5284900"/>
              <a:ext cx="180975" cy="206850"/>
            </a:xfrm>
            <a:custGeom>
              <a:avLst/>
              <a:gdLst/>
              <a:ahLst/>
              <a:cxnLst/>
              <a:rect l="l" t="t" r="r" b="b"/>
              <a:pathLst>
                <a:path w="7239" h="8274" extrusionOk="0">
                  <a:moveTo>
                    <a:pt x="3102" y="1"/>
                  </a:moveTo>
                  <a:lnTo>
                    <a:pt x="3102" y="4137"/>
                  </a:lnTo>
                  <a:lnTo>
                    <a:pt x="4137" y="4137"/>
                  </a:lnTo>
                  <a:lnTo>
                    <a:pt x="4137" y="1"/>
                  </a:lnTo>
                  <a:close/>
                  <a:moveTo>
                    <a:pt x="2602" y="1201"/>
                  </a:moveTo>
                  <a:cubicBezTo>
                    <a:pt x="1101" y="1635"/>
                    <a:pt x="0" y="3036"/>
                    <a:pt x="0" y="4671"/>
                  </a:cubicBezTo>
                  <a:cubicBezTo>
                    <a:pt x="0" y="6672"/>
                    <a:pt x="1635" y="8273"/>
                    <a:pt x="3636" y="8273"/>
                  </a:cubicBezTo>
                  <a:cubicBezTo>
                    <a:pt x="5638" y="8273"/>
                    <a:pt x="7239" y="6672"/>
                    <a:pt x="7239" y="4671"/>
                  </a:cubicBezTo>
                  <a:cubicBezTo>
                    <a:pt x="7239" y="3036"/>
                    <a:pt x="6171" y="1635"/>
                    <a:pt x="4670" y="1201"/>
                  </a:cubicBezTo>
                  <a:lnTo>
                    <a:pt x="4670" y="2302"/>
                  </a:lnTo>
                  <a:cubicBezTo>
                    <a:pt x="4970" y="2436"/>
                    <a:pt x="5237" y="2602"/>
                    <a:pt x="5471" y="2836"/>
                  </a:cubicBezTo>
                  <a:cubicBezTo>
                    <a:pt x="5938" y="3336"/>
                    <a:pt x="6205" y="3970"/>
                    <a:pt x="6205" y="4671"/>
                  </a:cubicBezTo>
                  <a:cubicBezTo>
                    <a:pt x="6205" y="5338"/>
                    <a:pt x="5938" y="6005"/>
                    <a:pt x="5471" y="6505"/>
                  </a:cubicBezTo>
                  <a:cubicBezTo>
                    <a:pt x="4970" y="6972"/>
                    <a:pt x="4303" y="7239"/>
                    <a:pt x="3636" y="7239"/>
                  </a:cubicBezTo>
                  <a:cubicBezTo>
                    <a:pt x="2936" y="7239"/>
                    <a:pt x="2302" y="6972"/>
                    <a:pt x="1802" y="6505"/>
                  </a:cubicBezTo>
                  <a:cubicBezTo>
                    <a:pt x="1301" y="6005"/>
                    <a:pt x="1034" y="5338"/>
                    <a:pt x="1034" y="4671"/>
                  </a:cubicBezTo>
                  <a:cubicBezTo>
                    <a:pt x="1034" y="3970"/>
                    <a:pt x="1301" y="3336"/>
                    <a:pt x="1802" y="2836"/>
                  </a:cubicBezTo>
                  <a:cubicBezTo>
                    <a:pt x="2035" y="2602"/>
                    <a:pt x="2302" y="2436"/>
                    <a:pt x="2602" y="2302"/>
                  </a:cubicBezTo>
                  <a:lnTo>
                    <a:pt x="2602" y="120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511650" y="4798725"/>
              <a:ext cx="98425" cy="168475"/>
            </a:xfrm>
            <a:custGeom>
              <a:avLst/>
              <a:gdLst/>
              <a:ahLst/>
              <a:cxnLst/>
              <a:rect l="l" t="t" r="r" b="b"/>
              <a:pathLst>
                <a:path w="3937" h="6739" extrusionOk="0">
                  <a:moveTo>
                    <a:pt x="0" y="0"/>
                  </a:moveTo>
                  <a:lnTo>
                    <a:pt x="0" y="6738"/>
                  </a:lnTo>
                  <a:lnTo>
                    <a:pt x="1134" y="6738"/>
                  </a:lnTo>
                  <a:lnTo>
                    <a:pt x="1134" y="3670"/>
                  </a:lnTo>
                  <a:lnTo>
                    <a:pt x="3936" y="6472"/>
                  </a:lnTo>
                  <a:lnTo>
                    <a:pt x="3936" y="267"/>
                  </a:lnTo>
                  <a:lnTo>
                    <a:pt x="1134" y="3103"/>
                  </a:lnTo>
                  <a:lnTo>
                    <a:pt x="11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6450775" y="4146575"/>
              <a:ext cx="186825" cy="163475"/>
            </a:xfrm>
            <a:custGeom>
              <a:avLst/>
              <a:gdLst/>
              <a:ahLst/>
              <a:cxnLst/>
              <a:rect l="l" t="t" r="r" b="b"/>
              <a:pathLst>
                <a:path w="7473" h="6539" extrusionOk="0">
                  <a:moveTo>
                    <a:pt x="1868" y="1"/>
                  </a:moveTo>
                  <a:lnTo>
                    <a:pt x="1868" y="935"/>
                  </a:lnTo>
                  <a:lnTo>
                    <a:pt x="5604" y="935"/>
                  </a:lnTo>
                  <a:lnTo>
                    <a:pt x="5604" y="1"/>
                  </a:lnTo>
                  <a:close/>
                  <a:moveTo>
                    <a:pt x="6772" y="1769"/>
                  </a:moveTo>
                  <a:cubicBezTo>
                    <a:pt x="6938" y="1769"/>
                    <a:pt x="7105" y="1902"/>
                    <a:pt x="7105" y="2102"/>
                  </a:cubicBezTo>
                  <a:cubicBezTo>
                    <a:pt x="7105" y="2303"/>
                    <a:pt x="6938" y="2436"/>
                    <a:pt x="6772" y="2436"/>
                  </a:cubicBezTo>
                  <a:cubicBezTo>
                    <a:pt x="6571" y="2436"/>
                    <a:pt x="6438" y="2303"/>
                    <a:pt x="6438" y="2102"/>
                  </a:cubicBezTo>
                  <a:cubicBezTo>
                    <a:pt x="6438" y="1902"/>
                    <a:pt x="6571" y="1769"/>
                    <a:pt x="6772" y="1769"/>
                  </a:cubicBezTo>
                  <a:close/>
                  <a:moveTo>
                    <a:pt x="5137" y="3737"/>
                  </a:moveTo>
                  <a:lnTo>
                    <a:pt x="5137" y="6072"/>
                  </a:lnTo>
                  <a:lnTo>
                    <a:pt x="2335" y="6072"/>
                  </a:lnTo>
                  <a:lnTo>
                    <a:pt x="2335" y="3737"/>
                  </a:lnTo>
                  <a:close/>
                  <a:moveTo>
                    <a:pt x="467" y="1402"/>
                  </a:moveTo>
                  <a:cubicBezTo>
                    <a:pt x="200" y="1402"/>
                    <a:pt x="0" y="1602"/>
                    <a:pt x="0" y="1869"/>
                  </a:cubicBezTo>
                  <a:lnTo>
                    <a:pt x="0" y="4204"/>
                  </a:lnTo>
                  <a:cubicBezTo>
                    <a:pt x="0" y="4471"/>
                    <a:pt x="200" y="4671"/>
                    <a:pt x="467" y="4671"/>
                  </a:cubicBezTo>
                  <a:lnTo>
                    <a:pt x="1868" y="4671"/>
                  </a:lnTo>
                  <a:lnTo>
                    <a:pt x="1868" y="6539"/>
                  </a:lnTo>
                  <a:lnTo>
                    <a:pt x="5604" y="6539"/>
                  </a:lnTo>
                  <a:lnTo>
                    <a:pt x="5604" y="4671"/>
                  </a:lnTo>
                  <a:lnTo>
                    <a:pt x="7005" y="4671"/>
                  </a:lnTo>
                  <a:cubicBezTo>
                    <a:pt x="7272" y="4671"/>
                    <a:pt x="7472" y="4471"/>
                    <a:pt x="7472" y="4204"/>
                  </a:cubicBezTo>
                  <a:lnTo>
                    <a:pt x="7472" y="1869"/>
                  </a:lnTo>
                  <a:cubicBezTo>
                    <a:pt x="7472" y="1602"/>
                    <a:pt x="7272" y="1402"/>
                    <a:pt x="7005" y="14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6458275" y="4344225"/>
              <a:ext cx="160125" cy="170975"/>
            </a:xfrm>
            <a:custGeom>
              <a:avLst/>
              <a:gdLst/>
              <a:ahLst/>
              <a:cxnLst/>
              <a:rect l="l" t="t" r="r" b="b"/>
              <a:pathLst>
                <a:path w="6405" h="6839" extrusionOk="0">
                  <a:moveTo>
                    <a:pt x="2802" y="1268"/>
                  </a:moveTo>
                  <a:cubicBezTo>
                    <a:pt x="2435" y="1268"/>
                    <a:pt x="2135" y="1568"/>
                    <a:pt x="2135" y="1935"/>
                  </a:cubicBezTo>
                  <a:cubicBezTo>
                    <a:pt x="2135" y="2269"/>
                    <a:pt x="2435" y="2569"/>
                    <a:pt x="2802" y="2569"/>
                  </a:cubicBezTo>
                  <a:cubicBezTo>
                    <a:pt x="3136" y="2569"/>
                    <a:pt x="3436" y="2269"/>
                    <a:pt x="3436" y="1935"/>
                  </a:cubicBezTo>
                  <a:cubicBezTo>
                    <a:pt x="3436" y="1568"/>
                    <a:pt x="3136" y="1268"/>
                    <a:pt x="2802" y="1268"/>
                  </a:cubicBezTo>
                  <a:close/>
                  <a:moveTo>
                    <a:pt x="2369" y="2569"/>
                  </a:moveTo>
                  <a:cubicBezTo>
                    <a:pt x="2002" y="2569"/>
                    <a:pt x="1735" y="2736"/>
                    <a:pt x="1735" y="2969"/>
                  </a:cubicBezTo>
                  <a:lnTo>
                    <a:pt x="1735" y="3403"/>
                  </a:lnTo>
                  <a:lnTo>
                    <a:pt x="3836" y="3403"/>
                  </a:lnTo>
                  <a:lnTo>
                    <a:pt x="3836" y="2969"/>
                  </a:lnTo>
                  <a:cubicBezTo>
                    <a:pt x="3836" y="2736"/>
                    <a:pt x="3570" y="2569"/>
                    <a:pt x="3203" y="2569"/>
                  </a:cubicBezTo>
                  <a:close/>
                  <a:moveTo>
                    <a:pt x="1702" y="3837"/>
                  </a:moveTo>
                  <a:lnTo>
                    <a:pt x="1702" y="4270"/>
                  </a:lnTo>
                  <a:lnTo>
                    <a:pt x="4704" y="4270"/>
                  </a:lnTo>
                  <a:lnTo>
                    <a:pt x="4704" y="3837"/>
                  </a:lnTo>
                  <a:close/>
                  <a:moveTo>
                    <a:pt x="1702" y="4704"/>
                  </a:moveTo>
                  <a:lnTo>
                    <a:pt x="1702" y="5104"/>
                  </a:lnTo>
                  <a:lnTo>
                    <a:pt x="4704" y="5104"/>
                  </a:lnTo>
                  <a:lnTo>
                    <a:pt x="4704" y="4704"/>
                  </a:lnTo>
                  <a:close/>
                  <a:moveTo>
                    <a:pt x="5571" y="835"/>
                  </a:moveTo>
                  <a:lnTo>
                    <a:pt x="5571" y="5972"/>
                  </a:lnTo>
                  <a:lnTo>
                    <a:pt x="868" y="5972"/>
                  </a:lnTo>
                  <a:lnTo>
                    <a:pt x="868" y="835"/>
                  </a:lnTo>
                  <a:close/>
                  <a:moveTo>
                    <a:pt x="634" y="1"/>
                  </a:moveTo>
                  <a:cubicBezTo>
                    <a:pt x="301" y="1"/>
                    <a:pt x="0" y="301"/>
                    <a:pt x="0" y="634"/>
                  </a:cubicBezTo>
                  <a:lnTo>
                    <a:pt x="0" y="6205"/>
                  </a:lnTo>
                  <a:cubicBezTo>
                    <a:pt x="0" y="6539"/>
                    <a:pt x="301" y="6839"/>
                    <a:pt x="634" y="6839"/>
                  </a:cubicBezTo>
                  <a:lnTo>
                    <a:pt x="5771" y="6839"/>
                  </a:lnTo>
                  <a:cubicBezTo>
                    <a:pt x="6138" y="6839"/>
                    <a:pt x="6405" y="6539"/>
                    <a:pt x="6405" y="6205"/>
                  </a:cubicBezTo>
                  <a:lnTo>
                    <a:pt x="6405" y="634"/>
                  </a:lnTo>
                  <a:cubicBezTo>
                    <a:pt x="6405" y="301"/>
                    <a:pt x="6138" y="1"/>
                    <a:pt x="5771"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600875" y="3750475"/>
              <a:ext cx="164300" cy="164300"/>
            </a:xfrm>
            <a:custGeom>
              <a:avLst/>
              <a:gdLst/>
              <a:ahLst/>
              <a:cxnLst/>
              <a:rect l="l" t="t" r="r" b="b"/>
              <a:pathLst>
                <a:path w="6572" h="6572" extrusionOk="0">
                  <a:moveTo>
                    <a:pt x="3903" y="1635"/>
                  </a:moveTo>
                  <a:lnTo>
                    <a:pt x="4337" y="2035"/>
                  </a:lnTo>
                  <a:lnTo>
                    <a:pt x="2869" y="3503"/>
                  </a:lnTo>
                  <a:lnTo>
                    <a:pt x="2469" y="3069"/>
                  </a:lnTo>
                  <a:lnTo>
                    <a:pt x="3903" y="1635"/>
                  </a:lnTo>
                  <a:close/>
                  <a:moveTo>
                    <a:pt x="3503" y="0"/>
                  </a:moveTo>
                  <a:lnTo>
                    <a:pt x="2869" y="601"/>
                  </a:lnTo>
                  <a:lnTo>
                    <a:pt x="3503" y="1235"/>
                  </a:lnTo>
                  <a:lnTo>
                    <a:pt x="2069" y="2869"/>
                  </a:lnTo>
                  <a:lnTo>
                    <a:pt x="634" y="2869"/>
                  </a:lnTo>
                  <a:lnTo>
                    <a:pt x="1768" y="4003"/>
                  </a:lnTo>
                  <a:lnTo>
                    <a:pt x="0" y="6305"/>
                  </a:lnTo>
                  <a:lnTo>
                    <a:pt x="0" y="6572"/>
                  </a:lnTo>
                  <a:lnTo>
                    <a:pt x="267" y="6572"/>
                  </a:lnTo>
                  <a:lnTo>
                    <a:pt x="2569" y="4837"/>
                  </a:lnTo>
                  <a:lnTo>
                    <a:pt x="3703" y="5971"/>
                  </a:lnTo>
                  <a:lnTo>
                    <a:pt x="3703" y="4504"/>
                  </a:lnTo>
                  <a:lnTo>
                    <a:pt x="5338" y="3069"/>
                  </a:lnTo>
                  <a:lnTo>
                    <a:pt x="5971" y="3703"/>
                  </a:lnTo>
                  <a:lnTo>
                    <a:pt x="6572" y="3069"/>
                  </a:lnTo>
                  <a:lnTo>
                    <a:pt x="3503"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6530000" y="3295150"/>
              <a:ext cx="162625" cy="111775"/>
            </a:xfrm>
            <a:custGeom>
              <a:avLst/>
              <a:gdLst/>
              <a:ahLst/>
              <a:cxnLst/>
              <a:rect l="l" t="t" r="r" b="b"/>
              <a:pathLst>
                <a:path w="6505" h="4471" extrusionOk="0">
                  <a:moveTo>
                    <a:pt x="2835" y="0"/>
                  </a:moveTo>
                  <a:cubicBezTo>
                    <a:pt x="1268" y="0"/>
                    <a:pt x="0" y="1268"/>
                    <a:pt x="0" y="2836"/>
                  </a:cubicBezTo>
                  <a:lnTo>
                    <a:pt x="0" y="3036"/>
                  </a:lnTo>
                  <a:cubicBezTo>
                    <a:pt x="0" y="3836"/>
                    <a:pt x="634" y="4470"/>
                    <a:pt x="1434" y="4470"/>
                  </a:cubicBezTo>
                  <a:cubicBezTo>
                    <a:pt x="2202" y="4470"/>
                    <a:pt x="2835" y="3836"/>
                    <a:pt x="2835" y="3036"/>
                  </a:cubicBezTo>
                  <a:cubicBezTo>
                    <a:pt x="2835" y="2269"/>
                    <a:pt x="2202" y="1635"/>
                    <a:pt x="1434" y="1635"/>
                  </a:cubicBezTo>
                  <a:lnTo>
                    <a:pt x="1201" y="1635"/>
                  </a:lnTo>
                  <a:cubicBezTo>
                    <a:pt x="1268" y="1568"/>
                    <a:pt x="1334" y="1468"/>
                    <a:pt x="1401" y="1401"/>
                  </a:cubicBezTo>
                  <a:cubicBezTo>
                    <a:pt x="1768" y="1034"/>
                    <a:pt x="2302" y="801"/>
                    <a:pt x="2835" y="801"/>
                  </a:cubicBezTo>
                  <a:lnTo>
                    <a:pt x="2835" y="0"/>
                  </a:lnTo>
                  <a:close/>
                  <a:moveTo>
                    <a:pt x="6471" y="0"/>
                  </a:moveTo>
                  <a:cubicBezTo>
                    <a:pt x="4904" y="0"/>
                    <a:pt x="3636" y="1268"/>
                    <a:pt x="3636" y="2836"/>
                  </a:cubicBezTo>
                  <a:lnTo>
                    <a:pt x="3669" y="3036"/>
                  </a:lnTo>
                  <a:cubicBezTo>
                    <a:pt x="3669" y="3836"/>
                    <a:pt x="4303" y="4470"/>
                    <a:pt x="5070" y="4470"/>
                  </a:cubicBezTo>
                  <a:cubicBezTo>
                    <a:pt x="5871" y="4470"/>
                    <a:pt x="6505" y="3836"/>
                    <a:pt x="6505" y="3036"/>
                  </a:cubicBezTo>
                  <a:cubicBezTo>
                    <a:pt x="6505" y="2269"/>
                    <a:pt x="5871" y="1635"/>
                    <a:pt x="5070" y="1635"/>
                  </a:cubicBezTo>
                  <a:lnTo>
                    <a:pt x="4837" y="1635"/>
                  </a:lnTo>
                  <a:cubicBezTo>
                    <a:pt x="4904" y="1568"/>
                    <a:pt x="4970" y="1468"/>
                    <a:pt x="5037" y="1401"/>
                  </a:cubicBezTo>
                  <a:cubicBezTo>
                    <a:pt x="5437" y="1034"/>
                    <a:pt x="5938" y="801"/>
                    <a:pt x="6471" y="801"/>
                  </a:cubicBezTo>
                  <a:lnTo>
                    <a:pt x="6471"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6494475" y="3571175"/>
              <a:ext cx="249025" cy="240200"/>
            </a:xfrm>
            <a:custGeom>
              <a:avLst/>
              <a:gdLst/>
              <a:ahLst/>
              <a:cxnLst/>
              <a:rect l="l" t="t" r="r" b="b"/>
              <a:pathLst>
                <a:path w="9961" h="9608" extrusionOk="0">
                  <a:moveTo>
                    <a:pt x="6758" y="1"/>
                  </a:moveTo>
                  <a:lnTo>
                    <a:pt x="6391" y="2469"/>
                  </a:lnTo>
                  <a:cubicBezTo>
                    <a:pt x="5904" y="2376"/>
                    <a:pt x="5451" y="2332"/>
                    <a:pt x="5030" y="2332"/>
                  </a:cubicBezTo>
                  <a:cubicBezTo>
                    <a:pt x="932" y="2332"/>
                    <a:pt x="1" y="6491"/>
                    <a:pt x="2088" y="9607"/>
                  </a:cubicBezTo>
                  <a:cubicBezTo>
                    <a:pt x="1375" y="7646"/>
                    <a:pt x="1535" y="4943"/>
                    <a:pt x="4669" y="4943"/>
                  </a:cubicBezTo>
                  <a:cubicBezTo>
                    <a:pt x="5053" y="4943"/>
                    <a:pt x="5481" y="4984"/>
                    <a:pt x="5958" y="5071"/>
                  </a:cubicBezTo>
                  <a:lnTo>
                    <a:pt x="5557" y="7573"/>
                  </a:lnTo>
                  <a:lnTo>
                    <a:pt x="9960" y="4404"/>
                  </a:lnTo>
                  <a:lnTo>
                    <a:pt x="675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6544175" y="3421900"/>
              <a:ext cx="159300" cy="166800"/>
            </a:xfrm>
            <a:custGeom>
              <a:avLst/>
              <a:gdLst/>
              <a:ahLst/>
              <a:cxnLst/>
              <a:rect l="l" t="t" r="r" b="b"/>
              <a:pathLst>
                <a:path w="6372" h="6672" extrusionOk="0">
                  <a:moveTo>
                    <a:pt x="0" y="1"/>
                  </a:moveTo>
                  <a:lnTo>
                    <a:pt x="0" y="6672"/>
                  </a:lnTo>
                  <a:lnTo>
                    <a:pt x="3036" y="3637"/>
                  </a:lnTo>
                  <a:lnTo>
                    <a:pt x="3036" y="6672"/>
                  </a:lnTo>
                  <a:lnTo>
                    <a:pt x="6371" y="3336"/>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6382375" y="4559375"/>
              <a:ext cx="200175" cy="200175"/>
            </a:xfrm>
            <a:custGeom>
              <a:avLst/>
              <a:gdLst/>
              <a:ahLst/>
              <a:cxnLst/>
              <a:rect l="l" t="t" r="r" b="b"/>
              <a:pathLst>
                <a:path w="8007" h="8007" extrusionOk="0">
                  <a:moveTo>
                    <a:pt x="4004" y="1"/>
                  </a:moveTo>
                  <a:cubicBezTo>
                    <a:pt x="1802" y="1"/>
                    <a:pt x="1" y="1802"/>
                    <a:pt x="1" y="4004"/>
                  </a:cubicBezTo>
                  <a:cubicBezTo>
                    <a:pt x="1" y="6239"/>
                    <a:pt x="1802" y="8007"/>
                    <a:pt x="4004" y="8007"/>
                  </a:cubicBezTo>
                  <a:cubicBezTo>
                    <a:pt x="5205" y="8007"/>
                    <a:pt x="6272" y="7473"/>
                    <a:pt x="7006" y="6639"/>
                  </a:cubicBezTo>
                  <a:lnTo>
                    <a:pt x="6272" y="6005"/>
                  </a:lnTo>
                  <a:cubicBezTo>
                    <a:pt x="6205" y="6038"/>
                    <a:pt x="6172" y="6105"/>
                    <a:pt x="6139" y="6139"/>
                  </a:cubicBezTo>
                  <a:cubicBezTo>
                    <a:pt x="5571" y="6706"/>
                    <a:pt x="4804" y="7006"/>
                    <a:pt x="4004" y="7006"/>
                  </a:cubicBezTo>
                  <a:cubicBezTo>
                    <a:pt x="3203" y="7006"/>
                    <a:pt x="2436" y="6706"/>
                    <a:pt x="1869" y="6139"/>
                  </a:cubicBezTo>
                  <a:cubicBezTo>
                    <a:pt x="1302" y="5571"/>
                    <a:pt x="1002" y="4804"/>
                    <a:pt x="1002" y="4004"/>
                  </a:cubicBezTo>
                  <a:cubicBezTo>
                    <a:pt x="1002" y="3203"/>
                    <a:pt x="1302" y="2469"/>
                    <a:pt x="1869" y="1902"/>
                  </a:cubicBezTo>
                  <a:cubicBezTo>
                    <a:pt x="2436" y="1335"/>
                    <a:pt x="3203" y="1002"/>
                    <a:pt x="4004" y="1002"/>
                  </a:cubicBezTo>
                  <a:cubicBezTo>
                    <a:pt x="4804" y="1002"/>
                    <a:pt x="5571" y="1335"/>
                    <a:pt x="6139" y="1902"/>
                  </a:cubicBezTo>
                  <a:lnTo>
                    <a:pt x="5004" y="3003"/>
                  </a:lnTo>
                  <a:lnTo>
                    <a:pt x="8007" y="3003"/>
                  </a:lnTo>
                  <a:lnTo>
                    <a:pt x="8007" y="1"/>
                  </a:lnTo>
                  <a:lnTo>
                    <a:pt x="6839" y="1168"/>
                  </a:lnTo>
                  <a:cubicBezTo>
                    <a:pt x="6105" y="468"/>
                    <a:pt x="5104" y="1"/>
                    <a:pt x="4004"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6289825" y="3898900"/>
              <a:ext cx="220175" cy="220200"/>
            </a:xfrm>
            <a:custGeom>
              <a:avLst/>
              <a:gdLst/>
              <a:ahLst/>
              <a:cxnLst/>
              <a:rect l="l" t="t" r="r" b="b"/>
              <a:pathLst>
                <a:path w="8807" h="8808" extrusionOk="0">
                  <a:moveTo>
                    <a:pt x="2402" y="5672"/>
                  </a:moveTo>
                  <a:cubicBezTo>
                    <a:pt x="2802" y="5672"/>
                    <a:pt x="3136" y="6005"/>
                    <a:pt x="3136" y="6405"/>
                  </a:cubicBezTo>
                  <a:cubicBezTo>
                    <a:pt x="3136" y="6839"/>
                    <a:pt x="2802" y="7173"/>
                    <a:pt x="2402" y="7173"/>
                  </a:cubicBezTo>
                  <a:cubicBezTo>
                    <a:pt x="2002" y="7173"/>
                    <a:pt x="1635" y="6806"/>
                    <a:pt x="1635" y="6405"/>
                  </a:cubicBezTo>
                  <a:cubicBezTo>
                    <a:pt x="1635" y="6005"/>
                    <a:pt x="1968" y="5672"/>
                    <a:pt x="2402" y="5672"/>
                  </a:cubicBezTo>
                  <a:close/>
                  <a:moveTo>
                    <a:pt x="1635" y="3437"/>
                  </a:moveTo>
                  <a:cubicBezTo>
                    <a:pt x="3703" y="3437"/>
                    <a:pt x="5371" y="5105"/>
                    <a:pt x="5371" y="7173"/>
                  </a:cubicBezTo>
                  <a:lnTo>
                    <a:pt x="4270" y="7173"/>
                  </a:lnTo>
                  <a:cubicBezTo>
                    <a:pt x="4270" y="6472"/>
                    <a:pt x="4003" y="5805"/>
                    <a:pt x="3503" y="5305"/>
                  </a:cubicBezTo>
                  <a:cubicBezTo>
                    <a:pt x="3002" y="4804"/>
                    <a:pt x="2335" y="4537"/>
                    <a:pt x="1635" y="4537"/>
                  </a:cubicBezTo>
                  <a:lnTo>
                    <a:pt x="1635" y="3437"/>
                  </a:lnTo>
                  <a:close/>
                  <a:moveTo>
                    <a:pt x="1668" y="1535"/>
                  </a:moveTo>
                  <a:cubicBezTo>
                    <a:pt x="4737" y="1535"/>
                    <a:pt x="7272" y="4070"/>
                    <a:pt x="7272" y="7173"/>
                  </a:cubicBezTo>
                  <a:lnTo>
                    <a:pt x="6205" y="7173"/>
                  </a:lnTo>
                  <a:cubicBezTo>
                    <a:pt x="6205" y="4671"/>
                    <a:pt x="4170" y="2636"/>
                    <a:pt x="1668" y="2636"/>
                  </a:cubicBezTo>
                  <a:lnTo>
                    <a:pt x="1668" y="1535"/>
                  </a:lnTo>
                  <a:close/>
                  <a:moveTo>
                    <a:pt x="1468" y="1"/>
                  </a:moveTo>
                  <a:cubicBezTo>
                    <a:pt x="667" y="1"/>
                    <a:pt x="0" y="668"/>
                    <a:pt x="0" y="1469"/>
                  </a:cubicBezTo>
                  <a:lnTo>
                    <a:pt x="0" y="7339"/>
                  </a:lnTo>
                  <a:cubicBezTo>
                    <a:pt x="0" y="8173"/>
                    <a:pt x="667" y="8807"/>
                    <a:pt x="1468" y="8807"/>
                  </a:cubicBezTo>
                  <a:lnTo>
                    <a:pt x="7339" y="8807"/>
                  </a:lnTo>
                  <a:cubicBezTo>
                    <a:pt x="8173" y="8807"/>
                    <a:pt x="8806" y="8173"/>
                    <a:pt x="8806" y="7339"/>
                  </a:cubicBezTo>
                  <a:lnTo>
                    <a:pt x="8806" y="1469"/>
                  </a:lnTo>
                  <a:cubicBezTo>
                    <a:pt x="8806" y="668"/>
                    <a:pt x="8139" y="1"/>
                    <a:pt x="733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6272300" y="4757850"/>
              <a:ext cx="201000" cy="215175"/>
            </a:xfrm>
            <a:custGeom>
              <a:avLst/>
              <a:gdLst/>
              <a:ahLst/>
              <a:cxnLst/>
              <a:rect l="l" t="t" r="r" b="b"/>
              <a:pathLst>
                <a:path w="8040" h="8607" extrusionOk="0">
                  <a:moveTo>
                    <a:pt x="3170" y="134"/>
                  </a:moveTo>
                  <a:cubicBezTo>
                    <a:pt x="3303" y="134"/>
                    <a:pt x="3403" y="168"/>
                    <a:pt x="3436" y="268"/>
                  </a:cubicBezTo>
                  <a:cubicBezTo>
                    <a:pt x="3436" y="334"/>
                    <a:pt x="3403" y="401"/>
                    <a:pt x="3336" y="434"/>
                  </a:cubicBezTo>
                  <a:cubicBezTo>
                    <a:pt x="3270" y="401"/>
                    <a:pt x="3203" y="401"/>
                    <a:pt x="3103" y="401"/>
                  </a:cubicBezTo>
                  <a:cubicBezTo>
                    <a:pt x="3036" y="434"/>
                    <a:pt x="2969" y="468"/>
                    <a:pt x="2936" y="535"/>
                  </a:cubicBezTo>
                  <a:cubicBezTo>
                    <a:pt x="2869" y="501"/>
                    <a:pt x="2803" y="468"/>
                    <a:pt x="2769" y="401"/>
                  </a:cubicBezTo>
                  <a:cubicBezTo>
                    <a:pt x="2769" y="301"/>
                    <a:pt x="2903" y="168"/>
                    <a:pt x="3070" y="134"/>
                  </a:cubicBezTo>
                  <a:close/>
                  <a:moveTo>
                    <a:pt x="4137" y="3770"/>
                  </a:moveTo>
                  <a:cubicBezTo>
                    <a:pt x="4204" y="3770"/>
                    <a:pt x="4270" y="3804"/>
                    <a:pt x="4337" y="3837"/>
                  </a:cubicBezTo>
                  <a:lnTo>
                    <a:pt x="3737" y="4271"/>
                  </a:lnTo>
                  <a:lnTo>
                    <a:pt x="3270" y="4871"/>
                  </a:lnTo>
                  <a:cubicBezTo>
                    <a:pt x="3270" y="4838"/>
                    <a:pt x="3236" y="4771"/>
                    <a:pt x="3236" y="4738"/>
                  </a:cubicBezTo>
                  <a:cubicBezTo>
                    <a:pt x="3136" y="4304"/>
                    <a:pt x="3403" y="3870"/>
                    <a:pt x="3870" y="3770"/>
                  </a:cubicBezTo>
                  <a:close/>
                  <a:moveTo>
                    <a:pt x="4771" y="4237"/>
                  </a:moveTo>
                  <a:cubicBezTo>
                    <a:pt x="4771" y="4304"/>
                    <a:pt x="4804" y="4337"/>
                    <a:pt x="4804" y="4404"/>
                  </a:cubicBezTo>
                  <a:cubicBezTo>
                    <a:pt x="4871" y="4738"/>
                    <a:pt x="4737" y="5071"/>
                    <a:pt x="4437" y="5238"/>
                  </a:cubicBezTo>
                  <a:cubicBezTo>
                    <a:pt x="4370" y="5305"/>
                    <a:pt x="4270" y="5338"/>
                    <a:pt x="4204" y="5338"/>
                  </a:cubicBezTo>
                  <a:cubicBezTo>
                    <a:pt x="4137" y="5371"/>
                    <a:pt x="4070" y="5371"/>
                    <a:pt x="4037" y="5371"/>
                  </a:cubicBezTo>
                  <a:lnTo>
                    <a:pt x="3903" y="5371"/>
                  </a:lnTo>
                  <a:cubicBezTo>
                    <a:pt x="3837" y="5338"/>
                    <a:pt x="3770" y="5338"/>
                    <a:pt x="3703" y="5305"/>
                  </a:cubicBezTo>
                  <a:lnTo>
                    <a:pt x="4304" y="4838"/>
                  </a:lnTo>
                  <a:lnTo>
                    <a:pt x="4771" y="4237"/>
                  </a:lnTo>
                  <a:close/>
                  <a:moveTo>
                    <a:pt x="6105" y="2469"/>
                  </a:moveTo>
                  <a:lnTo>
                    <a:pt x="4471" y="3737"/>
                  </a:lnTo>
                  <a:cubicBezTo>
                    <a:pt x="4337" y="3670"/>
                    <a:pt x="4204" y="3637"/>
                    <a:pt x="4070" y="3637"/>
                  </a:cubicBezTo>
                  <a:lnTo>
                    <a:pt x="3637" y="2736"/>
                  </a:lnTo>
                  <a:lnTo>
                    <a:pt x="3603" y="3737"/>
                  </a:lnTo>
                  <a:cubicBezTo>
                    <a:pt x="3503" y="3770"/>
                    <a:pt x="3403" y="3870"/>
                    <a:pt x="3303" y="3937"/>
                  </a:cubicBezTo>
                  <a:lnTo>
                    <a:pt x="2769" y="3770"/>
                  </a:lnTo>
                  <a:lnTo>
                    <a:pt x="3170" y="4170"/>
                  </a:lnTo>
                  <a:cubicBezTo>
                    <a:pt x="3103" y="4271"/>
                    <a:pt x="3103" y="4404"/>
                    <a:pt x="3070" y="4537"/>
                  </a:cubicBezTo>
                  <a:lnTo>
                    <a:pt x="2169" y="4971"/>
                  </a:lnTo>
                  <a:lnTo>
                    <a:pt x="3170" y="4971"/>
                  </a:lnTo>
                  <a:cubicBezTo>
                    <a:pt x="3170" y="5004"/>
                    <a:pt x="3203" y="5004"/>
                    <a:pt x="3203" y="5004"/>
                  </a:cubicBezTo>
                  <a:lnTo>
                    <a:pt x="1935" y="6672"/>
                  </a:lnTo>
                  <a:lnTo>
                    <a:pt x="3570" y="5405"/>
                  </a:lnTo>
                  <a:cubicBezTo>
                    <a:pt x="3703" y="5471"/>
                    <a:pt x="3837" y="5505"/>
                    <a:pt x="3970" y="5505"/>
                  </a:cubicBezTo>
                  <a:lnTo>
                    <a:pt x="4404" y="6405"/>
                  </a:lnTo>
                  <a:lnTo>
                    <a:pt x="4437" y="5405"/>
                  </a:lnTo>
                  <a:cubicBezTo>
                    <a:pt x="4537" y="5371"/>
                    <a:pt x="4637" y="5271"/>
                    <a:pt x="4737" y="5171"/>
                  </a:cubicBezTo>
                  <a:lnTo>
                    <a:pt x="5271" y="5371"/>
                  </a:lnTo>
                  <a:lnTo>
                    <a:pt x="4871" y="4971"/>
                  </a:lnTo>
                  <a:cubicBezTo>
                    <a:pt x="4938" y="4838"/>
                    <a:pt x="4971" y="4738"/>
                    <a:pt x="4971" y="4604"/>
                  </a:cubicBezTo>
                  <a:lnTo>
                    <a:pt x="5872" y="4170"/>
                  </a:lnTo>
                  <a:lnTo>
                    <a:pt x="4871" y="4137"/>
                  </a:lnTo>
                  <a:lnTo>
                    <a:pt x="6105" y="2469"/>
                  </a:lnTo>
                  <a:close/>
                  <a:moveTo>
                    <a:pt x="4037" y="1502"/>
                  </a:moveTo>
                  <a:cubicBezTo>
                    <a:pt x="4837" y="1502"/>
                    <a:pt x="5605" y="1835"/>
                    <a:pt x="6205" y="2403"/>
                  </a:cubicBezTo>
                  <a:cubicBezTo>
                    <a:pt x="6572" y="2769"/>
                    <a:pt x="6839" y="3203"/>
                    <a:pt x="6972" y="3703"/>
                  </a:cubicBezTo>
                  <a:lnTo>
                    <a:pt x="6372" y="4070"/>
                  </a:lnTo>
                  <a:lnTo>
                    <a:pt x="7072" y="4137"/>
                  </a:lnTo>
                  <a:cubicBezTo>
                    <a:pt x="7072" y="4271"/>
                    <a:pt x="7072" y="4437"/>
                    <a:pt x="7072" y="4571"/>
                  </a:cubicBezTo>
                  <a:cubicBezTo>
                    <a:pt x="7072" y="5371"/>
                    <a:pt x="6772" y="6139"/>
                    <a:pt x="6172" y="6739"/>
                  </a:cubicBezTo>
                  <a:cubicBezTo>
                    <a:pt x="5805" y="7106"/>
                    <a:pt x="5371" y="7373"/>
                    <a:pt x="4871" y="7506"/>
                  </a:cubicBezTo>
                  <a:lnTo>
                    <a:pt x="4537" y="6939"/>
                  </a:lnTo>
                  <a:lnTo>
                    <a:pt x="4437" y="7606"/>
                  </a:lnTo>
                  <a:cubicBezTo>
                    <a:pt x="4304" y="7606"/>
                    <a:pt x="4170" y="7640"/>
                    <a:pt x="4037" y="7640"/>
                  </a:cubicBezTo>
                  <a:cubicBezTo>
                    <a:pt x="3203" y="7640"/>
                    <a:pt x="2436" y="7306"/>
                    <a:pt x="1869" y="6739"/>
                  </a:cubicBezTo>
                  <a:cubicBezTo>
                    <a:pt x="1502" y="6372"/>
                    <a:pt x="1235" y="5905"/>
                    <a:pt x="1068" y="5438"/>
                  </a:cubicBezTo>
                  <a:lnTo>
                    <a:pt x="1669" y="5071"/>
                  </a:lnTo>
                  <a:lnTo>
                    <a:pt x="1001" y="4971"/>
                  </a:lnTo>
                  <a:cubicBezTo>
                    <a:pt x="968" y="4838"/>
                    <a:pt x="968" y="4704"/>
                    <a:pt x="968" y="4571"/>
                  </a:cubicBezTo>
                  <a:cubicBezTo>
                    <a:pt x="968" y="3737"/>
                    <a:pt x="1268" y="2970"/>
                    <a:pt x="1869" y="2403"/>
                  </a:cubicBezTo>
                  <a:cubicBezTo>
                    <a:pt x="2236" y="2036"/>
                    <a:pt x="2669" y="1769"/>
                    <a:pt x="3170" y="1635"/>
                  </a:cubicBezTo>
                  <a:lnTo>
                    <a:pt x="3537" y="2202"/>
                  </a:lnTo>
                  <a:lnTo>
                    <a:pt x="3603" y="1535"/>
                  </a:lnTo>
                  <a:cubicBezTo>
                    <a:pt x="3737" y="1502"/>
                    <a:pt x="3870" y="1502"/>
                    <a:pt x="4037" y="1502"/>
                  </a:cubicBezTo>
                  <a:close/>
                  <a:moveTo>
                    <a:pt x="3036" y="1"/>
                  </a:moveTo>
                  <a:cubicBezTo>
                    <a:pt x="2769" y="68"/>
                    <a:pt x="2603" y="234"/>
                    <a:pt x="2636" y="434"/>
                  </a:cubicBezTo>
                  <a:cubicBezTo>
                    <a:pt x="2669" y="535"/>
                    <a:pt x="2769" y="635"/>
                    <a:pt x="2903" y="668"/>
                  </a:cubicBezTo>
                  <a:cubicBezTo>
                    <a:pt x="1235" y="1168"/>
                    <a:pt x="1" y="2703"/>
                    <a:pt x="1" y="4571"/>
                  </a:cubicBezTo>
                  <a:cubicBezTo>
                    <a:pt x="1" y="6772"/>
                    <a:pt x="1802" y="8607"/>
                    <a:pt x="4004" y="8607"/>
                  </a:cubicBezTo>
                  <a:cubicBezTo>
                    <a:pt x="6238" y="8607"/>
                    <a:pt x="8040" y="6772"/>
                    <a:pt x="8040" y="4571"/>
                  </a:cubicBezTo>
                  <a:cubicBezTo>
                    <a:pt x="8040" y="2336"/>
                    <a:pt x="6238" y="535"/>
                    <a:pt x="4037" y="535"/>
                  </a:cubicBezTo>
                  <a:cubicBezTo>
                    <a:pt x="3837" y="535"/>
                    <a:pt x="3637" y="535"/>
                    <a:pt x="3436" y="568"/>
                  </a:cubicBezTo>
                  <a:lnTo>
                    <a:pt x="3403" y="568"/>
                  </a:lnTo>
                  <a:cubicBezTo>
                    <a:pt x="3537" y="468"/>
                    <a:pt x="3570" y="368"/>
                    <a:pt x="3570" y="234"/>
                  </a:cubicBezTo>
                  <a:cubicBezTo>
                    <a:pt x="3537" y="101"/>
                    <a:pt x="3370" y="1"/>
                    <a:pt x="31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6191425" y="4163275"/>
              <a:ext cx="226850" cy="226000"/>
            </a:xfrm>
            <a:custGeom>
              <a:avLst/>
              <a:gdLst/>
              <a:ahLst/>
              <a:cxnLst/>
              <a:rect l="l" t="t" r="r" b="b"/>
              <a:pathLst>
                <a:path w="9074" h="9040" extrusionOk="0">
                  <a:moveTo>
                    <a:pt x="7639" y="0"/>
                  </a:moveTo>
                  <a:cubicBezTo>
                    <a:pt x="6872" y="0"/>
                    <a:pt x="6238" y="634"/>
                    <a:pt x="6238" y="1401"/>
                  </a:cubicBezTo>
                  <a:cubicBezTo>
                    <a:pt x="6238" y="1468"/>
                    <a:pt x="6238" y="1568"/>
                    <a:pt x="6238" y="1635"/>
                  </a:cubicBezTo>
                  <a:lnTo>
                    <a:pt x="2435" y="3536"/>
                  </a:lnTo>
                  <a:cubicBezTo>
                    <a:pt x="2168" y="3269"/>
                    <a:pt x="1835" y="3102"/>
                    <a:pt x="1434" y="3102"/>
                  </a:cubicBezTo>
                  <a:cubicBezTo>
                    <a:pt x="634" y="3102"/>
                    <a:pt x="0" y="3736"/>
                    <a:pt x="0" y="4503"/>
                  </a:cubicBezTo>
                  <a:cubicBezTo>
                    <a:pt x="0" y="5304"/>
                    <a:pt x="634" y="5938"/>
                    <a:pt x="1434" y="5938"/>
                  </a:cubicBezTo>
                  <a:cubicBezTo>
                    <a:pt x="1835" y="5938"/>
                    <a:pt x="2168" y="5771"/>
                    <a:pt x="2435" y="5504"/>
                  </a:cubicBezTo>
                  <a:lnTo>
                    <a:pt x="6238" y="7405"/>
                  </a:lnTo>
                  <a:cubicBezTo>
                    <a:pt x="6238" y="7472"/>
                    <a:pt x="6238" y="7539"/>
                    <a:pt x="6238" y="7639"/>
                  </a:cubicBezTo>
                  <a:cubicBezTo>
                    <a:pt x="6238" y="8406"/>
                    <a:pt x="6872" y="9040"/>
                    <a:pt x="7639" y="9040"/>
                  </a:cubicBezTo>
                  <a:cubicBezTo>
                    <a:pt x="8439" y="9040"/>
                    <a:pt x="9073" y="8406"/>
                    <a:pt x="9073" y="7639"/>
                  </a:cubicBezTo>
                  <a:cubicBezTo>
                    <a:pt x="9040" y="6838"/>
                    <a:pt x="8406" y="6205"/>
                    <a:pt x="7639" y="6205"/>
                  </a:cubicBezTo>
                  <a:cubicBezTo>
                    <a:pt x="7239" y="6205"/>
                    <a:pt x="6872" y="6371"/>
                    <a:pt x="6638" y="6638"/>
                  </a:cubicBezTo>
                  <a:lnTo>
                    <a:pt x="2802" y="4737"/>
                  </a:lnTo>
                  <a:cubicBezTo>
                    <a:pt x="2835" y="4670"/>
                    <a:pt x="2835" y="4603"/>
                    <a:pt x="2835" y="4503"/>
                  </a:cubicBezTo>
                  <a:cubicBezTo>
                    <a:pt x="2835" y="4437"/>
                    <a:pt x="2835" y="4370"/>
                    <a:pt x="2802" y="4303"/>
                  </a:cubicBezTo>
                  <a:lnTo>
                    <a:pt x="6638" y="2402"/>
                  </a:lnTo>
                  <a:cubicBezTo>
                    <a:pt x="6872" y="2669"/>
                    <a:pt x="7239" y="2802"/>
                    <a:pt x="7639" y="2802"/>
                  </a:cubicBezTo>
                  <a:cubicBezTo>
                    <a:pt x="8406" y="2802"/>
                    <a:pt x="9073" y="2168"/>
                    <a:pt x="9073" y="1401"/>
                  </a:cubicBezTo>
                  <a:cubicBezTo>
                    <a:pt x="9073" y="634"/>
                    <a:pt x="8439" y="0"/>
                    <a:pt x="763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6264800" y="3632050"/>
              <a:ext cx="216850" cy="231850"/>
            </a:xfrm>
            <a:custGeom>
              <a:avLst/>
              <a:gdLst/>
              <a:ahLst/>
              <a:cxnLst/>
              <a:rect l="l" t="t" r="r" b="b"/>
              <a:pathLst>
                <a:path w="8674" h="9274" extrusionOk="0">
                  <a:moveTo>
                    <a:pt x="0" y="1"/>
                  </a:moveTo>
                  <a:lnTo>
                    <a:pt x="0" y="601"/>
                  </a:lnTo>
                  <a:cubicBezTo>
                    <a:pt x="301" y="601"/>
                    <a:pt x="568" y="835"/>
                    <a:pt x="568" y="1168"/>
                  </a:cubicBezTo>
                  <a:lnTo>
                    <a:pt x="1001" y="4904"/>
                  </a:lnTo>
                  <a:cubicBezTo>
                    <a:pt x="734" y="5104"/>
                    <a:pt x="568" y="5438"/>
                    <a:pt x="568" y="5805"/>
                  </a:cubicBezTo>
                  <a:cubicBezTo>
                    <a:pt x="568" y="6439"/>
                    <a:pt x="1101" y="6972"/>
                    <a:pt x="1735" y="6972"/>
                  </a:cubicBezTo>
                  <a:lnTo>
                    <a:pt x="8673" y="6972"/>
                  </a:lnTo>
                  <a:lnTo>
                    <a:pt x="8673" y="6405"/>
                  </a:lnTo>
                  <a:lnTo>
                    <a:pt x="1735" y="6405"/>
                  </a:lnTo>
                  <a:cubicBezTo>
                    <a:pt x="1401" y="6405"/>
                    <a:pt x="1135" y="6138"/>
                    <a:pt x="1135" y="5805"/>
                  </a:cubicBezTo>
                  <a:lnTo>
                    <a:pt x="8673" y="4637"/>
                  </a:lnTo>
                  <a:lnTo>
                    <a:pt x="8673" y="1168"/>
                  </a:lnTo>
                  <a:lnTo>
                    <a:pt x="1135" y="1168"/>
                  </a:lnTo>
                  <a:cubicBezTo>
                    <a:pt x="1135" y="534"/>
                    <a:pt x="634" y="1"/>
                    <a:pt x="0" y="1"/>
                  </a:cubicBezTo>
                  <a:close/>
                  <a:moveTo>
                    <a:pt x="2002" y="7539"/>
                  </a:moveTo>
                  <a:cubicBezTo>
                    <a:pt x="1535" y="7539"/>
                    <a:pt x="1135" y="7940"/>
                    <a:pt x="1135" y="8407"/>
                  </a:cubicBezTo>
                  <a:cubicBezTo>
                    <a:pt x="1135" y="8907"/>
                    <a:pt x="1535" y="9274"/>
                    <a:pt x="2002" y="9274"/>
                  </a:cubicBezTo>
                  <a:cubicBezTo>
                    <a:pt x="2502" y="9274"/>
                    <a:pt x="2869" y="8907"/>
                    <a:pt x="2869" y="8407"/>
                  </a:cubicBezTo>
                  <a:cubicBezTo>
                    <a:pt x="2869" y="7940"/>
                    <a:pt x="2502" y="7539"/>
                    <a:pt x="2002" y="7539"/>
                  </a:cubicBezTo>
                  <a:close/>
                  <a:moveTo>
                    <a:pt x="7806" y="7539"/>
                  </a:moveTo>
                  <a:cubicBezTo>
                    <a:pt x="7339" y="7539"/>
                    <a:pt x="6939" y="7940"/>
                    <a:pt x="6939" y="8407"/>
                  </a:cubicBezTo>
                  <a:cubicBezTo>
                    <a:pt x="6939" y="8907"/>
                    <a:pt x="7339" y="9274"/>
                    <a:pt x="7806" y="9274"/>
                  </a:cubicBezTo>
                  <a:cubicBezTo>
                    <a:pt x="8273" y="9274"/>
                    <a:pt x="8673" y="8907"/>
                    <a:pt x="8673" y="8407"/>
                  </a:cubicBezTo>
                  <a:cubicBezTo>
                    <a:pt x="8673" y="7940"/>
                    <a:pt x="8273" y="7539"/>
                    <a:pt x="7806" y="7539"/>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6324850" y="3449425"/>
              <a:ext cx="180975" cy="178475"/>
            </a:xfrm>
            <a:custGeom>
              <a:avLst/>
              <a:gdLst/>
              <a:ahLst/>
              <a:cxnLst/>
              <a:rect l="l" t="t" r="r" b="b"/>
              <a:pathLst>
                <a:path w="7239" h="7139" extrusionOk="0">
                  <a:moveTo>
                    <a:pt x="3536" y="1111"/>
                  </a:moveTo>
                  <a:cubicBezTo>
                    <a:pt x="4221" y="1111"/>
                    <a:pt x="4710" y="1330"/>
                    <a:pt x="5104" y="1668"/>
                  </a:cubicBezTo>
                  <a:cubicBezTo>
                    <a:pt x="5638" y="2135"/>
                    <a:pt x="5337" y="2636"/>
                    <a:pt x="5004" y="2669"/>
                  </a:cubicBezTo>
                  <a:cubicBezTo>
                    <a:pt x="4997" y="2670"/>
                    <a:pt x="4990" y="2670"/>
                    <a:pt x="4982" y="2670"/>
                  </a:cubicBezTo>
                  <a:cubicBezTo>
                    <a:pt x="4653" y="2670"/>
                    <a:pt x="4254" y="1934"/>
                    <a:pt x="3536" y="1902"/>
                  </a:cubicBezTo>
                  <a:cubicBezTo>
                    <a:pt x="2735" y="1902"/>
                    <a:pt x="2235" y="2702"/>
                    <a:pt x="3169" y="2936"/>
                  </a:cubicBezTo>
                  <a:cubicBezTo>
                    <a:pt x="4136" y="3169"/>
                    <a:pt x="5171" y="3269"/>
                    <a:pt x="5537" y="4137"/>
                  </a:cubicBezTo>
                  <a:cubicBezTo>
                    <a:pt x="5904" y="5037"/>
                    <a:pt x="4970" y="5971"/>
                    <a:pt x="3903" y="6005"/>
                  </a:cubicBezTo>
                  <a:cubicBezTo>
                    <a:pt x="3786" y="6012"/>
                    <a:pt x="3676" y="6016"/>
                    <a:pt x="3571" y="6016"/>
                  </a:cubicBezTo>
                  <a:cubicBezTo>
                    <a:pt x="2756" y="6016"/>
                    <a:pt x="2316" y="5789"/>
                    <a:pt x="1902" y="5404"/>
                  </a:cubicBezTo>
                  <a:cubicBezTo>
                    <a:pt x="1401" y="4937"/>
                    <a:pt x="1601" y="4404"/>
                    <a:pt x="2002" y="4370"/>
                  </a:cubicBezTo>
                  <a:cubicBezTo>
                    <a:pt x="2016" y="4369"/>
                    <a:pt x="2029" y="4369"/>
                    <a:pt x="2043" y="4369"/>
                  </a:cubicBezTo>
                  <a:cubicBezTo>
                    <a:pt x="2450" y="4369"/>
                    <a:pt x="2676" y="4841"/>
                    <a:pt x="2902" y="4971"/>
                  </a:cubicBezTo>
                  <a:cubicBezTo>
                    <a:pt x="3023" y="5051"/>
                    <a:pt x="3372" y="5204"/>
                    <a:pt x="3726" y="5204"/>
                  </a:cubicBezTo>
                  <a:cubicBezTo>
                    <a:pt x="3961" y="5204"/>
                    <a:pt x="4197" y="5137"/>
                    <a:pt x="4370" y="4937"/>
                  </a:cubicBezTo>
                  <a:cubicBezTo>
                    <a:pt x="4870" y="4370"/>
                    <a:pt x="4070" y="4103"/>
                    <a:pt x="3469" y="4003"/>
                  </a:cubicBezTo>
                  <a:cubicBezTo>
                    <a:pt x="2635" y="3870"/>
                    <a:pt x="1601" y="3436"/>
                    <a:pt x="1668" y="2536"/>
                  </a:cubicBezTo>
                  <a:cubicBezTo>
                    <a:pt x="1768" y="1635"/>
                    <a:pt x="2435" y="1201"/>
                    <a:pt x="3136" y="1135"/>
                  </a:cubicBezTo>
                  <a:cubicBezTo>
                    <a:pt x="3276" y="1119"/>
                    <a:pt x="3410" y="1111"/>
                    <a:pt x="3536" y="1111"/>
                  </a:cubicBezTo>
                  <a:close/>
                  <a:moveTo>
                    <a:pt x="1968" y="0"/>
                  </a:moveTo>
                  <a:cubicBezTo>
                    <a:pt x="901" y="0"/>
                    <a:pt x="0" y="901"/>
                    <a:pt x="0" y="2002"/>
                  </a:cubicBezTo>
                  <a:cubicBezTo>
                    <a:pt x="0" y="2369"/>
                    <a:pt x="134" y="2769"/>
                    <a:pt x="334" y="3069"/>
                  </a:cubicBezTo>
                  <a:cubicBezTo>
                    <a:pt x="300" y="3236"/>
                    <a:pt x="267" y="3403"/>
                    <a:pt x="267" y="3603"/>
                  </a:cubicBezTo>
                  <a:cubicBezTo>
                    <a:pt x="267" y="5404"/>
                    <a:pt x="1768" y="6905"/>
                    <a:pt x="3603" y="6905"/>
                  </a:cubicBezTo>
                  <a:cubicBezTo>
                    <a:pt x="3803" y="6905"/>
                    <a:pt x="4003" y="6872"/>
                    <a:pt x="4203" y="6839"/>
                  </a:cubicBezTo>
                  <a:cubicBezTo>
                    <a:pt x="4503" y="7039"/>
                    <a:pt x="4870" y="7139"/>
                    <a:pt x="5237" y="7139"/>
                  </a:cubicBezTo>
                  <a:cubicBezTo>
                    <a:pt x="6338" y="7139"/>
                    <a:pt x="7239" y="6238"/>
                    <a:pt x="7239" y="5171"/>
                  </a:cubicBezTo>
                  <a:cubicBezTo>
                    <a:pt x="7239" y="4737"/>
                    <a:pt x="7105" y="4337"/>
                    <a:pt x="6872" y="4037"/>
                  </a:cubicBezTo>
                  <a:cubicBezTo>
                    <a:pt x="6905" y="3903"/>
                    <a:pt x="6905" y="3736"/>
                    <a:pt x="6905" y="3603"/>
                  </a:cubicBezTo>
                  <a:cubicBezTo>
                    <a:pt x="6905" y="1768"/>
                    <a:pt x="5437" y="301"/>
                    <a:pt x="3603" y="301"/>
                  </a:cubicBezTo>
                  <a:cubicBezTo>
                    <a:pt x="3403" y="301"/>
                    <a:pt x="3236" y="301"/>
                    <a:pt x="3069" y="334"/>
                  </a:cubicBezTo>
                  <a:cubicBezTo>
                    <a:pt x="2735" y="134"/>
                    <a:pt x="2369" y="0"/>
                    <a:pt x="19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6403225" y="3295975"/>
              <a:ext cx="100100" cy="133450"/>
            </a:xfrm>
            <a:custGeom>
              <a:avLst/>
              <a:gdLst/>
              <a:ahLst/>
              <a:cxnLst/>
              <a:rect l="l" t="t" r="r" b="b"/>
              <a:pathLst>
                <a:path w="4004" h="5338" extrusionOk="0">
                  <a:moveTo>
                    <a:pt x="2636" y="334"/>
                  </a:moveTo>
                  <a:lnTo>
                    <a:pt x="2678" y="668"/>
                  </a:lnTo>
                  <a:lnTo>
                    <a:pt x="1339" y="668"/>
                  </a:lnTo>
                  <a:lnTo>
                    <a:pt x="1402" y="334"/>
                  </a:lnTo>
                  <a:close/>
                  <a:moveTo>
                    <a:pt x="1335" y="1"/>
                  </a:moveTo>
                  <a:cubicBezTo>
                    <a:pt x="1202" y="1"/>
                    <a:pt x="1068" y="101"/>
                    <a:pt x="1068" y="234"/>
                  </a:cubicBezTo>
                  <a:lnTo>
                    <a:pt x="1006" y="668"/>
                  </a:lnTo>
                  <a:lnTo>
                    <a:pt x="501" y="668"/>
                  </a:lnTo>
                  <a:cubicBezTo>
                    <a:pt x="234" y="668"/>
                    <a:pt x="1" y="901"/>
                    <a:pt x="1" y="1168"/>
                  </a:cubicBezTo>
                  <a:lnTo>
                    <a:pt x="1" y="1335"/>
                  </a:lnTo>
                  <a:lnTo>
                    <a:pt x="4004" y="1335"/>
                  </a:lnTo>
                  <a:lnTo>
                    <a:pt x="4004" y="1168"/>
                  </a:lnTo>
                  <a:cubicBezTo>
                    <a:pt x="4004" y="901"/>
                    <a:pt x="3803" y="668"/>
                    <a:pt x="3503" y="668"/>
                  </a:cubicBezTo>
                  <a:lnTo>
                    <a:pt x="3032" y="668"/>
                  </a:lnTo>
                  <a:lnTo>
                    <a:pt x="2970" y="234"/>
                  </a:lnTo>
                  <a:cubicBezTo>
                    <a:pt x="2936" y="101"/>
                    <a:pt x="2803" y="1"/>
                    <a:pt x="2669" y="1"/>
                  </a:cubicBezTo>
                  <a:close/>
                  <a:moveTo>
                    <a:pt x="1335" y="2336"/>
                  </a:moveTo>
                  <a:lnTo>
                    <a:pt x="1335" y="4671"/>
                  </a:lnTo>
                  <a:lnTo>
                    <a:pt x="835" y="4671"/>
                  </a:lnTo>
                  <a:lnTo>
                    <a:pt x="668" y="2336"/>
                  </a:lnTo>
                  <a:close/>
                  <a:moveTo>
                    <a:pt x="2336" y="2336"/>
                  </a:moveTo>
                  <a:lnTo>
                    <a:pt x="2336" y="4671"/>
                  </a:lnTo>
                  <a:lnTo>
                    <a:pt x="1669" y="4671"/>
                  </a:lnTo>
                  <a:lnTo>
                    <a:pt x="1669" y="2336"/>
                  </a:lnTo>
                  <a:close/>
                  <a:moveTo>
                    <a:pt x="3336" y="2336"/>
                  </a:moveTo>
                  <a:lnTo>
                    <a:pt x="3170" y="4671"/>
                  </a:lnTo>
                  <a:lnTo>
                    <a:pt x="2669" y="4671"/>
                  </a:lnTo>
                  <a:lnTo>
                    <a:pt x="2669" y="2336"/>
                  </a:lnTo>
                  <a:close/>
                  <a:moveTo>
                    <a:pt x="434" y="1668"/>
                  </a:moveTo>
                  <a:cubicBezTo>
                    <a:pt x="234" y="1668"/>
                    <a:pt x="101" y="1835"/>
                    <a:pt x="134" y="2002"/>
                  </a:cubicBezTo>
                  <a:lnTo>
                    <a:pt x="401" y="5004"/>
                  </a:lnTo>
                  <a:cubicBezTo>
                    <a:pt x="401" y="5204"/>
                    <a:pt x="568" y="5338"/>
                    <a:pt x="768" y="5338"/>
                  </a:cubicBezTo>
                  <a:lnTo>
                    <a:pt x="3270" y="5338"/>
                  </a:lnTo>
                  <a:cubicBezTo>
                    <a:pt x="3437" y="5338"/>
                    <a:pt x="3603" y="5204"/>
                    <a:pt x="3637" y="5004"/>
                  </a:cubicBezTo>
                  <a:lnTo>
                    <a:pt x="3904" y="2002"/>
                  </a:lnTo>
                  <a:cubicBezTo>
                    <a:pt x="3904" y="1835"/>
                    <a:pt x="3770" y="1668"/>
                    <a:pt x="3603" y="1668"/>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6106350" y="4376750"/>
              <a:ext cx="275225" cy="275225"/>
            </a:xfrm>
            <a:custGeom>
              <a:avLst/>
              <a:gdLst/>
              <a:ahLst/>
              <a:cxnLst/>
              <a:rect l="l" t="t" r="r" b="b"/>
              <a:pathLst>
                <a:path w="11009" h="11009" extrusionOk="0">
                  <a:moveTo>
                    <a:pt x="5505" y="3436"/>
                  </a:moveTo>
                  <a:cubicBezTo>
                    <a:pt x="4370" y="3436"/>
                    <a:pt x="3436" y="4370"/>
                    <a:pt x="3436" y="5505"/>
                  </a:cubicBezTo>
                  <a:cubicBezTo>
                    <a:pt x="3436" y="6639"/>
                    <a:pt x="4370" y="7573"/>
                    <a:pt x="5505" y="7573"/>
                  </a:cubicBezTo>
                  <a:cubicBezTo>
                    <a:pt x="6639" y="7573"/>
                    <a:pt x="7573" y="6639"/>
                    <a:pt x="7573" y="5505"/>
                  </a:cubicBezTo>
                  <a:cubicBezTo>
                    <a:pt x="7573" y="4370"/>
                    <a:pt x="6639" y="3436"/>
                    <a:pt x="5505" y="3436"/>
                  </a:cubicBezTo>
                  <a:close/>
                  <a:moveTo>
                    <a:pt x="5505" y="1368"/>
                  </a:moveTo>
                  <a:cubicBezTo>
                    <a:pt x="7773" y="1368"/>
                    <a:pt x="9641" y="3236"/>
                    <a:pt x="9641" y="5505"/>
                  </a:cubicBezTo>
                  <a:cubicBezTo>
                    <a:pt x="9641" y="7773"/>
                    <a:pt x="7773" y="9641"/>
                    <a:pt x="5505" y="9641"/>
                  </a:cubicBezTo>
                  <a:cubicBezTo>
                    <a:pt x="3236" y="9641"/>
                    <a:pt x="1368" y="7773"/>
                    <a:pt x="1368" y="5505"/>
                  </a:cubicBezTo>
                  <a:cubicBezTo>
                    <a:pt x="1368" y="3236"/>
                    <a:pt x="3236" y="1368"/>
                    <a:pt x="5505" y="1368"/>
                  </a:cubicBezTo>
                  <a:close/>
                  <a:moveTo>
                    <a:pt x="5505" y="1"/>
                  </a:moveTo>
                  <a:cubicBezTo>
                    <a:pt x="2469" y="1"/>
                    <a:pt x="1" y="2469"/>
                    <a:pt x="1" y="5505"/>
                  </a:cubicBezTo>
                  <a:cubicBezTo>
                    <a:pt x="1" y="8540"/>
                    <a:pt x="2469" y="11008"/>
                    <a:pt x="5505" y="11008"/>
                  </a:cubicBezTo>
                  <a:cubicBezTo>
                    <a:pt x="8540" y="11008"/>
                    <a:pt x="11008" y="8540"/>
                    <a:pt x="11008" y="5505"/>
                  </a:cubicBezTo>
                  <a:cubicBezTo>
                    <a:pt x="11008" y="2469"/>
                    <a:pt x="8540" y="1"/>
                    <a:pt x="55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5906200" y="3219250"/>
              <a:ext cx="456200" cy="200175"/>
            </a:xfrm>
            <a:custGeom>
              <a:avLst/>
              <a:gdLst/>
              <a:ahLst/>
              <a:cxnLst/>
              <a:rect l="l" t="t" r="r" b="b"/>
              <a:pathLst>
                <a:path w="18248" h="8007" extrusionOk="0">
                  <a:moveTo>
                    <a:pt x="301" y="4571"/>
                  </a:moveTo>
                  <a:lnTo>
                    <a:pt x="1" y="5738"/>
                  </a:lnTo>
                  <a:lnTo>
                    <a:pt x="301" y="6872"/>
                  </a:lnTo>
                  <a:lnTo>
                    <a:pt x="868" y="6872"/>
                  </a:lnTo>
                  <a:lnTo>
                    <a:pt x="1135" y="5738"/>
                  </a:lnTo>
                  <a:lnTo>
                    <a:pt x="868" y="4571"/>
                  </a:lnTo>
                  <a:close/>
                  <a:moveTo>
                    <a:pt x="2569" y="3437"/>
                  </a:moveTo>
                  <a:lnTo>
                    <a:pt x="2303" y="5738"/>
                  </a:lnTo>
                  <a:lnTo>
                    <a:pt x="2569" y="8007"/>
                  </a:lnTo>
                  <a:lnTo>
                    <a:pt x="3136" y="8007"/>
                  </a:lnTo>
                  <a:lnTo>
                    <a:pt x="3437" y="5738"/>
                  </a:lnTo>
                  <a:lnTo>
                    <a:pt x="3136" y="3437"/>
                  </a:lnTo>
                  <a:close/>
                  <a:moveTo>
                    <a:pt x="4871" y="2302"/>
                  </a:moveTo>
                  <a:lnTo>
                    <a:pt x="4571" y="5104"/>
                  </a:lnTo>
                  <a:lnTo>
                    <a:pt x="4871" y="8007"/>
                  </a:lnTo>
                  <a:lnTo>
                    <a:pt x="5438" y="8007"/>
                  </a:lnTo>
                  <a:lnTo>
                    <a:pt x="5705" y="5171"/>
                  </a:lnTo>
                  <a:lnTo>
                    <a:pt x="5438" y="2302"/>
                  </a:lnTo>
                  <a:close/>
                  <a:moveTo>
                    <a:pt x="7139" y="1"/>
                  </a:moveTo>
                  <a:lnTo>
                    <a:pt x="6872" y="4004"/>
                  </a:lnTo>
                  <a:lnTo>
                    <a:pt x="7139" y="8007"/>
                  </a:lnTo>
                  <a:lnTo>
                    <a:pt x="7706" y="8007"/>
                  </a:lnTo>
                  <a:lnTo>
                    <a:pt x="8007" y="4004"/>
                  </a:lnTo>
                  <a:lnTo>
                    <a:pt x="7706" y="1"/>
                  </a:lnTo>
                  <a:close/>
                  <a:moveTo>
                    <a:pt x="10875" y="34"/>
                  </a:moveTo>
                  <a:cubicBezTo>
                    <a:pt x="10342" y="34"/>
                    <a:pt x="9808" y="134"/>
                    <a:pt x="9374" y="301"/>
                  </a:cubicBezTo>
                  <a:cubicBezTo>
                    <a:pt x="9174" y="368"/>
                    <a:pt x="9141" y="434"/>
                    <a:pt x="9141" y="568"/>
                  </a:cubicBezTo>
                  <a:lnTo>
                    <a:pt x="9141" y="7740"/>
                  </a:lnTo>
                  <a:cubicBezTo>
                    <a:pt x="9141" y="7873"/>
                    <a:pt x="9241" y="8007"/>
                    <a:pt x="9374" y="8007"/>
                  </a:cubicBezTo>
                  <a:lnTo>
                    <a:pt x="15912" y="8007"/>
                  </a:lnTo>
                  <a:cubicBezTo>
                    <a:pt x="17213" y="8007"/>
                    <a:pt x="18247" y="7006"/>
                    <a:pt x="18247" y="5738"/>
                  </a:cubicBezTo>
                  <a:cubicBezTo>
                    <a:pt x="18247" y="4504"/>
                    <a:pt x="17213" y="3470"/>
                    <a:pt x="15912" y="3470"/>
                  </a:cubicBezTo>
                  <a:cubicBezTo>
                    <a:pt x="15579" y="3470"/>
                    <a:pt x="15278" y="3537"/>
                    <a:pt x="15012" y="3670"/>
                  </a:cubicBezTo>
                  <a:cubicBezTo>
                    <a:pt x="14811" y="1635"/>
                    <a:pt x="13044" y="34"/>
                    <a:pt x="10875" y="34"/>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5992950" y="3457750"/>
              <a:ext cx="252700" cy="224350"/>
            </a:xfrm>
            <a:custGeom>
              <a:avLst/>
              <a:gdLst/>
              <a:ahLst/>
              <a:cxnLst/>
              <a:rect l="l" t="t" r="r" b="b"/>
              <a:pathLst>
                <a:path w="10108" h="8974" extrusionOk="0">
                  <a:moveTo>
                    <a:pt x="4203" y="1"/>
                  </a:moveTo>
                  <a:cubicBezTo>
                    <a:pt x="1901" y="1"/>
                    <a:pt x="0" y="1502"/>
                    <a:pt x="33" y="3403"/>
                  </a:cubicBezTo>
                  <a:cubicBezTo>
                    <a:pt x="33" y="4471"/>
                    <a:pt x="634" y="5405"/>
                    <a:pt x="1568" y="6039"/>
                  </a:cubicBezTo>
                  <a:cubicBezTo>
                    <a:pt x="1601" y="6105"/>
                    <a:pt x="1601" y="6205"/>
                    <a:pt x="1601" y="6272"/>
                  </a:cubicBezTo>
                  <a:cubicBezTo>
                    <a:pt x="1601" y="6839"/>
                    <a:pt x="1134" y="7340"/>
                    <a:pt x="567" y="7640"/>
                  </a:cubicBezTo>
                  <a:lnTo>
                    <a:pt x="567" y="7840"/>
                  </a:lnTo>
                  <a:cubicBezTo>
                    <a:pt x="1601" y="7840"/>
                    <a:pt x="2669" y="7673"/>
                    <a:pt x="3569" y="6772"/>
                  </a:cubicBezTo>
                  <a:cubicBezTo>
                    <a:pt x="3769" y="6806"/>
                    <a:pt x="4003" y="6806"/>
                    <a:pt x="4203" y="6806"/>
                  </a:cubicBezTo>
                  <a:cubicBezTo>
                    <a:pt x="6538" y="6806"/>
                    <a:pt x="8439" y="5271"/>
                    <a:pt x="8439" y="3403"/>
                  </a:cubicBezTo>
                  <a:cubicBezTo>
                    <a:pt x="8439" y="1502"/>
                    <a:pt x="6538" y="1"/>
                    <a:pt x="4203" y="1"/>
                  </a:cubicBezTo>
                  <a:close/>
                  <a:moveTo>
                    <a:pt x="9073" y="3103"/>
                  </a:moveTo>
                  <a:cubicBezTo>
                    <a:pt x="9073" y="3203"/>
                    <a:pt x="9107" y="3303"/>
                    <a:pt x="9107" y="3403"/>
                  </a:cubicBezTo>
                  <a:cubicBezTo>
                    <a:pt x="9107" y="3970"/>
                    <a:pt x="8973" y="4504"/>
                    <a:pt x="8673" y="5038"/>
                  </a:cubicBezTo>
                  <a:cubicBezTo>
                    <a:pt x="8439" y="5505"/>
                    <a:pt x="8072" y="5939"/>
                    <a:pt x="7605" y="6305"/>
                  </a:cubicBezTo>
                  <a:cubicBezTo>
                    <a:pt x="6705" y="7039"/>
                    <a:pt x="5504" y="7440"/>
                    <a:pt x="4236" y="7473"/>
                  </a:cubicBezTo>
                  <a:cubicBezTo>
                    <a:pt x="4870" y="7840"/>
                    <a:pt x="5637" y="8073"/>
                    <a:pt x="6471" y="8073"/>
                  </a:cubicBezTo>
                  <a:cubicBezTo>
                    <a:pt x="6638" y="8073"/>
                    <a:pt x="6838" y="8040"/>
                    <a:pt x="7038" y="8040"/>
                  </a:cubicBezTo>
                  <a:cubicBezTo>
                    <a:pt x="7806" y="8807"/>
                    <a:pt x="8640" y="8941"/>
                    <a:pt x="9540" y="8974"/>
                  </a:cubicBezTo>
                  <a:lnTo>
                    <a:pt x="9540" y="8774"/>
                  </a:lnTo>
                  <a:cubicBezTo>
                    <a:pt x="9073" y="8540"/>
                    <a:pt x="8740" y="8107"/>
                    <a:pt x="8740" y="7606"/>
                  </a:cubicBezTo>
                  <a:cubicBezTo>
                    <a:pt x="8740" y="7540"/>
                    <a:pt x="8740" y="7473"/>
                    <a:pt x="8773" y="7406"/>
                  </a:cubicBezTo>
                  <a:cubicBezTo>
                    <a:pt x="9574" y="6873"/>
                    <a:pt x="10107" y="6072"/>
                    <a:pt x="10107" y="5138"/>
                  </a:cubicBezTo>
                  <a:cubicBezTo>
                    <a:pt x="10107" y="4371"/>
                    <a:pt x="9707" y="3637"/>
                    <a:pt x="9073" y="3103"/>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6018800" y="3708775"/>
              <a:ext cx="221850" cy="221850"/>
            </a:xfrm>
            <a:custGeom>
              <a:avLst/>
              <a:gdLst/>
              <a:ahLst/>
              <a:cxnLst/>
              <a:rect l="l" t="t" r="r" b="b"/>
              <a:pathLst>
                <a:path w="8874" h="8874" extrusionOk="0">
                  <a:moveTo>
                    <a:pt x="3870" y="0"/>
                  </a:moveTo>
                  <a:cubicBezTo>
                    <a:pt x="2335" y="201"/>
                    <a:pt x="1034" y="1168"/>
                    <a:pt x="400" y="2536"/>
                  </a:cubicBezTo>
                  <a:lnTo>
                    <a:pt x="2035" y="3036"/>
                  </a:lnTo>
                  <a:cubicBezTo>
                    <a:pt x="2402" y="2369"/>
                    <a:pt x="3069" y="1868"/>
                    <a:pt x="3870" y="1702"/>
                  </a:cubicBezTo>
                  <a:lnTo>
                    <a:pt x="3870" y="0"/>
                  </a:lnTo>
                  <a:close/>
                  <a:moveTo>
                    <a:pt x="5004" y="0"/>
                  </a:moveTo>
                  <a:lnTo>
                    <a:pt x="5004" y="1702"/>
                  </a:lnTo>
                  <a:cubicBezTo>
                    <a:pt x="5804" y="1868"/>
                    <a:pt x="6471" y="2369"/>
                    <a:pt x="6872" y="3036"/>
                  </a:cubicBezTo>
                  <a:lnTo>
                    <a:pt x="8473" y="2536"/>
                  </a:lnTo>
                  <a:cubicBezTo>
                    <a:pt x="7839" y="1168"/>
                    <a:pt x="6538" y="201"/>
                    <a:pt x="5004" y="0"/>
                  </a:cubicBezTo>
                  <a:close/>
                  <a:moveTo>
                    <a:pt x="67" y="3570"/>
                  </a:moveTo>
                  <a:cubicBezTo>
                    <a:pt x="33" y="3870"/>
                    <a:pt x="0" y="4137"/>
                    <a:pt x="0" y="4404"/>
                  </a:cubicBezTo>
                  <a:cubicBezTo>
                    <a:pt x="0" y="5705"/>
                    <a:pt x="534" y="6839"/>
                    <a:pt x="1401" y="7673"/>
                  </a:cubicBezTo>
                  <a:lnTo>
                    <a:pt x="2402" y="6305"/>
                  </a:lnTo>
                  <a:cubicBezTo>
                    <a:pt x="1935" y="5805"/>
                    <a:pt x="1668" y="5137"/>
                    <a:pt x="1668" y="4404"/>
                  </a:cubicBezTo>
                  <a:cubicBezTo>
                    <a:pt x="1668" y="4304"/>
                    <a:pt x="1668" y="4203"/>
                    <a:pt x="1668" y="4103"/>
                  </a:cubicBezTo>
                  <a:lnTo>
                    <a:pt x="67" y="3570"/>
                  </a:lnTo>
                  <a:close/>
                  <a:moveTo>
                    <a:pt x="8806" y="3570"/>
                  </a:moveTo>
                  <a:lnTo>
                    <a:pt x="7205" y="4103"/>
                  </a:lnTo>
                  <a:cubicBezTo>
                    <a:pt x="7205" y="4203"/>
                    <a:pt x="7205" y="4304"/>
                    <a:pt x="7205" y="4404"/>
                  </a:cubicBezTo>
                  <a:cubicBezTo>
                    <a:pt x="7205" y="5137"/>
                    <a:pt x="6938" y="5805"/>
                    <a:pt x="6505" y="6305"/>
                  </a:cubicBezTo>
                  <a:lnTo>
                    <a:pt x="7472" y="7673"/>
                  </a:lnTo>
                  <a:cubicBezTo>
                    <a:pt x="8339" y="6839"/>
                    <a:pt x="8873" y="5705"/>
                    <a:pt x="8873" y="4404"/>
                  </a:cubicBezTo>
                  <a:cubicBezTo>
                    <a:pt x="8873" y="4137"/>
                    <a:pt x="8873" y="3870"/>
                    <a:pt x="8806" y="3570"/>
                  </a:cubicBezTo>
                  <a:close/>
                  <a:moveTo>
                    <a:pt x="3302" y="6939"/>
                  </a:moveTo>
                  <a:lnTo>
                    <a:pt x="2302" y="8306"/>
                  </a:lnTo>
                  <a:cubicBezTo>
                    <a:pt x="2936" y="8673"/>
                    <a:pt x="3669" y="8873"/>
                    <a:pt x="4437" y="8873"/>
                  </a:cubicBezTo>
                  <a:cubicBezTo>
                    <a:pt x="5204" y="8873"/>
                    <a:pt x="5938" y="8673"/>
                    <a:pt x="6571" y="8306"/>
                  </a:cubicBezTo>
                  <a:lnTo>
                    <a:pt x="5604" y="6939"/>
                  </a:lnTo>
                  <a:cubicBezTo>
                    <a:pt x="5237" y="7106"/>
                    <a:pt x="4837" y="7206"/>
                    <a:pt x="4437" y="7206"/>
                  </a:cubicBezTo>
                  <a:cubicBezTo>
                    <a:pt x="4036" y="7206"/>
                    <a:pt x="3636" y="7106"/>
                    <a:pt x="3302" y="6939"/>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6032975" y="3977300"/>
              <a:ext cx="207675" cy="221850"/>
            </a:xfrm>
            <a:custGeom>
              <a:avLst/>
              <a:gdLst/>
              <a:ahLst/>
              <a:cxnLst/>
              <a:rect l="l" t="t" r="r" b="b"/>
              <a:pathLst>
                <a:path w="8307" h="8874" extrusionOk="0">
                  <a:moveTo>
                    <a:pt x="2769" y="3336"/>
                  </a:moveTo>
                  <a:lnTo>
                    <a:pt x="2769" y="4437"/>
                  </a:lnTo>
                  <a:lnTo>
                    <a:pt x="3903" y="4437"/>
                  </a:lnTo>
                  <a:lnTo>
                    <a:pt x="3903" y="3336"/>
                  </a:lnTo>
                  <a:close/>
                  <a:moveTo>
                    <a:pt x="4437" y="3336"/>
                  </a:moveTo>
                  <a:lnTo>
                    <a:pt x="4437" y="4437"/>
                  </a:lnTo>
                  <a:lnTo>
                    <a:pt x="5537" y="4437"/>
                  </a:lnTo>
                  <a:lnTo>
                    <a:pt x="5537" y="3336"/>
                  </a:lnTo>
                  <a:close/>
                  <a:moveTo>
                    <a:pt x="6105" y="3336"/>
                  </a:moveTo>
                  <a:lnTo>
                    <a:pt x="6105" y="4437"/>
                  </a:lnTo>
                  <a:lnTo>
                    <a:pt x="7205" y="4437"/>
                  </a:lnTo>
                  <a:lnTo>
                    <a:pt x="7205" y="3336"/>
                  </a:lnTo>
                  <a:close/>
                  <a:moveTo>
                    <a:pt x="1101" y="4971"/>
                  </a:moveTo>
                  <a:lnTo>
                    <a:pt x="1101" y="6105"/>
                  </a:lnTo>
                  <a:lnTo>
                    <a:pt x="2235" y="6105"/>
                  </a:lnTo>
                  <a:lnTo>
                    <a:pt x="2235" y="4971"/>
                  </a:lnTo>
                  <a:close/>
                  <a:moveTo>
                    <a:pt x="2769" y="4971"/>
                  </a:moveTo>
                  <a:lnTo>
                    <a:pt x="2769" y="6105"/>
                  </a:lnTo>
                  <a:lnTo>
                    <a:pt x="3903" y="6105"/>
                  </a:lnTo>
                  <a:lnTo>
                    <a:pt x="3903" y="4971"/>
                  </a:lnTo>
                  <a:close/>
                  <a:moveTo>
                    <a:pt x="4437" y="4971"/>
                  </a:moveTo>
                  <a:lnTo>
                    <a:pt x="4437" y="6105"/>
                  </a:lnTo>
                  <a:lnTo>
                    <a:pt x="5537" y="6105"/>
                  </a:lnTo>
                  <a:lnTo>
                    <a:pt x="5537" y="4971"/>
                  </a:lnTo>
                  <a:close/>
                  <a:moveTo>
                    <a:pt x="6105" y="4971"/>
                  </a:moveTo>
                  <a:lnTo>
                    <a:pt x="6105" y="6105"/>
                  </a:lnTo>
                  <a:lnTo>
                    <a:pt x="7205" y="6105"/>
                  </a:lnTo>
                  <a:lnTo>
                    <a:pt x="7205" y="4971"/>
                  </a:lnTo>
                  <a:close/>
                  <a:moveTo>
                    <a:pt x="1101" y="6639"/>
                  </a:moveTo>
                  <a:lnTo>
                    <a:pt x="1101" y="7773"/>
                  </a:lnTo>
                  <a:lnTo>
                    <a:pt x="2235" y="7773"/>
                  </a:lnTo>
                  <a:lnTo>
                    <a:pt x="2235" y="6639"/>
                  </a:lnTo>
                  <a:close/>
                  <a:moveTo>
                    <a:pt x="2769" y="6639"/>
                  </a:moveTo>
                  <a:lnTo>
                    <a:pt x="2769" y="7773"/>
                  </a:lnTo>
                  <a:lnTo>
                    <a:pt x="3903" y="7773"/>
                  </a:lnTo>
                  <a:lnTo>
                    <a:pt x="3903" y="6639"/>
                  </a:lnTo>
                  <a:close/>
                  <a:moveTo>
                    <a:pt x="4437" y="6639"/>
                  </a:moveTo>
                  <a:lnTo>
                    <a:pt x="4437" y="7773"/>
                  </a:lnTo>
                  <a:lnTo>
                    <a:pt x="5537" y="7773"/>
                  </a:lnTo>
                  <a:lnTo>
                    <a:pt x="5537" y="6639"/>
                  </a:lnTo>
                  <a:close/>
                  <a:moveTo>
                    <a:pt x="7772" y="2202"/>
                  </a:moveTo>
                  <a:lnTo>
                    <a:pt x="7772" y="8306"/>
                  </a:lnTo>
                  <a:lnTo>
                    <a:pt x="567" y="8306"/>
                  </a:lnTo>
                  <a:lnTo>
                    <a:pt x="567" y="2202"/>
                  </a:lnTo>
                  <a:close/>
                  <a:moveTo>
                    <a:pt x="0" y="0"/>
                  </a:moveTo>
                  <a:lnTo>
                    <a:pt x="0" y="8873"/>
                  </a:lnTo>
                  <a:lnTo>
                    <a:pt x="8306" y="8873"/>
                  </a:lnTo>
                  <a:lnTo>
                    <a:pt x="8306" y="0"/>
                  </a:lnTo>
                  <a:lnTo>
                    <a:pt x="7205" y="0"/>
                  </a:lnTo>
                  <a:lnTo>
                    <a:pt x="7205" y="568"/>
                  </a:lnTo>
                  <a:lnTo>
                    <a:pt x="6105" y="568"/>
                  </a:lnTo>
                  <a:lnTo>
                    <a:pt x="6105" y="0"/>
                  </a:lnTo>
                  <a:lnTo>
                    <a:pt x="2235" y="0"/>
                  </a:lnTo>
                  <a:lnTo>
                    <a:pt x="2235" y="568"/>
                  </a:lnTo>
                  <a:lnTo>
                    <a:pt x="1101" y="568"/>
                  </a:lnTo>
                  <a:lnTo>
                    <a:pt x="110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6364025" y="4998875"/>
              <a:ext cx="179325" cy="179300"/>
            </a:xfrm>
            <a:custGeom>
              <a:avLst/>
              <a:gdLst/>
              <a:ahLst/>
              <a:cxnLst/>
              <a:rect l="l" t="t" r="r" b="b"/>
              <a:pathLst>
                <a:path w="7173" h="7172" extrusionOk="0">
                  <a:moveTo>
                    <a:pt x="2236" y="2235"/>
                  </a:moveTo>
                  <a:lnTo>
                    <a:pt x="2236" y="4937"/>
                  </a:lnTo>
                  <a:lnTo>
                    <a:pt x="4938" y="4937"/>
                  </a:lnTo>
                  <a:lnTo>
                    <a:pt x="4938" y="2235"/>
                  </a:lnTo>
                  <a:close/>
                  <a:moveTo>
                    <a:pt x="3604" y="701"/>
                  </a:moveTo>
                  <a:cubicBezTo>
                    <a:pt x="5205" y="701"/>
                    <a:pt x="6506" y="2001"/>
                    <a:pt x="6506" y="3603"/>
                  </a:cubicBezTo>
                  <a:cubicBezTo>
                    <a:pt x="6506" y="5204"/>
                    <a:pt x="5205" y="6505"/>
                    <a:pt x="3604" y="6505"/>
                  </a:cubicBezTo>
                  <a:cubicBezTo>
                    <a:pt x="2002" y="6505"/>
                    <a:pt x="701" y="5204"/>
                    <a:pt x="701" y="3603"/>
                  </a:cubicBezTo>
                  <a:cubicBezTo>
                    <a:pt x="701" y="2001"/>
                    <a:pt x="2002" y="701"/>
                    <a:pt x="3604" y="701"/>
                  </a:cubicBezTo>
                  <a:close/>
                  <a:moveTo>
                    <a:pt x="3604" y="0"/>
                  </a:moveTo>
                  <a:cubicBezTo>
                    <a:pt x="1602" y="0"/>
                    <a:pt x="1" y="1601"/>
                    <a:pt x="1" y="3603"/>
                  </a:cubicBezTo>
                  <a:cubicBezTo>
                    <a:pt x="1" y="5571"/>
                    <a:pt x="1602" y="7172"/>
                    <a:pt x="3604" y="7172"/>
                  </a:cubicBezTo>
                  <a:cubicBezTo>
                    <a:pt x="5572" y="7172"/>
                    <a:pt x="7173" y="5571"/>
                    <a:pt x="7173" y="3603"/>
                  </a:cubicBezTo>
                  <a:cubicBezTo>
                    <a:pt x="7173" y="1601"/>
                    <a:pt x="5572" y="0"/>
                    <a:pt x="36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6107175" y="4973850"/>
              <a:ext cx="308600" cy="306200"/>
            </a:xfrm>
            <a:custGeom>
              <a:avLst/>
              <a:gdLst/>
              <a:ahLst/>
              <a:cxnLst/>
              <a:rect l="l" t="t" r="r" b="b"/>
              <a:pathLst>
                <a:path w="12344" h="12248" extrusionOk="0">
                  <a:moveTo>
                    <a:pt x="3804" y="2302"/>
                  </a:moveTo>
                  <a:lnTo>
                    <a:pt x="3804" y="3836"/>
                  </a:lnTo>
                  <a:lnTo>
                    <a:pt x="2269" y="3836"/>
                  </a:lnTo>
                  <a:lnTo>
                    <a:pt x="2269" y="5338"/>
                  </a:lnTo>
                  <a:lnTo>
                    <a:pt x="3804" y="5338"/>
                  </a:lnTo>
                  <a:lnTo>
                    <a:pt x="3804" y="6872"/>
                  </a:lnTo>
                  <a:lnTo>
                    <a:pt x="5338" y="6872"/>
                  </a:lnTo>
                  <a:lnTo>
                    <a:pt x="5338" y="5338"/>
                  </a:lnTo>
                  <a:lnTo>
                    <a:pt x="6873" y="5338"/>
                  </a:lnTo>
                  <a:lnTo>
                    <a:pt x="6873" y="3836"/>
                  </a:lnTo>
                  <a:lnTo>
                    <a:pt x="5338" y="3836"/>
                  </a:lnTo>
                  <a:lnTo>
                    <a:pt x="5338" y="2302"/>
                  </a:lnTo>
                  <a:close/>
                  <a:moveTo>
                    <a:pt x="4571" y="1535"/>
                  </a:moveTo>
                  <a:cubicBezTo>
                    <a:pt x="6272" y="1535"/>
                    <a:pt x="7640" y="2902"/>
                    <a:pt x="7640" y="4604"/>
                  </a:cubicBezTo>
                  <a:cubicBezTo>
                    <a:pt x="7640" y="6272"/>
                    <a:pt x="6272" y="7639"/>
                    <a:pt x="4571" y="7639"/>
                  </a:cubicBezTo>
                  <a:cubicBezTo>
                    <a:pt x="2903" y="7639"/>
                    <a:pt x="1502" y="6272"/>
                    <a:pt x="1502" y="4604"/>
                  </a:cubicBezTo>
                  <a:cubicBezTo>
                    <a:pt x="1502" y="2902"/>
                    <a:pt x="2903" y="1535"/>
                    <a:pt x="4571" y="1535"/>
                  </a:cubicBezTo>
                  <a:close/>
                  <a:moveTo>
                    <a:pt x="4571" y="0"/>
                  </a:moveTo>
                  <a:cubicBezTo>
                    <a:pt x="2036" y="0"/>
                    <a:pt x="1" y="2068"/>
                    <a:pt x="1" y="4604"/>
                  </a:cubicBezTo>
                  <a:cubicBezTo>
                    <a:pt x="1" y="7139"/>
                    <a:pt x="2036" y="9174"/>
                    <a:pt x="4571" y="9174"/>
                  </a:cubicBezTo>
                  <a:cubicBezTo>
                    <a:pt x="5705" y="9174"/>
                    <a:pt x="6772" y="8773"/>
                    <a:pt x="7573" y="8073"/>
                  </a:cubicBezTo>
                  <a:lnTo>
                    <a:pt x="7573" y="8073"/>
                  </a:lnTo>
                  <a:cubicBezTo>
                    <a:pt x="7540" y="8340"/>
                    <a:pt x="7673" y="8673"/>
                    <a:pt x="7940" y="8973"/>
                  </a:cubicBezTo>
                  <a:lnTo>
                    <a:pt x="10408" y="11876"/>
                  </a:lnTo>
                  <a:cubicBezTo>
                    <a:pt x="10637" y="12122"/>
                    <a:pt x="10931" y="12248"/>
                    <a:pt x="11221" y="12248"/>
                  </a:cubicBezTo>
                  <a:cubicBezTo>
                    <a:pt x="11481" y="12248"/>
                    <a:pt x="11738" y="12147"/>
                    <a:pt x="11943" y="11942"/>
                  </a:cubicBezTo>
                  <a:cubicBezTo>
                    <a:pt x="12343" y="11542"/>
                    <a:pt x="12310" y="10841"/>
                    <a:pt x="11843" y="10408"/>
                  </a:cubicBezTo>
                  <a:lnTo>
                    <a:pt x="8941" y="7939"/>
                  </a:lnTo>
                  <a:cubicBezTo>
                    <a:pt x="8640" y="7673"/>
                    <a:pt x="8340" y="7572"/>
                    <a:pt x="8073" y="7572"/>
                  </a:cubicBezTo>
                  <a:cubicBezTo>
                    <a:pt x="8774" y="6772"/>
                    <a:pt x="9174" y="5738"/>
                    <a:pt x="9174" y="4604"/>
                  </a:cubicBezTo>
                  <a:cubicBezTo>
                    <a:pt x="9174" y="2068"/>
                    <a:pt x="7106" y="0"/>
                    <a:pt x="457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6511650" y="5529250"/>
              <a:ext cx="181825" cy="180975"/>
            </a:xfrm>
            <a:custGeom>
              <a:avLst/>
              <a:gdLst/>
              <a:ahLst/>
              <a:cxnLst/>
              <a:rect l="l" t="t" r="r" b="b"/>
              <a:pathLst>
                <a:path w="7273" h="7239" extrusionOk="0">
                  <a:moveTo>
                    <a:pt x="3636" y="0"/>
                  </a:moveTo>
                  <a:cubicBezTo>
                    <a:pt x="1635" y="0"/>
                    <a:pt x="0" y="1601"/>
                    <a:pt x="0" y="3636"/>
                  </a:cubicBezTo>
                  <a:cubicBezTo>
                    <a:pt x="0" y="4070"/>
                    <a:pt x="67" y="4470"/>
                    <a:pt x="200" y="4870"/>
                  </a:cubicBezTo>
                  <a:cubicBezTo>
                    <a:pt x="67" y="5104"/>
                    <a:pt x="0" y="5371"/>
                    <a:pt x="0" y="5671"/>
                  </a:cubicBezTo>
                  <a:cubicBezTo>
                    <a:pt x="0" y="6305"/>
                    <a:pt x="367" y="6838"/>
                    <a:pt x="901" y="7105"/>
                  </a:cubicBezTo>
                  <a:lnTo>
                    <a:pt x="901" y="4237"/>
                  </a:lnTo>
                  <a:cubicBezTo>
                    <a:pt x="767" y="4303"/>
                    <a:pt x="634" y="4370"/>
                    <a:pt x="534" y="4470"/>
                  </a:cubicBezTo>
                  <a:cubicBezTo>
                    <a:pt x="467" y="4270"/>
                    <a:pt x="467" y="4070"/>
                    <a:pt x="467" y="3836"/>
                  </a:cubicBezTo>
                  <a:cubicBezTo>
                    <a:pt x="467" y="2102"/>
                    <a:pt x="1868" y="667"/>
                    <a:pt x="3636" y="667"/>
                  </a:cubicBezTo>
                  <a:cubicBezTo>
                    <a:pt x="5371" y="667"/>
                    <a:pt x="6805" y="2102"/>
                    <a:pt x="6805" y="3836"/>
                  </a:cubicBezTo>
                  <a:cubicBezTo>
                    <a:pt x="6805" y="4070"/>
                    <a:pt x="6772" y="4270"/>
                    <a:pt x="6738" y="4470"/>
                  </a:cubicBezTo>
                  <a:cubicBezTo>
                    <a:pt x="6638" y="4370"/>
                    <a:pt x="6505" y="4303"/>
                    <a:pt x="6338" y="4237"/>
                  </a:cubicBezTo>
                  <a:lnTo>
                    <a:pt x="6338" y="7105"/>
                  </a:lnTo>
                  <a:cubicBezTo>
                    <a:pt x="6905" y="6838"/>
                    <a:pt x="7272" y="6305"/>
                    <a:pt x="7272" y="5671"/>
                  </a:cubicBezTo>
                  <a:cubicBezTo>
                    <a:pt x="7272" y="5371"/>
                    <a:pt x="7172" y="5104"/>
                    <a:pt x="7039" y="4870"/>
                  </a:cubicBezTo>
                  <a:cubicBezTo>
                    <a:pt x="7172" y="4470"/>
                    <a:pt x="7272" y="4070"/>
                    <a:pt x="7272" y="3636"/>
                  </a:cubicBezTo>
                  <a:cubicBezTo>
                    <a:pt x="7272" y="1601"/>
                    <a:pt x="5638" y="0"/>
                    <a:pt x="3636" y="0"/>
                  </a:cubicBezTo>
                  <a:close/>
                  <a:moveTo>
                    <a:pt x="1601" y="4070"/>
                  </a:moveTo>
                  <a:cubicBezTo>
                    <a:pt x="1501" y="4070"/>
                    <a:pt x="1435" y="4070"/>
                    <a:pt x="1368" y="4103"/>
                  </a:cubicBezTo>
                  <a:lnTo>
                    <a:pt x="1368" y="7239"/>
                  </a:lnTo>
                  <a:lnTo>
                    <a:pt x="1801" y="7239"/>
                  </a:lnTo>
                  <a:lnTo>
                    <a:pt x="1801" y="4070"/>
                  </a:lnTo>
                  <a:close/>
                  <a:moveTo>
                    <a:pt x="5437" y="4070"/>
                  </a:moveTo>
                  <a:lnTo>
                    <a:pt x="5437" y="7239"/>
                  </a:lnTo>
                  <a:lnTo>
                    <a:pt x="5904" y="7239"/>
                  </a:lnTo>
                  <a:lnTo>
                    <a:pt x="5904" y="4103"/>
                  </a:lnTo>
                  <a:cubicBezTo>
                    <a:pt x="5804" y="4070"/>
                    <a:pt x="5738" y="4070"/>
                    <a:pt x="5671" y="407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6239775" y="5304925"/>
              <a:ext cx="220200" cy="221000"/>
            </a:xfrm>
            <a:custGeom>
              <a:avLst/>
              <a:gdLst/>
              <a:ahLst/>
              <a:cxnLst/>
              <a:rect l="l" t="t" r="r" b="b"/>
              <a:pathLst>
                <a:path w="8808" h="8840" extrusionOk="0">
                  <a:moveTo>
                    <a:pt x="4404" y="567"/>
                  </a:moveTo>
                  <a:cubicBezTo>
                    <a:pt x="4938" y="567"/>
                    <a:pt x="5438" y="667"/>
                    <a:pt x="5872" y="867"/>
                  </a:cubicBezTo>
                  <a:lnTo>
                    <a:pt x="5238" y="2402"/>
                  </a:lnTo>
                  <a:cubicBezTo>
                    <a:pt x="4971" y="2268"/>
                    <a:pt x="4704" y="2235"/>
                    <a:pt x="4404" y="2235"/>
                  </a:cubicBezTo>
                  <a:cubicBezTo>
                    <a:pt x="4104" y="2235"/>
                    <a:pt x="3803" y="2268"/>
                    <a:pt x="3537" y="2402"/>
                  </a:cubicBezTo>
                  <a:lnTo>
                    <a:pt x="3270" y="1668"/>
                  </a:lnTo>
                  <a:lnTo>
                    <a:pt x="2903" y="867"/>
                  </a:lnTo>
                  <a:cubicBezTo>
                    <a:pt x="3370" y="667"/>
                    <a:pt x="3870" y="567"/>
                    <a:pt x="4404" y="567"/>
                  </a:cubicBezTo>
                  <a:close/>
                  <a:moveTo>
                    <a:pt x="835" y="2936"/>
                  </a:moveTo>
                  <a:lnTo>
                    <a:pt x="1635" y="3269"/>
                  </a:lnTo>
                  <a:lnTo>
                    <a:pt x="2369" y="3569"/>
                  </a:lnTo>
                  <a:cubicBezTo>
                    <a:pt x="2269" y="3836"/>
                    <a:pt x="2202" y="4136"/>
                    <a:pt x="2202" y="4437"/>
                  </a:cubicBezTo>
                  <a:cubicBezTo>
                    <a:pt x="2202" y="4737"/>
                    <a:pt x="2269" y="5004"/>
                    <a:pt x="2369" y="5271"/>
                  </a:cubicBezTo>
                  <a:lnTo>
                    <a:pt x="835" y="5904"/>
                  </a:lnTo>
                  <a:cubicBezTo>
                    <a:pt x="635" y="5437"/>
                    <a:pt x="534" y="4937"/>
                    <a:pt x="534" y="4437"/>
                  </a:cubicBezTo>
                  <a:cubicBezTo>
                    <a:pt x="534" y="3903"/>
                    <a:pt x="635" y="3403"/>
                    <a:pt x="835" y="2936"/>
                  </a:cubicBezTo>
                  <a:close/>
                  <a:moveTo>
                    <a:pt x="7973" y="2936"/>
                  </a:moveTo>
                  <a:cubicBezTo>
                    <a:pt x="8140" y="3403"/>
                    <a:pt x="8240" y="3903"/>
                    <a:pt x="8240" y="4403"/>
                  </a:cubicBezTo>
                  <a:cubicBezTo>
                    <a:pt x="8273" y="4937"/>
                    <a:pt x="8173" y="5437"/>
                    <a:pt x="7973" y="5904"/>
                  </a:cubicBezTo>
                  <a:lnTo>
                    <a:pt x="6439" y="5271"/>
                  </a:lnTo>
                  <a:cubicBezTo>
                    <a:pt x="6539" y="5004"/>
                    <a:pt x="6605" y="4737"/>
                    <a:pt x="6605" y="4437"/>
                  </a:cubicBezTo>
                  <a:cubicBezTo>
                    <a:pt x="6605" y="4136"/>
                    <a:pt x="6539" y="3836"/>
                    <a:pt x="6439" y="3569"/>
                  </a:cubicBezTo>
                  <a:lnTo>
                    <a:pt x="7473" y="3136"/>
                  </a:lnTo>
                  <a:lnTo>
                    <a:pt x="7973" y="2936"/>
                  </a:lnTo>
                  <a:close/>
                  <a:moveTo>
                    <a:pt x="4404" y="2769"/>
                  </a:moveTo>
                  <a:cubicBezTo>
                    <a:pt x="5305" y="2769"/>
                    <a:pt x="6072" y="3503"/>
                    <a:pt x="6072" y="4437"/>
                  </a:cubicBezTo>
                  <a:cubicBezTo>
                    <a:pt x="6072" y="5337"/>
                    <a:pt x="5305" y="6071"/>
                    <a:pt x="4404" y="6071"/>
                  </a:cubicBezTo>
                  <a:cubicBezTo>
                    <a:pt x="3470" y="6071"/>
                    <a:pt x="2736" y="5337"/>
                    <a:pt x="2736" y="4437"/>
                  </a:cubicBezTo>
                  <a:cubicBezTo>
                    <a:pt x="2736" y="3503"/>
                    <a:pt x="3503" y="2769"/>
                    <a:pt x="4404" y="2769"/>
                  </a:cubicBezTo>
                  <a:close/>
                  <a:moveTo>
                    <a:pt x="5238" y="6471"/>
                  </a:moveTo>
                  <a:lnTo>
                    <a:pt x="5872" y="8006"/>
                  </a:lnTo>
                  <a:cubicBezTo>
                    <a:pt x="5438" y="8173"/>
                    <a:pt x="4938" y="8273"/>
                    <a:pt x="4404" y="8273"/>
                  </a:cubicBezTo>
                  <a:cubicBezTo>
                    <a:pt x="3870" y="8273"/>
                    <a:pt x="3370" y="8173"/>
                    <a:pt x="2936" y="8006"/>
                  </a:cubicBezTo>
                  <a:lnTo>
                    <a:pt x="3103" y="7506"/>
                  </a:lnTo>
                  <a:lnTo>
                    <a:pt x="3570" y="6471"/>
                  </a:lnTo>
                  <a:cubicBezTo>
                    <a:pt x="3803" y="6572"/>
                    <a:pt x="4104" y="6638"/>
                    <a:pt x="4404" y="6638"/>
                  </a:cubicBezTo>
                  <a:cubicBezTo>
                    <a:pt x="4704" y="6638"/>
                    <a:pt x="4971" y="6572"/>
                    <a:pt x="5238" y="6471"/>
                  </a:cubicBezTo>
                  <a:close/>
                  <a:moveTo>
                    <a:pt x="4404" y="0"/>
                  </a:moveTo>
                  <a:cubicBezTo>
                    <a:pt x="1969" y="0"/>
                    <a:pt x="1" y="2002"/>
                    <a:pt x="1" y="4437"/>
                  </a:cubicBezTo>
                  <a:cubicBezTo>
                    <a:pt x="1" y="6872"/>
                    <a:pt x="1969" y="8840"/>
                    <a:pt x="4404" y="8840"/>
                  </a:cubicBezTo>
                  <a:cubicBezTo>
                    <a:pt x="6839" y="8840"/>
                    <a:pt x="8807" y="6872"/>
                    <a:pt x="8807" y="4437"/>
                  </a:cubicBezTo>
                  <a:cubicBezTo>
                    <a:pt x="8807" y="2002"/>
                    <a:pt x="6839" y="0"/>
                    <a:pt x="44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6304825" y="5571775"/>
              <a:ext cx="254375" cy="254775"/>
            </a:xfrm>
            <a:custGeom>
              <a:avLst/>
              <a:gdLst/>
              <a:ahLst/>
              <a:cxnLst/>
              <a:rect l="l" t="t" r="r" b="b"/>
              <a:pathLst>
                <a:path w="10175" h="10191" extrusionOk="0">
                  <a:moveTo>
                    <a:pt x="1" y="0"/>
                  </a:moveTo>
                  <a:lnTo>
                    <a:pt x="1" y="5938"/>
                  </a:lnTo>
                  <a:cubicBezTo>
                    <a:pt x="1" y="6405"/>
                    <a:pt x="368" y="6805"/>
                    <a:pt x="835" y="6805"/>
                  </a:cubicBezTo>
                  <a:cubicBezTo>
                    <a:pt x="1302" y="6805"/>
                    <a:pt x="1702" y="6405"/>
                    <a:pt x="1702" y="5938"/>
                  </a:cubicBezTo>
                  <a:lnTo>
                    <a:pt x="1702" y="2903"/>
                  </a:lnTo>
                  <a:lnTo>
                    <a:pt x="8707" y="9941"/>
                  </a:lnTo>
                  <a:cubicBezTo>
                    <a:pt x="8874" y="10108"/>
                    <a:pt x="9090" y="10191"/>
                    <a:pt x="9307" y="10191"/>
                  </a:cubicBezTo>
                  <a:cubicBezTo>
                    <a:pt x="9524" y="10191"/>
                    <a:pt x="9741" y="10108"/>
                    <a:pt x="9908" y="9941"/>
                  </a:cubicBezTo>
                  <a:cubicBezTo>
                    <a:pt x="10074" y="9774"/>
                    <a:pt x="10175" y="9574"/>
                    <a:pt x="10175" y="9340"/>
                  </a:cubicBezTo>
                  <a:cubicBezTo>
                    <a:pt x="10175" y="9140"/>
                    <a:pt x="10074" y="8907"/>
                    <a:pt x="9908" y="8740"/>
                  </a:cubicBezTo>
                  <a:lnTo>
                    <a:pt x="2869" y="1702"/>
                  </a:lnTo>
                  <a:lnTo>
                    <a:pt x="5938" y="1702"/>
                  </a:lnTo>
                  <a:cubicBezTo>
                    <a:pt x="6405" y="1702"/>
                    <a:pt x="6772" y="1335"/>
                    <a:pt x="6772" y="868"/>
                  </a:cubicBezTo>
                  <a:cubicBezTo>
                    <a:pt x="6772" y="401"/>
                    <a:pt x="6405" y="0"/>
                    <a:pt x="5938"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5968750" y="4736175"/>
              <a:ext cx="266050" cy="216000"/>
            </a:xfrm>
            <a:custGeom>
              <a:avLst/>
              <a:gdLst/>
              <a:ahLst/>
              <a:cxnLst/>
              <a:rect l="l" t="t" r="r" b="b"/>
              <a:pathLst>
                <a:path w="10642" h="8640" extrusionOk="0">
                  <a:moveTo>
                    <a:pt x="8674" y="3003"/>
                  </a:moveTo>
                  <a:lnTo>
                    <a:pt x="9507" y="4671"/>
                  </a:lnTo>
                  <a:lnTo>
                    <a:pt x="7306" y="4671"/>
                  </a:lnTo>
                  <a:lnTo>
                    <a:pt x="7306" y="3003"/>
                  </a:lnTo>
                  <a:close/>
                  <a:moveTo>
                    <a:pt x="668" y="1"/>
                  </a:moveTo>
                  <a:cubicBezTo>
                    <a:pt x="301" y="1"/>
                    <a:pt x="1" y="301"/>
                    <a:pt x="1" y="668"/>
                  </a:cubicBezTo>
                  <a:lnTo>
                    <a:pt x="1" y="5971"/>
                  </a:lnTo>
                  <a:lnTo>
                    <a:pt x="668" y="6639"/>
                  </a:lnTo>
                  <a:lnTo>
                    <a:pt x="1502" y="6639"/>
                  </a:lnTo>
                  <a:cubicBezTo>
                    <a:pt x="1402" y="6839"/>
                    <a:pt x="1335" y="7072"/>
                    <a:pt x="1335" y="7306"/>
                  </a:cubicBezTo>
                  <a:cubicBezTo>
                    <a:pt x="1335" y="8040"/>
                    <a:pt x="1935" y="8640"/>
                    <a:pt x="2669" y="8640"/>
                  </a:cubicBezTo>
                  <a:cubicBezTo>
                    <a:pt x="3403" y="8640"/>
                    <a:pt x="4004" y="8040"/>
                    <a:pt x="4004" y="7306"/>
                  </a:cubicBezTo>
                  <a:cubicBezTo>
                    <a:pt x="4004" y="7072"/>
                    <a:pt x="3903" y="6839"/>
                    <a:pt x="3803" y="6639"/>
                  </a:cubicBezTo>
                  <a:lnTo>
                    <a:pt x="7473" y="6639"/>
                  </a:lnTo>
                  <a:cubicBezTo>
                    <a:pt x="7373" y="6839"/>
                    <a:pt x="7306" y="7072"/>
                    <a:pt x="7306" y="7306"/>
                  </a:cubicBezTo>
                  <a:cubicBezTo>
                    <a:pt x="7306" y="8040"/>
                    <a:pt x="7906" y="8640"/>
                    <a:pt x="8640" y="8640"/>
                  </a:cubicBezTo>
                  <a:cubicBezTo>
                    <a:pt x="9341" y="8640"/>
                    <a:pt x="9941" y="8040"/>
                    <a:pt x="9941" y="7306"/>
                  </a:cubicBezTo>
                  <a:cubicBezTo>
                    <a:pt x="9941" y="7072"/>
                    <a:pt x="9874" y="6839"/>
                    <a:pt x="9774" y="6639"/>
                  </a:cubicBezTo>
                  <a:lnTo>
                    <a:pt x="10608" y="6639"/>
                  </a:lnTo>
                  <a:lnTo>
                    <a:pt x="10608" y="4671"/>
                  </a:lnTo>
                  <a:lnTo>
                    <a:pt x="10642" y="4671"/>
                  </a:lnTo>
                  <a:lnTo>
                    <a:pt x="9307" y="2002"/>
                  </a:lnTo>
                  <a:lnTo>
                    <a:pt x="7306" y="2002"/>
                  </a:lnTo>
                  <a:lnTo>
                    <a:pt x="7306" y="668"/>
                  </a:lnTo>
                  <a:cubicBezTo>
                    <a:pt x="7306" y="301"/>
                    <a:pt x="7006" y="1"/>
                    <a:pt x="663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5852850" y="4481000"/>
              <a:ext cx="222675" cy="222675"/>
            </a:xfrm>
            <a:custGeom>
              <a:avLst/>
              <a:gdLst/>
              <a:ahLst/>
              <a:cxnLst/>
              <a:rect l="l" t="t" r="r" b="b"/>
              <a:pathLst>
                <a:path w="8907" h="8907" extrusionOk="0">
                  <a:moveTo>
                    <a:pt x="4470" y="3336"/>
                  </a:moveTo>
                  <a:cubicBezTo>
                    <a:pt x="5537" y="3336"/>
                    <a:pt x="6571" y="3403"/>
                    <a:pt x="7505" y="3536"/>
                  </a:cubicBezTo>
                  <a:cubicBezTo>
                    <a:pt x="7706" y="4137"/>
                    <a:pt x="7806" y="4837"/>
                    <a:pt x="7806" y="5571"/>
                  </a:cubicBezTo>
                  <a:cubicBezTo>
                    <a:pt x="7806" y="6305"/>
                    <a:pt x="7706" y="6972"/>
                    <a:pt x="7505" y="7606"/>
                  </a:cubicBezTo>
                  <a:cubicBezTo>
                    <a:pt x="6571" y="7739"/>
                    <a:pt x="5537" y="7806"/>
                    <a:pt x="4470" y="7806"/>
                  </a:cubicBezTo>
                  <a:cubicBezTo>
                    <a:pt x="3369" y="7806"/>
                    <a:pt x="2335" y="7739"/>
                    <a:pt x="1401" y="7606"/>
                  </a:cubicBezTo>
                  <a:cubicBezTo>
                    <a:pt x="1234" y="6972"/>
                    <a:pt x="1134" y="6305"/>
                    <a:pt x="1134" y="5571"/>
                  </a:cubicBezTo>
                  <a:cubicBezTo>
                    <a:pt x="1134" y="4837"/>
                    <a:pt x="1234" y="4137"/>
                    <a:pt x="1401" y="3536"/>
                  </a:cubicBezTo>
                  <a:cubicBezTo>
                    <a:pt x="2335" y="3403"/>
                    <a:pt x="3369" y="3336"/>
                    <a:pt x="4470" y="3336"/>
                  </a:cubicBezTo>
                  <a:close/>
                  <a:moveTo>
                    <a:pt x="2235" y="0"/>
                  </a:moveTo>
                  <a:lnTo>
                    <a:pt x="1668" y="567"/>
                  </a:lnTo>
                  <a:lnTo>
                    <a:pt x="3369" y="2235"/>
                  </a:lnTo>
                  <a:cubicBezTo>
                    <a:pt x="2302" y="2302"/>
                    <a:pt x="1301" y="2369"/>
                    <a:pt x="367" y="2502"/>
                  </a:cubicBezTo>
                  <a:cubicBezTo>
                    <a:pt x="133" y="3436"/>
                    <a:pt x="0" y="4470"/>
                    <a:pt x="0" y="5571"/>
                  </a:cubicBezTo>
                  <a:cubicBezTo>
                    <a:pt x="0" y="6638"/>
                    <a:pt x="133" y="7672"/>
                    <a:pt x="367" y="8606"/>
                  </a:cubicBezTo>
                  <a:cubicBezTo>
                    <a:pt x="1635" y="8807"/>
                    <a:pt x="3002" y="8907"/>
                    <a:pt x="4470" y="8907"/>
                  </a:cubicBezTo>
                  <a:cubicBezTo>
                    <a:pt x="5904" y="8907"/>
                    <a:pt x="7272" y="8807"/>
                    <a:pt x="8539" y="8606"/>
                  </a:cubicBezTo>
                  <a:cubicBezTo>
                    <a:pt x="8773" y="7672"/>
                    <a:pt x="8906" y="6638"/>
                    <a:pt x="8906" y="5571"/>
                  </a:cubicBezTo>
                  <a:cubicBezTo>
                    <a:pt x="8906" y="4470"/>
                    <a:pt x="8773" y="3436"/>
                    <a:pt x="8539" y="2502"/>
                  </a:cubicBezTo>
                  <a:cubicBezTo>
                    <a:pt x="7772" y="2402"/>
                    <a:pt x="6938" y="2302"/>
                    <a:pt x="6071" y="2269"/>
                  </a:cubicBezTo>
                  <a:lnTo>
                    <a:pt x="7505" y="834"/>
                  </a:lnTo>
                  <a:lnTo>
                    <a:pt x="6972" y="267"/>
                  </a:lnTo>
                  <a:lnTo>
                    <a:pt x="5004" y="2235"/>
                  </a:lnTo>
                  <a:lnTo>
                    <a:pt x="4470" y="2235"/>
                  </a:lnTo>
                  <a:lnTo>
                    <a:pt x="2235"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5868675" y="4226650"/>
              <a:ext cx="281900" cy="229350"/>
            </a:xfrm>
            <a:custGeom>
              <a:avLst/>
              <a:gdLst/>
              <a:ahLst/>
              <a:cxnLst/>
              <a:rect l="l" t="t" r="r" b="b"/>
              <a:pathLst>
                <a:path w="11276" h="9174" extrusionOk="0">
                  <a:moveTo>
                    <a:pt x="7806" y="0"/>
                  </a:moveTo>
                  <a:cubicBezTo>
                    <a:pt x="6539" y="0"/>
                    <a:pt x="5505" y="1034"/>
                    <a:pt x="5505" y="2302"/>
                  </a:cubicBezTo>
                  <a:cubicBezTo>
                    <a:pt x="5505" y="2502"/>
                    <a:pt x="5505" y="2669"/>
                    <a:pt x="5571" y="2836"/>
                  </a:cubicBezTo>
                  <a:cubicBezTo>
                    <a:pt x="3637" y="2736"/>
                    <a:pt x="1936" y="1802"/>
                    <a:pt x="768" y="401"/>
                  </a:cubicBezTo>
                  <a:cubicBezTo>
                    <a:pt x="568" y="768"/>
                    <a:pt x="468" y="1168"/>
                    <a:pt x="468" y="1568"/>
                  </a:cubicBezTo>
                  <a:cubicBezTo>
                    <a:pt x="468" y="2369"/>
                    <a:pt x="868" y="3103"/>
                    <a:pt x="1502" y="3503"/>
                  </a:cubicBezTo>
                  <a:cubicBezTo>
                    <a:pt x="1102" y="3503"/>
                    <a:pt x="768" y="3403"/>
                    <a:pt x="434" y="3203"/>
                  </a:cubicBezTo>
                  <a:lnTo>
                    <a:pt x="434" y="3236"/>
                  </a:lnTo>
                  <a:cubicBezTo>
                    <a:pt x="434" y="4370"/>
                    <a:pt x="1235" y="5304"/>
                    <a:pt x="2302" y="5504"/>
                  </a:cubicBezTo>
                  <a:cubicBezTo>
                    <a:pt x="2102" y="5571"/>
                    <a:pt x="1902" y="5604"/>
                    <a:pt x="1702" y="5604"/>
                  </a:cubicBezTo>
                  <a:cubicBezTo>
                    <a:pt x="1535" y="5604"/>
                    <a:pt x="1402" y="5604"/>
                    <a:pt x="1268" y="5571"/>
                  </a:cubicBezTo>
                  <a:lnTo>
                    <a:pt x="1268" y="5571"/>
                  </a:lnTo>
                  <a:cubicBezTo>
                    <a:pt x="1569" y="6472"/>
                    <a:pt x="2403" y="7139"/>
                    <a:pt x="3437" y="7172"/>
                  </a:cubicBezTo>
                  <a:cubicBezTo>
                    <a:pt x="2636" y="7806"/>
                    <a:pt x="1635" y="8173"/>
                    <a:pt x="535" y="8173"/>
                  </a:cubicBezTo>
                  <a:cubicBezTo>
                    <a:pt x="368" y="8173"/>
                    <a:pt x="168" y="8139"/>
                    <a:pt x="1" y="8139"/>
                  </a:cubicBezTo>
                  <a:cubicBezTo>
                    <a:pt x="1002" y="8773"/>
                    <a:pt x="2236" y="9174"/>
                    <a:pt x="3537" y="9174"/>
                  </a:cubicBezTo>
                  <a:cubicBezTo>
                    <a:pt x="7806" y="9174"/>
                    <a:pt x="10141" y="5638"/>
                    <a:pt x="10141" y="2569"/>
                  </a:cubicBezTo>
                  <a:cubicBezTo>
                    <a:pt x="10141" y="2469"/>
                    <a:pt x="10141" y="2369"/>
                    <a:pt x="10141" y="2269"/>
                  </a:cubicBezTo>
                  <a:cubicBezTo>
                    <a:pt x="10575" y="1935"/>
                    <a:pt x="10975" y="1535"/>
                    <a:pt x="11276" y="1068"/>
                  </a:cubicBezTo>
                  <a:lnTo>
                    <a:pt x="11276" y="1068"/>
                  </a:lnTo>
                  <a:cubicBezTo>
                    <a:pt x="10875" y="1268"/>
                    <a:pt x="10442" y="1368"/>
                    <a:pt x="9975" y="1435"/>
                  </a:cubicBezTo>
                  <a:cubicBezTo>
                    <a:pt x="10442" y="1168"/>
                    <a:pt x="10809" y="701"/>
                    <a:pt x="10975" y="167"/>
                  </a:cubicBezTo>
                  <a:lnTo>
                    <a:pt x="10975" y="167"/>
                  </a:lnTo>
                  <a:cubicBezTo>
                    <a:pt x="10542" y="434"/>
                    <a:pt x="10041" y="601"/>
                    <a:pt x="9508" y="734"/>
                  </a:cubicBezTo>
                  <a:cubicBezTo>
                    <a:pt x="9074" y="267"/>
                    <a:pt x="8474" y="0"/>
                    <a:pt x="780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5994600" y="5405825"/>
              <a:ext cx="274400" cy="257700"/>
            </a:xfrm>
            <a:custGeom>
              <a:avLst/>
              <a:gdLst/>
              <a:ahLst/>
              <a:cxnLst/>
              <a:rect l="l" t="t" r="r" b="b"/>
              <a:pathLst>
                <a:path w="10976" h="10308" extrusionOk="0">
                  <a:moveTo>
                    <a:pt x="5471" y="0"/>
                  </a:moveTo>
                  <a:lnTo>
                    <a:pt x="2736" y="2769"/>
                  </a:lnTo>
                  <a:lnTo>
                    <a:pt x="4804" y="2769"/>
                  </a:lnTo>
                  <a:lnTo>
                    <a:pt x="4804" y="5504"/>
                  </a:lnTo>
                  <a:lnTo>
                    <a:pt x="6172" y="5504"/>
                  </a:lnTo>
                  <a:lnTo>
                    <a:pt x="6172" y="2769"/>
                  </a:lnTo>
                  <a:lnTo>
                    <a:pt x="8207" y="2769"/>
                  </a:lnTo>
                  <a:lnTo>
                    <a:pt x="5471" y="0"/>
                  </a:lnTo>
                  <a:close/>
                  <a:moveTo>
                    <a:pt x="4104" y="3970"/>
                  </a:moveTo>
                  <a:lnTo>
                    <a:pt x="1" y="5504"/>
                  </a:lnTo>
                  <a:lnTo>
                    <a:pt x="1" y="8240"/>
                  </a:lnTo>
                  <a:lnTo>
                    <a:pt x="5471" y="10308"/>
                  </a:lnTo>
                  <a:lnTo>
                    <a:pt x="10975" y="8240"/>
                  </a:lnTo>
                  <a:lnTo>
                    <a:pt x="10975" y="5504"/>
                  </a:lnTo>
                  <a:lnTo>
                    <a:pt x="6839" y="3970"/>
                  </a:lnTo>
                  <a:lnTo>
                    <a:pt x="6839" y="5004"/>
                  </a:lnTo>
                  <a:lnTo>
                    <a:pt x="9975" y="6205"/>
                  </a:lnTo>
                  <a:lnTo>
                    <a:pt x="5471" y="7873"/>
                  </a:lnTo>
                  <a:lnTo>
                    <a:pt x="968" y="6205"/>
                  </a:lnTo>
                  <a:lnTo>
                    <a:pt x="4104" y="5004"/>
                  </a:lnTo>
                  <a:lnTo>
                    <a:pt x="4104" y="397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5982100" y="5685200"/>
              <a:ext cx="209325" cy="156800"/>
            </a:xfrm>
            <a:custGeom>
              <a:avLst/>
              <a:gdLst/>
              <a:ahLst/>
              <a:cxnLst/>
              <a:rect l="l" t="t" r="r" b="b"/>
              <a:pathLst>
                <a:path w="8373" h="6272" extrusionOk="0">
                  <a:moveTo>
                    <a:pt x="1335" y="0"/>
                  </a:moveTo>
                  <a:cubicBezTo>
                    <a:pt x="601" y="0"/>
                    <a:pt x="0" y="567"/>
                    <a:pt x="0" y="1301"/>
                  </a:cubicBezTo>
                  <a:cubicBezTo>
                    <a:pt x="0" y="2035"/>
                    <a:pt x="601" y="2602"/>
                    <a:pt x="1335" y="2602"/>
                  </a:cubicBezTo>
                  <a:cubicBezTo>
                    <a:pt x="2035" y="2602"/>
                    <a:pt x="2636" y="2035"/>
                    <a:pt x="2636" y="1301"/>
                  </a:cubicBezTo>
                  <a:cubicBezTo>
                    <a:pt x="2636" y="567"/>
                    <a:pt x="2035" y="0"/>
                    <a:pt x="1335" y="0"/>
                  </a:cubicBezTo>
                  <a:close/>
                  <a:moveTo>
                    <a:pt x="4470" y="0"/>
                  </a:moveTo>
                  <a:cubicBezTo>
                    <a:pt x="3736" y="0"/>
                    <a:pt x="3169" y="567"/>
                    <a:pt x="3169" y="1301"/>
                  </a:cubicBezTo>
                  <a:cubicBezTo>
                    <a:pt x="3169" y="2035"/>
                    <a:pt x="3736" y="2602"/>
                    <a:pt x="4470" y="2602"/>
                  </a:cubicBezTo>
                  <a:cubicBezTo>
                    <a:pt x="5171" y="2602"/>
                    <a:pt x="5771" y="2035"/>
                    <a:pt x="5771" y="1301"/>
                  </a:cubicBezTo>
                  <a:cubicBezTo>
                    <a:pt x="5771" y="567"/>
                    <a:pt x="5204" y="0"/>
                    <a:pt x="4470" y="0"/>
                  </a:cubicBezTo>
                  <a:close/>
                  <a:moveTo>
                    <a:pt x="5237" y="3669"/>
                  </a:moveTo>
                  <a:lnTo>
                    <a:pt x="5237" y="5237"/>
                  </a:lnTo>
                  <a:lnTo>
                    <a:pt x="1068" y="5237"/>
                  </a:lnTo>
                  <a:lnTo>
                    <a:pt x="1068" y="3669"/>
                  </a:lnTo>
                  <a:close/>
                  <a:moveTo>
                    <a:pt x="534" y="2602"/>
                  </a:moveTo>
                  <a:cubicBezTo>
                    <a:pt x="234" y="2602"/>
                    <a:pt x="0" y="2835"/>
                    <a:pt x="0" y="3136"/>
                  </a:cubicBezTo>
                  <a:lnTo>
                    <a:pt x="0" y="5737"/>
                  </a:lnTo>
                  <a:cubicBezTo>
                    <a:pt x="0" y="6038"/>
                    <a:pt x="234" y="6271"/>
                    <a:pt x="534" y="6271"/>
                  </a:cubicBezTo>
                  <a:lnTo>
                    <a:pt x="5771" y="6271"/>
                  </a:lnTo>
                  <a:cubicBezTo>
                    <a:pt x="6071" y="6271"/>
                    <a:pt x="6305" y="6038"/>
                    <a:pt x="6305" y="5737"/>
                  </a:cubicBezTo>
                  <a:lnTo>
                    <a:pt x="6305" y="4970"/>
                  </a:lnTo>
                  <a:lnTo>
                    <a:pt x="8373" y="6271"/>
                  </a:lnTo>
                  <a:lnTo>
                    <a:pt x="8373" y="2602"/>
                  </a:lnTo>
                  <a:lnTo>
                    <a:pt x="6305" y="3936"/>
                  </a:lnTo>
                  <a:lnTo>
                    <a:pt x="6305" y="3136"/>
                  </a:lnTo>
                  <a:cubicBezTo>
                    <a:pt x="6305" y="2835"/>
                    <a:pt x="6071" y="2602"/>
                    <a:pt x="5771" y="26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5932900" y="5168975"/>
              <a:ext cx="222675" cy="222700"/>
            </a:xfrm>
            <a:custGeom>
              <a:avLst/>
              <a:gdLst/>
              <a:ahLst/>
              <a:cxnLst/>
              <a:rect l="l" t="t" r="r" b="b"/>
              <a:pathLst>
                <a:path w="8907" h="8908" extrusionOk="0">
                  <a:moveTo>
                    <a:pt x="6290" y="2721"/>
                  </a:moveTo>
                  <a:cubicBezTo>
                    <a:pt x="6799" y="2721"/>
                    <a:pt x="7211" y="3065"/>
                    <a:pt x="7072" y="3837"/>
                  </a:cubicBezTo>
                  <a:cubicBezTo>
                    <a:pt x="6772" y="5472"/>
                    <a:pt x="5137" y="6906"/>
                    <a:pt x="4637" y="7206"/>
                  </a:cubicBezTo>
                  <a:cubicBezTo>
                    <a:pt x="4511" y="7290"/>
                    <a:pt x="4389" y="7325"/>
                    <a:pt x="4275" y="7325"/>
                  </a:cubicBezTo>
                  <a:cubicBezTo>
                    <a:pt x="3935" y="7325"/>
                    <a:pt x="3661" y="7014"/>
                    <a:pt x="3536" y="6739"/>
                  </a:cubicBezTo>
                  <a:cubicBezTo>
                    <a:pt x="3336" y="6372"/>
                    <a:pt x="2769" y="4237"/>
                    <a:pt x="2636" y="4071"/>
                  </a:cubicBezTo>
                  <a:cubicBezTo>
                    <a:pt x="2602" y="4037"/>
                    <a:pt x="2558" y="4024"/>
                    <a:pt x="2509" y="4024"/>
                  </a:cubicBezTo>
                  <a:cubicBezTo>
                    <a:pt x="2313" y="4024"/>
                    <a:pt x="2035" y="4237"/>
                    <a:pt x="2035" y="4237"/>
                  </a:cubicBezTo>
                  <a:lnTo>
                    <a:pt x="1802" y="3970"/>
                  </a:lnTo>
                  <a:cubicBezTo>
                    <a:pt x="1802" y="3970"/>
                    <a:pt x="2702" y="2903"/>
                    <a:pt x="3403" y="2770"/>
                  </a:cubicBezTo>
                  <a:cubicBezTo>
                    <a:pt x="3447" y="2759"/>
                    <a:pt x="3489" y="2755"/>
                    <a:pt x="3529" y="2755"/>
                  </a:cubicBezTo>
                  <a:cubicBezTo>
                    <a:pt x="4137" y="2755"/>
                    <a:pt x="4147" y="3913"/>
                    <a:pt x="4303" y="4571"/>
                  </a:cubicBezTo>
                  <a:cubicBezTo>
                    <a:pt x="4470" y="5238"/>
                    <a:pt x="4570" y="5638"/>
                    <a:pt x="4737" y="5638"/>
                  </a:cubicBezTo>
                  <a:cubicBezTo>
                    <a:pt x="4870" y="5638"/>
                    <a:pt x="5171" y="5271"/>
                    <a:pt x="5471" y="4671"/>
                  </a:cubicBezTo>
                  <a:cubicBezTo>
                    <a:pt x="5700" y="4239"/>
                    <a:pt x="5580" y="3845"/>
                    <a:pt x="5229" y="3845"/>
                  </a:cubicBezTo>
                  <a:cubicBezTo>
                    <a:pt x="5119" y="3845"/>
                    <a:pt x="4988" y="3883"/>
                    <a:pt x="4837" y="3970"/>
                  </a:cubicBezTo>
                  <a:cubicBezTo>
                    <a:pt x="4980" y="3182"/>
                    <a:pt x="5701" y="2721"/>
                    <a:pt x="6290" y="2721"/>
                  </a:cubicBezTo>
                  <a:close/>
                  <a:moveTo>
                    <a:pt x="4470" y="1"/>
                  </a:moveTo>
                  <a:cubicBezTo>
                    <a:pt x="2002" y="1"/>
                    <a:pt x="0" y="2002"/>
                    <a:pt x="0" y="4471"/>
                  </a:cubicBezTo>
                  <a:cubicBezTo>
                    <a:pt x="0" y="6939"/>
                    <a:pt x="2002" y="8907"/>
                    <a:pt x="4470" y="8907"/>
                  </a:cubicBezTo>
                  <a:cubicBezTo>
                    <a:pt x="6939" y="8907"/>
                    <a:pt x="8907" y="6939"/>
                    <a:pt x="8907" y="4471"/>
                  </a:cubicBezTo>
                  <a:cubicBezTo>
                    <a:pt x="8907" y="2002"/>
                    <a:pt x="6939" y="1"/>
                    <a:pt x="44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5863675" y="4972650"/>
              <a:ext cx="216850" cy="178425"/>
            </a:xfrm>
            <a:custGeom>
              <a:avLst/>
              <a:gdLst/>
              <a:ahLst/>
              <a:cxnLst/>
              <a:rect l="l" t="t" r="r" b="b"/>
              <a:pathLst>
                <a:path w="8674" h="7137" extrusionOk="0">
                  <a:moveTo>
                    <a:pt x="4370" y="1750"/>
                  </a:moveTo>
                  <a:cubicBezTo>
                    <a:pt x="4270" y="1750"/>
                    <a:pt x="4170" y="1783"/>
                    <a:pt x="4104" y="1850"/>
                  </a:cubicBezTo>
                  <a:cubicBezTo>
                    <a:pt x="3937" y="2016"/>
                    <a:pt x="3937" y="2250"/>
                    <a:pt x="4104" y="2417"/>
                  </a:cubicBezTo>
                  <a:cubicBezTo>
                    <a:pt x="4737" y="3050"/>
                    <a:pt x="4737" y="4085"/>
                    <a:pt x="4104" y="4752"/>
                  </a:cubicBezTo>
                  <a:cubicBezTo>
                    <a:pt x="3937" y="4885"/>
                    <a:pt x="3937" y="5152"/>
                    <a:pt x="4104" y="5285"/>
                  </a:cubicBezTo>
                  <a:cubicBezTo>
                    <a:pt x="4170" y="5352"/>
                    <a:pt x="4270" y="5386"/>
                    <a:pt x="4370" y="5386"/>
                  </a:cubicBezTo>
                  <a:cubicBezTo>
                    <a:pt x="4471" y="5386"/>
                    <a:pt x="4571" y="5352"/>
                    <a:pt x="4637" y="5285"/>
                  </a:cubicBezTo>
                  <a:cubicBezTo>
                    <a:pt x="5571" y="4351"/>
                    <a:pt x="5571" y="2817"/>
                    <a:pt x="4637" y="1850"/>
                  </a:cubicBezTo>
                  <a:cubicBezTo>
                    <a:pt x="4571" y="1783"/>
                    <a:pt x="4471" y="1750"/>
                    <a:pt x="4370" y="1750"/>
                  </a:cubicBezTo>
                  <a:close/>
                  <a:moveTo>
                    <a:pt x="5721" y="1024"/>
                  </a:moveTo>
                  <a:cubicBezTo>
                    <a:pt x="5621" y="1024"/>
                    <a:pt x="5521" y="1066"/>
                    <a:pt x="5438" y="1149"/>
                  </a:cubicBezTo>
                  <a:cubicBezTo>
                    <a:pt x="5304" y="1283"/>
                    <a:pt x="5304" y="1516"/>
                    <a:pt x="5438" y="1683"/>
                  </a:cubicBezTo>
                  <a:cubicBezTo>
                    <a:pt x="6505" y="2717"/>
                    <a:pt x="6505" y="4418"/>
                    <a:pt x="5438" y="5452"/>
                  </a:cubicBezTo>
                  <a:cubicBezTo>
                    <a:pt x="5304" y="5619"/>
                    <a:pt x="5304" y="5853"/>
                    <a:pt x="5438" y="6019"/>
                  </a:cubicBezTo>
                  <a:cubicBezTo>
                    <a:pt x="5538" y="6086"/>
                    <a:pt x="5638" y="6119"/>
                    <a:pt x="5738" y="6119"/>
                  </a:cubicBezTo>
                  <a:cubicBezTo>
                    <a:pt x="5838" y="6119"/>
                    <a:pt x="5905" y="6086"/>
                    <a:pt x="6005" y="5986"/>
                  </a:cubicBezTo>
                  <a:cubicBezTo>
                    <a:pt x="6639" y="5352"/>
                    <a:pt x="7006" y="4485"/>
                    <a:pt x="7006" y="3551"/>
                  </a:cubicBezTo>
                  <a:cubicBezTo>
                    <a:pt x="7006" y="2650"/>
                    <a:pt x="6639" y="1783"/>
                    <a:pt x="6005" y="1149"/>
                  </a:cubicBezTo>
                  <a:cubicBezTo>
                    <a:pt x="5922" y="1066"/>
                    <a:pt x="5822" y="1024"/>
                    <a:pt x="5721" y="1024"/>
                  </a:cubicBezTo>
                  <a:close/>
                  <a:moveTo>
                    <a:pt x="7085" y="315"/>
                  </a:moveTo>
                  <a:cubicBezTo>
                    <a:pt x="6989" y="315"/>
                    <a:pt x="6889" y="349"/>
                    <a:pt x="6806" y="415"/>
                  </a:cubicBezTo>
                  <a:cubicBezTo>
                    <a:pt x="6672" y="582"/>
                    <a:pt x="6672" y="816"/>
                    <a:pt x="6806" y="949"/>
                  </a:cubicBezTo>
                  <a:cubicBezTo>
                    <a:pt x="7506" y="1649"/>
                    <a:pt x="7906" y="2583"/>
                    <a:pt x="7906" y="3584"/>
                  </a:cubicBezTo>
                  <a:cubicBezTo>
                    <a:pt x="7906" y="4552"/>
                    <a:pt x="7506" y="5486"/>
                    <a:pt x="6806" y="6186"/>
                  </a:cubicBezTo>
                  <a:cubicBezTo>
                    <a:pt x="6672" y="6320"/>
                    <a:pt x="6672" y="6586"/>
                    <a:pt x="6806" y="6720"/>
                  </a:cubicBezTo>
                  <a:cubicBezTo>
                    <a:pt x="6872" y="6787"/>
                    <a:pt x="6972" y="6853"/>
                    <a:pt x="7072" y="6853"/>
                  </a:cubicBezTo>
                  <a:cubicBezTo>
                    <a:pt x="7172" y="6853"/>
                    <a:pt x="7273" y="6787"/>
                    <a:pt x="7339" y="6720"/>
                  </a:cubicBezTo>
                  <a:cubicBezTo>
                    <a:pt x="8207" y="5886"/>
                    <a:pt x="8674" y="4752"/>
                    <a:pt x="8674" y="3584"/>
                  </a:cubicBezTo>
                  <a:cubicBezTo>
                    <a:pt x="8674" y="2383"/>
                    <a:pt x="8207" y="1249"/>
                    <a:pt x="7339" y="415"/>
                  </a:cubicBezTo>
                  <a:cubicBezTo>
                    <a:pt x="7273" y="349"/>
                    <a:pt x="7181" y="315"/>
                    <a:pt x="7085" y="315"/>
                  </a:cubicBezTo>
                  <a:close/>
                  <a:moveTo>
                    <a:pt x="3411" y="1"/>
                  </a:moveTo>
                  <a:cubicBezTo>
                    <a:pt x="3352" y="1"/>
                    <a:pt x="3280" y="38"/>
                    <a:pt x="3203" y="115"/>
                  </a:cubicBezTo>
                  <a:lnTo>
                    <a:pt x="1268" y="2050"/>
                  </a:lnTo>
                  <a:lnTo>
                    <a:pt x="1" y="2050"/>
                  </a:lnTo>
                  <a:lnTo>
                    <a:pt x="1" y="5119"/>
                  </a:lnTo>
                  <a:lnTo>
                    <a:pt x="1268" y="5119"/>
                  </a:lnTo>
                  <a:lnTo>
                    <a:pt x="3203" y="7020"/>
                  </a:lnTo>
                  <a:cubicBezTo>
                    <a:pt x="3282" y="7099"/>
                    <a:pt x="3356" y="7136"/>
                    <a:pt x="3416" y="7136"/>
                  </a:cubicBezTo>
                  <a:cubicBezTo>
                    <a:pt x="3509" y="7136"/>
                    <a:pt x="3570" y="7048"/>
                    <a:pt x="3570" y="6887"/>
                  </a:cubicBezTo>
                  <a:lnTo>
                    <a:pt x="3570" y="282"/>
                  </a:lnTo>
                  <a:cubicBezTo>
                    <a:pt x="3570" y="97"/>
                    <a:pt x="3507" y="1"/>
                    <a:pt x="34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5676875" y="4734500"/>
              <a:ext cx="246875" cy="216850"/>
            </a:xfrm>
            <a:custGeom>
              <a:avLst/>
              <a:gdLst/>
              <a:ahLst/>
              <a:cxnLst/>
              <a:rect l="l" t="t" r="r" b="b"/>
              <a:pathLst>
                <a:path w="9875" h="8674" extrusionOk="0">
                  <a:moveTo>
                    <a:pt x="3070" y="801"/>
                  </a:moveTo>
                  <a:lnTo>
                    <a:pt x="3070" y="6872"/>
                  </a:lnTo>
                  <a:lnTo>
                    <a:pt x="601" y="7773"/>
                  </a:lnTo>
                  <a:lnTo>
                    <a:pt x="601" y="1669"/>
                  </a:lnTo>
                  <a:lnTo>
                    <a:pt x="3070" y="801"/>
                  </a:lnTo>
                  <a:close/>
                  <a:moveTo>
                    <a:pt x="3703" y="801"/>
                  </a:moveTo>
                  <a:lnTo>
                    <a:pt x="6172" y="1802"/>
                  </a:lnTo>
                  <a:lnTo>
                    <a:pt x="6172" y="7873"/>
                  </a:lnTo>
                  <a:lnTo>
                    <a:pt x="3703" y="6872"/>
                  </a:lnTo>
                  <a:lnTo>
                    <a:pt x="3703" y="801"/>
                  </a:lnTo>
                  <a:close/>
                  <a:moveTo>
                    <a:pt x="9241" y="901"/>
                  </a:moveTo>
                  <a:lnTo>
                    <a:pt x="9241" y="7006"/>
                  </a:lnTo>
                  <a:lnTo>
                    <a:pt x="6772" y="7873"/>
                  </a:lnTo>
                  <a:lnTo>
                    <a:pt x="6772" y="1802"/>
                  </a:lnTo>
                  <a:lnTo>
                    <a:pt x="9241" y="901"/>
                  </a:lnTo>
                  <a:close/>
                  <a:moveTo>
                    <a:pt x="3403" y="1"/>
                  </a:moveTo>
                  <a:lnTo>
                    <a:pt x="1" y="1235"/>
                  </a:lnTo>
                  <a:lnTo>
                    <a:pt x="1" y="8674"/>
                  </a:lnTo>
                  <a:lnTo>
                    <a:pt x="3403" y="7439"/>
                  </a:lnTo>
                  <a:lnTo>
                    <a:pt x="6472" y="8674"/>
                  </a:lnTo>
                  <a:lnTo>
                    <a:pt x="9874" y="7439"/>
                  </a:lnTo>
                  <a:lnTo>
                    <a:pt x="9874" y="1"/>
                  </a:lnTo>
                  <a:lnTo>
                    <a:pt x="6472" y="1235"/>
                  </a:lnTo>
                  <a:lnTo>
                    <a:pt x="3403"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5737750" y="3928100"/>
              <a:ext cx="270225" cy="269375"/>
            </a:xfrm>
            <a:custGeom>
              <a:avLst/>
              <a:gdLst/>
              <a:ahLst/>
              <a:cxnLst/>
              <a:rect l="l" t="t" r="r" b="b"/>
              <a:pathLst>
                <a:path w="10809" h="10775" extrusionOk="0">
                  <a:moveTo>
                    <a:pt x="8307" y="3203"/>
                  </a:moveTo>
                  <a:lnTo>
                    <a:pt x="8774" y="3703"/>
                  </a:lnTo>
                  <a:lnTo>
                    <a:pt x="4404" y="8773"/>
                  </a:lnTo>
                  <a:lnTo>
                    <a:pt x="2169" y="5838"/>
                  </a:lnTo>
                  <a:lnTo>
                    <a:pt x="3170" y="4804"/>
                  </a:lnTo>
                  <a:lnTo>
                    <a:pt x="4404" y="6405"/>
                  </a:lnTo>
                  <a:lnTo>
                    <a:pt x="8307" y="3203"/>
                  </a:lnTo>
                  <a:close/>
                  <a:moveTo>
                    <a:pt x="5405" y="0"/>
                  </a:moveTo>
                  <a:cubicBezTo>
                    <a:pt x="2436" y="0"/>
                    <a:pt x="1" y="2402"/>
                    <a:pt x="1" y="5371"/>
                  </a:cubicBezTo>
                  <a:cubicBezTo>
                    <a:pt x="1" y="8373"/>
                    <a:pt x="2436" y="10775"/>
                    <a:pt x="5405" y="10775"/>
                  </a:cubicBezTo>
                  <a:cubicBezTo>
                    <a:pt x="8407" y="10775"/>
                    <a:pt x="10808" y="8373"/>
                    <a:pt x="10808" y="5371"/>
                  </a:cubicBezTo>
                  <a:cubicBezTo>
                    <a:pt x="10808" y="2402"/>
                    <a:pt x="8407" y="0"/>
                    <a:pt x="540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6519150" y="5821950"/>
              <a:ext cx="203500" cy="203500"/>
            </a:xfrm>
            <a:custGeom>
              <a:avLst/>
              <a:gdLst/>
              <a:ahLst/>
              <a:cxnLst/>
              <a:rect l="l" t="t" r="r" b="b"/>
              <a:pathLst>
                <a:path w="8140" h="8140" extrusionOk="0">
                  <a:moveTo>
                    <a:pt x="3269" y="701"/>
                  </a:moveTo>
                  <a:lnTo>
                    <a:pt x="0" y="1168"/>
                  </a:lnTo>
                  <a:lnTo>
                    <a:pt x="0" y="3803"/>
                  </a:lnTo>
                  <a:lnTo>
                    <a:pt x="3269" y="3803"/>
                  </a:lnTo>
                  <a:lnTo>
                    <a:pt x="3269" y="701"/>
                  </a:lnTo>
                  <a:close/>
                  <a:moveTo>
                    <a:pt x="8140" y="1"/>
                  </a:moveTo>
                  <a:lnTo>
                    <a:pt x="3803" y="634"/>
                  </a:lnTo>
                  <a:lnTo>
                    <a:pt x="3803" y="3803"/>
                  </a:lnTo>
                  <a:lnTo>
                    <a:pt x="8140" y="3803"/>
                  </a:lnTo>
                  <a:lnTo>
                    <a:pt x="8140" y="1"/>
                  </a:lnTo>
                  <a:close/>
                  <a:moveTo>
                    <a:pt x="0" y="4337"/>
                  </a:moveTo>
                  <a:lnTo>
                    <a:pt x="0" y="7006"/>
                  </a:lnTo>
                  <a:lnTo>
                    <a:pt x="3269" y="7473"/>
                  </a:lnTo>
                  <a:lnTo>
                    <a:pt x="3269" y="4337"/>
                  </a:lnTo>
                  <a:close/>
                  <a:moveTo>
                    <a:pt x="3803" y="4337"/>
                  </a:moveTo>
                  <a:lnTo>
                    <a:pt x="3803" y="7539"/>
                  </a:lnTo>
                  <a:lnTo>
                    <a:pt x="8140" y="8140"/>
                  </a:lnTo>
                  <a:lnTo>
                    <a:pt x="8140" y="4337"/>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6298150" y="5777750"/>
              <a:ext cx="179325" cy="179325"/>
            </a:xfrm>
            <a:custGeom>
              <a:avLst/>
              <a:gdLst/>
              <a:ahLst/>
              <a:cxnLst/>
              <a:rect l="l" t="t" r="r" b="b"/>
              <a:pathLst>
                <a:path w="7173" h="7173" extrusionOk="0">
                  <a:moveTo>
                    <a:pt x="5371" y="1635"/>
                  </a:moveTo>
                  <a:cubicBezTo>
                    <a:pt x="5369" y="1635"/>
                    <a:pt x="5367" y="1635"/>
                    <a:pt x="5366" y="1635"/>
                  </a:cubicBezTo>
                  <a:lnTo>
                    <a:pt x="5366" y="1635"/>
                  </a:lnTo>
                  <a:cubicBezTo>
                    <a:pt x="5379" y="1646"/>
                    <a:pt x="5392" y="1657"/>
                    <a:pt x="5405" y="1669"/>
                  </a:cubicBezTo>
                  <a:cubicBezTo>
                    <a:pt x="5371" y="1635"/>
                    <a:pt x="5371" y="1635"/>
                    <a:pt x="5371" y="1635"/>
                  </a:cubicBezTo>
                  <a:close/>
                  <a:moveTo>
                    <a:pt x="3570" y="968"/>
                  </a:moveTo>
                  <a:cubicBezTo>
                    <a:pt x="2636" y="968"/>
                    <a:pt x="1802" y="1435"/>
                    <a:pt x="1335" y="2136"/>
                  </a:cubicBezTo>
                  <a:lnTo>
                    <a:pt x="1502" y="2136"/>
                  </a:lnTo>
                  <a:cubicBezTo>
                    <a:pt x="1769" y="2136"/>
                    <a:pt x="2236" y="2102"/>
                    <a:pt x="2236" y="2102"/>
                  </a:cubicBezTo>
                  <a:cubicBezTo>
                    <a:pt x="2369" y="2102"/>
                    <a:pt x="2369" y="2302"/>
                    <a:pt x="2236" y="2336"/>
                  </a:cubicBezTo>
                  <a:cubicBezTo>
                    <a:pt x="2236" y="2336"/>
                    <a:pt x="2102" y="2336"/>
                    <a:pt x="1935" y="2369"/>
                  </a:cubicBezTo>
                  <a:lnTo>
                    <a:pt x="2903" y="5204"/>
                  </a:lnTo>
                  <a:lnTo>
                    <a:pt x="3503" y="3470"/>
                  </a:lnTo>
                  <a:lnTo>
                    <a:pt x="3070" y="2369"/>
                  </a:lnTo>
                  <a:cubicBezTo>
                    <a:pt x="2936" y="2336"/>
                    <a:pt x="2803" y="2336"/>
                    <a:pt x="2803" y="2336"/>
                  </a:cubicBezTo>
                  <a:cubicBezTo>
                    <a:pt x="2636" y="2336"/>
                    <a:pt x="2669" y="2102"/>
                    <a:pt x="2803" y="2102"/>
                  </a:cubicBezTo>
                  <a:cubicBezTo>
                    <a:pt x="2803" y="2102"/>
                    <a:pt x="3270" y="2136"/>
                    <a:pt x="3537" y="2136"/>
                  </a:cubicBezTo>
                  <a:cubicBezTo>
                    <a:pt x="3803" y="2136"/>
                    <a:pt x="4237" y="2102"/>
                    <a:pt x="4237" y="2102"/>
                  </a:cubicBezTo>
                  <a:cubicBezTo>
                    <a:pt x="4371" y="2102"/>
                    <a:pt x="4404" y="2302"/>
                    <a:pt x="4270" y="2336"/>
                  </a:cubicBezTo>
                  <a:cubicBezTo>
                    <a:pt x="4270" y="2336"/>
                    <a:pt x="4104" y="2336"/>
                    <a:pt x="3937" y="2369"/>
                  </a:cubicBezTo>
                  <a:lnTo>
                    <a:pt x="4904" y="5171"/>
                  </a:lnTo>
                  <a:lnTo>
                    <a:pt x="5171" y="4304"/>
                  </a:lnTo>
                  <a:cubicBezTo>
                    <a:pt x="5305" y="3937"/>
                    <a:pt x="5405" y="3670"/>
                    <a:pt x="5405" y="3436"/>
                  </a:cubicBezTo>
                  <a:cubicBezTo>
                    <a:pt x="5405" y="3136"/>
                    <a:pt x="5271" y="2903"/>
                    <a:pt x="5171" y="2736"/>
                  </a:cubicBezTo>
                  <a:cubicBezTo>
                    <a:pt x="5038" y="2502"/>
                    <a:pt x="4904" y="2336"/>
                    <a:pt x="4904" y="2102"/>
                  </a:cubicBezTo>
                  <a:cubicBezTo>
                    <a:pt x="4904" y="1870"/>
                    <a:pt x="5102" y="1639"/>
                    <a:pt x="5366" y="1635"/>
                  </a:cubicBezTo>
                  <a:lnTo>
                    <a:pt x="5366" y="1635"/>
                  </a:lnTo>
                  <a:cubicBezTo>
                    <a:pt x="4871" y="1221"/>
                    <a:pt x="4252" y="968"/>
                    <a:pt x="3570" y="968"/>
                  </a:cubicBezTo>
                  <a:close/>
                  <a:moveTo>
                    <a:pt x="5938" y="2336"/>
                  </a:moveTo>
                  <a:cubicBezTo>
                    <a:pt x="5938" y="2402"/>
                    <a:pt x="5938" y="2502"/>
                    <a:pt x="5938" y="2603"/>
                  </a:cubicBezTo>
                  <a:cubicBezTo>
                    <a:pt x="5938" y="2869"/>
                    <a:pt x="5905" y="3170"/>
                    <a:pt x="5738" y="3537"/>
                  </a:cubicBezTo>
                  <a:lnTo>
                    <a:pt x="4938" y="5838"/>
                  </a:lnTo>
                  <a:cubicBezTo>
                    <a:pt x="5738" y="5371"/>
                    <a:pt x="6272" y="4537"/>
                    <a:pt x="6272" y="3570"/>
                  </a:cubicBezTo>
                  <a:cubicBezTo>
                    <a:pt x="6272" y="3136"/>
                    <a:pt x="6138" y="2703"/>
                    <a:pt x="5938" y="2336"/>
                  </a:cubicBezTo>
                  <a:close/>
                  <a:moveTo>
                    <a:pt x="1135" y="2502"/>
                  </a:moveTo>
                  <a:cubicBezTo>
                    <a:pt x="968" y="2836"/>
                    <a:pt x="901" y="3203"/>
                    <a:pt x="901" y="3570"/>
                  </a:cubicBezTo>
                  <a:cubicBezTo>
                    <a:pt x="901" y="4604"/>
                    <a:pt x="1502" y="5505"/>
                    <a:pt x="2402" y="5938"/>
                  </a:cubicBezTo>
                  <a:lnTo>
                    <a:pt x="1135" y="2502"/>
                  </a:lnTo>
                  <a:close/>
                  <a:moveTo>
                    <a:pt x="3637" y="3803"/>
                  </a:moveTo>
                  <a:lnTo>
                    <a:pt x="2803" y="6072"/>
                  </a:lnTo>
                  <a:cubicBezTo>
                    <a:pt x="3070" y="6172"/>
                    <a:pt x="3303" y="6205"/>
                    <a:pt x="3570" y="6205"/>
                  </a:cubicBezTo>
                  <a:cubicBezTo>
                    <a:pt x="3904" y="6205"/>
                    <a:pt x="4204" y="6138"/>
                    <a:pt x="4471" y="6038"/>
                  </a:cubicBezTo>
                  <a:cubicBezTo>
                    <a:pt x="4471" y="6038"/>
                    <a:pt x="4471" y="6005"/>
                    <a:pt x="4437" y="6005"/>
                  </a:cubicBezTo>
                  <a:lnTo>
                    <a:pt x="3637" y="3803"/>
                  </a:lnTo>
                  <a:close/>
                  <a:moveTo>
                    <a:pt x="3570" y="434"/>
                  </a:moveTo>
                  <a:cubicBezTo>
                    <a:pt x="5305" y="434"/>
                    <a:pt x="6706" y="1835"/>
                    <a:pt x="6706" y="3570"/>
                  </a:cubicBezTo>
                  <a:cubicBezTo>
                    <a:pt x="6706" y="5304"/>
                    <a:pt x="5305" y="6705"/>
                    <a:pt x="3570" y="6705"/>
                  </a:cubicBezTo>
                  <a:cubicBezTo>
                    <a:pt x="1835" y="6705"/>
                    <a:pt x="434" y="5304"/>
                    <a:pt x="434" y="3570"/>
                  </a:cubicBezTo>
                  <a:cubicBezTo>
                    <a:pt x="434" y="1835"/>
                    <a:pt x="1835" y="434"/>
                    <a:pt x="3570" y="434"/>
                  </a:cubicBezTo>
                  <a:close/>
                  <a:moveTo>
                    <a:pt x="3570" y="1"/>
                  </a:moveTo>
                  <a:cubicBezTo>
                    <a:pt x="1602" y="1"/>
                    <a:pt x="1" y="1602"/>
                    <a:pt x="1" y="3570"/>
                  </a:cubicBezTo>
                  <a:cubicBezTo>
                    <a:pt x="1" y="5538"/>
                    <a:pt x="1602" y="7172"/>
                    <a:pt x="3570" y="7172"/>
                  </a:cubicBezTo>
                  <a:cubicBezTo>
                    <a:pt x="5538" y="7172"/>
                    <a:pt x="7173" y="5538"/>
                    <a:pt x="7173" y="3570"/>
                  </a:cubicBezTo>
                  <a:cubicBezTo>
                    <a:pt x="7173" y="1602"/>
                    <a:pt x="5538" y="1"/>
                    <a:pt x="35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6519150" y="6107150"/>
              <a:ext cx="240200" cy="238650"/>
            </a:xfrm>
            <a:custGeom>
              <a:avLst/>
              <a:gdLst/>
              <a:ahLst/>
              <a:cxnLst/>
              <a:rect l="l" t="t" r="r" b="b"/>
              <a:pathLst>
                <a:path w="9608" h="9546" extrusionOk="0">
                  <a:moveTo>
                    <a:pt x="2669" y="1"/>
                  </a:moveTo>
                  <a:cubicBezTo>
                    <a:pt x="2402" y="1"/>
                    <a:pt x="2135" y="68"/>
                    <a:pt x="1902" y="134"/>
                  </a:cubicBezTo>
                  <a:lnTo>
                    <a:pt x="3436" y="1669"/>
                  </a:lnTo>
                  <a:cubicBezTo>
                    <a:pt x="3670" y="1902"/>
                    <a:pt x="3670" y="2269"/>
                    <a:pt x="3436" y="2503"/>
                  </a:cubicBezTo>
                  <a:lnTo>
                    <a:pt x="2502" y="3470"/>
                  </a:lnTo>
                  <a:cubicBezTo>
                    <a:pt x="2385" y="3587"/>
                    <a:pt x="2235" y="3645"/>
                    <a:pt x="2085" y="3645"/>
                  </a:cubicBezTo>
                  <a:cubicBezTo>
                    <a:pt x="1935" y="3645"/>
                    <a:pt x="1785" y="3587"/>
                    <a:pt x="1668" y="3470"/>
                  </a:cubicBezTo>
                  <a:lnTo>
                    <a:pt x="134" y="1902"/>
                  </a:lnTo>
                  <a:cubicBezTo>
                    <a:pt x="34" y="2169"/>
                    <a:pt x="0" y="2436"/>
                    <a:pt x="0" y="2703"/>
                  </a:cubicBezTo>
                  <a:cubicBezTo>
                    <a:pt x="0" y="4170"/>
                    <a:pt x="1201" y="5371"/>
                    <a:pt x="2669" y="5371"/>
                  </a:cubicBezTo>
                  <a:cubicBezTo>
                    <a:pt x="3136" y="5371"/>
                    <a:pt x="3570" y="5271"/>
                    <a:pt x="3937" y="5071"/>
                  </a:cubicBezTo>
                  <a:lnTo>
                    <a:pt x="7606" y="9341"/>
                  </a:lnTo>
                  <a:cubicBezTo>
                    <a:pt x="7726" y="9479"/>
                    <a:pt x="7874" y="9545"/>
                    <a:pt x="8020" y="9545"/>
                  </a:cubicBezTo>
                  <a:cubicBezTo>
                    <a:pt x="8157" y="9545"/>
                    <a:pt x="8294" y="9487"/>
                    <a:pt x="8406" y="9374"/>
                  </a:cubicBezTo>
                  <a:lnTo>
                    <a:pt x="9374" y="8440"/>
                  </a:lnTo>
                  <a:cubicBezTo>
                    <a:pt x="9607" y="8207"/>
                    <a:pt x="9574" y="7840"/>
                    <a:pt x="9340" y="7606"/>
                  </a:cubicBezTo>
                  <a:lnTo>
                    <a:pt x="5037" y="3937"/>
                  </a:lnTo>
                  <a:cubicBezTo>
                    <a:pt x="5237" y="3570"/>
                    <a:pt x="5371" y="3136"/>
                    <a:pt x="5371" y="2703"/>
                  </a:cubicBezTo>
                  <a:cubicBezTo>
                    <a:pt x="5371" y="1202"/>
                    <a:pt x="4170" y="1"/>
                    <a:pt x="266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5792800" y="5882975"/>
              <a:ext cx="237700" cy="359300"/>
            </a:xfrm>
            <a:custGeom>
              <a:avLst/>
              <a:gdLst/>
              <a:ahLst/>
              <a:cxnLst/>
              <a:rect l="l" t="t" r="r" b="b"/>
              <a:pathLst>
                <a:path w="9508" h="14372" extrusionOk="0">
                  <a:moveTo>
                    <a:pt x="7584" y="0"/>
                  </a:moveTo>
                  <a:cubicBezTo>
                    <a:pt x="7427" y="0"/>
                    <a:pt x="7266" y="20"/>
                    <a:pt x="7105" y="61"/>
                  </a:cubicBezTo>
                  <a:cubicBezTo>
                    <a:pt x="6705" y="161"/>
                    <a:pt x="6338" y="395"/>
                    <a:pt x="6105" y="695"/>
                  </a:cubicBezTo>
                  <a:lnTo>
                    <a:pt x="5538" y="1629"/>
                  </a:lnTo>
                  <a:lnTo>
                    <a:pt x="8773" y="3564"/>
                  </a:lnTo>
                  <a:lnTo>
                    <a:pt x="9340" y="2630"/>
                  </a:lnTo>
                  <a:cubicBezTo>
                    <a:pt x="9474" y="2263"/>
                    <a:pt x="9507" y="1863"/>
                    <a:pt x="9407" y="1429"/>
                  </a:cubicBezTo>
                  <a:cubicBezTo>
                    <a:pt x="9210" y="584"/>
                    <a:pt x="8441" y="0"/>
                    <a:pt x="7584" y="0"/>
                  </a:cubicBezTo>
                  <a:close/>
                  <a:moveTo>
                    <a:pt x="5638" y="4198"/>
                  </a:moveTo>
                  <a:lnTo>
                    <a:pt x="6438" y="4698"/>
                  </a:lnTo>
                  <a:lnTo>
                    <a:pt x="2569" y="11136"/>
                  </a:lnTo>
                  <a:lnTo>
                    <a:pt x="1768" y="10669"/>
                  </a:lnTo>
                  <a:lnTo>
                    <a:pt x="5638" y="4198"/>
                  </a:lnTo>
                  <a:close/>
                  <a:moveTo>
                    <a:pt x="5137" y="2330"/>
                  </a:moveTo>
                  <a:lnTo>
                    <a:pt x="0" y="10869"/>
                  </a:lnTo>
                  <a:lnTo>
                    <a:pt x="100" y="14372"/>
                  </a:lnTo>
                  <a:lnTo>
                    <a:pt x="3236" y="12804"/>
                  </a:lnTo>
                  <a:lnTo>
                    <a:pt x="8373" y="4264"/>
                  </a:lnTo>
                  <a:lnTo>
                    <a:pt x="5137" y="233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6076325" y="5892000"/>
              <a:ext cx="201000" cy="229350"/>
            </a:xfrm>
            <a:custGeom>
              <a:avLst/>
              <a:gdLst/>
              <a:ahLst/>
              <a:cxnLst/>
              <a:rect l="l" t="t" r="r" b="b"/>
              <a:pathLst>
                <a:path w="8040" h="9174" extrusionOk="0">
                  <a:moveTo>
                    <a:pt x="5738" y="801"/>
                  </a:moveTo>
                  <a:cubicBezTo>
                    <a:pt x="5772" y="835"/>
                    <a:pt x="5805" y="868"/>
                    <a:pt x="5838" y="901"/>
                  </a:cubicBezTo>
                  <a:lnTo>
                    <a:pt x="7139" y="2169"/>
                  </a:lnTo>
                  <a:cubicBezTo>
                    <a:pt x="7139" y="2202"/>
                    <a:pt x="7173" y="2236"/>
                    <a:pt x="7206" y="2269"/>
                  </a:cubicBezTo>
                  <a:lnTo>
                    <a:pt x="5738" y="2269"/>
                  </a:lnTo>
                  <a:lnTo>
                    <a:pt x="5738" y="801"/>
                  </a:lnTo>
                  <a:close/>
                  <a:moveTo>
                    <a:pt x="2869" y="4571"/>
                  </a:moveTo>
                  <a:lnTo>
                    <a:pt x="1135" y="6305"/>
                  </a:lnTo>
                  <a:lnTo>
                    <a:pt x="2869" y="8006"/>
                  </a:lnTo>
                  <a:lnTo>
                    <a:pt x="3437" y="7439"/>
                  </a:lnTo>
                  <a:lnTo>
                    <a:pt x="2302" y="6305"/>
                  </a:lnTo>
                  <a:lnTo>
                    <a:pt x="3437" y="5138"/>
                  </a:lnTo>
                  <a:lnTo>
                    <a:pt x="2869" y="4571"/>
                  </a:lnTo>
                  <a:close/>
                  <a:moveTo>
                    <a:pt x="5171" y="4571"/>
                  </a:moveTo>
                  <a:lnTo>
                    <a:pt x="4604" y="5171"/>
                  </a:lnTo>
                  <a:lnTo>
                    <a:pt x="5738" y="6305"/>
                  </a:lnTo>
                  <a:lnTo>
                    <a:pt x="4604" y="7439"/>
                  </a:lnTo>
                  <a:lnTo>
                    <a:pt x="5171" y="8040"/>
                  </a:lnTo>
                  <a:lnTo>
                    <a:pt x="6906" y="6305"/>
                  </a:lnTo>
                  <a:lnTo>
                    <a:pt x="5171" y="4571"/>
                  </a:lnTo>
                  <a:close/>
                  <a:moveTo>
                    <a:pt x="5171" y="568"/>
                  </a:moveTo>
                  <a:lnTo>
                    <a:pt x="5171" y="2869"/>
                  </a:lnTo>
                  <a:lnTo>
                    <a:pt x="7439" y="2869"/>
                  </a:lnTo>
                  <a:cubicBezTo>
                    <a:pt x="7439" y="2903"/>
                    <a:pt x="7473" y="2969"/>
                    <a:pt x="7473" y="3003"/>
                  </a:cubicBezTo>
                  <a:lnTo>
                    <a:pt x="7473" y="8440"/>
                  </a:lnTo>
                  <a:cubicBezTo>
                    <a:pt x="7473" y="8540"/>
                    <a:pt x="7406" y="8607"/>
                    <a:pt x="7306" y="8607"/>
                  </a:cubicBezTo>
                  <a:lnTo>
                    <a:pt x="735" y="8607"/>
                  </a:lnTo>
                  <a:cubicBezTo>
                    <a:pt x="635" y="8607"/>
                    <a:pt x="568" y="8540"/>
                    <a:pt x="568" y="8440"/>
                  </a:cubicBezTo>
                  <a:lnTo>
                    <a:pt x="568" y="701"/>
                  </a:lnTo>
                  <a:cubicBezTo>
                    <a:pt x="568" y="634"/>
                    <a:pt x="635" y="568"/>
                    <a:pt x="735" y="568"/>
                  </a:cubicBezTo>
                  <a:close/>
                  <a:moveTo>
                    <a:pt x="701" y="1"/>
                  </a:moveTo>
                  <a:cubicBezTo>
                    <a:pt x="334" y="1"/>
                    <a:pt x="1" y="301"/>
                    <a:pt x="1" y="701"/>
                  </a:cubicBezTo>
                  <a:lnTo>
                    <a:pt x="1" y="8440"/>
                  </a:lnTo>
                  <a:cubicBezTo>
                    <a:pt x="1" y="8840"/>
                    <a:pt x="334" y="9174"/>
                    <a:pt x="701" y="9174"/>
                  </a:cubicBezTo>
                  <a:lnTo>
                    <a:pt x="7306" y="9174"/>
                  </a:lnTo>
                  <a:cubicBezTo>
                    <a:pt x="7706" y="9174"/>
                    <a:pt x="8040" y="8840"/>
                    <a:pt x="8040" y="8440"/>
                  </a:cubicBezTo>
                  <a:lnTo>
                    <a:pt x="8040" y="3003"/>
                  </a:lnTo>
                  <a:cubicBezTo>
                    <a:pt x="8040" y="2602"/>
                    <a:pt x="7806" y="2069"/>
                    <a:pt x="7539" y="1769"/>
                  </a:cubicBezTo>
                  <a:lnTo>
                    <a:pt x="6239" y="501"/>
                  </a:lnTo>
                  <a:cubicBezTo>
                    <a:pt x="5972" y="201"/>
                    <a:pt x="5405" y="1"/>
                    <a:pt x="5038"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5706900" y="3677925"/>
              <a:ext cx="263550" cy="197650"/>
            </a:xfrm>
            <a:custGeom>
              <a:avLst/>
              <a:gdLst/>
              <a:ahLst/>
              <a:cxnLst/>
              <a:rect l="l" t="t" r="r" b="b"/>
              <a:pathLst>
                <a:path w="10542" h="7906" extrusionOk="0">
                  <a:moveTo>
                    <a:pt x="3970" y="1301"/>
                  </a:moveTo>
                  <a:lnTo>
                    <a:pt x="7239" y="3936"/>
                  </a:lnTo>
                  <a:lnTo>
                    <a:pt x="3970" y="6572"/>
                  </a:lnTo>
                  <a:lnTo>
                    <a:pt x="3970" y="1301"/>
                  </a:lnTo>
                  <a:close/>
                  <a:moveTo>
                    <a:pt x="1969" y="0"/>
                  </a:moveTo>
                  <a:cubicBezTo>
                    <a:pt x="901" y="0"/>
                    <a:pt x="1" y="901"/>
                    <a:pt x="1" y="1968"/>
                  </a:cubicBezTo>
                  <a:lnTo>
                    <a:pt x="1" y="5938"/>
                  </a:lnTo>
                  <a:cubicBezTo>
                    <a:pt x="1" y="7005"/>
                    <a:pt x="901" y="7906"/>
                    <a:pt x="1969" y="7906"/>
                  </a:cubicBezTo>
                  <a:lnTo>
                    <a:pt x="8573" y="7906"/>
                  </a:lnTo>
                  <a:cubicBezTo>
                    <a:pt x="9641" y="7906"/>
                    <a:pt x="10541" y="7005"/>
                    <a:pt x="10541" y="5938"/>
                  </a:cubicBezTo>
                  <a:lnTo>
                    <a:pt x="10541" y="1968"/>
                  </a:lnTo>
                  <a:cubicBezTo>
                    <a:pt x="10541" y="901"/>
                    <a:pt x="9641" y="0"/>
                    <a:pt x="8573"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5378325" y="5274900"/>
              <a:ext cx="139300" cy="139275"/>
            </a:xfrm>
            <a:custGeom>
              <a:avLst/>
              <a:gdLst/>
              <a:ahLst/>
              <a:cxnLst/>
              <a:rect l="l" t="t" r="r" b="b"/>
              <a:pathLst>
                <a:path w="5572" h="5571" extrusionOk="0">
                  <a:moveTo>
                    <a:pt x="4371" y="0"/>
                  </a:moveTo>
                  <a:lnTo>
                    <a:pt x="4004" y="334"/>
                  </a:lnTo>
                  <a:lnTo>
                    <a:pt x="5238" y="1568"/>
                  </a:lnTo>
                  <a:lnTo>
                    <a:pt x="5571" y="1201"/>
                  </a:lnTo>
                  <a:lnTo>
                    <a:pt x="4371" y="0"/>
                  </a:lnTo>
                  <a:close/>
                  <a:moveTo>
                    <a:pt x="3670" y="701"/>
                  </a:moveTo>
                  <a:lnTo>
                    <a:pt x="1735" y="868"/>
                  </a:lnTo>
                  <a:cubicBezTo>
                    <a:pt x="1735" y="2435"/>
                    <a:pt x="1" y="4704"/>
                    <a:pt x="1" y="4704"/>
                  </a:cubicBezTo>
                  <a:lnTo>
                    <a:pt x="301" y="5004"/>
                  </a:lnTo>
                  <a:lnTo>
                    <a:pt x="1769" y="3503"/>
                  </a:lnTo>
                  <a:cubicBezTo>
                    <a:pt x="1769" y="3436"/>
                    <a:pt x="1735" y="3369"/>
                    <a:pt x="1735" y="3303"/>
                  </a:cubicBezTo>
                  <a:cubicBezTo>
                    <a:pt x="1735" y="3036"/>
                    <a:pt x="1969" y="2802"/>
                    <a:pt x="2269" y="2802"/>
                  </a:cubicBezTo>
                  <a:cubicBezTo>
                    <a:pt x="2569" y="2802"/>
                    <a:pt x="2803" y="3036"/>
                    <a:pt x="2803" y="3303"/>
                  </a:cubicBezTo>
                  <a:cubicBezTo>
                    <a:pt x="2803" y="3603"/>
                    <a:pt x="2569" y="3836"/>
                    <a:pt x="2269" y="3836"/>
                  </a:cubicBezTo>
                  <a:cubicBezTo>
                    <a:pt x="2202" y="3836"/>
                    <a:pt x="2136" y="3836"/>
                    <a:pt x="2069" y="3803"/>
                  </a:cubicBezTo>
                  <a:lnTo>
                    <a:pt x="601" y="5271"/>
                  </a:lnTo>
                  <a:lnTo>
                    <a:pt x="868" y="5571"/>
                  </a:lnTo>
                  <a:cubicBezTo>
                    <a:pt x="868" y="5571"/>
                    <a:pt x="3136" y="3836"/>
                    <a:pt x="4704" y="3836"/>
                  </a:cubicBezTo>
                  <a:lnTo>
                    <a:pt x="4871" y="1902"/>
                  </a:lnTo>
                  <a:lnTo>
                    <a:pt x="3670" y="7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5614325" y="5110600"/>
              <a:ext cx="186000" cy="179325"/>
            </a:xfrm>
            <a:custGeom>
              <a:avLst/>
              <a:gdLst/>
              <a:ahLst/>
              <a:cxnLst/>
              <a:rect l="l" t="t" r="r" b="b"/>
              <a:pathLst>
                <a:path w="7440" h="7173" extrusionOk="0">
                  <a:moveTo>
                    <a:pt x="3737" y="1"/>
                  </a:moveTo>
                  <a:cubicBezTo>
                    <a:pt x="1735" y="1"/>
                    <a:pt x="2136" y="1936"/>
                    <a:pt x="2136" y="2236"/>
                  </a:cubicBezTo>
                  <a:cubicBezTo>
                    <a:pt x="1836" y="2503"/>
                    <a:pt x="2036" y="3270"/>
                    <a:pt x="2336" y="3270"/>
                  </a:cubicBezTo>
                  <a:cubicBezTo>
                    <a:pt x="2469" y="3970"/>
                    <a:pt x="3003" y="4504"/>
                    <a:pt x="3003" y="4504"/>
                  </a:cubicBezTo>
                  <a:cubicBezTo>
                    <a:pt x="3003" y="4504"/>
                    <a:pt x="3003" y="5005"/>
                    <a:pt x="2803" y="5038"/>
                  </a:cubicBezTo>
                  <a:cubicBezTo>
                    <a:pt x="2236" y="5138"/>
                    <a:pt x="1" y="6105"/>
                    <a:pt x="1" y="7173"/>
                  </a:cubicBezTo>
                  <a:lnTo>
                    <a:pt x="7440" y="7173"/>
                  </a:lnTo>
                  <a:cubicBezTo>
                    <a:pt x="7440" y="6105"/>
                    <a:pt x="5238" y="5138"/>
                    <a:pt x="4638" y="5038"/>
                  </a:cubicBezTo>
                  <a:cubicBezTo>
                    <a:pt x="4471" y="5005"/>
                    <a:pt x="4471" y="4504"/>
                    <a:pt x="4471" y="4504"/>
                  </a:cubicBezTo>
                  <a:cubicBezTo>
                    <a:pt x="4471" y="4504"/>
                    <a:pt x="5004" y="3970"/>
                    <a:pt x="5105" y="3270"/>
                  </a:cubicBezTo>
                  <a:cubicBezTo>
                    <a:pt x="5438" y="3270"/>
                    <a:pt x="5638" y="2503"/>
                    <a:pt x="5305" y="2236"/>
                  </a:cubicBezTo>
                  <a:cubicBezTo>
                    <a:pt x="5338" y="1936"/>
                    <a:pt x="5705" y="1"/>
                    <a:pt x="3737"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5051425" y="5419175"/>
              <a:ext cx="174325" cy="174300"/>
            </a:xfrm>
            <a:custGeom>
              <a:avLst/>
              <a:gdLst/>
              <a:ahLst/>
              <a:cxnLst/>
              <a:rect l="l" t="t" r="r" b="b"/>
              <a:pathLst>
                <a:path w="6973" h="6972" extrusionOk="0">
                  <a:moveTo>
                    <a:pt x="2202" y="767"/>
                  </a:moveTo>
                  <a:lnTo>
                    <a:pt x="2202" y="767"/>
                  </a:lnTo>
                  <a:cubicBezTo>
                    <a:pt x="1969" y="1068"/>
                    <a:pt x="1769" y="1434"/>
                    <a:pt x="1635" y="1868"/>
                  </a:cubicBezTo>
                  <a:lnTo>
                    <a:pt x="935" y="1868"/>
                  </a:lnTo>
                  <a:cubicBezTo>
                    <a:pt x="1068" y="1701"/>
                    <a:pt x="1202" y="1501"/>
                    <a:pt x="1368" y="1368"/>
                  </a:cubicBezTo>
                  <a:cubicBezTo>
                    <a:pt x="1602" y="1101"/>
                    <a:pt x="1869" y="934"/>
                    <a:pt x="2202" y="767"/>
                  </a:cubicBezTo>
                  <a:close/>
                  <a:moveTo>
                    <a:pt x="3270" y="500"/>
                  </a:moveTo>
                  <a:lnTo>
                    <a:pt x="3270" y="1868"/>
                  </a:lnTo>
                  <a:lnTo>
                    <a:pt x="2136" y="1868"/>
                  </a:lnTo>
                  <a:cubicBezTo>
                    <a:pt x="2202" y="1668"/>
                    <a:pt x="2302" y="1468"/>
                    <a:pt x="2403" y="1268"/>
                  </a:cubicBezTo>
                  <a:cubicBezTo>
                    <a:pt x="2569" y="1001"/>
                    <a:pt x="2769" y="801"/>
                    <a:pt x="2936" y="667"/>
                  </a:cubicBezTo>
                  <a:cubicBezTo>
                    <a:pt x="3070" y="601"/>
                    <a:pt x="3170" y="534"/>
                    <a:pt x="3270" y="500"/>
                  </a:cubicBezTo>
                  <a:close/>
                  <a:moveTo>
                    <a:pt x="3737" y="500"/>
                  </a:moveTo>
                  <a:cubicBezTo>
                    <a:pt x="3837" y="534"/>
                    <a:pt x="3937" y="601"/>
                    <a:pt x="4037" y="667"/>
                  </a:cubicBezTo>
                  <a:cubicBezTo>
                    <a:pt x="4237" y="801"/>
                    <a:pt x="4437" y="1001"/>
                    <a:pt x="4571" y="1268"/>
                  </a:cubicBezTo>
                  <a:cubicBezTo>
                    <a:pt x="4671" y="1434"/>
                    <a:pt x="4771" y="1635"/>
                    <a:pt x="4838" y="1868"/>
                  </a:cubicBezTo>
                  <a:lnTo>
                    <a:pt x="3737" y="1868"/>
                  </a:lnTo>
                  <a:lnTo>
                    <a:pt x="3737" y="500"/>
                  </a:lnTo>
                  <a:close/>
                  <a:moveTo>
                    <a:pt x="4804" y="767"/>
                  </a:moveTo>
                  <a:lnTo>
                    <a:pt x="4804" y="767"/>
                  </a:lnTo>
                  <a:cubicBezTo>
                    <a:pt x="5104" y="901"/>
                    <a:pt x="5371" y="1101"/>
                    <a:pt x="5638" y="1368"/>
                  </a:cubicBezTo>
                  <a:cubicBezTo>
                    <a:pt x="5772" y="1501"/>
                    <a:pt x="5938" y="1701"/>
                    <a:pt x="6038" y="1868"/>
                  </a:cubicBezTo>
                  <a:lnTo>
                    <a:pt x="5338" y="1868"/>
                  </a:lnTo>
                  <a:cubicBezTo>
                    <a:pt x="5205" y="1434"/>
                    <a:pt x="5038" y="1068"/>
                    <a:pt x="4804" y="767"/>
                  </a:cubicBezTo>
                  <a:close/>
                  <a:moveTo>
                    <a:pt x="1535" y="2335"/>
                  </a:moveTo>
                  <a:cubicBezTo>
                    <a:pt x="1469" y="2635"/>
                    <a:pt x="1435" y="2936"/>
                    <a:pt x="1402" y="3269"/>
                  </a:cubicBezTo>
                  <a:lnTo>
                    <a:pt x="501" y="3269"/>
                  </a:lnTo>
                  <a:cubicBezTo>
                    <a:pt x="501" y="2936"/>
                    <a:pt x="601" y="2635"/>
                    <a:pt x="701" y="2335"/>
                  </a:cubicBezTo>
                  <a:close/>
                  <a:moveTo>
                    <a:pt x="3270" y="2335"/>
                  </a:moveTo>
                  <a:lnTo>
                    <a:pt x="3270" y="3269"/>
                  </a:lnTo>
                  <a:lnTo>
                    <a:pt x="1869" y="3269"/>
                  </a:lnTo>
                  <a:cubicBezTo>
                    <a:pt x="1902" y="2936"/>
                    <a:pt x="1936" y="2635"/>
                    <a:pt x="2002" y="2335"/>
                  </a:cubicBezTo>
                  <a:close/>
                  <a:moveTo>
                    <a:pt x="5004" y="2335"/>
                  </a:moveTo>
                  <a:cubicBezTo>
                    <a:pt x="5071" y="2635"/>
                    <a:pt x="5104" y="2936"/>
                    <a:pt x="5104" y="3269"/>
                  </a:cubicBezTo>
                  <a:lnTo>
                    <a:pt x="3737" y="3269"/>
                  </a:lnTo>
                  <a:lnTo>
                    <a:pt x="3737" y="2335"/>
                  </a:lnTo>
                  <a:close/>
                  <a:moveTo>
                    <a:pt x="6272" y="2335"/>
                  </a:moveTo>
                  <a:cubicBezTo>
                    <a:pt x="6405" y="2635"/>
                    <a:pt x="6472" y="2936"/>
                    <a:pt x="6505" y="3269"/>
                  </a:cubicBezTo>
                  <a:lnTo>
                    <a:pt x="5571" y="3269"/>
                  </a:lnTo>
                  <a:cubicBezTo>
                    <a:pt x="5571" y="2936"/>
                    <a:pt x="5538" y="2635"/>
                    <a:pt x="5471" y="2335"/>
                  </a:cubicBezTo>
                  <a:close/>
                  <a:moveTo>
                    <a:pt x="1402" y="3736"/>
                  </a:moveTo>
                  <a:cubicBezTo>
                    <a:pt x="1435" y="4070"/>
                    <a:pt x="1469" y="4370"/>
                    <a:pt x="1535" y="4670"/>
                  </a:cubicBezTo>
                  <a:lnTo>
                    <a:pt x="701" y="4670"/>
                  </a:lnTo>
                  <a:cubicBezTo>
                    <a:pt x="568" y="4370"/>
                    <a:pt x="501" y="4036"/>
                    <a:pt x="501" y="3736"/>
                  </a:cubicBezTo>
                  <a:close/>
                  <a:moveTo>
                    <a:pt x="3270" y="3736"/>
                  </a:moveTo>
                  <a:lnTo>
                    <a:pt x="3270" y="4670"/>
                  </a:lnTo>
                  <a:lnTo>
                    <a:pt x="2002" y="4670"/>
                  </a:lnTo>
                  <a:cubicBezTo>
                    <a:pt x="1936" y="4370"/>
                    <a:pt x="1902" y="4036"/>
                    <a:pt x="1869" y="3736"/>
                  </a:cubicBezTo>
                  <a:close/>
                  <a:moveTo>
                    <a:pt x="5104" y="3736"/>
                  </a:moveTo>
                  <a:cubicBezTo>
                    <a:pt x="5104" y="4036"/>
                    <a:pt x="5071" y="4370"/>
                    <a:pt x="5004" y="4670"/>
                  </a:cubicBezTo>
                  <a:lnTo>
                    <a:pt x="3737" y="4670"/>
                  </a:lnTo>
                  <a:lnTo>
                    <a:pt x="3737" y="3736"/>
                  </a:lnTo>
                  <a:close/>
                  <a:moveTo>
                    <a:pt x="6505" y="3736"/>
                  </a:moveTo>
                  <a:cubicBezTo>
                    <a:pt x="6472" y="4036"/>
                    <a:pt x="6405" y="4370"/>
                    <a:pt x="6272" y="4670"/>
                  </a:cubicBezTo>
                  <a:lnTo>
                    <a:pt x="5471" y="4670"/>
                  </a:lnTo>
                  <a:cubicBezTo>
                    <a:pt x="5538" y="4370"/>
                    <a:pt x="5571" y="4070"/>
                    <a:pt x="5571" y="3736"/>
                  </a:cubicBezTo>
                  <a:close/>
                  <a:moveTo>
                    <a:pt x="6038" y="5104"/>
                  </a:moveTo>
                  <a:cubicBezTo>
                    <a:pt x="5938" y="5304"/>
                    <a:pt x="5772" y="5471"/>
                    <a:pt x="5638" y="5637"/>
                  </a:cubicBezTo>
                  <a:cubicBezTo>
                    <a:pt x="5371" y="5871"/>
                    <a:pt x="5104" y="6071"/>
                    <a:pt x="4804" y="6205"/>
                  </a:cubicBezTo>
                  <a:cubicBezTo>
                    <a:pt x="5038" y="5904"/>
                    <a:pt x="5205" y="5537"/>
                    <a:pt x="5338" y="5104"/>
                  </a:cubicBezTo>
                  <a:close/>
                  <a:moveTo>
                    <a:pt x="1635" y="5137"/>
                  </a:moveTo>
                  <a:cubicBezTo>
                    <a:pt x="1769" y="5537"/>
                    <a:pt x="1969" y="5938"/>
                    <a:pt x="2202" y="6238"/>
                  </a:cubicBezTo>
                  <a:cubicBezTo>
                    <a:pt x="1869" y="6071"/>
                    <a:pt x="1602" y="5871"/>
                    <a:pt x="1368" y="5637"/>
                  </a:cubicBezTo>
                  <a:cubicBezTo>
                    <a:pt x="1202" y="5471"/>
                    <a:pt x="1068" y="5304"/>
                    <a:pt x="935" y="5137"/>
                  </a:cubicBezTo>
                  <a:close/>
                  <a:moveTo>
                    <a:pt x="3270" y="5137"/>
                  </a:moveTo>
                  <a:lnTo>
                    <a:pt x="3270" y="6471"/>
                  </a:lnTo>
                  <a:cubicBezTo>
                    <a:pt x="3170" y="6438"/>
                    <a:pt x="3036" y="6405"/>
                    <a:pt x="2936" y="6338"/>
                  </a:cubicBezTo>
                  <a:cubicBezTo>
                    <a:pt x="2769" y="6205"/>
                    <a:pt x="2569" y="5971"/>
                    <a:pt x="2403" y="5738"/>
                  </a:cubicBezTo>
                  <a:cubicBezTo>
                    <a:pt x="2302" y="5537"/>
                    <a:pt x="2202" y="5337"/>
                    <a:pt x="2136" y="5137"/>
                  </a:cubicBezTo>
                  <a:close/>
                  <a:moveTo>
                    <a:pt x="4871" y="5104"/>
                  </a:moveTo>
                  <a:cubicBezTo>
                    <a:pt x="4771" y="5337"/>
                    <a:pt x="4671" y="5537"/>
                    <a:pt x="4571" y="5738"/>
                  </a:cubicBezTo>
                  <a:cubicBezTo>
                    <a:pt x="4437" y="5971"/>
                    <a:pt x="4237" y="6205"/>
                    <a:pt x="4037" y="6338"/>
                  </a:cubicBezTo>
                  <a:cubicBezTo>
                    <a:pt x="3937" y="6405"/>
                    <a:pt x="3837" y="6438"/>
                    <a:pt x="3737" y="6471"/>
                  </a:cubicBezTo>
                  <a:lnTo>
                    <a:pt x="3737" y="5104"/>
                  </a:lnTo>
                  <a:close/>
                  <a:moveTo>
                    <a:pt x="3503" y="0"/>
                  </a:moveTo>
                  <a:cubicBezTo>
                    <a:pt x="1569" y="0"/>
                    <a:pt x="1" y="1568"/>
                    <a:pt x="1" y="3503"/>
                  </a:cubicBezTo>
                  <a:cubicBezTo>
                    <a:pt x="1" y="5437"/>
                    <a:pt x="1569" y="6972"/>
                    <a:pt x="3503" y="6972"/>
                  </a:cubicBezTo>
                  <a:cubicBezTo>
                    <a:pt x="5438" y="6972"/>
                    <a:pt x="6972" y="5437"/>
                    <a:pt x="6972" y="3503"/>
                  </a:cubicBezTo>
                  <a:cubicBezTo>
                    <a:pt x="6972" y="1568"/>
                    <a:pt x="5405" y="0"/>
                    <a:pt x="350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5568475" y="4329225"/>
              <a:ext cx="145125" cy="155125"/>
            </a:xfrm>
            <a:custGeom>
              <a:avLst/>
              <a:gdLst/>
              <a:ahLst/>
              <a:cxnLst/>
              <a:rect l="l" t="t" r="r" b="b"/>
              <a:pathLst>
                <a:path w="5805" h="6205" extrusionOk="0">
                  <a:moveTo>
                    <a:pt x="1568" y="1935"/>
                  </a:moveTo>
                  <a:lnTo>
                    <a:pt x="1568" y="2335"/>
                  </a:lnTo>
                  <a:lnTo>
                    <a:pt x="4270" y="2335"/>
                  </a:lnTo>
                  <a:lnTo>
                    <a:pt x="4270" y="1935"/>
                  </a:lnTo>
                  <a:close/>
                  <a:moveTo>
                    <a:pt x="1568" y="2736"/>
                  </a:moveTo>
                  <a:lnTo>
                    <a:pt x="1568" y="3102"/>
                  </a:lnTo>
                  <a:lnTo>
                    <a:pt x="4270" y="3102"/>
                  </a:lnTo>
                  <a:lnTo>
                    <a:pt x="4270" y="2736"/>
                  </a:lnTo>
                  <a:close/>
                  <a:moveTo>
                    <a:pt x="1568" y="3503"/>
                  </a:moveTo>
                  <a:lnTo>
                    <a:pt x="1568" y="3870"/>
                  </a:lnTo>
                  <a:lnTo>
                    <a:pt x="4270" y="3870"/>
                  </a:lnTo>
                  <a:lnTo>
                    <a:pt x="4270" y="3503"/>
                  </a:lnTo>
                  <a:close/>
                  <a:moveTo>
                    <a:pt x="1568" y="4270"/>
                  </a:moveTo>
                  <a:lnTo>
                    <a:pt x="1568" y="4670"/>
                  </a:lnTo>
                  <a:lnTo>
                    <a:pt x="4270" y="4670"/>
                  </a:lnTo>
                  <a:lnTo>
                    <a:pt x="4270" y="4270"/>
                  </a:lnTo>
                  <a:close/>
                  <a:moveTo>
                    <a:pt x="5037" y="801"/>
                  </a:moveTo>
                  <a:lnTo>
                    <a:pt x="5037" y="5437"/>
                  </a:lnTo>
                  <a:lnTo>
                    <a:pt x="767" y="5437"/>
                  </a:lnTo>
                  <a:lnTo>
                    <a:pt x="767" y="801"/>
                  </a:lnTo>
                  <a:close/>
                  <a:moveTo>
                    <a:pt x="601" y="0"/>
                  </a:moveTo>
                  <a:cubicBezTo>
                    <a:pt x="267" y="0"/>
                    <a:pt x="0" y="267"/>
                    <a:pt x="0" y="601"/>
                  </a:cubicBezTo>
                  <a:lnTo>
                    <a:pt x="0" y="5638"/>
                  </a:lnTo>
                  <a:cubicBezTo>
                    <a:pt x="0" y="5938"/>
                    <a:pt x="267" y="6205"/>
                    <a:pt x="601" y="6205"/>
                  </a:cubicBezTo>
                  <a:lnTo>
                    <a:pt x="5237" y="6205"/>
                  </a:lnTo>
                  <a:cubicBezTo>
                    <a:pt x="5538" y="6205"/>
                    <a:pt x="5804" y="5938"/>
                    <a:pt x="5804" y="5638"/>
                  </a:cubicBezTo>
                  <a:lnTo>
                    <a:pt x="5804" y="601"/>
                  </a:lnTo>
                  <a:cubicBezTo>
                    <a:pt x="5804" y="267"/>
                    <a:pt x="5538" y="0"/>
                    <a:pt x="52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5686875" y="3407725"/>
              <a:ext cx="160150" cy="175150"/>
            </a:xfrm>
            <a:custGeom>
              <a:avLst/>
              <a:gdLst/>
              <a:ahLst/>
              <a:cxnLst/>
              <a:rect l="l" t="t" r="r" b="b"/>
              <a:pathLst>
                <a:path w="6406" h="7006" extrusionOk="0">
                  <a:moveTo>
                    <a:pt x="4571" y="1"/>
                  </a:moveTo>
                  <a:cubicBezTo>
                    <a:pt x="3403" y="1935"/>
                    <a:pt x="2503" y="968"/>
                    <a:pt x="1168" y="2369"/>
                  </a:cubicBezTo>
                  <a:cubicBezTo>
                    <a:pt x="1" y="3570"/>
                    <a:pt x="401" y="5037"/>
                    <a:pt x="1402" y="5538"/>
                  </a:cubicBezTo>
                  <a:cubicBezTo>
                    <a:pt x="2369" y="5037"/>
                    <a:pt x="3370" y="3903"/>
                    <a:pt x="4104" y="2302"/>
                  </a:cubicBezTo>
                  <a:lnTo>
                    <a:pt x="4104" y="2302"/>
                  </a:lnTo>
                  <a:cubicBezTo>
                    <a:pt x="4104" y="2303"/>
                    <a:pt x="4771" y="4337"/>
                    <a:pt x="2736" y="6305"/>
                  </a:cubicBezTo>
                  <a:cubicBezTo>
                    <a:pt x="3057" y="6679"/>
                    <a:pt x="3445" y="6851"/>
                    <a:pt x="3842" y="6851"/>
                  </a:cubicBezTo>
                  <a:cubicBezTo>
                    <a:pt x="4685" y="6851"/>
                    <a:pt x="5565" y="6074"/>
                    <a:pt x="5905" y="4804"/>
                  </a:cubicBezTo>
                  <a:cubicBezTo>
                    <a:pt x="6406" y="2803"/>
                    <a:pt x="5071" y="734"/>
                    <a:pt x="4571" y="1"/>
                  </a:cubicBezTo>
                  <a:close/>
                  <a:moveTo>
                    <a:pt x="3937" y="3470"/>
                  </a:moveTo>
                  <a:cubicBezTo>
                    <a:pt x="2536" y="5971"/>
                    <a:pt x="501" y="6572"/>
                    <a:pt x="335" y="6605"/>
                  </a:cubicBezTo>
                  <a:cubicBezTo>
                    <a:pt x="335" y="6639"/>
                    <a:pt x="368" y="7006"/>
                    <a:pt x="835" y="7006"/>
                  </a:cubicBezTo>
                  <a:cubicBezTo>
                    <a:pt x="1202" y="7006"/>
                    <a:pt x="3003" y="6038"/>
                    <a:pt x="3937" y="347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5478400" y="4617750"/>
              <a:ext cx="162650" cy="162650"/>
            </a:xfrm>
            <a:custGeom>
              <a:avLst/>
              <a:gdLst/>
              <a:ahLst/>
              <a:cxnLst/>
              <a:rect l="l" t="t" r="r" b="b"/>
              <a:pathLst>
                <a:path w="6506" h="6506" extrusionOk="0">
                  <a:moveTo>
                    <a:pt x="3270" y="1"/>
                  </a:moveTo>
                  <a:cubicBezTo>
                    <a:pt x="2869" y="1"/>
                    <a:pt x="2502" y="68"/>
                    <a:pt x="2169" y="168"/>
                  </a:cubicBezTo>
                  <a:lnTo>
                    <a:pt x="4471" y="2503"/>
                  </a:lnTo>
                  <a:lnTo>
                    <a:pt x="4471" y="234"/>
                  </a:lnTo>
                  <a:cubicBezTo>
                    <a:pt x="4104" y="68"/>
                    <a:pt x="3703" y="1"/>
                    <a:pt x="3270" y="1"/>
                  </a:cubicBezTo>
                  <a:close/>
                  <a:moveTo>
                    <a:pt x="1702" y="401"/>
                  </a:moveTo>
                  <a:cubicBezTo>
                    <a:pt x="701" y="935"/>
                    <a:pt x="1" y="2002"/>
                    <a:pt x="1" y="3236"/>
                  </a:cubicBezTo>
                  <a:cubicBezTo>
                    <a:pt x="1" y="3503"/>
                    <a:pt x="34" y="3770"/>
                    <a:pt x="101" y="4037"/>
                  </a:cubicBezTo>
                  <a:lnTo>
                    <a:pt x="2736" y="1402"/>
                  </a:lnTo>
                  <a:lnTo>
                    <a:pt x="1702" y="401"/>
                  </a:lnTo>
                  <a:close/>
                  <a:moveTo>
                    <a:pt x="4904" y="434"/>
                  </a:moveTo>
                  <a:lnTo>
                    <a:pt x="4904" y="4471"/>
                  </a:lnTo>
                  <a:lnTo>
                    <a:pt x="6272" y="4471"/>
                  </a:lnTo>
                  <a:cubicBezTo>
                    <a:pt x="6439" y="4070"/>
                    <a:pt x="6505" y="3670"/>
                    <a:pt x="6505" y="3236"/>
                  </a:cubicBezTo>
                  <a:cubicBezTo>
                    <a:pt x="6505" y="2036"/>
                    <a:pt x="5872" y="1002"/>
                    <a:pt x="4904" y="434"/>
                  </a:cubicBezTo>
                  <a:close/>
                  <a:moveTo>
                    <a:pt x="1635" y="3170"/>
                  </a:moveTo>
                  <a:lnTo>
                    <a:pt x="301" y="4537"/>
                  </a:lnTo>
                  <a:cubicBezTo>
                    <a:pt x="568" y="5171"/>
                    <a:pt x="1035" y="5705"/>
                    <a:pt x="1635" y="6072"/>
                  </a:cubicBezTo>
                  <a:lnTo>
                    <a:pt x="1635" y="3170"/>
                  </a:lnTo>
                  <a:close/>
                  <a:moveTo>
                    <a:pt x="2035" y="4871"/>
                  </a:moveTo>
                  <a:lnTo>
                    <a:pt x="2035" y="6272"/>
                  </a:lnTo>
                  <a:cubicBezTo>
                    <a:pt x="2436" y="6405"/>
                    <a:pt x="2836" y="6505"/>
                    <a:pt x="3270" y="6505"/>
                  </a:cubicBezTo>
                  <a:cubicBezTo>
                    <a:pt x="4471" y="6505"/>
                    <a:pt x="5505" y="5838"/>
                    <a:pt x="6072" y="487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5197375" y="5055575"/>
              <a:ext cx="151800" cy="132625"/>
            </a:xfrm>
            <a:custGeom>
              <a:avLst/>
              <a:gdLst/>
              <a:ahLst/>
              <a:cxnLst/>
              <a:rect l="l" t="t" r="r" b="b"/>
              <a:pathLst>
                <a:path w="6072" h="5305" extrusionOk="0">
                  <a:moveTo>
                    <a:pt x="1535" y="0"/>
                  </a:moveTo>
                  <a:lnTo>
                    <a:pt x="1535" y="768"/>
                  </a:lnTo>
                  <a:lnTo>
                    <a:pt x="4537" y="768"/>
                  </a:lnTo>
                  <a:lnTo>
                    <a:pt x="4537" y="0"/>
                  </a:lnTo>
                  <a:close/>
                  <a:moveTo>
                    <a:pt x="5504" y="1435"/>
                  </a:moveTo>
                  <a:cubicBezTo>
                    <a:pt x="5638" y="1435"/>
                    <a:pt x="5771" y="1568"/>
                    <a:pt x="5771" y="1735"/>
                  </a:cubicBezTo>
                  <a:cubicBezTo>
                    <a:pt x="5771" y="1868"/>
                    <a:pt x="5671" y="2002"/>
                    <a:pt x="5504" y="2002"/>
                  </a:cubicBezTo>
                  <a:cubicBezTo>
                    <a:pt x="5337" y="2002"/>
                    <a:pt x="5237" y="1868"/>
                    <a:pt x="5237" y="1735"/>
                  </a:cubicBezTo>
                  <a:cubicBezTo>
                    <a:pt x="5237" y="1568"/>
                    <a:pt x="5337" y="1435"/>
                    <a:pt x="5504" y="1435"/>
                  </a:cubicBezTo>
                  <a:close/>
                  <a:moveTo>
                    <a:pt x="4170" y="3036"/>
                  </a:moveTo>
                  <a:lnTo>
                    <a:pt x="4170" y="4937"/>
                  </a:lnTo>
                  <a:lnTo>
                    <a:pt x="1902" y="4937"/>
                  </a:lnTo>
                  <a:lnTo>
                    <a:pt x="1902" y="3036"/>
                  </a:lnTo>
                  <a:close/>
                  <a:moveTo>
                    <a:pt x="401" y="1168"/>
                  </a:moveTo>
                  <a:cubicBezTo>
                    <a:pt x="167" y="1168"/>
                    <a:pt x="0" y="1335"/>
                    <a:pt x="0" y="1535"/>
                  </a:cubicBezTo>
                  <a:lnTo>
                    <a:pt x="0" y="3436"/>
                  </a:lnTo>
                  <a:cubicBezTo>
                    <a:pt x="0" y="3636"/>
                    <a:pt x="167" y="3803"/>
                    <a:pt x="401" y="3803"/>
                  </a:cubicBezTo>
                  <a:lnTo>
                    <a:pt x="1535" y="3803"/>
                  </a:lnTo>
                  <a:lnTo>
                    <a:pt x="1535" y="5304"/>
                  </a:lnTo>
                  <a:lnTo>
                    <a:pt x="4537" y="5304"/>
                  </a:lnTo>
                  <a:lnTo>
                    <a:pt x="4537" y="3803"/>
                  </a:lnTo>
                  <a:lnTo>
                    <a:pt x="5671" y="3803"/>
                  </a:lnTo>
                  <a:cubicBezTo>
                    <a:pt x="5905" y="3803"/>
                    <a:pt x="6071" y="3636"/>
                    <a:pt x="6071" y="3436"/>
                  </a:cubicBezTo>
                  <a:lnTo>
                    <a:pt x="6071" y="1535"/>
                  </a:lnTo>
                  <a:cubicBezTo>
                    <a:pt x="6071" y="1335"/>
                    <a:pt x="5905" y="1168"/>
                    <a:pt x="5704" y="116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5430025" y="4932975"/>
              <a:ext cx="151800" cy="150975"/>
            </a:xfrm>
            <a:custGeom>
              <a:avLst/>
              <a:gdLst/>
              <a:ahLst/>
              <a:cxnLst/>
              <a:rect l="l" t="t" r="r" b="b"/>
              <a:pathLst>
                <a:path w="6072" h="6039" extrusionOk="0">
                  <a:moveTo>
                    <a:pt x="2670" y="1"/>
                  </a:moveTo>
                  <a:cubicBezTo>
                    <a:pt x="1602" y="134"/>
                    <a:pt x="735" y="801"/>
                    <a:pt x="301" y="1702"/>
                  </a:cubicBezTo>
                  <a:lnTo>
                    <a:pt x="1369" y="2069"/>
                  </a:lnTo>
                  <a:cubicBezTo>
                    <a:pt x="1635" y="1602"/>
                    <a:pt x="2102" y="1268"/>
                    <a:pt x="2670" y="1135"/>
                  </a:cubicBezTo>
                  <a:lnTo>
                    <a:pt x="2670" y="1"/>
                  </a:lnTo>
                  <a:close/>
                  <a:moveTo>
                    <a:pt x="3403" y="1"/>
                  </a:moveTo>
                  <a:lnTo>
                    <a:pt x="3403" y="1135"/>
                  </a:lnTo>
                  <a:cubicBezTo>
                    <a:pt x="3970" y="1268"/>
                    <a:pt x="4404" y="1602"/>
                    <a:pt x="4671" y="2069"/>
                  </a:cubicBezTo>
                  <a:lnTo>
                    <a:pt x="5772" y="1702"/>
                  </a:lnTo>
                  <a:cubicBezTo>
                    <a:pt x="5338" y="801"/>
                    <a:pt x="4471" y="134"/>
                    <a:pt x="3403" y="1"/>
                  </a:cubicBezTo>
                  <a:close/>
                  <a:moveTo>
                    <a:pt x="6005" y="2436"/>
                  </a:moveTo>
                  <a:lnTo>
                    <a:pt x="4938" y="2803"/>
                  </a:lnTo>
                  <a:cubicBezTo>
                    <a:pt x="4938" y="2870"/>
                    <a:pt x="4938" y="2936"/>
                    <a:pt x="4938" y="3003"/>
                  </a:cubicBezTo>
                  <a:cubicBezTo>
                    <a:pt x="4938" y="3503"/>
                    <a:pt x="4738" y="3937"/>
                    <a:pt x="4437" y="4271"/>
                  </a:cubicBezTo>
                  <a:lnTo>
                    <a:pt x="5105" y="5205"/>
                  </a:lnTo>
                  <a:cubicBezTo>
                    <a:pt x="5705" y="4671"/>
                    <a:pt x="6072" y="3870"/>
                    <a:pt x="6072" y="3003"/>
                  </a:cubicBezTo>
                  <a:cubicBezTo>
                    <a:pt x="6072" y="2803"/>
                    <a:pt x="6072" y="2636"/>
                    <a:pt x="6005" y="2436"/>
                  </a:cubicBezTo>
                  <a:close/>
                  <a:moveTo>
                    <a:pt x="68" y="2436"/>
                  </a:moveTo>
                  <a:cubicBezTo>
                    <a:pt x="34" y="2636"/>
                    <a:pt x="1" y="2803"/>
                    <a:pt x="1" y="3003"/>
                  </a:cubicBezTo>
                  <a:cubicBezTo>
                    <a:pt x="1" y="3870"/>
                    <a:pt x="368" y="4671"/>
                    <a:pt x="968" y="5238"/>
                  </a:cubicBezTo>
                  <a:lnTo>
                    <a:pt x="1635" y="4304"/>
                  </a:lnTo>
                  <a:cubicBezTo>
                    <a:pt x="1335" y="3937"/>
                    <a:pt x="1135" y="3503"/>
                    <a:pt x="1135" y="3003"/>
                  </a:cubicBezTo>
                  <a:cubicBezTo>
                    <a:pt x="1135" y="2936"/>
                    <a:pt x="1135" y="2870"/>
                    <a:pt x="1135" y="2803"/>
                  </a:cubicBezTo>
                  <a:lnTo>
                    <a:pt x="68" y="2436"/>
                  </a:lnTo>
                  <a:close/>
                  <a:moveTo>
                    <a:pt x="2236" y="4738"/>
                  </a:moveTo>
                  <a:lnTo>
                    <a:pt x="1569" y="5672"/>
                  </a:lnTo>
                  <a:cubicBezTo>
                    <a:pt x="2002" y="5905"/>
                    <a:pt x="2503" y="6038"/>
                    <a:pt x="3036" y="6038"/>
                  </a:cubicBezTo>
                  <a:cubicBezTo>
                    <a:pt x="3570" y="6038"/>
                    <a:pt x="4071" y="5905"/>
                    <a:pt x="4504" y="5672"/>
                  </a:cubicBezTo>
                  <a:lnTo>
                    <a:pt x="3837" y="4738"/>
                  </a:lnTo>
                  <a:cubicBezTo>
                    <a:pt x="3570" y="4838"/>
                    <a:pt x="3303" y="4904"/>
                    <a:pt x="3036" y="4904"/>
                  </a:cubicBezTo>
                  <a:cubicBezTo>
                    <a:pt x="2736" y="4904"/>
                    <a:pt x="2503" y="4838"/>
                    <a:pt x="2236" y="473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5739425" y="3108350"/>
              <a:ext cx="145125" cy="145125"/>
            </a:xfrm>
            <a:custGeom>
              <a:avLst/>
              <a:gdLst/>
              <a:ahLst/>
              <a:cxnLst/>
              <a:rect l="l" t="t" r="r" b="b"/>
              <a:pathLst>
                <a:path w="5805" h="5805" extrusionOk="0">
                  <a:moveTo>
                    <a:pt x="1802" y="2002"/>
                  </a:moveTo>
                  <a:lnTo>
                    <a:pt x="1802" y="3803"/>
                  </a:lnTo>
                  <a:lnTo>
                    <a:pt x="3069" y="2902"/>
                  </a:lnTo>
                  <a:lnTo>
                    <a:pt x="1802" y="2002"/>
                  </a:lnTo>
                  <a:close/>
                  <a:moveTo>
                    <a:pt x="3269" y="2002"/>
                  </a:moveTo>
                  <a:lnTo>
                    <a:pt x="3269" y="3803"/>
                  </a:lnTo>
                  <a:lnTo>
                    <a:pt x="4537" y="2902"/>
                  </a:lnTo>
                  <a:lnTo>
                    <a:pt x="3269" y="2002"/>
                  </a:lnTo>
                  <a:close/>
                  <a:moveTo>
                    <a:pt x="2903" y="567"/>
                  </a:moveTo>
                  <a:cubicBezTo>
                    <a:pt x="4203" y="567"/>
                    <a:pt x="5238" y="1601"/>
                    <a:pt x="5238" y="2902"/>
                  </a:cubicBezTo>
                  <a:cubicBezTo>
                    <a:pt x="5238" y="4203"/>
                    <a:pt x="4203" y="5237"/>
                    <a:pt x="2903" y="5237"/>
                  </a:cubicBezTo>
                  <a:cubicBezTo>
                    <a:pt x="1602" y="5237"/>
                    <a:pt x="568" y="4203"/>
                    <a:pt x="568" y="2902"/>
                  </a:cubicBezTo>
                  <a:cubicBezTo>
                    <a:pt x="568" y="1601"/>
                    <a:pt x="1602" y="567"/>
                    <a:pt x="2903" y="567"/>
                  </a:cubicBezTo>
                  <a:close/>
                  <a:moveTo>
                    <a:pt x="2903" y="0"/>
                  </a:moveTo>
                  <a:cubicBezTo>
                    <a:pt x="1301" y="0"/>
                    <a:pt x="0" y="1301"/>
                    <a:pt x="0" y="2902"/>
                  </a:cubicBezTo>
                  <a:cubicBezTo>
                    <a:pt x="0" y="4503"/>
                    <a:pt x="1301" y="5804"/>
                    <a:pt x="2903" y="5804"/>
                  </a:cubicBezTo>
                  <a:cubicBezTo>
                    <a:pt x="4504" y="5804"/>
                    <a:pt x="5805" y="4503"/>
                    <a:pt x="5805" y="2902"/>
                  </a:cubicBezTo>
                  <a:cubicBezTo>
                    <a:pt x="5805" y="1301"/>
                    <a:pt x="4504" y="0"/>
                    <a:pt x="29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5253250" y="4433450"/>
              <a:ext cx="159300" cy="167650"/>
            </a:xfrm>
            <a:custGeom>
              <a:avLst/>
              <a:gdLst/>
              <a:ahLst/>
              <a:cxnLst/>
              <a:rect l="l" t="t" r="r" b="b"/>
              <a:pathLst>
                <a:path w="6372" h="6706" extrusionOk="0">
                  <a:moveTo>
                    <a:pt x="0" y="1"/>
                  </a:moveTo>
                  <a:lnTo>
                    <a:pt x="0" y="6706"/>
                  </a:lnTo>
                  <a:lnTo>
                    <a:pt x="3036" y="3670"/>
                  </a:lnTo>
                  <a:lnTo>
                    <a:pt x="3036" y="6706"/>
                  </a:lnTo>
                  <a:lnTo>
                    <a:pt x="6371" y="3337"/>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407525" y="3848875"/>
              <a:ext cx="168475" cy="169300"/>
            </a:xfrm>
            <a:custGeom>
              <a:avLst/>
              <a:gdLst/>
              <a:ahLst/>
              <a:cxnLst/>
              <a:rect l="l" t="t" r="r" b="b"/>
              <a:pathLst>
                <a:path w="6739" h="6772" extrusionOk="0">
                  <a:moveTo>
                    <a:pt x="1268" y="868"/>
                  </a:moveTo>
                  <a:lnTo>
                    <a:pt x="1268" y="1702"/>
                  </a:lnTo>
                  <a:lnTo>
                    <a:pt x="401" y="1702"/>
                  </a:lnTo>
                  <a:lnTo>
                    <a:pt x="401" y="868"/>
                  </a:lnTo>
                  <a:close/>
                  <a:moveTo>
                    <a:pt x="2936" y="868"/>
                  </a:moveTo>
                  <a:lnTo>
                    <a:pt x="2936" y="1702"/>
                  </a:lnTo>
                  <a:lnTo>
                    <a:pt x="2102" y="1702"/>
                  </a:lnTo>
                  <a:lnTo>
                    <a:pt x="2102" y="868"/>
                  </a:lnTo>
                  <a:close/>
                  <a:moveTo>
                    <a:pt x="3803" y="2135"/>
                  </a:moveTo>
                  <a:lnTo>
                    <a:pt x="3803" y="2536"/>
                  </a:lnTo>
                  <a:lnTo>
                    <a:pt x="6738" y="2536"/>
                  </a:lnTo>
                  <a:lnTo>
                    <a:pt x="6738" y="2135"/>
                  </a:lnTo>
                  <a:close/>
                  <a:moveTo>
                    <a:pt x="1268" y="2536"/>
                  </a:moveTo>
                  <a:lnTo>
                    <a:pt x="1268" y="3403"/>
                  </a:lnTo>
                  <a:lnTo>
                    <a:pt x="401" y="3403"/>
                  </a:lnTo>
                  <a:lnTo>
                    <a:pt x="401" y="2536"/>
                  </a:lnTo>
                  <a:close/>
                  <a:moveTo>
                    <a:pt x="2936" y="2536"/>
                  </a:moveTo>
                  <a:lnTo>
                    <a:pt x="2936" y="3403"/>
                  </a:lnTo>
                  <a:lnTo>
                    <a:pt x="2102" y="3403"/>
                  </a:lnTo>
                  <a:lnTo>
                    <a:pt x="2102" y="2536"/>
                  </a:lnTo>
                  <a:close/>
                  <a:moveTo>
                    <a:pt x="1268" y="4237"/>
                  </a:moveTo>
                  <a:lnTo>
                    <a:pt x="1268" y="5071"/>
                  </a:lnTo>
                  <a:lnTo>
                    <a:pt x="401" y="5071"/>
                  </a:lnTo>
                  <a:lnTo>
                    <a:pt x="401" y="4237"/>
                  </a:lnTo>
                  <a:close/>
                  <a:moveTo>
                    <a:pt x="2936" y="4237"/>
                  </a:moveTo>
                  <a:lnTo>
                    <a:pt x="2936" y="5071"/>
                  </a:lnTo>
                  <a:lnTo>
                    <a:pt x="2102" y="5071"/>
                  </a:lnTo>
                  <a:lnTo>
                    <a:pt x="2102" y="4237"/>
                  </a:lnTo>
                  <a:close/>
                  <a:moveTo>
                    <a:pt x="0" y="0"/>
                  </a:moveTo>
                  <a:lnTo>
                    <a:pt x="0" y="6772"/>
                  </a:lnTo>
                  <a:lnTo>
                    <a:pt x="3369" y="6772"/>
                  </a:lnTo>
                  <a:lnTo>
                    <a:pt x="3369" y="0"/>
                  </a:lnTo>
                  <a:close/>
                  <a:moveTo>
                    <a:pt x="3803" y="2969"/>
                  </a:moveTo>
                  <a:lnTo>
                    <a:pt x="3803" y="6772"/>
                  </a:lnTo>
                  <a:lnTo>
                    <a:pt x="4637" y="6772"/>
                  </a:lnTo>
                  <a:lnTo>
                    <a:pt x="4637" y="5071"/>
                  </a:lnTo>
                  <a:lnTo>
                    <a:pt x="5905" y="5071"/>
                  </a:lnTo>
                  <a:lnTo>
                    <a:pt x="5905" y="6772"/>
                  </a:lnTo>
                  <a:lnTo>
                    <a:pt x="6738" y="6772"/>
                  </a:lnTo>
                  <a:lnTo>
                    <a:pt x="6738"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5480075" y="4134900"/>
              <a:ext cx="98425" cy="101775"/>
            </a:xfrm>
            <a:custGeom>
              <a:avLst/>
              <a:gdLst/>
              <a:ahLst/>
              <a:cxnLst/>
              <a:rect l="l" t="t" r="r" b="b"/>
              <a:pathLst>
                <a:path w="3937" h="4071" extrusionOk="0">
                  <a:moveTo>
                    <a:pt x="1968" y="1202"/>
                  </a:moveTo>
                  <a:cubicBezTo>
                    <a:pt x="2435" y="1202"/>
                    <a:pt x="2802" y="1569"/>
                    <a:pt x="2802" y="2036"/>
                  </a:cubicBezTo>
                  <a:cubicBezTo>
                    <a:pt x="2802" y="2503"/>
                    <a:pt x="2435" y="2870"/>
                    <a:pt x="1968" y="2870"/>
                  </a:cubicBezTo>
                  <a:cubicBezTo>
                    <a:pt x="1501" y="2870"/>
                    <a:pt x="1135" y="2503"/>
                    <a:pt x="1135" y="2036"/>
                  </a:cubicBezTo>
                  <a:cubicBezTo>
                    <a:pt x="1135" y="1569"/>
                    <a:pt x="1501" y="1202"/>
                    <a:pt x="1968" y="1202"/>
                  </a:cubicBezTo>
                  <a:close/>
                  <a:moveTo>
                    <a:pt x="1568" y="1"/>
                  </a:moveTo>
                  <a:cubicBezTo>
                    <a:pt x="1568" y="134"/>
                    <a:pt x="1535" y="268"/>
                    <a:pt x="1468" y="368"/>
                  </a:cubicBezTo>
                  <a:cubicBezTo>
                    <a:pt x="1331" y="619"/>
                    <a:pt x="1053" y="761"/>
                    <a:pt x="773" y="761"/>
                  </a:cubicBezTo>
                  <a:cubicBezTo>
                    <a:pt x="645" y="761"/>
                    <a:pt x="516" y="731"/>
                    <a:pt x="401" y="668"/>
                  </a:cubicBezTo>
                  <a:lnTo>
                    <a:pt x="0" y="1369"/>
                  </a:lnTo>
                  <a:cubicBezTo>
                    <a:pt x="134" y="1435"/>
                    <a:pt x="234" y="1535"/>
                    <a:pt x="301" y="1635"/>
                  </a:cubicBezTo>
                  <a:cubicBezTo>
                    <a:pt x="501" y="2002"/>
                    <a:pt x="367" y="2503"/>
                    <a:pt x="0" y="2703"/>
                  </a:cubicBezTo>
                  <a:lnTo>
                    <a:pt x="401" y="3403"/>
                  </a:lnTo>
                  <a:cubicBezTo>
                    <a:pt x="534" y="3337"/>
                    <a:pt x="668" y="3303"/>
                    <a:pt x="801" y="3303"/>
                  </a:cubicBezTo>
                  <a:cubicBezTo>
                    <a:pt x="1235" y="3303"/>
                    <a:pt x="1568" y="3637"/>
                    <a:pt x="1568" y="4071"/>
                  </a:cubicBezTo>
                  <a:lnTo>
                    <a:pt x="2369" y="4071"/>
                  </a:lnTo>
                  <a:cubicBezTo>
                    <a:pt x="2369" y="3937"/>
                    <a:pt x="2402" y="3804"/>
                    <a:pt x="2469" y="3704"/>
                  </a:cubicBezTo>
                  <a:cubicBezTo>
                    <a:pt x="2625" y="3437"/>
                    <a:pt x="2884" y="3303"/>
                    <a:pt x="3148" y="3303"/>
                  </a:cubicBezTo>
                  <a:cubicBezTo>
                    <a:pt x="3281" y="3303"/>
                    <a:pt x="3414" y="3337"/>
                    <a:pt x="3536" y="3403"/>
                  </a:cubicBezTo>
                  <a:lnTo>
                    <a:pt x="3937" y="2703"/>
                  </a:lnTo>
                  <a:cubicBezTo>
                    <a:pt x="3836" y="2636"/>
                    <a:pt x="3736" y="2536"/>
                    <a:pt x="3670" y="2436"/>
                  </a:cubicBezTo>
                  <a:cubicBezTo>
                    <a:pt x="3436" y="2069"/>
                    <a:pt x="3570" y="1569"/>
                    <a:pt x="3937" y="1369"/>
                  </a:cubicBezTo>
                  <a:lnTo>
                    <a:pt x="3536" y="668"/>
                  </a:lnTo>
                  <a:cubicBezTo>
                    <a:pt x="3436" y="735"/>
                    <a:pt x="3303" y="768"/>
                    <a:pt x="3136" y="768"/>
                  </a:cubicBezTo>
                  <a:cubicBezTo>
                    <a:pt x="2736" y="768"/>
                    <a:pt x="2369" y="401"/>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5153175" y="4124075"/>
              <a:ext cx="155975" cy="175975"/>
            </a:xfrm>
            <a:custGeom>
              <a:avLst/>
              <a:gdLst/>
              <a:ahLst/>
              <a:cxnLst/>
              <a:rect l="l" t="t" r="r" b="b"/>
              <a:pathLst>
                <a:path w="6239" h="7039" extrusionOk="0">
                  <a:moveTo>
                    <a:pt x="1501" y="667"/>
                  </a:moveTo>
                  <a:cubicBezTo>
                    <a:pt x="1635" y="667"/>
                    <a:pt x="1802" y="734"/>
                    <a:pt x="1935" y="868"/>
                  </a:cubicBezTo>
                  <a:cubicBezTo>
                    <a:pt x="2169" y="1101"/>
                    <a:pt x="2369" y="1468"/>
                    <a:pt x="2502" y="1968"/>
                  </a:cubicBezTo>
                  <a:cubicBezTo>
                    <a:pt x="2502" y="1968"/>
                    <a:pt x="2502" y="1968"/>
                    <a:pt x="2502" y="2002"/>
                  </a:cubicBezTo>
                  <a:cubicBezTo>
                    <a:pt x="2502" y="2002"/>
                    <a:pt x="2469" y="1968"/>
                    <a:pt x="2469" y="1968"/>
                  </a:cubicBezTo>
                  <a:cubicBezTo>
                    <a:pt x="2002" y="1835"/>
                    <a:pt x="1602" y="1668"/>
                    <a:pt x="1368" y="1435"/>
                  </a:cubicBezTo>
                  <a:cubicBezTo>
                    <a:pt x="1268" y="1301"/>
                    <a:pt x="1201" y="1168"/>
                    <a:pt x="1201" y="1034"/>
                  </a:cubicBezTo>
                  <a:cubicBezTo>
                    <a:pt x="1168" y="968"/>
                    <a:pt x="1201" y="834"/>
                    <a:pt x="1268" y="768"/>
                  </a:cubicBezTo>
                  <a:cubicBezTo>
                    <a:pt x="1335" y="701"/>
                    <a:pt x="1435" y="667"/>
                    <a:pt x="1501" y="667"/>
                  </a:cubicBezTo>
                  <a:close/>
                  <a:moveTo>
                    <a:pt x="4904" y="501"/>
                  </a:moveTo>
                  <a:cubicBezTo>
                    <a:pt x="4971" y="501"/>
                    <a:pt x="5071" y="501"/>
                    <a:pt x="5137" y="601"/>
                  </a:cubicBezTo>
                  <a:cubicBezTo>
                    <a:pt x="5338" y="768"/>
                    <a:pt x="5237" y="1201"/>
                    <a:pt x="4937" y="1501"/>
                  </a:cubicBezTo>
                  <a:cubicBezTo>
                    <a:pt x="4637" y="1802"/>
                    <a:pt x="4203" y="2002"/>
                    <a:pt x="3836" y="2135"/>
                  </a:cubicBezTo>
                  <a:lnTo>
                    <a:pt x="3503" y="2135"/>
                  </a:lnTo>
                  <a:cubicBezTo>
                    <a:pt x="3636" y="1735"/>
                    <a:pt x="3870" y="1201"/>
                    <a:pt x="4237" y="801"/>
                  </a:cubicBezTo>
                  <a:cubicBezTo>
                    <a:pt x="4437" y="601"/>
                    <a:pt x="4670" y="501"/>
                    <a:pt x="4904" y="501"/>
                  </a:cubicBezTo>
                  <a:close/>
                  <a:moveTo>
                    <a:pt x="2669" y="2602"/>
                  </a:moveTo>
                  <a:lnTo>
                    <a:pt x="2669" y="3469"/>
                  </a:lnTo>
                  <a:lnTo>
                    <a:pt x="467" y="3469"/>
                  </a:lnTo>
                  <a:lnTo>
                    <a:pt x="467" y="2602"/>
                  </a:lnTo>
                  <a:close/>
                  <a:moveTo>
                    <a:pt x="5805" y="2602"/>
                  </a:moveTo>
                  <a:lnTo>
                    <a:pt x="5805" y="3469"/>
                  </a:lnTo>
                  <a:lnTo>
                    <a:pt x="3570" y="3469"/>
                  </a:lnTo>
                  <a:lnTo>
                    <a:pt x="3570" y="2602"/>
                  </a:lnTo>
                  <a:close/>
                  <a:moveTo>
                    <a:pt x="2669" y="3703"/>
                  </a:moveTo>
                  <a:lnTo>
                    <a:pt x="2669" y="6605"/>
                  </a:lnTo>
                  <a:lnTo>
                    <a:pt x="901" y="6605"/>
                  </a:lnTo>
                  <a:lnTo>
                    <a:pt x="901" y="3703"/>
                  </a:lnTo>
                  <a:close/>
                  <a:moveTo>
                    <a:pt x="5338" y="3703"/>
                  </a:moveTo>
                  <a:lnTo>
                    <a:pt x="5338" y="6605"/>
                  </a:lnTo>
                  <a:lnTo>
                    <a:pt x="3570" y="6605"/>
                  </a:lnTo>
                  <a:lnTo>
                    <a:pt x="3570" y="3703"/>
                  </a:lnTo>
                  <a:close/>
                  <a:moveTo>
                    <a:pt x="4904" y="0"/>
                  </a:moveTo>
                  <a:cubicBezTo>
                    <a:pt x="4537" y="0"/>
                    <a:pt x="4170" y="167"/>
                    <a:pt x="3903" y="467"/>
                  </a:cubicBezTo>
                  <a:cubicBezTo>
                    <a:pt x="3436" y="901"/>
                    <a:pt x="3169" y="1568"/>
                    <a:pt x="3003" y="2002"/>
                  </a:cubicBezTo>
                  <a:cubicBezTo>
                    <a:pt x="2902" y="1535"/>
                    <a:pt x="2702" y="934"/>
                    <a:pt x="2269" y="501"/>
                  </a:cubicBezTo>
                  <a:cubicBezTo>
                    <a:pt x="2069" y="301"/>
                    <a:pt x="1768" y="167"/>
                    <a:pt x="1501" y="167"/>
                  </a:cubicBezTo>
                  <a:cubicBezTo>
                    <a:pt x="1268" y="167"/>
                    <a:pt x="1068" y="267"/>
                    <a:pt x="901" y="401"/>
                  </a:cubicBezTo>
                  <a:cubicBezTo>
                    <a:pt x="567" y="768"/>
                    <a:pt x="601" y="1368"/>
                    <a:pt x="1001" y="1768"/>
                  </a:cubicBezTo>
                  <a:cubicBezTo>
                    <a:pt x="1168" y="1935"/>
                    <a:pt x="1335" y="2035"/>
                    <a:pt x="1501" y="2135"/>
                  </a:cubicBezTo>
                  <a:lnTo>
                    <a:pt x="0" y="2135"/>
                  </a:lnTo>
                  <a:lnTo>
                    <a:pt x="0" y="3903"/>
                  </a:lnTo>
                  <a:lnTo>
                    <a:pt x="434" y="3903"/>
                  </a:lnTo>
                  <a:lnTo>
                    <a:pt x="434" y="7039"/>
                  </a:lnTo>
                  <a:lnTo>
                    <a:pt x="5771" y="7039"/>
                  </a:lnTo>
                  <a:lnTo>
                    <a:pt x="5771" y="3936"/>
                  </a:lnTo>
                  <a:lnTo>
                    <a:pt x="6238" y="3936"/>
                  </a:lnTo>
                  <a:lnTo>
                    <a:pt x="6238" y="2135"/>
                  </a:lnTo>
                  <a:lnTo>
                    <a:pt x="4937" y="2135"/>
                  </a:lnTo>
                  <a:cubicBezTo>
                    <a:pt x="5037" y="2068"/>
                    <a:pt x="5171" y="1968"/>
                    <a:pt x="5271" y="1835"/>
                  </a:cubicBezTo>
                  <a:cubicBezTo>
                    <a:pt x="5504" y="1601"/>
                    <a:pt x="5671" y="1335"/>
                    <a:pt x="5704" y="1034"/>
                  </a:cubicBezTo>
                  <a:cubicBezTo>
                    <a:pt x="5771" y="734"/>
                    <a:pt x="5704" y="434"/>
                    <a:pt x="5504" y="234"/>
                  </a:cubicBezTo>
                  <a:cubicBezTo>
                    <a:pt x="5338" y="67"/>
                    <a:pt x="5137" y="0"/>
                    <a:pt x="4904"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5270750" y="4753275"/>
              <a:ext cx="73425" cy="132875"/>
            </a:xfrm>
            <a:custGeom>
              <a:avLst/>
              <a:gdLst/>
              <a:ahLst/>
              <a:cxnLst/>
              <a:rect l="l" t="t" r="r" b="b"/>
              <a:pathLst>
                <a:path w="2937" h="5315" extrusionOk="0">
                  <a:moveTo>
                    <a:pt x="1156" y="1"/>
                  </a:moveTo>
                  <a:cubicBezTo>
                    <a:pt x="1094" y="1"/>
                    <a:pt x="1031" y="6"/>
                    <a:pt x="968" y="17"/>
                  </a:cubicBezTo>
                  <a:lnTo>
                    <a:pt x="968" y="50"/>
                  </a:lnTo>
                  <a:cubicBezTo>
                    <a:pt x="401" y="150"/>
                    <a:pt x="1" y="684"/>
                    <a:pt x="134" y="1251"/>
                  </a:cubicBezTo>
                  <a:lnTo>
                    <a:pt x="368" y="2586"/>
                  </a:lnTo>
                  <a:cubicBezTo>
                    <a:pt x="484" y="3049"/>
                    <a:pt x="901" y="3412"/>
                    <a:pt x="1381" y="3412"/>
                  </a:cubicBezTo>
                  <a:cubicBezTo>
                    <a:pt x="1453" y="3412"/>
                    <a:pt x="1527" y="3404"/>
                    <a:pt x="1602" y="3386"/>
                  </a:cubicBezTo>
                  <a:lnTo>
                    <a:pt x="1635" y="3386"/>
                  </a:lnTo>
                  <a:cubicBezTo>
                    <a:pt x="1669" y="3386"/>
                    <a:pt x="1735" y="3353"/>
                    <a:pt x="1769" y="3353"/>
                  </a:cubicBezTo>
                  <a:lnTo>
                    <a:pt x="1669" y="2852"/>
                  </a:lnTo>
                  <a:cubicBezTo>
                    <a:pt x="1635" y="2886"/>
                    <a:pt x="1602" y="2919"/>
                    <a:pt x="1535" y="2919"/>
                  </a:cubicBezTo>
                  <a:lnTo>
                    <a:pt x="1502" y="2919"/>
                  </a:lnTo>
                  <a:cubicBezTo>
                    <a:pt x="1463" y="2928"/>
                    <a:pt x="1424" y="2932"/>
                    <a:pt x="1385" y="2932"/>
                  </a:cubicBezTo>
                  <a:cubicBezTo>
                    <a:pt x="1128" y="2932"/>
                    <a:pt x="897" y="2747"/>
                    <a:pt x="868" y="2485"/>
                  </a:cubicBezTo>
                  <a:lnTo>
                    <a:pt x="601" y="1151"/>
                  </a:lnTo>
                  <a:cubicBezTo>
                    <a:pt x="534" y="851"/>
                    <a:pt x="735" y="551"/>
                    <a:pt x="1035" y="517"/>
                  </a:cubicBezTo>
                  <a:lnTo>
                    <a:pt x="1068" y="484"/>
                  </a:lnTo>
                  <a:cubicBezTo>
                    <a:pt x="1090" y="482"/>
                    <a:pt x="1112" y="480"/>
                    <a:pt x="1134" y="480"/>
                  </a:cubicBezTo>
                  <a:cubicBezTo>
                    <a:pt x="1411" y="480"/>
                    <a:pt x="1673" y="673"/>
                    <a:pt x="1735" y="951"/>
                  </a:cubicBezTo>
                  <a:lnTo>
                    <a:pt x="1835" y="1551"/>
                  </a:lnTo>
                  <a:cubicBezTo>
                    <a:pt x="2036" y="1585"/>
                    <a:pt x="2236" y="1652"/>
                    <a:pt x="2369" y="1785"/>
                  </a:cubicBezTo>
                  <a:lnTo>
                    <a:pt x="2202" y="851"/>
                  </a:lnTo>
                  <a:cubicBezTo>
                    <a:pt x="2113" y="347"/>
                    <a:pt x="1655" y="1"/>
                    <a:pt x="1156" y="1"/>
                  </a:cubicBezTo>
                  <a:close/>
                  <a:moveTo>
                    <a:pt x="1570" y="1924"/>
                  </a:moveTo>
                  <a:cubicBezTo>
                    <a:pt x="1493" y="1924"/>
                    <a:pt x="1414" y="1933"/>
                    <a:pt x="1335" y="1952"/>
                  </a:cubicBezTo>
                  <a:cubicBezTo>
                    <a:pt x="1268" y="1952"/>
                    <a:pt x="1235" y="1952"/>
                    <a:pt x="1168" y="1985"/>
                  </a:cubicBezTo>
                  <a:lnTo>
                    <a:pt x="1268" y="2452"/>
                  </a:lnTo>
                  <a:cubicBezTo>
                    <a:pt x="1302" y="2452"/>
                    <a:pt x="1368" y="2419"/>
                    <a:pt x="1402" y="2419"/>
                  </a:cubicBezTo>
                  <a:lnTo>
                    <a:pt x="1435" y="2419"/>
                  </a:lnTo>
                  <a:cubicBezTo>
                    <a:pt x="1474" y="2410"/>
                    <a:pt x="1513" y="2406"/>
                    <a:pt x="1552" y="2406"/>
                  </a:cubicBezTo>
                  <a:cubicBezTo>
                    <a:pt x="1810" y="2406"/>
                    <a:pt x="2044" y="2591"/>
                    <a:pt x="2102" y="2852"/>
                  </a:cubicBezTo>
                  <a:lnTo>
                    <a:pt x="2336" y="4153"/>
                  </a:lnTo>
                  <a:cubicBezTo>
                    <a:pt x="2402" y="4454"/>
                    <a:pt x="2202" y="4754"/>
                    <a:pt x="1902" y="4820"/>
                  </a:cubicBezTo>
                  <a:lnTo>
                    <a:pt x="1869" y="4820"/>
                  </a:lnTo>
                  <a:cubicBezTo>
                    <a:pt x="1830" y="4829"/>
                    <a:pt x="1791" y="4833"/>
                    <a:pt x="1752" y="4833"/>
                  </a:cubicBezTo>
                  <a:cubicBezTo>
                    <a:pt x="1494" y="4833"/>
                    <a:pt x="1260" y="4648"/>
                    <a:pt x="1202" y="4387"/>
                  </a:cubicBezTo>
                  <a:lnTo>
                    <a:pt x="1102" y="3786"/>
                  </a:lnTo>
                  <a:cubicBezTo>
                    <a:pt x="901" y="3753"/>
                    <a:pt x="735" y="3686"/>
                    <a:pt x="568" y="3553"/>
                  </a:cubicBezTo>
                  <a:lnTo>
                    <a:pt x="568" y="3553"/>
                  </a:lnTo>
                  <a:lnTo>
                    <a:pt x="735" y="4487"/>
                  </a:lnTo>
                  <a:cubicBezTo>
                    <a:pt x="849" y="4975"/>
                    <a:pt x="1261" y="5315"/>
                    <a:pt x="1735" y="5315"/>
                  </a:cubicBezTo>
                  <a:cubicBezTo>
                    <a:pt x="1812" y="5315"/>
                    <a:pt x="1890" y="5306"/>
                    <a:pt x="1969" y="5287"/>
                  </a:cubicBezTo>
                  <a:lnTo>
                    <a:pt x="2002" y="5287"/>
                  </a:lnTo>
                  <a:cubicBezTo>
                    <a:pt x="2569" y="5187"/>
                    <a:pt x="2936" y="4654"/>
                    <a:pt x="2836" y="4087"/>
                  </a:cubicBezTo>
                  <a:lnTo>
                    <a:pt x="2569" y="2752"/>
                  </a:lnTo>
                  <a:cubicBezTo>
                    <a:pt x="2483" y="2264"/>
                    <a:pt x="2051" y="1924"/>
                    <a:pt x="1570" y="192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323300" y="3432750"/>
              <a:ext cx="194325" cy="195150"/>
            </a:xfrm>
            <a:custGeom>
              <a:avLst/>
              <a:gdLst/>
              <a:ahLst/>
              <a:cxnLst/>
              <a:rect l="l" t="t" r="r" b="b"/>
              <a:pathLst>
                <a:path w="7773" h="7806" extrusionOk="0">
                  <a:moveTo>
                    <a:pt x="7772" y="0"/>
                  </a:moveTo>
                  <a:lnTo>
                    <a:pt x="2435" y="1468"/>
                  </a:lnTo>
                  <a:lnTo>
                    <a:pt x="2435" y="2936"/>
                  </a:lnTo>
                  <a:lnTo>
                    <a:pt x="2435" y="5471"/>
                  </a:lnTo>
                  <a:cubicBezTo>
                    <a:pt x="2202" y="5404"/>
                    <a:pt x="1968" y="5371"/>
                    <a:pt x="1701" y="5371"/>
                  </a:cubicBezTo>
                  <a:cubicBezTo>
                    <a:pt x="767" y="5371"/>
                    <a:pt x="0" y="5904"/>
                    <a:pt x="0" y="6572"/>
                  </a:cubicBezTo>
                  <a:cubicBezTo>
                    <a:pt x="0" y="7239"/>
                    <a:pt x="767" y="7806"/>
                    <a:pt x="1701" y="7806"/>
                  </a:cubicBezTo>
                  <a:cubicBezTo>
                    <a:pt x="2635" y="7806"/>
                    <a:pt x="3403" y="7239"/>
                    <a:pt x="3403" y="6572"/>
                  </a:cubicBezTo>
                  <a:lnTo>
                    <a:pt x="3403" y="2936"/>
                  </a:lnTo>
                  <a:lnTo>
                    <a:pt x="6805" y="2002"/>
                  </a:lnTo>
                  <a:lnTo>
                    <a:pt x="6805" y="4503"/>
                  </a:lnTo>
                  <a:cubicBezTo>
                    <a:pt x="6605" y="4437"/>
                    <a:pt x="6338" y="4403"/>
                    <a:pt x="6071" y="4403"/>
                  </a:cubicBezTo>
                  <a:cubicBezTo>
                    <a:pt x="5137" y="4403"/>
                    <a:pt x="4370" y="4937"/>
                    <a:pt x="4370" y="5604"/>
                  </a:cubicBezTo>
                  <a:cubicBezTo>
                    <a:pt x="4370" y="6271"/>
                    <a:pt x="5137" y="6838"/>
                    <a:pt x="6071" y="6838"/>
                  </a:cubicBezTo>
                  <a:cubicBezTo>
                    <a:pt x="7005" y="6838"/>
                    <a:pt x="7772" y="6271"/>
                    <a:pt x="7772" y="5604"/>
                  </a:cubicBezTo>
                  <a:lnTo>
                    <a:pt x="7772" y="1468"/>
                  </a:lnTo>
                  <a:lnTo>
                    <a:pt x="7772" y="501"/>
                  </a:lnTo>
                  <a:lnTo>
                    <a:pt x="7772"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4870475" y="5106450"/>
              <a:ext cx="150125" cy="133450"/>
            </a:xfrm>
            <a:custGeom>
              <a:avLst/>
              <a:gdLst/>
              <a:ahLst/>
              <a:cxnLst/>
              <a:rect l="l" t="t" r="r" b="b"/>
              <a:pathLst>
                <a:path w="6005" h="5338" extrusionOk="0">
                  <a:moveTo>
                    <a:pt x="2502" y="0"/>
                  </a:moveTo>
                  <a:cubicBezTo>
                    <a:pt x="1134" y="0"/>
                    <a:pt x="0" y="901"/>
                    <a:pt x="0" y="2035"/>
                  </a:cubicBezTo>
                  <a:cubicBezTo>
                    <a:pt x="0" y="2669"/>
                    <a:pt x="367" y="3236"/>
                    <a:pt x="934" y="3603"/>
                  </a:cubicBezTo>
                  <a:cubicBezTo>
                    <a:pt x="934" y="3636"/>
                    <a:pt x="934" y="3703"/>
                    <a:pt x="934" y="3736"/>
                  </a:cubicBezTo>
                  <a:cubicBezTo>
                    <a:pt x="934" y="4070"/>
                    <a:pt x="667" y="4370"/>
                    <a:pt x="334" y="4537"/>
                  </a:cubicBezTo>
                  <a:lnTo>
                    <a:pt x="334" y="4670"/>
                  </a:lnTo>
                  <a:cubicBezTo>
                    <a:pt x="968" y="4637"/>
                    <a:pt x="1568" y="4570"/>
                    <a:pt x="2102" y="4036"/>
                  </a:cubicBezTo>
                  <a:lnTo>
                    <a:pt x="2502" y="4036"/>
                  </a:lnTo>
                  <a:cubicBezTo>
                    <a:pt x="3870" y="4036"/>
                    <a:pt x="5004" y="3136"/>
                    <a:pt x="5004" y="2035"/>
                  </a:cubicBezTo>
                  <a:cubicBezTo>
                    <a:pt x="5004" y="901"/>
                    <a:pt x="3870" y="0"/>
                    <a:pt x="2502" y="0"/>
                  </a:cubicBezTo>
                  <a:close/>
                  <a:moveTo>
                    <a:pt x="5371" y="1868"/>
                  </a:moveTo>
                  <a:cubicBezTo>
                    <a:pt x="5404" y="1902"/>
                    <a:pt x="5404" y="1968"/>
                    <a:pt x="5404" y="2035"/>
                  </a:cubicBezTo>
                  <a:cubicBezTo>
                    <a:pt x="5404" y="2369"/>
                    <a:pt x="5304" y="2702"/>
                    <a:pt x="5137" y="3002"/>
                  </a:cubicBezTo>
                  <a:cubicBezTo>
                    <a:pt x="5004" y="3303"/>
                    <a:pt x="4804" y="3536"/>
                    <a:pt x="4504" y="3770"/>
                  </a:cubicBezTo>
                  <a:cubicBezTo>
                    <a:pt x="3970" y="4203"/>
                    <a:pt x="3269" y="4437"/>
                    <a:pt x="2502" y="4437"/>
                  </a:cubicBezTo>
                  <a:cubicBezTo>
                    <a:pt x="2869" y="4670"/>
                    <a:pt x="3336" y="4804"/>
                    <a:pt x="3836" y="4804"/>
                  </a:cubicBezTo>
                  <a:cubicBezTo>
                    <a:pt x="3970" y="4804"/>
                    <a:pt x="4070" y="4804"/>
                    <a:pt x="4170" y="4770"/>
                  </a:cubicBezTo>
                  <a:cubicBezTo>
                    <a:pt x="4637" y="5237"/>
                    <a:pt x="5137" y="5337"/>
                    <a:pt x="5671" y="5337"/>
                  </a:cubicBezTo>
                  <a:lnTo>
                    <a:pt x="5671" y="5237"/>
                  </a:lnTo>
                  <a:cubicBezTo>
                    <a:pt x="5371" y="5070"/>
                    <a:pt x="5171" y="4837"/>
                    <a:pt x="5171" y="4537"/>
                  </a:cubicBezTo>
                  <a:cubicBezTo>
                    <a:pt x="5171" y="4503"/>
                    <a:pt x="5204" y="4470"/>
                    <a:pt x="5204" y="4403"/>
                  </a:cubicBezTo>
                  <a:cubicBezTo>
                    <a:pt x="5671" y="4103"/>
                    <a:pt x="6005" y="3603"/>
                    <a:pt x="6005" y="3069"/>
                  </a:cubicBezTo>
                  <a:cubicBezTo>
                    <a:pt x="6005" y="2602"/>
                    <a:pt x="5771" y="2168"/>
                    <a:pt x="5371" y="186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4991400" y="4823750"/>
              <a:ext cx="136775" cy="136775"/>
            </a:xfrm>
            <a:custGeom>
              <a:avLst/>
              <a:gdLst/>
              <a:ahLst/>
              <a:cxnLst/>
              <a:rect l="l" t="t" r="r" b="b"/>
              <a:pathLst>
                <a:path w="5471" h="5471" extrusionOk="0">
                  <a:moveTo>
                    <a:pt x="2735" y="0"/>
                  </a:moveTo>
                  <a:cubicBezTo>
                    <a:pt x="1234" y="0"/>
                    <a:pt x="0" y="1234"/>
                    <a:pt x="0" y="2735"/>
                  </a:cubicBezTo>
                  <a:cubicBezTo>
                    <a:pt x="0" y="4236"/>
                    <a:pt x="1234" y="5471"/>
                    <a:pt x="2735" y="5471"/>
                  </a:cubicBezTo>
                  <a:cubicBezTo>
                    <a:pt x="3569" y="5471"/>
                    <a:pt x="4303" y="5104"/>
                    <a:pt x="4804" y="4537"/>
                  </a:cubicBezTo>
                  <a:lnTo>
                    <a:pt x="4270" y="4103"/>
                  </a:lnTo>
                  <a:cubicBezTo>
                    <a:pt x="4270" y="4136"/>
                    <a:pt x="4236" y="4170"/>
                    <a:pt x="4203" y="4203"/>
                  </a:cubicBezTo>
                  <a:cubicBezTo>
                    <a:pt x="3803" y="4570"/>
                    <a:pt x="3302" y="4803"/>
                    <a:pt x="2735" y="4803"/>
                  </a:cubicBezTo>
                  <a:cubicBezTo>
                    <a:pt x="2202" y="4803"/>
                    <a:pt x="1668" y="4570"/>
                    <a:pt x="1301" y="4203"/>
                  </a:cubicBezTo>
                  <a:cubicBezTo>
                    <a:pt x="901" y="3803"/>
                    <a:pt x="701" y="3302"/>
                    <a:pt x="701" y="2735"/>
                  </a:cubicBezTo>
                  <a:cubicBezTo>
                    <a:pt x="701" y="2202"/>
                    <a:pt x="901" y="1668"/>
                    <a:pt x="1301" y="1301"/>
                  </a:cubicBezTo>
                  <a:cubicBezTo>
                    <a:pt x="1668" y="901"/>
                    <a:pt x="2202" y="701"/>
                    <a:pt x="2735" y="701"/>
                  </a:cubicBezTo>
                  <a:cubicBezTo>
                    <a:pt x="3302" y="701"/>
                    <a:pt x="3803" y="901"/>
                    <a:pt x="4203" y="1301"/>
                  </a:cubicBezTo>
                  <a:lnTo>
                    <a:pt x="3436" y="2068"/>
                  </a:lnTo>
                  <a:lnTo>
                    <a:pt x="5471" y="2068"/>
                  </a:lnTo>
                  <a:lnTo>
                    <a:pt x="5471" y="0"/>
                  </a:lnTo>
                  <a:lnTo>
                    <a:pt x="4670" y="801"/>
                  </a:lnTo>
                  <a:cubicBezTo>
                    <a:pt x="4170" y="300"/>
                    <a:pt x="3503" y="0"/>
                    <a:pt x="273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5082300" y="3740475"/>
              <a:ext cx="200150" cy="174950"/>
            </a:xfrm>
            <a:custGeom>
              <a:avLst/>
              <a:gdLst/>
              <a:ahLst/>
              <a:cxnLst/>
              <a:rect l="l" t="t" r="r" b="b"/>
              <a:pathLst>
                <a:path w="8006" h="6998" extrusionOk="0">
                  <a:moveTo>
                    <a:pt x="6738" y="1901"/>
                  </a:moveTo>
                  <a:cubicBezTo>
                    <a:pt x="6738" y="1901"/>
                    <a:pt x="6705" y="1935"/>
                    <a:pt x="6671" y="1968"/>
                  </a:cubicBezTo>
                  <a:cubicBezTo>
                    <a:pt x="6638" y="2001"/>
                    <a:pt x="6605" y="2068"/>
                    <a:pt x="6571" y="2135"/>
                  </a:cubicBezTo>
                  <a:cubicBezTo>
                    <a:pt x="6505" y="2335"/>
                    <a:pt x="6471" y="2569"/>
                    <a:pt x="6471" y="2835"/>
                  </a:cubicBezTo>
                  <a:cubicBezTo>
                    <a:pt x="6471" y="3102"/>
                    <a:pt x="6505" y="3369"/>
                    <a:pt x="6571" y="3536"/>
                  </a:cubicBezTo>
                  <a:cubicBezTo>
                    <a:pt x="6605" y="3636"/>
                    <a:pt x="6638" y="3703"/>
                    <a:pt x="6671" y="3736"/>
                  </a:cubicBezTo>
                  <a:cubicBezTo>
                    <a:pt x="6705" y="3769"/>
                    <a:pt x="6738" y="3769"/>
                    <a:pt x="6738" y="3769"/>
                  </a:cubicBezTo>
                  <a:cubicBezTo>
                    <a:pt x="6772" y="3769"/>
                    <a:pt x="6805" y="3769"/>
                    <a:pt x="6838" y="3736"/>
                  </a:cubicBezTo>
                  <a:cubicBezTo>
                    <a:pt x="6872" y="3703"/>
                    <a:pt x="6905" y="3636"/>
                    <a:pt x="6938" y="3536"/>
                  </a:cubicBezTo>
                  <a:cubicBezTo>
                    <a:pt x="7005" y="3369"/>
                    <a:pt x="7038" y="3102"/>
                    <a:pt x="7038" y="2835"/>
                  </a:cubicBezTo>
                  <a:cubicBezTo>
                    <a:pt x="7038" y="2569"/>
                    <a:pt x="7005" y="2335"/>
                    <a:pt x="6938" y="2135"/>
                  </a:cubicBezTo>
                  <a:cubicBezTo>
                    <a:pt x="6905" y="2068"/>
                    <a:pt x="6872" y="2001"/>
                    <a:pt x="6838" y="1968"/>
                  </a:cubicBezTo>
                  <a:cubicBezTo>
                    <a:pt x="6805" y="1935"/>
                    <a:pt x="6772" y="1901"/>
                    <a:pt x="6738" y="1901"/>
                  </a:cubicBezTo>
                  <a:close/>
                  <a:moveTo>
                    <a:pt x="2068" y="1701"/>
                  </a:moveTo>
                  <a:lnTo>
                    <a:pt x="2068" y="1701"/>
                  </a:lnTo>
                  <a:cubicBezTo>
                    <a:pt x="1668" y="1735"/>
                    <a:pt x="1368" y="1768"/>
                    <a:pt x="967" y="1768"/>
                  </a:cubicBezTo>
                  <a:lnTo>
                    <a:pt x="434" y="1768"/>
                  </a:lnTo>
                  <a:lnTo>
                    <a:pt x="0" y="2502"/>
                  </a:lnTo>
                  <a:lnTo>
                    <a:pt x="0" y="3202"/>
                  </a:lnTo>
                  <a:lnTo>
                    <a:pt x="434" y="3936"/>
                  </a:lnTo>
                  <a:lnTo>
                    <a:pt x="967" y="3936"/>
                  </a:lnTo>
                  <a:cubicBezTo>
                    <a:pt x="1368" y="3936"/>
                    <a:pt x="1668" y="3970"/>
                    <a:pt x="2068" y="4003"/>
                  </a:cubicBezTo>
                  <a:cubicBezTo>
                    <a:pt x="2001" y="3636"/>
                    <a:pt x="1968" y="3269"/>
                    <a:pt x="1968" y="2835"/>
                  </a:cubicBezTo>
                  <a:cubicBezTo>
                    <a:pt x="1968" y="2435"/>
                    <a:pt x="2001" y="2035"/>
                    <a:pt x="2068" y="1701"/>
                  </a:cubicBezTo>
                  <a:close/>
                  <a:moveTo>
                    <a:pt x="6738" y="434"/>
                  </a:moveTo>
                  <a:cubicBezTo>
                    <a:pt x="6838" y="434"/>
                    <a:pt x="6905" y="500"/>
                    <a:pt x="6938" y="534"/>
                  </a:cubicBezTo>
                  <a:cubicBezTo>
                    <a:pt x="7038" y="667"/>
                    <a:pt x="7138" y="834"/>
                    <a:pt x="7205" y="1034"/>
                  </a:cubicBezTo>
                  <a:cubicBezTo>
                    <a:pt x="7405" y="1534"/>
                    <a:pt x="7505" y="2168"/>
                    <a:pt x="7505" y="2835"/>
                  </a:cubicBezTo>
                  <a:cubicBezTo>
                    <a:pt x="7505" y="3536"/>
                    <a:pt x="7405" y="4170"/>
                    <a:pt x="7205" y="4670"/>
                  </a:cubicBezTo>
                  <a:cubicBezTo>
                    <a:pt x="7138" y="4870"/>
                    <a:pt x="7038" y="5037"/>
                    <a:pt x="6938" y="5137"/>
                  </a:cubicBezTo>
                  <a:cubicBezTo>
                    <a:pt x="6905" y="5204"/>
                    <a:pt x="6838" y="5270"/>
                    <a:pt x="6738" y="5270"/>
                  </a:cubicBezTo>
                  <a:cubicBezTo>
                    <a:pt x="6671" y="5270"/>
                    <a:pt x="6605" y="5204"/>
                    <a:pt x="6571" y="5137"/>
                  </a:cubicBezTo>
                  <a:cubicBezTo>
                    <a:pt x="6471" y="5037"/>
                    <a:pt x="6371" y="4870"/>
                    <a:pt x="6271" y="4670"/>
                  </a:cubicBezTo>
                  <a:cubicBezTo>
                    <a:pt x="6104" y="4170"/>
                    <a:pt x="6004" y="3536"/>
                    <a:pt x="6004" y="2835"/>
                  </a:cubicBezTo>
                  <a:cubicBezTo>
                    <a:pt x="6004" y="2168"/>
                    <a:pt x="6104" y="1534"/>
                    <a:pt x="6271" y="1034"/>
                  </a:cubicBezTo>
                  <a:cubicBezTo>
                    <a:pt x="6371" y="834"/>
                    <a:pt x="6471" y="667"/>
                    <a:pt x="6571" y="534"/>
                  </a:cubicBezTo>
                  <a:cubicBezTo>
                    <a:pt x="6605" y="500"/>
                    <a:pt x="6671" y="434"/>
                    <a:pt x="6738" y="434"/>
                  </a:cubicBezTo>
                  <a:close/>
                  <a:moveTo>
                    <a:pt x="6338" y="0"/>
                  </a:moveTo>
                  <a:cubicBezTo>
                    <a:pt x="6338" y="0"/>
                    <a:pt x="4803" y="1134"/>
                    <a:pt x="2635" y="1601"/>
                  </a:cubicBezTo>
                  <a:cubicBezTo>
                    <a:pt x="2569" y="1935"/>
                    <a:pt x="2502" y="2368"/>
                    <a:pt x="2502" y="2869"/>
                  </a:cubicBezTo>
                  <a:cubicBezTo>
                    <a:pt x="2502" y="3336"/>
                    <a:pt x="2569" y="3769"/>
                    <a:pt x="2635" y="4103"/>
                  </a:cubicBezTo>
                  <a:cubicBezTo>
                    <a:pt x="4803" y="4570"/>
                    <a:pt x="6338" y="5704"/>
                    <a:pt x="6338" y="5704"/>
                  </a:cubicBezTo>
                  <a:lnTo>
                    <a:pt x="6972" y="5704"/>
                  </a:lnTo>
                  <a:cubicBezTo>
                    <a:pt x="7539" y="5704"/>
                    <a:pt x="8006" y="4403"/>
                    <a:pt x="8006" y="2835"/>
                  </a:cubicBezTo>
                  <a:cubicBezTo>
                    <a:pt x="8006" y="1268"/>
                    <a:pt x="7539" y="0"/>
                    <a:pt x="6972" y="0"/>
                  </a:cubicBezTo>
                  <a:close/>
                  <a:moveTo>
                    <a:pt x="1868" y="4336"/>
                  </a:moveTo>
                  <a:lnTo>
                    <a:pt x="2502" y="6838"/>
                  </a:lnTo>
                  <a:cubicBezTo>
                    <a:pt x="2526" y="6936"/>
                    <a:pt x="2604" y="6998"/>
                    <a:pt x="2697" y="6998"/>
                  </a:cubicBezTo>
                  <a:cubicBezTo>
                    <a:pt x="2731" y="6998"/>
                    <a:pt x="2766" y="6990"/>
                    <a:pt x="2802" y="6972"/>
                  </a:cubicBezTo>
                  <a:lnTo>
                    <a:pt x="3736" y="6605"/>
                  </a:lnTo>
                  <a:cubicBezTo>
                    <a:pt x="3836" y="6571"/>
                    <a:pt x="3903" y="6405"/>
                    <a:pt x="3836" y="6305"/>
                  </a:cubicBezTo>
                  <a:lnTo>
                    <a:pt x="2869" y="4503"/>
                  </a:lnTo>
                  <a:lnTo>
                    <a:pt x="1868" y="4336"/>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5491750" y="3170050"/>
              <a:ext cx="112600" cy="113450"/>
            </a:xfrm>
            <a:custGeom>
              <a:avLst/>
              <a:gdLst/>
              <a:ahLst/>
              <a:cxnLst/>
              <a:rect l="l" t="t" r="r" b="b"/>
              <a:pathLst>
                <a:path w="4504" h="4538" extrusionOk="0">
                  <a:moveTo>
                    <a:pt x="2202" y="868"/>
                  </a:moveTo>
                  <a:lnTo>
                    <a:pt x="2069" y="2836"/>
                  </a:lnTo>
                  <a:cubicBezTo>
                    <a:pt x="2035" y="2869"/>
                    <a:pt x="1968" y="2903"/>
                    <a:pt x="1968" y="2969"/>
                  </a:cubicBezTo>
                  <a:lnTo>
                    <a:pt x="1968" y="3270"/>
                  </a:lnTo>
                  <a:cubicBezTo>
                    <a:pt x="1968" y="3336"/>
                    <a:pt x="2035" y="3403"/>
                    <a:pt x="2102" y="3403"/>
                  </a:cubicBezTo>
                  <a:lnTo>
                    <a:pt x="2402" y="3403"/>
                  </a:lnTo>
                  <a:cubicBezTo>
                    <a:pt x="2469" y="3403"/>
                    <a:pt x="2536" y="3336"/>
                    <a:pt x="2536" y="3270"/>
                  </a:cubicBezTo>
                  <a:lnTo>
                    <a:pt x="2536" y="2969"/>
                  </a:lnTo>
                  <a:cubicBezTo>
                    <a:pt x="2536" y="2903"/>
                    <a:pt x="2502" y="2869"/>
                    <a:pt x="2435" y="2836"/>
                  </a:cubicBezTo>
                  <a:lnTo>
                    <a:pt x="2335" y="868"/>
                  </a:lnTo>
                  <a:close/>
                  <a:moveTo>
                    <a:pt x="2269" y="568"/>
                  </a:moveTo>
                  <a:cubicBezTo>
                    <a:pt x="2702" y="568"/>
                    <a:pt x="3136" y="768"/>
                    <a:pt x="3470" y="1068"/>
                  </a:cubicBezTo>
                  <a:cubicBezTo>
                    <a:pt x="3736" y="1335"/>
                    <a:pt x="3903" y="1702"/>
                    <a:pt x="3937" y="2069"/>
                  </a:cubicBezTo>
                  <a:cubicBezTo>
                    <a:pt x="3436" y="2236"/>
                    <a:pt x="3103" y="2703"/>
                    <a:pt x="3103" y="3270"/>
                  </a:cubicBezTo>
                  <a:cubicBezTo>
                    <a:pt x="3103" y="3403"/>
                    <a:pt x="3136" y="3570"/>
                    <a:pt x="3169" y="3703"/>
                  </a:cubicBezTo>
                  <a:cubicBezTo>
                    <a:pt x="2902" y="3870"/>
                    <a:pt x="2602" y="3970"/>
                    <a:pt x="2269" y="3970"/>
                  </a:cubicBezTo>
                  <a:cubicBezTo>
                    <a:pt x="1935" y="3970"/>
                    <a:pt x="1602" y="3870"/>
                    <a:pt x="1335" y="3703"/>
                  </a:cubicBezTo>
                  <a:cubicBezTo>
                    <a:pt x="1401" y="3570"/>
                    <a:pt x="1401" y="3403"/>
                    <a:pt x="1401" y="3270"/>
                  </a:cubicBezTo>
                  <a:cubicBezTo>
                    <a:pt x="1401" y="2703"/>
                    <a:pt x="1068" y="2236"/>
                    <a:pt x="567" y="2069"/>
                  </a:cubicBezTo>
                  <a:cubicBezTo>
                    <a:pt x="634" y="1702"/>
                    <a:pt x="801" y="1335"/>
                    <a:pt x="1068" y="1068"/>
                  </a:cubicBezTo>
                  <a:cubicBezTo>
                    <a:pt x="1401" y="768"/>
                    <a:pt x="1802" y="568"/>
                    <a:pt x="2269" y="568"/>
                  </a:cubicBezTo>
                  <a:close/>
                  <a:moveTo>
                    <a:pt x="2269" y="1"/>
                  </a:moveTo>
                  <a:cubicBezTo>
                    <a:pt x="1001" y="1"/>
                    <a:pt x="0" y="1035"/>
                    <a:pt x="0" y="2269"/>
                  </a:cubicBezTo>
                  <a:cubicBezTo>
                    <a:pt x="0" y="3537"/>
                    <a:pt x="1001" y="4537"/>
                    <a:pt x="2269" y="4537"/>
                  </a:cubicBezTo>
                  <a:cubicBezTo>
                    <a:pt x="3503" y="4537"/>
                    <a:pt x="4504" y="3537"/>
                    <a:pt x="4504" y="2269"/>
                  </a:cubicBezTo>
                  <a:cubicBezTo>
                    <a:pt x="4504" y="1035"/>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4538575" y="2597150"/>
              <a:ext cx="507050" cy="1963400"/>
            </a:xfrm>
            <a:custGeom>
              <a:avLst/>
              <a:gdLst/>
              <a:ahLst/>
              <a:cxnLst/>
              <a:rect l="l" t="t" r="r" b="b"/>
              <a:pathLst>
                <a:path w="20282" h="78536" extrusionOk="0">
                  <a:moveTo>
                    <a:pt x="6338" y="0"/>
                  </a:moveTo>
                  <a:lnTo>
                    <a:pt x="1968" y="1168"/>
                  </a:lnTo>
                  <a:lnTo>
                    <a:pt x="1968" y="2369"/>
                  </a:lnTo>
                  <a:lnTo>
                    <a:pt x="1968" y="4470"/>
                  </a:lnTo>
                  <a:cubicBezTo>
                    <a:pt x="1801" y="4403"/>
                    <a:pt x="1601" y="4370"/>
                    <a:pt x="1401" y="4370"/>
                  </a:cubicBezTo>
                  <a:cubicBezTo>
                    <a:pt x="634" y="4370"/>
                    <a:pt x="0" y="4804"/>
                    <a:pt x="0" y="5337"/>
                  </a:cubicBezTo>
                  <a:cubicBezTo>
                    <a:pt x="0" y="5905"/>
                    <a:pt x="634" y="6338"/>
                    <a:pt x="1401" y="6338"/>
                  </a:cubicBezTo>
                  <a:cubicBezTo>
                    <a:pt x="2135" y="6338"/>
                    <a:pt x="2769" y="5905"/>
                    <a:pt x="2769" y="5337"/>
                  </a:cubicBezTo>
                  <a:lnTo>
                    <a:pt x="2769" y="2369"/>
                  </a:lnTo>
                  <a:lnTo>
                    <a:pt x="5571" y="1601"/>
                  </a:lnTo>
                  <a:lnTo>
                    <a:pt x="5571" y="3670"/>
                  </a:lnTo>
                  <a:cubicBezTo>
                    <a:pt x="5371" y="3603"/>
                    <a:pt x="5171" y="3570"/>
                    <a:pt x="4970" y="3570"/>
                  </a:cubicBezTo>
                  <a:cubicBezTo>
                    <a:pt x="4203" y="3570"/>
                    <a:pt x="3569" y="4003"/>
                    <a:pt x="3569" y="4570"/>
                  </a:cubicBezTo>
                  <a:cubicBezTo>
                    <a:pt x="3569" y="5104"/>
                    <a:pt x="4203" y="5538"/>
                    <a:pt x="4970" y="5538"/>
                  </a:cubicBezTo>
                  <a:cubicBezTo>
                    <a:pt x="5738" y="5538"/>
                    <a:pt x="6338" y="5104"/>
                    <a:pt x="6338" y="4570"/>
                  </a:cubicBezTo>
                  <a:lnTo>
                    <a:pt x="6338" y="1168"/>
                  </a:lnTo>
                  <a:lnTo>
                    <a:pt x="6338" y="367"/>
                  </a:lnTo>
                  <a:lnTo>
                    <a:pt x="6338" y="0"/>
                  </a:lnTo>
                  <a:close/>
                  <a:moveTo>
                    <a:pt x="19314" y="77122"/>
                  </a:moveTo>
                  <a:cubicBezTo>
                    <a:pt x="19481" y="77122"/>
                    <a:pt x="19581" y="77256"/>
                    <a:pt x="19581" y="77389"/>
                  </a:cubicBezTo>
                  <a:cubicBezTo>
                    <a:pt x="19581" y="77556"/>
                    <a:pt x="19447" y="77656"/>
                    <a:pt x="19314" y="77656"/>
                  </a:cubicBezTo>
                  <a:cubicBezTo>
                    <a:pt x="19181" y="77656"/>
                    <a:pt x="19047" y="77522"/>
                    <a:pt x="19047" y="77389"/>
                  </a:cubicBezTo>
                  <a:cubicBezTo>
                    <a:pt x="19080" y="77222"/>
                    <a:pt x="19181" y="77122"/>
                    <a:pt x="19314" y="77122"/>
                  </a:cubicBezTo>
                  <a:close/>
                  <a:moveTo>
                    <a:pt x="16687" y="71448"/>
                  </a:moveTo>
                  <a:cubicBezTo>
                    <a:pt x="16707" y="71448"/>
                    <a:pt x="16726" y="71449"/>
                    <a:pt x="16745" y="71451"/>
                  </a:cubicBezTo>
                  <a:cubicBezTo>
                    <a:pt x="17012" y="71451"/>
                    <a:pt x="17246" y="71685"/>
                    <a:pt x="17212" y="71918"/>
                  </a:cubicBezTo>
                  <a:cubicBezTo>
                    <a:pt x="17179" y="72953"/>
                    <a:pt x="17579" y="73553"/>
                    <a:pt x="18313" y="74120"/>
                  </a:cubicBezTo>
                  <a:cubicBezTo>
                    <a:pt x="18447" y="74220"/>
                    <a:pt x="18547" y="74287"/>
                    <a:pt x="18680" y="74354"/>
                  </a:cubicBezTo>
                  <a:lnTo>
                    <a:pt x="18580" y="77055"/>
                  </a:lnTo>
                  <a:cubicBezTo>
                    <a:pt x="17813" y="77089"/>
                    <a:pt x="17546" y="77322"/>
                    <a:pt x="17313" y="77556"/>
                  </a:cubicBezTo>
                  <a:cubicBezTo>
                    <a:pt x="17123" y="77746"/>
                    <a:pt x="16903" y="78025"/>
                    <a:pt x="16027" y="78025"/>
                  </a:cubicBezTo>
                  <a:cubicBezTo>
                    <a:pt x="15980" y="78025"/>
                    <a:pt x="15930" y="78025"/>
                    <a:pt x="15878" y="78023"/>
                  </a:cubicBezTo>
                  <a:lnTo>
                    <a:pt x="15478" y="78023"/>
                  </a:lnTo>
                  <a:lnTo>
                    <a:pt x="15344" y="77989"/>
                  </a:lnTo>
                  <a:cubicBezTo>
                    <a:pt x="15111" y="77989"/>
                    <a:pt x="14944" y="77789"/>
                    <a:pt x="14978" y="77589"/>
                  </a:cubicBezTo>
                  <a:cubicBezTo>
                    <a:pt x="14978" y="77522"/>
                    <a:pt x="14978" y="77422"/>
                    <a:pt x="15011" y="77389"/>
                  </a:cubicBezTo>
                  <a:lnTo>
                    <a:pt x="15144" y="77189"/>
                  </a:lnTo>
                  <a:lnTo>
                    <a:pt x="14944" y="77022"/>
                  </a:lnTo>
                  <a:cubicBezTo>
                    <a:pt x="14844" y="76955"/>
                    <a:pt x="14777" y="76822"/>
                    <a:pt x="14777" y="76689"/>
                  </a:cubicBezTo>
                  <a:cubicBezTo>
                    <a:pt x="14777" y="76622"/>
                    <a:pt x="14811" y="76555"/>
                    <a:pt x="14844" y="76488"/>
                  </a:cubicBezTo>
                  <a:lnTo>
                    <a:pt x="14978" y="76288"/>
                  </a:lnTo>
                  <a:lnTo>
                    <a:pt x="14777" y="76155"/>
                  </a:lnTo>
                  <a:cubicBezTo>
                    <a:pt x="14677" y="76055"/>
                    <a:pt x="14611" y="75955"/>
                    <a:pt x="14611" y="75788"/>
                  </a:cubicBezTo>
                  <a:cubicBezTo>
                    <a:pt x="14611" y="75603"/>
                    <a:pt x="14782" y="75417"/>
                    <a:pt x="14966" y="75417"/>
                  </a:cubicBezTo>
                  <a:cubicBezTo>
                    <a:pt x="14981" y="75417"/>
                    <a:pt x="14996" y="75418"/>
                    <a:pt x="15011" y="75421"/>
                  </a:cubicBezTo>
                  <a:lnTo>
                    <a:pt x="15078" y="75421"/>
                  </a:lnTo>
                  <a:lnTo>
                    <a:pt x="15078" y="74887"/>
                  </a:lnTo>
                  <a:lnTo>
                    <a:pt x="15044" y="74887"/>
                  </a:lnTo>
                  <a:lnTo>
                    <a:pt x="13009" y="74821"/>
                  </a:lnTo>
                  <a:cubicBezTo>
                    <a:pt x="12743" y="74787"/>
                    <a:pt x="12509" y="74554"/>
                    <a:pt x="12542" y="74287"/>
                  </a:cubicBezTo>
                  <a:cubicBezTo>
                    <a:pt x="12542" y="74006"/>
                    <a:pt x="12747" y="73783"/>
                    <a:pt x="13019" y="73783"/>
                  </a:cubicBezTo>
                  <a:cubicBezTo>
                    <a:pt x="13038" y="73783"/>
                    <a:pt x="13057" y="73784"/>
                    <a:pt x="13076" y="73786"/>
                  </a:cubicBezTo>
                  <a:lnTo>
                    <a:pt x="16579" y="73920"/>
                  </a:lnTo>
                  <a:cubicBezTo>
                    <a:pt x="16545" y="73753"/>
                    <a:pt x="16512" y="73586"/>
                    <a:pt x="16479" y="73386"/>
                  </a:cubicBezTo>
                  <a:cubicBezTo>
                    <a:pt x="16312" y="72752"/>
                    <a:pt x="16212" y="72586"/>
                    <a:pt x="16245" y="71885"/>
                  </a:cubicBezTo>
                  <a:cubicBezTo>
                    <a:pt x="16245" y="71638"/>
                    <a:pt x="16446" y="71448"/>
                    <a:pt x="16687" y="71448"/>
                  </a:cubicBezTo>
                  <a:close/>
                  <a:moveTo>
                    <a:pt x="16745" y="70818"/>
                  </a:moveTo>
                  <a:cubicBezTo>
                    <a:pt x="16145" y="70818"/>
                    <a:pt x="15645" y="71285"/>
                    <a:pt x="15611" y="71852"/>
                  </a:cubicBezTo>
                  <a:cubicBezTo>
                    <a:pt x="15611" y="72552"/>
                    <a:pt x="15678" y="72719"/>
                    <a:pt x="15845" y="73386"/>
                  </a:cubicBezTo>
                  <a:lnTo>
                    <a:pt x="13043" y="73253"/>
                  </a:lnTo>
                  <a:cubicBezTo>
                    <a:pt x="12476" y="73253"/>
                    <a:pt x="11975" y="73686"/>
                    <a:pt x="11975" y="74253"/>
                  </a:cubicBezTo>
                  <a:cubicBezTo>
                    <a:pt x="11942" y="74821"/>
                    <a:pt x="12376" y="75288"/>
                    <a:pt x="12943" y="75321"/>
                  </a:cubicBezTo>
                  <a:lnTo>
                    <a:pt x="14144" y="75354"/>
                  </a:lnTo>
                  <a:cubicBezTo>
                    <a:pt x="14077" y="75488"/>
                    <a:pt x="14044" y="75621"/>
                    <a:pt x="14044" y="75755"/>
                  </a:cubicBezTo>
                  <a:cubicBezTo>
                    <a:pt x="14010" y="76021"/>
                    <a:pt x="14110" y="76222"/>
                    <a:pt x="14244" y="76422"/>
                  </a:cubicBezTo>
                  <a:cubicBezTo>
                    <a:pt x="14244" y="76488"/>
                    <a:pt x="14210" y="76588"/>
                    <a:pt x="14210" y="76655"/>
                  </a:cubicBezTo>
                  <a:cubicBezTo>
                    <a:pt x="14210" y="76889"/>
                    <a:pt x="14277" y="77122"/>
                    <a:pt x="14444" y="77289"/>
                  </a:cubicBezTo>
                  <a:cubicBezTo>
                    <a:pt x="14410" y="77389"/>
                    <a:pt x="14410" y="77456"/>
                    <a:pt x="14410" y="77556"/>
                  </a:cubicBezTo>
                  <a:cubicBezTo>
                    <a:pt x="14377" y="78056"/>
                    <a:pt x="14744" y="78490"/>
                    <a:pt x="15244" y="78523"/>
                  </a:cubicBezTo>
                  <a:lnTo>
                    <a:pt x="15778" y="78523"/>
                  </a:lnTo>
                  <a:cubicBezTo>
                    <a:pt x="15912" y="78531"/>
                    <a:pt x="16037" y="78535"/>
                    <a:pt x="16153" y="78535"/>
                  </a:cubicBezTo>
                  <a:cubicBezTo>
                    <a:pt x="16530" y="78535"/>
                    <a:pt x="16824" y="78492"/>
                    <a:pt x="17079" y="78390"/>
                  </a:cubicBezTo>
                  <a:cubicBezTo>
                    <a:pt x="17379" y="78290"/>
                    <a:pt x="17546" y="78123"/>
                    <a:pt x="17679" y="77989"/>
                  </a:cubicBezTo>
                  <a:cubicBezTo>
                    <a:pt x="17880" y="77823"/>
                    <a:pt x="18013" y="77689"/>
                    <a:pt x="18513" y="77656"/>
                  </a:cubicBezTo>
                  <a:lnTo>
                    <a:pt x="18513" y="78123"/>
                  </a:lnTo>
                  <a:lnTo>
                    <a:pt x="20048" y="78190"/>
                  </a:lnTo>
                  <a:lnTo>
                    <a:pt x="20281" y="73053"/>
                  </a:lnTo>
                  <a:lnTo>
                    <a:pt x="18714" y="72986"/>
                  </a:lnTo>
                  <a:lnTo>
                    <a:pt x="18680" y="73686"/>
                  </a:lnTo>
                  <a:cubicBezTo>
                    <a:pt x="18680" y="73686"/>
                    <a:pt x="18647" y="73653"/>
                    <a:pt x="18647" y="73653"/>
                  </a:cubicBezTo>
                  <a:cubicBezTo>
                    <a:pt x="18046" y="73186"/>
                    <a:pt x="17746" y="72786"/>
                    <a:pt x="17780" y="71952"/>
                  </a:cubicBezTo>
                  <a:cubicBezTo>
                    <a:pt x="17813" y="71351"/>
                    <a:pt x="17346" y="70851"/>
                    <a:pt x="16745" y="7081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4861300" y="4007325"/>
              <a:ext cx="157625" cy="157625"/>
            </a:xfrm>
            <a:custGeom>
              <a:avLst/>
              <a:gdLst/>
              <a:ahLst/>
              <a:cxnLst/>
              <a:rect l="l" t="t" r="r" b="b"/>
              <a:pathLst>
                <a:path w="6305" h="6305" extrusionOk="0">
                  <a:moveTo>
                    <a:pt x="1968" y="0"/>
                  </a:moveTo>
                  <a:lnTo>
                    <a:pt x="1968" y="3169"/>
                  </a:lnTo>
                  <a:lnTo>
                    <a:pt x="0" y="3169"/>
                  </a:lnTo>
                  <a:lnTo>
                    <a:pt x="3169" y="6305"/>
                  </a:lnTo>
                  <a:lnTo>
                    <a:pt x="6305" y="3169"/>
                  </a:lnTo>
                  <a:lnTo>
                    <a:pt x="4337" y="3169"/>
                  </a:lnTo>
                  <a:lnTo>
                    <a:pt x="4337"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4688675" y="4701975"/>
              <a:ext cx="131775" cy="131800"/>
            </a:xfrm>
            <a:custGeom>
              <a:avLst/>
              <a:gdLst/>
              <a:ahLst/>
              <a:cxnLst/>
              <a:rect l="l" t="t" r="r" b="b"/>
              <a:pathLst>
                <a:path w="5271" h="5272" extrusionOk="0">
                  <a:moveTo>
                    <a:pt x="2636" y="401"/>
                  </a:moveTo>
                  <a:cubicBezTo>
                    <a:pt x="3203" y="401"/>
                    <a:pt x="3736" y="601"/>
                    <a:pt x="4137" y="968"/>
                  </a:cubicBezTo>
                  <a:cubicBezTo>
                    <a:pt x="4103" y="1002"/>
                    <a:pt x="3770" y="1469"/>
                    <a:pt x="2969" y="1769"/>
                  </a:cubicBezTo>
                  <a:cubicBezTo>
                    <a:pt x="2602" y="1102"/>
                    <a:pt x="2169" y="535"/>
                    <a:pt x="2135" y="468"/>
                  </a:cubicBezTo>
                  <a:cubicBezTo>
                    <a:pt x="2302" y="401"/>
                    <a:pt x="2469" y="401"/>
                    <a:pt x="2636" y="401"/>
                  </a:cubicBezTo>
                  <a:close/>
                  <a:moveTo>
                    <a:pt x="1702" y="601"/>
                  </a:moveTo>
                  <a:cubicBezTo>
                    <a:pt x="1735" y="701"/>
                    <a:pt x="2169" y="1235"/>
                    <a:pt x="2536" y="1902"/>
                  </a:cubicBezTo>
                  <a:cubicBezTo>
                    <a:pt x="1468" y="2169"/>
                    <a:pt x="534" y="2169"/>
                    <a:pt x="434" y="2169"/>
                  </a:cubicBezTo>
                  <a:cubicBezTo>
                    <a:pt x="601" y="1469"/>
                    <a:pt x="1068" y="902"/>
                    <a:pt x="1702" y="601"/>
                  </a:cubicBezTo>
                  <a:close/>
                  <a:moveTo>
                    <a:pt x="4370" y="1235"/>
                  </a:moveTo>
                  <a:cubicBezTo>
                    <a:pt x="4704" y="1602"/>
                    <a:pt x="4904" y="2102"/>
                    <a:pt x="4904" y="2603"/>
                  </a:cubicBezTo>
                  <a:cubicBezTo>
                    <a:pt x="4827" y="2603"/>
                    <a:pt x="4375" y="2504"/>
                    <a:pt x="3836" y="2504"/>
                  </a:cubicBezTo>
                  <a:cubicBezTo>
                    <a:pt x="3675" y="2504"/>
                    <a:pt x="3506" y="2513"/>
                    <a:pt x="3336" y="2536"/>
                  </a:cubicBezTo>
                  <a:cubicBezTo>
                    <a:pt x="3303" y="2503"/>
                    <a:pt x="3303" y="2469"/>
                    <a:pt x="3269" y="2436"/>
                  </a:cubicBezTo>
                  <a:cubicBezTo>
                    <a:pt x="3236" y="2336"/>
                    <a:pt x="3203" y="2202"/>
                    <a:pt x="3136" y="2102"/>
                  </a:cubicBezTo>
                  <a:cubicBezTo>
                    <a:pt x="3970" y="1769"/>
                    <a:pt x="4337" y="1268"/>
                    <a:pt x="4370" y="1235"/>
                  </a:cubicBezTo>
                  <a:close/>
                  <a:moveTo>
                    <a:pt x="2702" y="2269"/>
                  </a:moveTo>
                  <a:cubicBezTo>
                    <a:pt x="2769" y="2369"/>
                    <a:pt x="2836" y="2503"/>
                    <a:pt x="2903" y="2636"/>
                  </a:cubicBezTo>
                  <a:lnTo>
                    <a:pt x="2802" y="2669"/>
                  </a:lnTo>
                  <a:cubicBezTo>
                    <a:pt x="1635" y="3036"/>
                    <a:pt x="1035" y="4070"/>
                    <a:pt x="968" y="4137"/>
                  </a:cubicBezTo>
                  <a:cubicBezTo>
                    <a:pt x="634" y="3737"/>
                    <a:pt x="401" y="3203"/>
                    <a:pt x="401" y="2636"/>
                  </a:cubicBezTo>
                  <a:lnTo>
                    <a:pt x="401" y="2569"/>
                  </a:lnTo>
                  <a:cubicBezTo>
                    <a:pt x="417" y="2569"/>
                    <a:pt x="462" y="2570"/>
                    <a:pt x="530" y="2570"/>
                  </a:cubicBezTo>
                  <a:cubicBezTo>
                    <a:pt x="868" y="2570"/>
                    <a:pt x="1785" y="2547"/>
                    <a:pt x="2702" y="2269"/>
                  </a:cubicBezTo>
                  <a:close/>
                  <a:moveTo>
                    <a:pt x="3928" y="2871"/>
                  </a:moveTo>
                  <a:cubicBezTo>
                    <a:pt x="4427" y="2871"/>
                    <a:pt x="4819" y="2977"/>
                    <a:pt x="4871" y="3003"/>
                  </a:cubicBezTo>
                  <a:cubicBezTo>
                    <a:pt x="4771" y="3637"/>
                    <a:pt x="4404" y="4171"/>
                    <a:pt x="3903" y="4504"/>
                  </a:cubicBezTo>
                  <a:cubicBezTo>
                    <a:pt x="3870" y="4371"/>
                    <a:pt x="3770" y="3704"/>
                    <a:pt x="3470" y="2903"/>
                  </a:cubicBezTo>
                  <a:cubicBezTo>
                    <a:pt x="3628" y="2880"/>
                    <a:pt x="3782" y="2871"/>
                    <a:pt x="3928" y="2871"/>
                  </a:cubicBezTo>
                  <a:close/>
                  <a:moveTo>
                    <a:pt x="3036" y="3003"/>
                  </a:moveTo>
                  <a:cubicBezTo>
                    <a:pt x="3370" y="3837"/>
                    <a:pt x="3503" y="4504"/>
                    <a:pt x="3536" y="4704"/>
                  </a:cubicBezTo>
                  <a:cubicBezTo>
                    <a:pt x="3269" y="4838"/>
                    <a:pt x="2969" y="4904"/>
                    <a:pt x="2636" y="4904"/>
                  </a:cubicBezTo>
                  <a:cubicBezTo>
                    <a:pt x="2135" y="4904"/>
                    <a:pt x="1635" y="4704"/>
                    <a:pt x="1268" y="4404"/>
                  </a:cubicBezTo>
                  <a:cubicBezTo>
                    <a:pt x="1301" y="4337"/>
                    <a:pt x="1768" y="3437"/>
                    <a:pt x="3036" y="3003"/>
                  </a:cubicBezTo>
                  <a:close/>
                  <a:moveTo>
                    <a:pt x="2636" y="1"/>
                  </a:moveTo>
                  <a:cubicBezTo>
                    <a:pt x="1201" y="1"/>
                    <a:pt x="0" y="1202"/>
                    <a:pt x="0" y="2636"/>
                  </a:cubicBezTo>
                  <a:cubicBezTo>
                    <a:pt x="0" y="4104"/>
                    <a:pt x="1201" y="5271"/>
                    <a:pt x="2636" y="5271"/>
                  </a:cubicBezTo>
                  <a:cubicBezTo>
                    <a:pt x="4103" y="5271"/>
                    <a:pt x="5271" y="4104"/>
                    <a:pt x="5271" y="2636"/>
                  </a:cubicBezTo>
                  <a:cubicBezTo>
                    <a:pt x="5271" y="1202"/>
                    <a:pt x="4103" y="1"/>
                    <a:pt x="26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4645300" y="540247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770" y="4071"/>
                  </a:lnTo>
                  <a:lnTo>
                    <a:pt x="2736" y="4037"/>
                  </a:lnTo>
                  <a:lnTo>
                    <a:pt x="968" y="2269"/>
                  </a:lnTo>
                  <a:cubicBezTo>
                    <a:pt x="801" y="2102"/>
                    <a:pt x="701" y="1869"/>
                    <a:pt x="701" y="1602"/>
                  </a:cubicBezTo>
                  <a:cubicBezTo>
                    <a:pt x="701" y="1102"/>
                    <a:pt x="1102" y="701"/>
                    <a:pt x="1602" y="701"/>
                  </a:cubicBezTo>
                  <a:cubicBezTo>
                    <a:pt x="1836" y="701"/>
                    <a:pt x="2102" y="802"/>
                    <a:pt x="2269" y="1002"/>
                  </a:cubicBezTo>
                  <a:lnTo>
                    <a:pt x="2770" y="1569"/>
                  </a:lnTo>
                  <a:lnTo>
                    <a:pt x="3303" y="1002"/>
                  </a:lnTo>
                  <a:cubicBezTo>
                    <a:pt x="3470" y="802"/>
                    <a:pt x="3704" y="701"/>
                    <a:pt x="3970" y="701"/>
                  </a:cubicBezTo>
                  <a:close/>
                  <a:moveTo>
                    <a:pt x="1602" y="1"/>
                  </a:moveTo>
                  <a:cubicBezTo>
                    <a:pt x="701" y="1"/>
                    <a:pt x="1" y="735"/>
                    <a:pt x="1" y="1602"/>
                  </a:cubicBezTo>
                  <a:cubicBezTo>
                    <a:pt x="1" y="2069"/>
                    <a:pt x="201" y="2503"/>
                    <a:pt x="535" y="2803"/>
                  </a:cubicBezTo>
                  <a:lnTo>
                    <a:pt x="501" y="2803"/>
                  </a:lnTo>
                  <a:lnTo>
                    <a:pt x="2269" y="4538"/>
                  </a:lnTo>
                  <a:cubicBezTo>
                    <a:pt x="2436" y="4704"/>
                    <a:pt x="2603" y="4871"/>
                    <a:pt x="2770" y="4871"/>
                  </a:cubicBezTo>
                  <a:cubicBezTo>
                    <a:pt x="2970" y="4871"/>
                    <a:pt x="3136" y="4704"/>
                    <a:pt x="3303" y="4538"/>
                  </a:cubicBezTo>
                  <a:lnTo>
                    <a:pt x="5038" y="2803"/>
                  </a:lnTo>
                  <a:cubicBezTo>
                    <a:pt x="5371" y="2503"/>
                    <a:pt x="5572" y="2069"/>
                    <a:pt x="5572" y="1602"/>
                  </a:cubicBezTo>
                  <a:cubicBezTo>
                    <a:pt x="5572" y="735"/>
                    <a:pt x="4838" y="1"/>
                    <a:pt x="3970" y="1"/>
                  </a:cubicBezTo>
                  <a:cubicBezTo>
                    <a:pt x="3503" y="1"/>
                    <a:pt x="3070" y="201"/>
                    <a:pt x="2770" y="535"/>
                  </a:cubicBezTo>
                  <a:cubicBezTo>
                    <a:pt x="2469"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4512725" y="5020550"/>
              <a:ext cx="135100" cy="100925"/>
            </a:xfrm>
            <a:custGeom>
              <a:avLst/>
              <a:gdLst/>
              <a:ahLst/>
              <a:cxnLst/>
              <a:rect l="l" t="t" r="r" b="b"/>
              <a:pathLst>
                <a:path w="5404" h="4037" extrusionOk="0">
                  <a:moveTo>
                    <a:pt x="667" y="1001"/>
                  </a:moveTo>
                  <a:lnTo>
                    <a:pt x="667" y="1335"/>
                  </a:lnTo>
                  <a:lnTo>
                    <a:pt x="4036" y="1335"/>
                  </a:lnTo>
                  <a:lnTo>
                    <a:pt x="4036" y="1001"/>
                  </a:lnTo>
                  <a:close/>
                  <a:moveTo>
                    <a:pt x="2702" y="1668"/>
                  </a:moveTo>
                  <a:lnTo>
                    <a:pt x="2702" y="2002"/>
                  </a:lnTo>
                  <a:lnTo>
                    <a:pt x="4036" y="2002"/>
                  </a:lnTo>
                  <a:lnTo>
                    <a:pt x="4036" y="1668"/>
                  </a:lnTo>
                  <a:close/>
                  <a:moveTo>
                    <a:pt x="2702" y="2369"/>
                  </a:moveTo>
                  <a:lnTo>
                    <a:pt x="2702" y="2702"/>
                  </a:lnTo>
                  <a:lnTo>
                    <a:pt x="4036" y="2702"/>
                  </a:lnTo>
                  <a:lnTo>
                    <a:pt x="4036" y="2369"/>
                  </a:lnTo>
                  <a:close/>
                  <a:moveTo>
                    <a:pt x="667" y="1668"/>
                  </a:moveTo>
                  <a:lnTo>
                    <a:pt x="667" y="3369"/>
                  </a:lnTo>
                  <a:lnTo>
                    <a:pt x="2368" y="3369"/>
                  </a:lnTo>
                  <a:lnTo>
                    <a:pt x="2368" y="1668"/>
                  </a:lnTo>
                  <a:close/>
                  <a:moveTo>
                    <a:pt x="2702" y="3036"/>
                  </a:moveTo>
                  <a:lnTo>
                    <a:pt x="2702" y="3369"/>
                  </a:lnTo>
                  <a:lnTo>
                    <a:pt x="3703" y="3369"/>
                  </a:lnTo>
                  <a:lnTo>
                    <a:pt x="3703" y="3036"/>
                  </a:lnTo>
                  <a:close/>
                  <a:moveTo>
                    <a:pt x="4403" y="334"/>
                  </a:moveTo>
                  <a:lnTo>
                    <a:pt x="4403" y="3703"/>
                  </a:lnTo>
                  <a:lnTo>
                    <a:pt x="334" y="3703"/>
                  </a:lnTo>
                  <a:lnTo>
                    <a:pt x="334" y="334"/>
                  </a:lnTo>
                  <a:close/>
                  <a:moveTo>
                    <a:pt x="0" y="0"/>
                  </a:moveTo>
                  <a:lnTo>
                    <a:pt x="0" y="3703"/>
                  </a:lnTo>
                  <a:cubicBezTo>
                    <a:pt x="0" y="3870"/>
                    <a:pt x="167" y="4037"/>
                    <a:pt x="334" y="4037"/>
                  </a:cubicBezTo>
                  <a:lnTo>
                    <a:pt x="4904" y="4037"/>
                  </a:lnTo>
                  <a:cubicBezTo>
                    <a:pt x="5170" y="4037"/>
                    <a:pt x="5404" y="3803"/>
                    <a:pt x="5404" y="3536"/>
                  </a:cubicBezTo>
                  <a:lnTo>
                    <a:pt x="5404" y="667"/>
                  </a:lnTo>
                  <a:lnTo>
                    <a:pt x="4737" y="667"/>
                  </a:lnTo>
                  <a:lnTo>
                    <a:pt x="4737"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4845450" y="5678525"/>
              <a:ext cx="98425" cy="101750"/>
            </a:xfrm>
            <a:custGeom>
              <a:avLst/>
              <a:gdLst/>
              <a:ahLst/>
              <a:cxnLst/>
              <a:rect l="l" t="t" r="r" b="b"/>
              <a:pathLst>
                <a:path w="3937" h="4070" extrusionOk="0">
                  <a:moveTo>
                    <a:pt x="1969" y="1201"/>
                  </a:moveTo>
                  <a:cubicBezTo>
                    <a:pt x="2402" y="1201"/>
                    <a:pt x="2769" y="1568"/>
                    <a:pt x="2769" y="2035"/>
                  </a:cubicBezTo>
                  <a:cubicBezTo>
                    <a:pt x="2769" y="2502"/>
                    <a:pt x="2402" y="2869"/>
                    <a:pt x="1969" y="2869"/>
                  </a:cubicBezTo>
                  <a:cubicBezTo>
                    <a:pt x="1502" y="2869"/>
                    <a:pt x="1135" y="2502"/>
                    <a:pt x="1135" y="2035"/>
                  </a:cubicBezTo>
                  <a:cubicBezTo>
                    <a:pt x="1135" y="1568"/>
                    <a:pt x="1502" y="1201"/>
                    <a:pt x="1969" y="1201"/>
                  </a:cubicBezTo>
                  <a:close/>
                  <a:moveTo>
                    <a:pt x="1568" y="0"/>
                  </a:moveTo>
                  <a:cubicBezTo>
                    <a:pt x="1568" y="134"/>
                    <a:pt x="1535" y="267"/>
                    <a:pt x="1468" y="400"/>
                  </a:cubicBezTo>
                  <a:cubicBezTo>
                    <a:pt x="1314" y="643"/>
                    <a:pt x="1058" y="769"/>
                    <a:pt x="796" y="769"/>
                  </a:cubicBezTo>
                  <a:cubicBezTo>
                    <a:pt x="662" y="769"/>
                    <a:pt x="526" y="735"/>
                    <a:pt x="401" y="667"/>
                  </a:cubicBezTo>
                  <a:lnTo>
                    <a:pt x="1" y="1368"/>
                  </a:lnTo>
                  <a:cubicBezTo>
                    <a:pt x="101" y="1435"/>
                    <a:pt x="201" y="1535"/>
                    <a:pt x="267" y="1635"/>
                  </a:cubicBezTo>
                  <a:cubicBezTo>
                    <a:pt x="501" y="2002"/>
                    <a:pt x="368" y="2502"/>
                    <a:pt x="1" y="2702"/>
                  </a:cubicBezTo>
                  <a:lnTo>
                    <a:pt x="401" y="3403"/>
                  </a:lnTo>
                  <a:cubicBezTo>
                    <a:pt x="501" y="3336"/>
                    <a:pt x="634" y="3303"/>
                    <a:pt x="768" y="3303"/>
                  </a:cubicBezTo>
                  <a:cubicBezTo>
                    <a:pt x="1201" y="3303"/>
                    <a:pt x="1568" y="3636"/>
                    <a:pt x="1568" y="4070"/>
                  </a:cubicBezTo>
                  <a:lnTo>
                    <a:pt x="2369" y="4070"/>
                  </a:lnTo>
                  <a:cubicBezTo>
                    <a:pt x="2369" y="3936"/>
                    <a:pt x="2402" y="3803"/>
                    <a:pt x="2469" y="3703"/>
                  </a:cubicBezTo>
                  <a:cubicBezTo>
                    <a:pt x="2606" y="3451"/>
                    <a:pt x="2869" y="3310"/>
                    <a:pt x="3149" y="3310"/>
                  </a:cubicBezTo>
                  <a:cubicBezTo>
                    <a:pt x="3278" y="3310"/>
                    <a:pt x="3410" y="3340"/>
                    <a:pt x="3536" y="3403"/>
                  </a:cubicBezTo>
                  <a:lnTo>
                    <a:pt x="3937" y="2702"/>
                  </a:lnTo>
                  <a:cubicBezTo>
                    <a:pt x="3803" y="2635"/>
                    <a:pt x="3703" y="2535"/>
                    <a:pt x="3637" y="2435"/>
                  </a:cubicBezTo>
                  <a:cubicBezTo>
                    <a:pt x="3436" y="2068"/>
                    <a:pt x="3570" y="1568"/>
                    <a:pt x="3937" y="1368"/>
                  </a:cubicBezTo>
                  <a:lnTo>
                    <a:pt x="3536" y="667"/>
                  </a:lnTo>
                  <a:cubicBezTo>
                    <a:pt x="3403" y="734"/>
                    <a:pt x="3270" y="767"/>
                    <a:pt x="3136" y="767"/>
                  </a:cubicBezTo>
                  <a:cubicBezTo>
                    <a:pt x="2703" y="767"/>
                    <a:pt x="2369" y="434"/>
                    <a:pt x="23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4290050" y="5649325"/>
              <a:ext cx="165150" cy="164300"/>
            </a:xfrm>
            <a:custGeom>
              <a:avLst/>
              <a:gdLst/>
              <a:ahLst/>
              <a:cxnLst/>
              <a:rect l="l" t="t" r="r" b="b"/>
              <a:pathLst>
                <a:path w="6606" h="6572" extrusionOk="0">
                  <a:moveTo>
                    <a:pt x="3904" y="1635"/>
                  </a:moveTo>
                  <a:lnTo>
                    <a:pt x="4337" y="2069"/>
                  </a:lnTo>
                  <a:lnTo>
                    <a:pt x="2903" y="3503"/>
                  </a:lnTo>
                  <a:lnTo>
                    <a:pt x="2469" y="3070"/>
                  </a:lnTo>
                  <a:lnTo>
                    <a:pt x="3904" y="1635"/>
                  </a:lnTo>
                  <a:close/>
                  <a:moveTo>
                    <a:pt x="3503" y="1"/>
                  </a:moveTo>
                  <a:lnTo>
                    <a:pt x="2903" y="634"/>
                  </a:lnTo>
                  <a:lnTo>
                    <a:pt x="3503" y="1235"/>
                  </a:lnTo>
                  <a:lnTo>
                    <a:pt x="2069" y="2869"/>
                  </a:lnTo>
                  <a:lnTo>
                    <a:pt x="635" y="2869"/>
                  </a:lnTo>
                  <a:lnTo>
                    <a:pt x="1769" y="4004"/>
                  </a:lnTo>
                  <a:lnTo>
                    <a:pt x="1" y="6339"/>
                  </a:lnTo>
                  <a:lnTo>
                    <a:pt x="1" y="6572"/>
                  </a:lnTo>
                  <a:lnTo>
                    <a:pt x="268" y="6572"/>
                  </a:lnTo>
                  <a:lnTo>
                    <a:pt x="2569" y="4837"/>
                  </a:lnTo>
                  <a:lnTo>
                    <a:pt x="3703" y="5972"/>
                  </a:lnTo>
                  <a:lnTo>
                    <a:pt x="3703" y="4537"/>
                  </a:lnTo>
                  <a:lnTo>
                    <a:pt x="5371" y="3103"/>
                  </a:lnTo>
                  <a:lnTo>
                    <a:pt x="5972" y="3703"/>
                  </a:lnTo>
                  <a:lnTo>
                    <a:pt x="6605" y="3103"/>
                  </a:lnTo>
                  <a:lnTo>
                    <a:pt x="350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4277550" y="5270725"/>
              <a:ext cx="120950" cy="120950"/>
            </a:xfrm>
            <a:custGeom>
              <a:avLst/>
              <a:gdLst/>
              <a:ahLst/>
              <a:cxnLst/>
              <a:rect l="l" t="t" r="r" b="b"/>
              <a:pathLst>
                <a:path w="4838" h="4838" extrusionOk="0">
                  <a:moveTo>
                    <a:pt x="2431" y="901"/>
                  </a:moveTo>
                  <a:cubicBezTo>
                    <a:pt x="2352" y="901"/>
                    <a:pt x="2269" y="935"/>
                    <a:pt x="2202" y="1001"/>
                  </a:cubicBezTo>
                  <a:lnTo>
                    <a:pt x="1001" y="2202"/>
                  </a:lnTo>
                  <a:cubicBezTo>
                    <a:pt x="934" y="2269"/>
                    <a:pt x="901" y="2369"/>
                    <a:pt x="901" y="2436"/>
                  </a:cubicBezTo>
                  <a:cubicBezTo>
                    <a:pt x="901" y="2502"/>
                    <a:pt x="934" y="2602"/>
                    <a:pt x="1001" y="2636"/>
                  </a:cubicBezTo>
                  <a:cubicBezTo>
                    <a:pt x="1068" y="2702"/>
                    <a:pt x="1143" y="2736"/>
                    <a:pt x="1218" y="2736"/>
                  </a:cubicBezTo>
                  <a:cubicBezTo>
                    <a:pt x="1293" y="2736"/>
                    <a:pt x="1368" y="2702"/>
                    <a:pt x="1435" y="2636"/>
                  </a:cubicBezTo>
                  <a:lnTo>
                    <a:pt x="2135" y="1935"/>
                  </a:lnTo>
                  <a:lnTo>
                    <a:pt x="2135" y="3636"/>
                  </a:lnTo>
                  <a:cubicBezTo>
                    <a:pt x="2135" y="3803"/>
                    <a:pt x="2269" y="3937"/>
                    <a:pt x="2435" y="3937"/>
                  </a:cubicBezTo>
                  <a:cubicBezTo>
                    <a:pt x="2602" y="3937"/>
                    <a:pt x="2736" y="3803"/>
                    <a:pt x="2736" y="3636"/>
                  </a:cubicBezTo>
                  <a:lnTo>
                    <a:pt x="2736" y="1935"/>
                  </a:lnTo>
                  <a:lnTo>
                    <a:pt x="3436" y="2636"/>
                  </a:lnTo>
                  <a:cubicBezTo>
                    <a:pt x="3486" y="2702"/>
                    <a:pt x="3561" y="2736"/>
                    <a:pt x="3640" y="2736"/>
                  </a:cubicBezTo>
                  <a:cubicBezTo>
                    <a:pt x="3720" y="2736"/>
                    <a:pt x="3803" y="2702"/>
                    <a:pt x="3870" y="2636"/>
                  </a:cubicBezTo>
                  <a:cubicBezTo>
                    <a:pt x="3970" y="2536"/>
                    <a:pt x="3970" y="2336"/>
                    <a:pt x="3870" y="2202"/>
                  </a:cubicBezTo>
                  <a:lnTo>
                    <a:pt x="2636" y="1001"/>
                  </a:lnTo>
                  <a:cubicBezTo>
                    <a:pt x="2586" y="935"/>
                    <a:pt x="2511" y="901"/>
                    <a:pt x="2431" y="901"/>
                  </a:cubicBezTo>
                  <a:close/>
                  <a:moveTo>
                    <a:pt x="2435" y="468"/>
                  </a:moveTo>
                  <a:cubicBezTo>
                    <a:pt x="3503" y="468"/>
                    <a:pt x="4404" y="1335"/>
                    <a:pt x="4404" y="2436"/>
                  </a:cubicBezTo>
                  <a:cubicBezTo>
                    <a:pt x="4404" y="3503"/>
                    <a:pt x="3503" y="4404"/>
                    <a:pt x="2435" y="4404"/>
                  </a:cubicBezTo>
                  <a:cubicBezTo>
                    <a:pt x="1335" y="4404"/>
                    <a:pt x="467" y="3503"/>
                    <a:pt x="467" y="2436"/>
                  </a:cubicBezTo>
                  <a:cubicBezTo>
                    <a:pt x="467" y="1335"/>
                    <a:pt x="1335" y="468"/>
                    <a:pt x="2435" y="468"/>
                  </a:cubicBezTo>
                  <a:close/>
                  <a:moveTo>
                    <a:pt x="2435" y="1"/>
                  </a:moveTo>
                  <a:cubicBezTo>
                    <a:pt x="1101" y="1"/>
                    <a:pt x="0" y="1101"/>
                    <a:pt x="0" y="2436"/>
                  </a:cubicBezTo>
                  <a:cubicBezTo>
                    <a:pt x="0" y="3770"/>
                    <a:pt x="1101" y="4837"/>
                    <a:pt x="2435" y="4837"/>
                  </a:cubicBezTo>
                  <a:cubicBezTo>
                    <a:pt x="3770" y="4837"/>
                    <a:pt x="4837" y="3770"/>
                    <a:pt x="4837" y="2436"/>
                  </a:cubicBezTo>
                  <a:cubicBezTo>
                    <a:pt x="4837" y="1101"/>
                    <a:pt x="3770" y="1"/>
                    <a:pt x="24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5063100" y="3291800"/>
              <a:ext cx="162650" cy="162650"/>
            </a:xfrm>
            <a:custGeom>
              <a:avLst/>
              <a:gdLst/>
              <a:ahLst/>
              <a:cxnLst/>
              <a:rect l="l" t="t" r="r" b="b"/>
              <a:pathLst>
                <a:path w="6506" h="6506" extrusionOk="0">
                  <a:moveTo>
                    <a:pt x="5438" y="801"/>
                  </a:moveTo>
                  <a:cubicBezTo>
                    <a:pt x="5571" y="801"/>
                    <a:pt x="5638" y="901"/>
                    <a:pt x="5638" y="1002"/>
                  </a:cubicBezTo>
                  <a:lnTo>
                    <a:pt x="5638" y="1402"/>
                  </a:lnTo>
                  <a:cubicBezTo>
                    <a:pt x="5638" y="1502"/>
                    <a:pt x="5571" y="1602"/>
                    <a:pt x="5438" y="1602"/>
                  </a:cubicBezTo>
                  <a:lnTo>
                    <a:pt x="5038" y="1602"/>
                  </a:lnTo>
                  <a:cubicBezTo>
                    <a:pt x="4938" y="1602"/>
                    <a:pt x="4838" y="1535"/>
                    <a:pt x="4838" y="1402"/>
                  </a:cubicBezTo>
                  <a:lnTo>
                    <a:pt x="4838" y="1002"/>
                  </a:lnTo>
                  <a:cubicBezTo>
                    <a:pt x="4838" y="901"/>
                    <a:pt x="4938" y="801"/>
                    <a:pt x="5038" y="801"/>
                  </a:cubicBezTo>
                  <a:close/>
                  <a:moveTo>
                    <a:pt x="4404" y="2836"/>
                  </a:moveTo>
                  <a:cubicBezTo>
                    <a:pt x="4437" y="2936"/>
                    <a:pt x="4471" y="3103"/>
                    <a:pt x="4471" y="3237"/>
                  </a:cubicBezTo>
                  <a:cubicBezTo>
                    <a:pt x="4471" y="3904"/>
                    <a:pt x="3937" y="4471"/>
                    <a:pt x="3236" y="4471"/>
                  </a:cubicBezTo>
                  <a:cubicBezTo>
                    <a:pt x="2569" y="4471"/>
                    <a:pt x="2002" y="3937"/>
                    <a:pt x="2002" y="3237"/>
                  </a:cubicBezTo>
                  <a:cubicBezTo>
                    <a:pt x="2002" y="3103"/>
                    <a:pt x="2036" y="2970"/>
                    <a:pt x="2069" y="2836"/>
                  </a:cubicBezTo>
                  <a:close/>
                  <a:moveTo>
                    <a:pt x="5672" y="2836"/>
                  </a:moveTo>
                  <a:lnTo>
                    <a:pt x="5672" y="4437"/>
                  </a:lnTo>
                  <a:lnTo>
                    <a:pt x="5672" y="5238"/>
                  </a:lnTo>
                  <a:cubicBezTo>
                    <a:pt x="5672" y="5471"/>
                    <a:pt x="5505" y="5638"/>
                    <a:pt x="5271" y="5672"/>
                  </a:cubicBezTo>
                  <a:lnTo>
                    <a:pt x="1235" y="5672"/>
                  </a:lnTo>
                  <a:cubicBezTo>
                    <a:pt x="1002" y="5672"/>
                    <a:pt x="835" y="5505"/>
                    <a:pt x="835" y="5271"/>
                  </a:cubicBezTo>
                  <a:lnTo>
                    <a:pt x="835" y="4471"/>
                  </a:lnTo>
                  <a:lnTo>
                    <a:pt x="801" y="2870"/>
                  </a:lnTo>
                  <a:lnTo>
                    <a:pt x="1435" y="2870"/>
                  </a:lnTo>
                  <a:cubicBezTo>
                    <a:pt x="1402" y="2970"/>
                    <a:pt x="1402" y="3136"/>
                    <a:pt x="1402" y="3270"/>
                  </a:cubicBezTo>
                  <a:cubicBezTo>
                    <a:pt x="1402" y="4251"/>
                    <a:pt x="2204" y="5072"/>
                    <a:pt x="3178" y="5072"/>
                  </a:cubicBezTo>
                  <a:cubicBezTo>
                    <a:pt x="3198" y="5072"/>
                    <a:pt x="3217" y="5072"/>
                    <a:pt x="3236" y="5071"/>
                  </a:cubicBezTo>
                  <a:cubicBezTo>
                    <a:pt x="4271" y="5071"/>
                    <a:pt x="5104" y="4237"/>
                    <a:pt x="5071" y="3237"/>
                  </a:cubicBezTo>
                  <a:cubicBezTo>
                    <a:pt x="5071" y="3103"/>
                    <a:pt x="5071" y="2970"/>
                    <a:pt x="5038" y="2836"/>
                  </a:cubicBezTo>
                  <a:close/>
                  <a:moveTo>
                    <a:pt x="5371" y="1"/>
                  </a:moveTo>
                  <a:lnTo>
                    <a:pt x="1068" y="34"/>
                  </a:lnTo>
                  <a:cubicBezTo>
                    <a:pt x="468" y="34"/>
                    <a:pt x="1" y="501"/>
                    <a:pt x="1" y="1102"/>
                  </a:cubicBezTo>
                  <a:lnTo>
                    <a:pt x="1" y="5438"/>
                  </a:lnTo>
                  <a:cubicBezTo>
                    <a:pt x="34" y="6005"/>
                    <a:pt x="501" y="6506"/>
                    <a:pt x="1102" y="6506"/>
                  </a:cubicBezTo>
                  <a:lnTo>
                    <a:pt x="5438" y="6472"/>
                  </a:lnTo>
                  <a:cubicBezTo>
                    <a:pt x="6005" y="6472"/>
                    <a:pt x="6505" y="5972"/>
                    <a:pt x="6505" y="5371"/>
                  </a:cubicBezTo>
                  <a:lnTo>
                    <a:pt x="6472" y="1068"/>
                  </a:lnTo>
                  <a:cubicBezTo>
                    <a:pt x="6472" y="468"/>
                    <a:pt x="5972" y="1"/>
                    <a:pt x="53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4757050" y="3533650"/>
              <a:ext cx="166825" cy="125100"/>
            </a:xfrm>
            <a:custGeom>
              <a:avLst/>
              <a:gdLst/>
              <a:ahLst/>
              <a:cxnLst/>
              <a:rect l="l" t="t" r="r" b="b"/>
              <a:pathLst>
                <a:path w="6673" h="5004" extrusionOk="0">
                  <a:moveTo>
                    <a:pt x="2503" y="1235"/>
                  </a:moveTo>
                  <a:lnTo>
                    <a:pt x="4571" y="2502"/>
                  </a:lnTo>
                  <a:lnTo>
                    <a:pt x="2503" y="3736"/>
                  </a:lnTo>
                  <a:lnTo>
                    <a:pt x="2503" y="1235"/>
                  </a:lnTo>
                  <a:close/>
                  <a:moveTo>
                    <a:pt x="3336" y="0"/>
                  </a:moveTo>
                  <a:cubicBezTo>
                    <a:pt x="2236" y="0"/>
                    <a:pt x="1202" y="67"/>
                    <a:pt x="268" y="201"/>
                  </a:cubicBezTo>
                  <a:cubicBezTo>
                    <a:pt x="101" y="901"/>
                    <a:pt x="1" y="1668"/>
                    <a:pt x="1" y="2502"/>
                  </a:cubicBezTo>
                  <a:cubicBezTo>
                    <a:pt x="1" y="3303"/>
                    <a:pt x="101" y="4103"/>
                    <a:pt x="268" y="4804"/>
                  </a:cubicBezTo>
                  <a:cubicBezTo>
                    <a:pt x="1202" y="4937"/>
                    <a:pt x="2236" y="5004"/>
                    <a:pt x="3336" y="5004"/>
                  </a:cubicBezTo>
                  <a:cubicBezTo>
                    <a:pt x="4404" y="5004"/>
                    <a:pt x="5438" y="4937"/>
                    <a:pt x="6372" y="4804"/>
                  </a:cubicBezTo>
                  <a:cubicBezTo>
                    <a:pt x="6572" y="4103"/>
                    <a:pt x="6672" y="3303"/>
                    <a:pt x="6672" y="2502"/>
                  </a:cubicBezTo>
                  <a:cubicBezTo>
                    <a:pt x="6672" y="1668"/>
                    <a:pt x="6572" y="901"/>
                    <a:pt x="6372" y="201"/>
                  </a:cubicBezTo>
                  <a:cubicBezTo>
                    <a:pt x="5438" y="67"/>
                    <a:pt x="4404" y="0"/>
                    <a:pt x="3336"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4373450" y="3260950"/>
              <a:ext cx="162650" cy="132625"/>
            </a:xfrm>
            <a:custGeom>
              <a:avLst/>
              <a:gdLst/>
              <a:ahLst/>
              <a:cxnLst/>
              <a:rect l="l" t="t" r="r" b="b"/>
              <a:pathLst>
                <a:path w="6506" h="5305" extrusionOk="0">
                  <a:moveTo>
                    <a:pt x="4504" y="1"/>
                  </a:moveTo>
                  <a:cubicBezTo>
                    <a:pt x="3770" y="1"/>
                    <a:pt x="3169" y="601"/>
                    <a:pt x="3169" y="1335"/>
                  </a:cubicBezTo>
                  <a:cubicBezTo>
                    <a:pt x="3169" y="1468"/>
                    <a:pt x="3203" y="1535"/>
                    <a:pt x="3203" y="1668"/>
                  </a:cubicBezTo>
                  <a:cubicBezTo>
                    <a:pt x="2102" y="1602"/>
                    <a:pt x="1135" y="1068"/>
                    <a:pt x="467" y="267"/>
                  </a:cubicBezTo>
                  <a:cubicBezTo>
                    <a:pt x="334" y="468"/>
                    <a:pt x="267" y="668"/>
                    <a:pt x="267" y="935"/>
                  </a:cubicBezTo>
                  <a:cubicBezTo>
                    <a:pt x="267" y="1402"/>
                    <a:pt x="501" y="1802"/>
                    <a:pt x="868" y="2035"/>
                  </a:cubicBezTo>
                  <a:cubicBezTo>
                    <a:pt x="668" y="2035"/>
                    <a:pt x="467" y="1969"/>
                    <a:pt x="267" y="1869"/>
                  </a:cubicBezTo>
                  <a:lnTo>
                    <a:pt x="267" y="1902"/>
                  </a:lnTo>
                  <a:cubicBezTo>
                    <a:pt x="267" y="2536"/>
                    <a:pt x="734" y="3069"/>
                    <a:pt x="1335" y="3203"/>
                  </a:cubicBezTo>
                  <a:cubicBezTo>
                    <a:pt x="1235" y="3236"/>
                    <a:pt x="1101" y="3236"/>
                    <a:pt x="1001" y="3236"/>
                  </a:cubicBezTo>
                  <a:cubicBezTo>
                    <a:pt x="901" y="3236"/>
                    <a:pt x="801" y="3236"/>
                    <a:pt x="734" y="3203"/>
                  </a:cubicBezTo>
                  <a:lnTo>
                    <a:pt x="734" y="3203"/>
                  </a:lnTo>
                  <a:cubicBezTo>
                    <a:pt x="901" y="3737"/>
                    <a:pt x="1401" y="4137"/>
                    <a:pt x="2002" y="4137"/>
                  </a:cubicBezTo>
                  <a:cubicBezTo>
                    <a:pt x="1535" y="4504"/>
                    <a:pt x="968" y="4704"/>
                    <a:pt x="334" y="4704"/>
                  </a:cubicBezTo>
                  <a:lnTo>
                    <a:pt x="0" y="4704"/>
                  </a:lnTo>
                  <a:cubicBezTo>
                    <a:pt x="601" y="5071"/>
                    <a:pt x="1301" y="5304"/>
                    <a:pt x="2069" y="5304"/>
                  </a:cubicBezTo>
                  <a:cubicBezTo>
                    <a:pt x="4504" y="5304"/>
                    <a:pt x="5838" y="3270"/>
                    <a:pt x="5838" y="1502"/>
                  </a:cubicBezTo>
                  <a:cubicBezTo>
                    <a:pt x="5838" y="1435"/>
                    <a:pt x="5838" y="1402"/>
                    <a:pt x="5838" y="1335"/>
                  </a:cubicBezTo>
                  <a:cubicBezTo>
                    <a:pt x="6105" y="1135"/>
                    <a:pt x="6338" y="901"/>
                    <a:pt x="6505" y="634"/>
                  </a:cubicBezTo>
                  <a:lnTo>
                    <a:pt x="6505" y="634"/>
                  </a:lnTo>
                  <a:cubicBezTo>
                    <a:pt x="6272" y="734"/>
                    <a:pt x="6005" y="835"/>
                    <a:pt x="5738" y="835"/>
                  </a:cubicBezTo>
                  <a:cubicBezTo>
                    <a:pt x="6005" y="668"/>
                    <a:pt x="6238" y="434"/>
                    <a:pt x="6338" y="101"/>
                  </a:cubicBezTo>
                  <a:lnTo>
                    <a:pt x="6338" y="101"/>
                  </a:lnTo>
                  <a:cubicBezTo>
                    <a:pt x="6071" y="267"/>
                    <a:pt x="5805" y="368"/>
                    <a:pt x="5471" y="434"/>
                  </a:cubicBezTo>
                  <a:cubicBezTo>
                    <a:pt x="5238" y="167"/>
                    <a:pt x="4904" y="1"/>
                    <a:pt x="4504"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4586925" y="4179100"/>
              <a:ext cx="143475" cy="143475"/>
            </a:xfrm>
            <a:custGeom>
              <a:avLst/>
              <a:gdLst/>
              <a:ahLst/>
              <a:cxnLst/>
              <a:rect l="l" t="t" r="r" b="b"/>
              <a:pathLst>
                <a:path w="5739" h="5739" extrusionOk="0">
                  <a:moveTo>
                    <a:pt x="1802" y="1802"/>
                  </a:moveTo>
                  <a:lnTo>
                    <a:pt x="1802" y="3937"/>
                  </a:lnTo>
                  <a:lnTo>
                    <a:pt x="3937" y="3937"/>
                  </a:lnTo>
                  <a:lnTo>
                    <a:pt x="3937" y="1802"/>
                  </a:lnTo>
                  <a:close/>
                  <a:moveTo>
                    <a:pt x="2870" y="535"/>
                  </a:moveTo>
                  <a:cubicBezTo>
                    <a:pt x="4171" y="535"/>
                    <a:pt x="5205" y="1569"/>
                    <a:pt x="5205" y="2870"/>
                  </a:cubicBezTo>
                  <a:cubicBezTo>
                    <a:pt x="5205" y="4137"/>
                    <a:pt x="4171" y="5205"/>
                    <a:pt x="2870" y="5205"/>
                  </a:cubicBezTo>
                  <a:cubicBezTo>
                    <a:pt x="1602" y="5205"/>
                    <a:pt x="568" y="4137"/>
                    <a:pt x="568" y="2870"/>
                  </a:cubicBezTo>
                  <a:cubicBezTo>
                    <a:pt x="568" y="1569"/>
                    <a:pt x="1602" y="535"/>
                    <a:pt x="2870" y="535"/>
                  </a:cubicBezTo>
                  <a:close/>
                  <a:moveTo>
                    <a:pt x="2870" y="1"/>
                  </a:moveTo>
                  <a:cubicBezTo>
                    <a:pt x="1302" y="1"/>
                    <a:pt x="1" y="1268"/>
                    <a:pt x="1" y="2870"/>
                  </a:cubicBezTo>
                  <a:cubicBezTo>
                    <a:pt x="1" y="4437"/>
                    <a:pt x="1302" y="5738"/>
                    <a:pt x="2870" y="5738"/>
                  </a:cubicBezTo>
                  <a:cubicBezTo>
                    <a:pt x="4471" y="5738"/>
                    <a:pt x="5738" y="4437"/>
                    <a:pt x="5738" y="2870"/>
                  </a:cubicBezTo>
                  <a:cubicBezTo>
                    <a:pt x="5738" y="1268"/>
                    <a:pt x="4471" y="1"/>
                    <a:pt x="28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4526900" y="3767150"/>
              <a:ext cx="163475" cy="163475"/>
            </a:xfrm>
            <a:custGeom>
              <a:avLst/>
              <a:gdLst/>
              <a:ahLst/>
              <a:cxnLst/>
              <a:rect l="l" t="t" r="r" b="b"/>
              <a:pathLst>
                <a:path w="6539" h="6539" extrusionOk="0">
                  <a:moveTo>
                    <a:pt x="3269" y="401"/>
                  </a:moveTo>
                  <a:cubicBezTo>
                    <a:pt x="3669" y="401"/>
                    <a:pt x="4036" y="467"/>
                    <a:pt x="4370" y="634"/>
                  </a:cubicBezTo>
                  <a:lnTo>
                    <a:pt x="3903" y="1768"/>
                  </a:lnTo>
                  <a:cubicBezTo>
                    <a:pt x="3703" y="1668"/>
                    <a:pt x="3503" y="1635"/>
                    <a:pt x="3269" y="1635"/>
                  </a:cubicBezTo>
                  <a:cubicBezTo>
                    <a:pt x="3036" y="1635"/>
                    <a:pt x="2836" y="1668"/>
                    <a:pt x="2635" y="1768"/>
                  </a:cubicBezTo>
                  <a:lnTo>
                    <a:pt x="2435" y="1235"/>
                  </a:lnTo>
                  <a:lnTo>
                    <a:pt x="2168" y="634"/>
                  </a:lnTo>
                  <a:cubicBezTo>
                    <a:pt x="2502" y="467"/>
                    <a:pt x="2869" y="401"/>
                    <a:pt x="3269" y="401"/>
                  </a:cubicBezTo>
                  <a:close/>
                  <a:moveTo>
                    <a:pt x="601" y="2169"/>
                  </a:moveTo>
                  <a:lnTo>
                    <a:pt x="1234" y="2436"/>
                  </a:lnTo>
                  <a:lnTo>
                    <a:pt x="1768" y="2636"/>
                  </a:lnTo>
                  <a:cubicBezTo>
                    <a:pt x="1668" y="2836"/>
                    <a:pt x="1635" y="3036"/>
                    <a:pt x="1635" y="3269"/>
                  </a:cubicBezTo>
                  <a:cubicBezTo>
                    <a:pt x="1635" y="3503"/>
                    <a:pt x="1668" y="3703"/>
                    <a:pt x="1768" y="3903"/>
                  </a:cubicBezTo>
                  <a:lnTo>
                    <a:pt x="601" y="4370"/>
                  </a:lnTo>
                  <a:cubicBezTo>
                    <a:pt x="467" y="4037"/>
                    <a:pt x="400" y="3670"/>
                    <a:pt x="400" y="3269"/>
                  </a:cubicBezTo>
                  <a:cubicBezTo>
                    <a:pt x="400" y="2869"/>
                    <a:pt x="467" y="2502"/>
                    <a:pt x="601" y="2169"/>
                  </a:cubicBezTo>
                  <a:close/>
                  <a:moveTo>
                    <a:pt x="5938" y="2169"/>
                  </a:moveTo>
                  <a:cubicBezTo>
                    <a:pt x="6071" y="2502"/>
                    <a:pt x="6138" y="2869"/>
                    <a:pt x="6138" y="3269"/>
                  </a:cubicBezTo>
                  <a:cubicBezTo>
                    <a:pt x="6138" y="3670"/>
                    <a:pt x="6071" y="4037"/>
                    <a:pt x="5938" y="4370"/>
                  </a:cubicBezTo>
                  <a:lnTo>
                    <a:pt x="4804" y="3903"/>
                  </a:lnTo>
                  <a:cubicBezTo>
                    <a:pt x="4870" y="3703"/>
                    <a:pt x="4904" y="3503"/>
                    <a:pt x="4904" y="3269"/>
                  </a:cubicBezTo>
                  <a:cubicBezTo>
                    <a:pt x="4904" y="3036"/>
                    <a:pt x="4870" y="2836"/>
                    <a:pt x="4804" y="2636"/>
                  </a:cubicBezTo>
                  <a:lnTo>
                    <a:pt x="5571" y="2302"/>
                  </a:lnTo>
                  <a:lnTo>
                    <a:pt x="5938" y="2169"/>
                  </a:lnTo>
                  <a:close/>
                  <a:moveTo>
                    <a:pt x="3269" y="2035"/>
                  </a:moveTo>
                  <a:cubicBezTo>
                    <a:pt x="3936" y="2035"/>
                    <a:pt x="4503" y="2602"/>
                    <a:pt x="4503" y="3269"/>
                  </a:cubicBezTo>
                  <a:cubicBezTo>
                    <a:pt x="4503" y="3937"/>
                    <a:pt x="3936" y="4504"/>
                    <a:pt x="3269" y="4504"/>
                  </a:cubicBezTo>
                  <a:cubicBezTo>
                    <a:pt x="2602" y="4504"/>
                    <a:pt x="2035" y="3970"/>
                    <a:pt x="2035" y="3269"/>
                  </a:cubicBezTo>
                  <a:cubicBezTo>
                    <a:pt x="2035" y="2602"/>
                    <a:pt x="2602" y="2035"/>
                    <a:pt x="3269" y="2035"/>
                  </a:cubicBezTo>
                  <a:close/>
                  <a:moveTo>
                    <a:pt x="3903" y="4804"/>
                  </a:moveTo>
                  <a:lnTo>
                    <a:pt x="4370" y="5938"/>
                  </a:lnTo>
                  <a:cubicBezTo>
                    <a:pt x="4036" y="6071"/>
                    <a:pt x="3669" y="6138"/>
                    <a:pt x="3269" y="6138"/>
                  </a:cubicBezTo>
                  <a:cubicBezTo>
                    <a:pt x="2869" y="6138"/>
                    <a:pt x="2502" y="6071"/>
                    <a:pt x="2168" y="5938"/>
                  </a:cubicBezTo>
                  <a:lnTo>
                    <a:pt x="2302" y="5571"/>
                  </a:lnTo>
                  <a:lnTo>
                    <a:pt x="2635" y="4804"/>
                  </a:lnTo>
                  <a:cubicBezTo>
                    <a:pt x="2836" y="4871"/>
                    <a:pt x="3036" y="4904"/>
                    <a:pt x="3269" y="4904"/>
                  </a:cubicBezTo>
                  <a:cubicBezTo>
                    <a:pt x="3503" y="4904"/>
                    <a:pt x="3703" y="4871"/>
                    <a:pt x="3903" y="4804"/>
                  </a:cubicBezTo>
                  <a:close/>
                  <a:moveTo>
                    <a:pt x="3269" y="0"/>
                  </a:moveTo>
                  <a:cubicBezTo>
                    <a:pt x="1468" y="0"/>
                    <a:pt x="0" y="1468"/>
                    <a:pt x="0" y="3269"/>
                  </a:cubicBezTo>
                  <a:cubicBezTo>
                    <a:pt x="0" y="5071"/>
                    <a:pt x="1468" y="6538"/>
                    <a:pt x="3269" y="6538"/>
                  </a:cubicBezTo>
                  <a:cubicBezTo>
                    <a:pt x="5070" y="6538"/>
                    <a:pt x="6538" y="5071"/>
                    <a:pt x="6538" y="3269"/>
                  </a:cubicBezTo>
                  <a:cubicBezTo>
                    <a:pt x="6538" y="1468"/>
                    <a:pt x="5070" y="0"/>
                    <a:pt x="32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4338425" y="4547550"/>
              <a:ext cx="189325" cy="106100"/>
            </a:xfrm>
            <a:custGeom>
              <a:avLst/>
              <a:gdLst/>
              <a:ahLst/>
              <a:cxnLst/>
              <a:rect l="l" t="t" r="r" b="b"/>
              <a:pathLst>
                <a:path w="7573" h="4244" extrusionOk="0">
                  <a:moveTo>
                    <a:pt x="1435" y="907"/>
                  </a:moveTo>
                  <a:lnTo>
                    <a:pt x="4103" y="1475"/>
                  </a:lnTo>
                  <a:lnTo>
                    <a:pt x="4003" y="1841"/>
                  </a:lnTo>
                  <a:lnTo>
                    <a:pt x="1368" y="1308"/>
                  </a:lnTo>
                  <a:lnTo>
                    <a:pt x="1435" y="907"/>
                  </a:lnTo>
                  <a:close/>
                  <a:moveTo>
                    <a:pt x="6283" y="1032"/>
                  </a:moveTo>
                  <a:cubicBezTo>
                    <a:pt x="6302" y="1032"/>
                    <a:pt x="6321" y="1035"/>
                    <a:pt x="6338" y="1041"/>
                  </a:cubicBezTo>
                  <a:lnTo>
                    <a:pt x="6705" y="1108"/>
                  </a:lnTo>
                  <a:cubicBezTo>
                    <a:pt x="6805" y="1141"/>
                    <a:pt x="6905" y="1241"/>
                    <a:pt x="6872" y="1341"/>
                  </a:cubicBezTo>
                  <a:lnTo>
                    <a:pt x="6372" y="3643"/>
                  </a:lnTo>
                  <a:cubicBezTo>
                    <a:pt x="6372" y="3725"/>
                    <a:pt x="6281" y="3785"/>
                    <a:pt x="6194" y="3785"/>
                  </a:cubicBezTo>
                  <a:cubicBezTo>
                    <a:pt x="6175" y="3785"/>
                    <a:pt x="6156" y="3782"/>
                    <a:pt x="6138" y="3776"/>
                  </a:cubicBezTo>
                  <a:lnTo>
                    <a:pt x="5771" y="3709"/>
                  </a:lnTo>
                  <a:cubicBezTo>
                    <a:pt x="5671" y="3676"/>
                    <a:pt x="5571" y="3576"/>
                    <a:pt x="5604" y="3476"/>
                  </a:cubicBezTo>
                  <a:lnTo>
                    <a:pt x="6105" y="1174"/>
                  </a:lnTo>
                  <a:cubicBezTo>
                    <a:pt x="6105" y="1092"/>
                    <a:pt x="6195" y="1032"/>
                    <a:pt x="6283" y="1032"/>
                  </a:cubicBezTo>
                  <a:close/>
                  <a:moveTo>
                    <a:pt x="5195" y="0"/>
                  </a:moveTo>
                  <a:cubicBezTo>
                    <a:pt x="5037" y="0"/>
                    <a:pt x="4876" y="86"/>
                    <a:pt x="4804" y="207"/>
                  </a:cubicBezTo>
                  <a:lnTo>
                    <a:pt x="4304" y="1041"/>
                  </a:lnTo>
                  <a:cubicBezTo>
                    <a:pt x="4304" y="1074"/>
                    <a:pt x="4304" y="1108"/>
                    <a:pt x="4270" y="1141"/>
                  </a:cubicBezTo>
                  <a:lnTo>
                    <a:pt x="1268" y="507"/>
                  </a:lnTo>
                  <a:lnTo>
                    <a:pt x="0" y="1074"/>
                  </a:lnTo>
                  <a:lnTo>
                    <a:pt x="634" y="2075"/>
                  </a:lnTo>
                  <a:lnTo>
                    <a:pt x="968" y="1875"/>
                  </a:lnTo>
                  <a:lnTo>
                    <a:pt x="1401" y="2509"/>
                  </a:lnTo>
                  <a:lnTo>
                    <a:pt x="2035" y="2075"/>
                  </a:lnTo>
                  <a:lnTo>
                    <a:pt x="2469" y="2742"/>
                  </a:lnTo>
                  <a:lnTo>
                    <a:pt x="3136" y="2308"/>
                  </a:lnTo>
                  <a:lnTo>
                    <a:pt x="3570" y="2976"/>
                  </a:lnTo>
                  <a:lnTo>
                    <a:pt x="3937" y="2742"/>
                  </a:lnTo>
                  <a:cubicBezTo>
                    <a:pt x="3937" y="2775"/>
                    <a:pt x="3937" y="2809"/>
                    <a:pt x="3937" y="2876"/>
                  </a:cubicBezTo>
                  <a:lnTo>
                    <a:pt x="4037" y="3810"/>
                  </a:lnTo>
                  <a:cubicBezTo>
                    <a:pt x="4070" y="4043"/>
                    <a:pt x="4270" y="4210"/>
                    <a:pt x="4470" y="4210"/>
                  </a:cubicBezTo>
                  <a:lnTo>
                    <a:pt x="6505" y="4243"/>
                  </a:lnTo>
                  <a:cubicBezTo>
                    <a:pt x="6739" y="4243"/>
                    <a:pt x="6939" y="4076"/>
                    <a:pt x="7005" y="3876"/>
                  </a:cubicBezTo>
                  <a:lnTo>
                    <a:pt x="7172" y="3009"/>
                  </a:lnTo>
                  <a:cubicBezTo>
                    <a:pt x="7206" y="2809"/>
                    <a:pt x="7306" y="2442"/>
                    <a:pt x="7339" y="2242"/>
                  </a:cubicBezTo>
                  <a:lnTo>
                    <a:pt x="7506" y="1374"/>
                  </a:lnTo>
                  <a:cubicBezTo>
                    <a:pt x="7573" y="1174"/>
                    <a:pt x="7439" y="941"/>
                    <a:pt x="7239" y="841"/>
                  </a:cubicBezTo>
                  <a:lnTo>
                    <a:pt x="5371" y="40"/>
                  </a:lnTo>
                  <a:cubicBezTo>
                    <a:pt x="5316" y="13"/>
                    <a:pt x="5256" y="0"/>
                    <a:pt x="519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4826275" y="2944050"/>
              <a:ext cx="135950" cy="135950"/>
            </a:xfrm>
            <a:custGeom>
              <a:avLst/>
              <a:gdLst/>
              <a:ahLst/>
              <a:cxnLst/>
              <a:rect l="l" t="t" r="r" b="b"/>
              <a:pathLst>
                <a:path w="5438" h="5438" extrusionOk="0">
                  <a:moveTo>
                    <a:pt x="1702" y="601"/>
                  </a:moveTo>
                  <a:lnTo>
                    <a:pt x="1702" y="601"/>
                  </a:lnTo>
                  <a:cubicBezTo>
                    <a:pt x="1535" y="835"/>
                    <a:pt x="1401" y="1135"/>
                    <a:pt x="1268" y="1469"/>
                  </a:cubicBezTo>
                  <a:lnTo>
                    <a:pt x="734" y="1469"/>
                  </a:lnTo>
                  <a:cubicBezTo>
                    <a:pt x="834" y="1302"/>
                    <a:pt x="934" y="1168"/>
                    <a:pt x="1068" y="1068"/>
                  </a:cubicBezTo>
                  <a:cubicBezTo>
                    <a:pt x="1268" y="868"/>
                    <a:pt x="1468" y="701"/>
                    <a:pt x="1702" y="601"/>
                  </a:cubicBezTo>
                  <a:close/>
                  <a:moveTo>
                    <a:pt x="2536" y="401"/>
                  </a:moveTo>
                  <a:lnTo>
                    <a:pt x="2536" y="1469"/>
                  </a:lnTo>
                  <a:lnTo>
                    <a:pt x="1668" y="1469"/>
                  </a:lnTo>
                  <a:cubicBezTo>
                    <a:pt x="1735" y="1268"/>
                    <a:pt x="1802" y="1135"/>
                    <a:pt x="1868" y="1002"/>
                  </a:cubicBezTo>
                  <a:cubicBezTo>
                    <a:pt x="2002" y="768"/>
                    <a:pt x="2169" y="635"/>
                    <a:pt x="2302" y="501"/>
                  </a:cubicBezTo>
                  <a:cubicBezTo>
                    <a:pt x="2369" y="468"/>
                    <a:pt x="2469" y="435"/>
                    <a:pt x="2536" y="401"/>
                  </a:cubicBezTo>
                  <a:close/>
                  <a:moveTo>
                    <a:pt x="2902" y="401"/>
                  </a:moveTo>
                  <a:cubicBezTo>
                    <a:pt x="3003" y="435"/>
                    <a:pt x="3069" y="468"/>
                    <a:pt x="3136" y="501"/>
                  </a:cubicBezTo>
                  <a:cubicBezTo>
                    <a:pt x="3303" y="635"/>
                    <a:pt x="3436" y="801"/>
                    <a:pt x="3570" y="1002"/>
                  </a:cubicBezTo>
                  <a:cubicBezTo>
                    <a:pt x="3636" y="1135"/>
                    <a:pt x="3736" y="1268"/>
                    <a:pt x="3770" y="1469"/>
                  </a:cubicBezTo>
                  <a:lnTo>
                    <a:pt x="2902" y="1469"/>
                  </a:lnTo>
                  <a:lnTo>
                    <a:pt x="2902" y="401"/>
                  </a:lnTo>
                  <a:close/>
                  <a:moveTo>
                    <a:pt x="3736" y="601"/>
                  </a:moveTo>
                  <a:cubicBezTo>
                    <a:pt x="3970" y="701"/>
                    <a:pt x="4203" y="868"/>
                    <a:pt x="4370" y="1068"/>
                  </a:cubicBezTo>
                  <a:cubicBezTo>
                    <a:pt x="4504" y="1168"/>
                    <a:pt x="4604" y="1302"/>
                    <a:pt x="4704" y="1469"/>
                  </a:cubicBezTo>
                  <a:lnTo>
                    <a:pt x="4170" y="1469"/>
                  </a:lnTo>
                  <a:cubicBezTo>
                    <a:pt x="4070" y="1135"/>
                    <a:pt x="3903" y="835"/>
                    <a:pt x="3736" y="601"/>
                  </a:cubicBezTo>
                  <a:close/>
                  <a:moveTo>
                    <a:pt x="1201" y="1802"/>
                  </a:moveTo>
                  <a:cubicBezTo>
                    <a:pt x="1135" y="2036"/>
                    <a:pt x="1101" y="2303"/>
                    <a:pt x="1101" y="2536"/>
                  </a:cubicBezTo>
                  <a:lnTo>
                    <a:pt x="367" y="2536"/>
                  </a:lnTo>
                  <a:cubicBezTo>
                    <a:pt x="401" y="2303"/>
                    <a:pt x="467" y="2036"/>
                    <a:pt x="567" y="1802"/>
                  </a:cubicBezTo>
                  <a:close/>
                  <a:moveTo>
                    <a:pt x="2536" y="1802"/>
                  </a:moveTo>
                  <a:lnTo>
                    <a:pt x="2536" y="2536"/>
                  </a:lnTo>
                  <a:lnTo>
                    <a:pt x="1468" y="2536"/>
                  </a:lnTo>
                  <a:cubicBezTo>
                    <a:pt x="1468" y="2303"/>
                    <a:pt x="1501" y="2036"/>
                    <a:pt x="1568" y="1802"/>
                  </a:cubicBezTo>
                  <a:close/>
                  <a:moveTo>
                    <a:pt x="3903" y="1802"/>
                  </a:moveTo>
                  <a:cubicBezTo>
                    <a:pt x="3937" y="2036"/>
                    <a:pt x="3970" y="2303"/>
                    <a:pt x="3970" y="2536"/>
                  </a:cubicBezTo>
                  <a:lnTo>
                    <a:pt x="2902" y="2536"/>
                  </a:lnTo>
                  <a:lnTo>
                    <a:pt x="2902" y="1802"/>
                  </a:lnTo>
                  <a:close/>
                  <a:moveTo>
                    <a:pt x="4904" y="1802"/>
                  </a:moveTo>
                  <a:cubicBezTo>
                    <a:pt x="5004" y="2036"/>
                    <a:pt x="5037" y="2303"/>
                    <a:pt x="5071" y="2536"/>
                  </a:cubicBezTo>
                  <a:lnTo>
                    <a:pt x="4337" y="2536"/>
                  </a:lnTo>
                  <a:cubicBezTo>
                    <a:pt x="4337" y="2303"/>
                    <a:pt x="4303" y="2036"/>
                    <a:pt x="4270" y="1802"/>
                  </a:cubicBezTo>
                  <a:close/>
                  <a:moveTo>
                    <a:pt x="1101" y="2903"/>
                  </a:moveTo>
                  <a:cubicBezTo>
                    <a:pt x="1101" y="3136"/>
                    <a:pt x="1135" y="3403"/>
                    <a:pt x="1201" y="3637"/>
                  </a:cubicBezTo>
                  <a:lnTo>
                    <a:pt x="567" y="3637"/>
                  </a:lnTo>
                  <a:cubicBezTo>
                    <a:pt x="467" y="3403"/>
                    <a:pt x="401" y="3136"/>
                    <a:pt x="367" y="2903"/>
                  </a:cubicBezTo>
                  <a:close/>
                  <a:moveTo>
                    <a:pt x="2536" y="2903"/>
                  </a:moveTo>
                  <a:lnTo>
                    <a:pt x="2536" y="3637"/>
                  </a:lnTo>
                  <a:lnTo>
                    <a:pt x="1568" y="3637"/>
                  </a:lnTo>
                  <a:cubicBezTo>
                    <a:pt x="1501" y="3403"/>
                    <a:pt x="1468" y="3136"/>
                    <a:pt x="1468" y="2903"/>
                  </a:cubicBezTo>
                  <a:close/>
                  <a:moveTo>
                    <a:pt x="3970" y="2903"/>
                  </a:moveTo>
                  <a:cubicBezTo>
                    <a:pt x="3970" y="3136"/>
                    <a:pt x="3937" y="3403"/>
                    <a:pt x="3903" y="3637"/>
                  </a:cubicBezTo>
                  <a:lnTo>
                    <a:pt x="2902" y="3637"/>
                  </a:lnTo>
                  <a:lnTo>
                    <a:pt x="2902" y="2903"/>
                  </a:lnTo>
                  <a:close/>
                  <a:moveTo>
                    <a:pt x="5071" y="2903"/>
                  </a:moveTo>
                  <a:cubicBezTo>
                    <a:pt x="5037" y="3136"/>
                    <a:pt x="5004" y="3403"/>
                    <a:pt x="4904" y="3637"/>
                  </a:cubicBezTo>
                  <a:lnTo>
                    <a:pt x="4270" y="3637"/>
                  </a:lnTo>
                  <a:cubicBezTo>
                    <a:pt x="4303" y="3403"/>
                    <a:pt x="4337" y="3136"/>
                    <a:pt x="4337" y="2903"/>
                  </a:cubicBezTo>
                  <a:close/>
                  <a:moveTo>
                    <a:pt x="1268" y="3970"/>
                  </a:moveTo>
                  <a:cubicBezTo>
                    <a:pt x="1401" y="4304"/>
                    <a:pt x="1535" y="4604"/>
                    <a:pt x="1702" y="4838"/>
                  </a:cubicBezTo>
                  <a:cubicBezTo>
                    <a:pt x="1468" y="4738"/>
                    <a:pt x="1235" y="4571"/>
                    <a:pt x="1068" y="4371"/>
                  </a:cubicBezTo>
                  <a:cubicBezTo>
                    <a:pt x="934" y="4271"/>
                    <a:pt x="834" y="4137"/>
                    <a:pt x="734" y="3970"/>
                  </a:cubicBezTo>
                  <a:close/>
                  <a:moveTo>
                    <a:pt x="4704" y="3970"/>
                  </a:moveTo>
                  <a:cubicBezTo>
                    <a:pt x="4604" y="4137"/>
                    <a:pt x="4504" y="4271"/>
                    <a:pt x="4370" y="4371"/>
                  </a:cubicBezTo>
                  <a:cubicBezTo>
                    <a:pt x="4203" y="4571"/>
                    <a:pt x="3970" y="4738"/>
                    <a:pt x="3736" y="4838"/>
                  </a:cubicBezTo>
                  <a:cubicBezTo>
                    <a:pt x="3903" y="4604"/>
                    <a:pt x="4070" y="4304"/>
                    <a:pt x="4170" y="3970"/>
                  </a:cubicBezTo>
                  <a:close/>
                  <a:moveTo>
                    <a:pt x="2536" y="3970"/>
                  </a:moveTo>
                  <a:lnTo>
                    <a:pt x="2536" y="5038"/>
                  </a:lnTo>
                  <a:cubicBezTo>
                    <a:pt x="2469" y="5004"/>
                    <a:pt x="2369" y="4971"/>
                    <a:pt x="2302" y="4938"/>
                  </a:cubicBezTo>
                  <a:cubicBezTo>
                    <a:pt x="2135" y="4804"/>
                    <a:pt x="2002" y="4638"/>
                    <a:pt x="1868" y="4437"/>
                  </a:cubicBezTo>
                  <a:cubicBezTo>
                    <a:pt x="1802" y="4304"/>
                    <a:pt x="1735" y="4137"/>
                    <a:pt x="1668" y="3970"/>
                  </a:cubicBezTo>
                  <a:close/>
                  <a:moveTo>
                    <a:pt x="3770" y="3970"/>
                  </a:moveTo>
                  <a:cubicBezTo>
                    <a:pt x="3736" y="4171"/>
                    <a:pt x="3636" y="4304"/>
                    <a:pt x="3570" y="4437"/>
                  </a:cubicBezTo>
                  <a:cubicBezTo>
                    <a:pt x="3436" y="4671"/>
                    <a:pt x="3303" y="4804"/>
                    <a:pt x="3136" y="4938"/>
                  </a:cubicBezTo>
                  <a:cubicBezTo>
                    <a:pt x="3069" y="4971"/>
                    <a:pt x="2969" y="5004"/>
                    <a:pt x="2902" y="5038"/>
                  </a:cubicBezTo>
                  <a:lnTo>
                    <a:pt x="2902" y="3970"/>
                  </a:lnTo>
                  <a:close/>
                  <a:moveTo>
                    <a:pt x="2736" y="1"/>
                  </a:moveTo>
                  <a:cubicBezTo>
                    <a:pt x="1235" y="1"/>
                    <a:pt x="0" y="1235"/>
                    <a:pt x="0" y="2736"/>
                  </a:cubicBezTo>
                  <a:cubicBezTo>
                    <a:pt x="0" y="4204"/>
                    <a:pt x="1235" y="5438"/>
                    <a:pt x="2736" y="5438"/>
                  </a:cubicBezTo>
                  <a:cubicBezTo>
                    <a:pt x="4237" y="5438"/>
                    <a:pt x="5438" y="4237"/>
                    <a:pt x="5438" y="2736"/>
                  </a:cubicBezTo>
                  <a:cubicBezTo>
                    <a:pt x="5438" y="1235"/>
                    <a:pt x="4237" y="1"/>
                    <a:pt x="2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4111600" y="3900575"/>
              <a:ext cx="140125" cy="113450"/>
            </a:xfrm>
            <a:custGeom>
              <a:avLst/>
              <a:gdLst/>
              <a:ahLst/>
              <a:cxnLst/>
              <a:rect l="l" t="t" r="r" b="b"/>
              <a:pathLst>
                <a:path w="5605" h="4538" extrusionOk="0">
                  <a:moveTo>
                    <a:pt x="4570" y="1568"/>
                  </a:moveTo>
                  <a:lnTo>
                    <a:pt x="5004" y="2469"/>
                  </a:lnTo>
                  <a:lnTo>
                    <a:pt x="3836" y="2469"/>
                  </a:lnTo>
                  <a:lnTo>
                    <a:pt x="3836" y="1568"/>
                  </a:lnTo>
                  <a:close/>
                  <a:moveTo>
                    <a:pt x="367" y="1"/>
                  </a:moveTo>
                  <a:cubicBezTo>
                    <a:pt x="167" y="1"/>
                    <a:pt x="0" y="167"/>
                    <a:pt x="0" y="368"/>
                  </a:cubicBezTo>
                  <a:lnTo>
                    <a:pt x="0" y="3170"/>
                  </a:lnTo>
                  <a:lnTo>
                    <a:pt x="367" y="3503"/>
                  </a:lnTo>
                  <a:lnTo>
                    <a:pt x="801" y="3503"/>
                  </a:lnTo>
                  <a:cubicBezTo>
                    <a:pt x="734" y="3603"/>
                    <a:pt x="701" y="3737"/>
                    <a:pt x="701" y="3870"/>
                  </a:cubicBezTo>
                  <a:cubicBezTo>
                    <a:pt x="701" y="4237"/>
                    <a:pt x="1034" y="4537"/>
                    <a:pt x="1401" y="4537"/>
                  </a:cubicBezTo>
                  <a:cubicBezTo>
                    <a:pt x="1802" y="4537"/>
                    <a:pt x="2102" y="4237"/>
                    <a:pt x="2102" y="3870"/>
                  </a:cubicBezTo>
                  <a:cubicBezTo>
                    <a:pt x="2102" y="3737"/>
                    <a:pt x="2068" y="3603"/>
                    <a:pt x="2002" y="3503"/>
                  </a:cubicBezTo>
                  <a:lnTo>
                    <a:pt x="3936" y="3503"/>
                  </a:lnTo>
                  <a:cubicBezTo>
                    <a:pt x="3870" y="3603"/>
                    <a:pt x="3870" y="3737"/>
                    <a:pt x="3870" y="3870"/>
                  </a:cubicBezTo>
                  <a:cubicBezTo>
                    <a:pt x="3870" y="4237"/>
                    <a:pt x="4170" y="4537"/>
                    <a:pt x="4537" y="4537"/>
                  </a:cubicBezTo>
                  <a:cubicBezTo>
                    <a:pt x="4937" y="4537"/>
                    <a:pt x="5237" y="4237"/>
                    <a:pt x="5237" y="3870"/>
                  </a:cubicBezTo>
                  <a:cubicBezTo>
                    <a:pt x="5237" y="3737"/>
                    <a:pt x="5204" y="3603"/>
                    <a:pt x="5171" y="3503"/>
                  </a:cubicBezTo>
                  <a:lnTo>
                    <a:pt x="5604" y="3503"/>
                  </a:lnTo>
                  <a:lnTo>
                    <a:pt x="5604" y="2469"/>
                  </a:lnTo>
                  <a:lnTo>
                    <a:pt x="4904" y="1068"/>
                  </a:lnTo>
                  <a:lnTo>
                    <a:pt x="3836" y="1068"/>
                  </a:lnTo>
                  <a:lnTo>
                    <a:pt x="3836" y="368"/>
                  </a:lnTo>
                  <a:cubicBezTo>
                    <a:pt x="3836" y="167"/>
                    <a:pt x="3703" y="1"/>
                    <a:pt x="3503"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4084075" y="4770375"/>
              <a:ext cx="151800" cy="151800"/>
            </a:xfrm>
            <a:custGeom>
              <a:avLst/>
              <a:gdLst/>
              <a:ahLst/>
              <a:cxnLst/>
              <a:rect l="l" t="t" r="r" b="b"/>
              <a:pathLst>
                <a:path w="6072" h="6072" extrusionOk="0">
                  <a:moveTo>
                    <a:pt x="4297" y="1847"/>
                  </a:moveTo>
                  <a:cubicBezTo>
                    <a:pt x="4646" y="1847"/>
                    <a:pt x="4930" y="2079"/>
                    <a:pt x="4837" y="2602"/>
                  </a:cubicBezTo>
                  <a:cubicBezTo>
                    <a:pt x="4637" y="3736"/>
                    <a:pt x="3503" y="4704"/>
                    <a:pt x="3169" y="4904"/>
                  </a:cubicBezTo>
                  <a:cubicBezTo>
                    <a:pt x="3084" y="4963"/>
                    <a:pt x="2999" y="4988"/>
                    <a:pt x="2918" y="4988"/>
                  </a:cubicBezTo>
                  <a:cubicBezTo>
                    <a:pt x="2681" y="4988"/>
                    <a:pt x="2477" y="4777"/>
                    <a:pt x="2402" y="4603"/>
                  </a:cubicBezTo>
                  <a:cubicBezTo>
                    <a:pt x="2269" y="4337"/>
                    <a:pt x="1869" y="2902"/>
                    <a:pt x="1768" y="2769"/>
                  </a:cubicBezTo>
                  <a:cubicBezTo>
                    <a:pt x="1748" y="2742"/>
                    <a:pt x="1720" y="2731"/>
                    <a:pt x="1688" y="2731"/>
                  </a:cubicBezTo>
                  <a:cubicBezTo>
                    <a:pt x="1560" y="2731"/>
                    <a:pt x="1368" y="2902"/>
                    <a:pt x="1368" y="2902"/>
                  </a:cubicBezTo>
                  <a:lnTo>
                    <a:pt x="1235" y="2702"/>
                  </a:lnTo>
                  <a:cubicBezTo>
                    <a:pt x="1235" y="2702"/>
                    <a:pt x="1835" y="1968"/>
                    <a:pt x="2302" y="1868"/>
                  </a:cubicBezTo>
                  <a:cubicBezTo>
                    <a:pt x="2329" y="1863"/>
                    <a:pt x="2355" y="1860"/>
                    <a:pt x="2379" y="1860"/>
                  </a:cubicBezTo>
                  <a:cubicBezTo>
                    <a:pt x="2803" y="1860"/>
                    <a:pt x="2810" y="2661"/>
                    <a:pt x="2936" y="3102"/>
                  </a:cubicBezTo>
                  <a:cubicBezTo>
                    <a:pt x="3036" y="3569"/>
                    <a:pt x="3136" y="3836"/>
                    <a:pt x="3236" y="3836"/>
                  </a:cubicBezTo>
                  <a:cubicBezTo>
                    <a:pt x="3336" y="3836"/>
                    <a:pt x="3503" y="3569"/>
                    <a:pt x="3737" y="3202"/>
                  </a:cubicBezTo>
                  <a:cubicBezTo>
                    <a:pt x="3889" y="2897"/>
                    <a:pt x="3809" y="2611"/>
                    <a:pt x="3570" y="2611"/>
                  </a:cubicBezTo>
                  <a:cubicBezTo>
                    <a:pt x="3495" y="2611"/>
                    <a:pt x="3406" y="2639"/>
                    <a:pt x="3303" y="2702"/>
                  </a:cubicBezTo>
                  <a:cubicBezTo>
                    <a:pt x="3393" y="2163"/>
                    <a:pt x="3889" y="1847"/>
                    <a:pt x="4297" y="1847"/>
                  </a:cubicBezTo>
                  <a:close/>
                  <a:moveTo>
                    <a:pt x="3036" y="0"/>
                  </a:moveTo>
                  <a:cubicBezTo>
                    <a:pt x="1368" y="0"/>
                    <a:pt x="1" y="1368"/>
                    <a:pt x="1" y="3036"/>
                  </a:cubicBezTo>
                  <a:cubicBezTo>
                    <a:pt x="1" y="4704"/>
                    <a:pt x="1368" y="6071"/>
                    <a:pt x="3036" y="6071"/>
                  </a:cubicBezTo>
                  <a:cubicBezTo>
                    <a:pt x="4704" y="6071"/>
                    <a:pt x="6072" y="4704"/>
                    <a:pt x="6072" y="3036"/>
                  </a:cubicBezTo>
                  <a:cubicBezTo>
                    <a:pt x="6072" y="1368"/>
                    <a:pt x="4737" y="0"/>
                    <a:pt x="303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3850575" y="6012925"/>
              <a:ext cx="100100" cy="100100"/>
            </a:xfrm>
            <a:custGeom>
              <a:avLst/>
              <a:gdLst/>
              <a:ahLst/>
              <a:cxnLst/>
              <a:rect l="l" t="t" r="r" b="b"/>
              <a:pathLst>
                <a:path w="4004" h="4004" extrusionOk="0">
                  <a:moveTo>
                    <a:pt x="2002" y="501"/>
                  </a:moveTo>
                  <a:lnTo>
                    <a:pt x="2002" y="3503"/>
                  </a:lnTo>
                  <a:cubicBezTo>
                    <a:pt x="1168" y="3503"/>
                    <a:pt x="501" y="2802"/>
                    <a:pt x="501" y="2002"/>
                  </a:cubicBezTo>
                  <a:cubicBezTo>
                    <a:pt x="501" y="1168"/>
                    <a:pt x="1168" y="501"/>
                    <a:pt x="2002" y="501"/>
                  </a:cubicBezTo>
                  <a:close/>
                  <a:moveTo>
                    <a:pt x="2002" y="0"/>
                  </a:moveTo>
                  <a:cubicBezTo>
                    <a:pt x="868" y="0"/>
                    <a:pt x="1" y="868"/>
                    <a:pt x="1" y="2002"/>
                  </a:cubicBezTo>
                  <a:cubicBezTo>
                    <a:pt x="1" y="3103"/>
                    <a:pt x="868" y="4003"/>
                    <a:pt x="2002" y="4003"/>
                  </a:cubicBezTo>
                  <a:cubicBezTo>
                    <a:pt x="3103" y="4003"/>
                    <a:pt x="4003" y="3103"/>
                    <a:pt x="4003" y="2002"/>
                  </a:cubicBezTo>
                  <a:cubicBezTo>
                    <a:pt x="4003" y="868"/>
                    <a:pt x="3103" y="0"/>
                    <a:pt x="2002"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3889775" y="5491725"/>
              <a:ext cx="140950" cy="132600"/>
            </a:xfrm>
            <a:custGeom>
              <a:avLst/>
              <a:gdLst/>
              <a:ahLst/>
              <a:cxnLst/>
              <a:rect l="l" t="t" r="r" b="b"/>
              <a:pathLst>
                <a:path w="5638" h="5304" extrusionOk="0">
                  <a:moveTo>
                    <a:pt x="2802" y="701"/>
                  </a:moveTo>
                  <a:cubicBezTo>
                    <a:pt x="3103" y="701"/>
                    <a:pt x="3403" y="767"/>
                    <a:pt x="3670" y="867"/>
                  </a:cubicBezTo>
                  <a:cubicBezTo>
                    <a:pt x="3936" y="934"/>
                    <a:pt x="4170" y="1068"/>
                    <a:pt x="4370" y="1234"/>
                  </a:cubicBezTo>
                  <a:cubicBezTo>
                    <a:pt x="4737" y="1535"/>
                    <a:pt x="4937" y="1902"/>
                    <a:pt x="4937" y="2302"/>
                  </a:cubicBezTo>
                  <a:cubicBezTo>
                    <a:pt x="4937" y="2702"/>
                    <a:pt x="4737" y="3069"/>
                    <a:pt x="4370" y="3369"/>
                  </a:cubicBezTo>
                  <a:cubicBezTo>
                    <a:pt x="4170" y="3536"/>
                    <a:pt x="3936" y="3669"/>
                    <a:pt x="3670" y="3736"/>
                  </a:cubicBezTo>
                  <a:cubicBezTo>
                    <a:pt x="3403" y="3836"/>
                    <a:pt x="3103" y="3903"/>
                    <a:pt x="2802" y="3903"/>
                  </a:cubicBezTo>
                  <a:cubicBezTo>
                    <a:pt x="2669" y="3903"/>
                    <a:pt x="2569" y="3903"/>
                    <a:pt x="2435" y="3870"/>
                  </a:cubicBezTo>
                  <a:lnTo>
                    <a:pt x="2369" y="3870"/>
                  </a:lnTo>
                  <a:cubicBezTo>
                    <a:pt x="2169" y="3870"/>
                    <a:pt x="2002" y="3936"/>
                    <a:pt x="1868" y="4070"/>
                  </a:cubicBezTo>
                  <a:cubicBezTo>
                    <a:pt x="1835" y="4103"/>
                    <a:pt x="1768" y="4136"/>
                    <a:pt x="1735" y="4170"/>
                  </a:cubicBezTo>
                  <a:cubicBezTo>
                    <a:pt x="1735" y="4103"/>
                    <a:pt x="1735" y="4036"/>
                    <a:pt x="1735" y="3970"/>
                  </a:cubicBezTo>
                  <a:cubicBezTo>
                    <a:pt x="1702" y="3803"/>
                    <a:pt x="1601" y="3603"/>
                    <a:pt x="1401" y="3503"/>
                  </a:cubicBezTo>
                  <a:cubicBezTo>
                    <a:pt x="1168" y="3336"/>
                    <a:pt x="1001" y="3169"/>
                    <a:pt x="868" y="2936"/>
                  </a:cubicBezTo>
                  <a:cubicBezTo>
                    <a:pt x="768" y="2735"/>
                    <a:pt x="701" y="2535"/>
                    <a:pt x="701" y="2302"/>
                  </a:cubicBezTo>
                  <a:cubicBezTo>
                    <a:pt x="701" y="1902"/>
                    <a:pt x="901" y="1535"/>
                    <a:pt x="1268" y="1234"/>
                  </a:cubicBezTo>
                  <a:cubicBezTo>
                    <a:pt x="1435" y="1068"/>
                    <a:pt x="1668" y="934"/>
                    <a:pt x="1935" y="867"/>
                  </a:cubicBezTo>
                  <a:cubicBezTo>
                    <a:pt x="2202" y="767"/>
                    <a:pt x="2502" y="701"/>
                    <a:pt x="2802" y="701"/>
                  </a:cubicBezTo>
                  <a:close/>
                  <a:moveTo>
                    <a:pt x="2802" y="0"/>
                  </a:moveTo>
                  <a:cubicBezTo>
                    <a:pt x="1235" y="0"/>
                    <a:pt x="0" y="1034"/>
                    <a:pt x="0" y="2302"/>
                  </a:cubicBezTo>
                  <a:cubicBezTo>
                    <a:pt x="0" y="3002"/>
                    <a:pt x="401" y="3669"/>
                    <a:pt x="1034" y="4070"/>
                  </a:cubicBezTo>
                  <a:cubicBezTo>
                    <a:pt x="1034" y="4136"/>
                    <a:pt x="1034" y="4170"/>
                    <a:pt x="1034" y="4237"/>
                  </a:cubicBezTo>
                  <a:cubicBezTo>
                    <a:pt x="1034" y="4637"/>
                    <a:pt x="734" y="4970"/>
                    <a:pt x="334" y="5137"/>
                  </a:cubicBezTo>
                  <a:lnTo>
                    <a:pt x="334" y="5304"/>
                  </a:lnTo>
                  <a:cubicBezTo>
                    <a:pt x="1034" y="5271"/>
                    <a:pt x="1768" y="5171"/>
                    <a:pt x="2369" y="4570"/>
                  </a:cubicBezTo>
                  <a:cubicBezTo>
                    <a:pt x="2502" y="4603"/>
                    <a:pt x="2669" y="4603"/>
                    <a:pt x="2802" y="4603"/>
                  </a:cubicBezTo>
                  <a:cubicBezTo>
                    <a:pt x="4370" y="4603"/>
                    <a:pt x="5638" y="3569"/>
                    <a:pt x="5638" y="2302"/>
                  </a:cubicBezTo>
                  <a:cubicBezTo>
                    <a:pt x="5638" y="1034"/>
                    <a:pt x="4370" y="0"/>
                    <a:pt x="280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3910625" y="4300025"/>
              <a:ext cx="137625" cy="135950"/>
            </a:xfrm>
            <a:custGeom>
              <a:avLst/>
              <a:gdLst/>
              <a:ahLst/>
              <a:cxnLst/>
              <a:rect l="l" t="t" r="r" b="b"/>
              <a:pathLst>
                <a:path w="5505" h="5438" extrusionOk="0">
                  <a:moveTo>
                    <a:pt x="2684" y="853"/>
                  </a:moveTo>
                  <a:cubicBezTo>
                    <a:pt x="3204" y="853"/>
                    <a:pt x="3585" y="1012"/>
                    <a:pt x="3870" y="1268"/>
                  </a:cubicBezTo>
                  <a:cubicBezTo>
                    <a:pt x="4303" y="1602"/>
                    <a:pt x="4070" y="2002"/>
                    <a:pt x="3803" y="2036"/>
                  </a:cubicBezTo>
                  <a:cubicBezTo>
                    <a:pt x="3796" y="2036"/>
                    <a:pt x="3789" y="2037"/>
                    <a:pt x="3781" y="2037"/>
                  </a:cubicBezTo>
                  <a:cubicBezTo>
                    <a:pt x="3520" y="2037"/>
                    <a:pt x="3221" y="1468"/>
                    <a:pt x="2669" y="1468"/>
                  </a:cubicBezTo>
                  <a:cubicBezTo>
                    <a:pt x="2654" y="1468"/>
                    <a:pt x="2640" y="1467"/>
                    <a:pt x="2626" y="1467"/>
                  </a:cubicBezTo>
                  <a:cubicBezTo>
                    <a:pt x="2082" y="1467"/>
                    <a:pt x="1719" y="2073"/>
                    <a:pt x="2402" y="2236"/>
                  </a:cubicBezTo>
                  <a:cubicBezTo>
                    <a:pt x="3136" y="2436"/>
                    <a:pt x="3936" y="2503"/>
                    <a:pt x="4203" y="3170"/>
                  </a:cubicBezTo>
                  <a:cubicBezTo>
                    <a:pt x="4503" y="3837"/>
                    <a:pt x="3770" y="4537"/>
                    <a:pt x="2969" y="4571"/>
                  </a:cubicBezTo>
                  <a:cubicBezTo>
                    <a:pt x="2865" y="4579"/>
                    <a:pt x="2768" y="4584"/>
                    <a:pt x="2677" y="4584"/>
                  </a:cubicBezTo>
                  <a:cubicBezTo>
                    <a:pt x="2073" y="4584"/>
                    <a:pt x="1754" y="4398"/>
                    <a:pt x="1435" y="4137"/>
                  </a:cubicBezTo>
                  <a:cubicBezTo>
                    <a:pt x="1068" y="3770"/>
                    <a:pt x="1234" y="3370"/>
                    <a:pt x="1535" y="3336"/>
                  </a:cubicBezTo>
                  <a:cubicBezTo>
                    <a:pt x="1547" y="3335"/>
                    <a:pt x="1558" y="3334"/>
                    <a:pt x="1570" y="3334"/>
                  </a:cubicBezTo>
                  <a:cubicBezTo>
                    <a:pt x="1851" y="3334"/>
                    <a:pt x="2042" y="3707"/>
                    <a:pt x="2202" y="3803"/>
                  </a:cubicBezTo>
                  <a:cubicBezTo>
                    <a:pt x="2298" y="3861"/>
                    <a:pt x="2548" y="3963"/>
                    <a:pt x="2807" y="3963"/>
                  </a:cubicBezTo>
                  <a:cubicBezTo>
                    <a:pt x="2998" y="3963"/>
                    <a:pt x="3194" y="3907"/>
                    <a:pt x="3336" y="3737"/>
                  </a:cubicBezTo>
                  <a:cubicBezTo>
                    <a:pt x="3703" y="3336"/>
                    <a:pt x="3102" y="3103"/>
                    <a:pt x="2635" y="3036"/>
                  </a:cubicBezTo>
                  <a:cubicBezTo>
                    <a:pt x="2002" y="2970"/>
                    <a:pt x="1201" y="2603"/>
                    <a:pt x="1268" y="1935"/>
                  </a:cubicBezTo>
                  <a:cubicBezTo>
                    <a:pt x="1335" y="1268"/>
                    <a:pt x="1835" y="901"/>
                    <a:pt x="2402" y="868"/>
                  </a:cubicBezTo>
                  <a:cubicBezTo>
                    <a:pt x="2500" y="858"/>
                    <a:pt x="2594" y="853"/>
                    <a:pt x="2684" y="853"/>
                  </a:cubicBezTo>
                  <a:close/>
                  <a:moveTo>
                    <a:pt x="1501" y="1"/>
                  </a:moveTo>
                  <a:cubicBezTo>
                    <a:pt x="667" y="1"/>
                    <a:pt x="0" y="668"/>
                    <a:pt x="0" y="1502"/>
                  </a:cubicBezTo>
                  <a:cubicBezTo>
                    <a:pt x="0" y="1802"/>
                    <a:pt x="100" y="2102"/>
                    <a:pt x="234" y="2336"/>
                  </a:cubicBezTo>
                  <a:cubicBezTo>
                    <a:pt x="234" y="2469"/>
                    <a:pt x="200" y="2603"/>
                    <a:pt x="200" y="2736"/>
                  </a:cubicBezTo>
                  <a:cubicBezTo>
                    <a:pt x="200" y="4104"/>
                    <a:pt x="1335" y="5238"/>
                    <a:pt x="2736" y="5238"/>
                  </a:cubicBezTo>
                  <a:cubicBezTo>
                    <a:pt x="2902" y="5238"/>
                    <a:pt x="3036" y="5238"/>
                    <a:pt x="3203" y="5204"/>
                  </a:cubicBezTo>
                  <a:cubicBezTo>
                    <a:pt x="3436" y="5338"/>
                    <a:pt x="3703" y="5438"/>
                    <a:pt x="4003" y="5438"/>
                  </a:cubicBezTo>
                  <a:cubicBezTo>
                    <a:pt x="4837" y="5438"/>
                    <a:pt x="5504" y="4737"/>
                    <a:pt x="5504" y="3904"/>
                  </a:cubicBezTo>
                  <a:cubicBezTo>
                    <a:pt x="5504" y="3603"/>
                    <a:pt x="5404" y="3303"/>
                    <a:pt x="5237" y="3070"/>
                  </a:cubicBezTo>
                  <a:cubicBezTo>
                    <a:pt x="5271" y="2970"/>
                    <a:pt x="5271" y="2836"/>
                    <a:pt x="5271" y="2736"/>
                  </a:cubicBezTo>
                  <a:cubicBezTo>
                    <a:pt x="5271" y="1335"/>
                    <a:pt x="4137" y="201"/>
                    <a:pt x="2736" y="201"/>
                  </a:cubicBezTo>
                  <a:cubicBezTo>
                    <a:pt x="2602" y="201"/>
                    <a:pt x="2469" y="234"/>
                    <a:pt x="2335" y="234"/>
                  </a:cubicBezTo>
                  <a:cubicBezTo>
                    <a:pt x="2102" y="101"/>
                    <a:pt x="1802" y="1"/>
                    <a:pt x="1501"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3613750" y="4992200"/>
              <a:ext cx="139275" cy="138450"/>
            </a:xfrm>
            <a:custGeom>
              <a:avLst/>
              <a:gdLst/>
              <a:ahLst/>
              <a:cxnLst/>
              <a:rect l="l" t="t" r="r" b="b"/>
              <a:pathLst>
                <a:path w="5571" h="5538" extrusionOk="0">
                  <a:moveTo>
                    <a:pt x="4337" y="0"/>
                  </a:moveTo>
                  <a:lnTo>
                    <a:pt x="4003" y="334"/>
                  </a:lnTo>
                  <a:lnTo>
                    <a:pt x="5204" y="1535"/>
                  </a:lnTo>
                  <a:lnTo>
                    <a:pt x="5571" y="1201"/>
                  </a:lnTo>
                  <a:lnTo>
                    <a:pt x="4337" y="0"/>
                  </a:lnTo>
                  <a:close/>
                  <a:moveTo>
                    <a:pt x="3636" y="667"/>
                  </a:moveTo>
                  <a:lnTo>
                    <a:pt x="1735" y="867"/>
                  </a:lnTo>
                  <a:cubicBezTo>
                    <a:pt x="1735" y="2402"/>
                    <a:pt x="0" y="4670"/>
                    <a:pt x="0" y="4670"/>
                  </a:cubicBezTo>
                  <a:lnTo>
                    <a:pt x="300" y="4970"/>
                  </a:lnTo>
                  <a:lnTo>
                    <a:pt x="1768" y="3469"/>
                  </a:lnTo>
                  <a:cubicBezTo>
                    <a:pt x="1735" y="3403"/>
                    <a:pt x="1735" y="3336"/>
                    <a:pt x="1735" y="3269"/>
                  </a:cubicBezTo>
                  <a:cubicBezTo>
                    <a:pt x="1735" y="3002"/>
                    <a:pt x="1968" y="2769"/>
                    <a:pt x="2268" y="2769"/>
                  </a:cubicBezTo>
                  <a:cubicBezTo>
                    <a:pt x="2535" y="2769"/>
                    <a:pt x="2769" y="3002"/>
                    <a:pt x="2769" y="3269"/>
                  </a:cubicBezTo>
                  <a:cubicBezTo>
                    <a:pt x="2769" y="3569"/>
                    <a:pt x="2535" y="3803"/>
                    <a:pt x="2268" y="3803"/>
                  </a:cubicBezTo>
                  <a:cubicBezTo>
                    <a:pt x="2202" y="3803"/>
                    <a:pt x="2135" y="3803"/>
                    <a:pt x="2068" y="3770"/>
                  </a:cubicBezTo>
                  <a:lnTo>
                    <a:pt x="567" y="5237"/>
                  </a:lnTo>
                  <a:lnTo>
                    <a:pt x="867" y="5538"/>
                  </a:lnTo>
                  <a:cubicBezTo>
                    <a:pt x="867" y="5538"/>
                    <a:pt x="3136" y="3803"/>
                    <a:pt x="4670" y="3803"/>
                  </a:cubicBezTo>
                  <a:lnTo>
                    <a:pt x="4870" y="1902"/>
                  </a:lnTo>
                  <a:lnTo>
                    <a:pt x="3636" y="667"/>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3443625" y="4579400"/>
              <a:ext cx="80075" cy="106750"/>
            </a:xfrm>
            <a:custGeom>
              <a:avLst/>
              <a:gdLst/>
              <a:ahLst/>
              <a:cxnLst/>
              <a:rect l="l" t="t" r="r" b="b"/>
              <a:pathLst>
                <a:path w="3203" h="4270" extrusionOk="0">
                  <a:moveTo>
                    <a:pt x="2402" y="1802"/>
                  </a:moveTo>
                  <a:cubicBezTo>
                    <a:pt x="2569" y="2102"/>
                    <a:pt x="2669" y="2402"/>
                    <a:pt x="2669" y="2636"/>
                  </a:cubicBezTo>
                  <a:lnTo>
                    <a:pt x="2669" y="2669"/>
                  </a:lnTo>
                  <a:lnTo>
                    <a:pt x="2669" y="2702"/>
                  </a:lnTo>
                  <a:cubicBezTo>
                    <a:pt x="2669" y="2969"/>
                    <a:pt x="2535" y="3236"/>
                    <a:pt x="2335" y="3436"/>
                  </a:cubicBezTo>
                  <a:cubicBezTo>
                    <a:pt x="2135" y="3636"/>
                    <a:pt x="1902" y="3736"/>
                    <a:pt x="1601" y="3736"/>
                  </a:cubicBezTo>
                  <a:lnTo>
                    <a:pt x="1468" y="3736"/>
                  </a:lnTo>
                  <a:cubicBezTo>
                    <a:pt x="2035" y="3403"/>
                    <a:pt x="2435" y="2769"/>
                    <a:pt x="2435" y="2035"/>
                  </a:cubicBezTo>
                  <a:cubicBezTo>
                    <a:pt x="2435" y="1968"/>
                    <a:pt x="2402" y="1868"/>
                    <a:pt x="2402" y="1802"/>
                  </a:cubicBezTo>
                  <a:close/>
                  <a:moveTo>
                    <a:pt x="1601" y="0"/>
                  </a:moveTo>
                  <a:cubicBezTo>
                    <a:pt x="1601" y="0"/>
                    <a:pt x="34" y="1301"/>
                    <a:pt x="0" y="2636"/>
                  </a:cubicBezTo>
                  <a:lnTo>
                    <a:pt x="0" y="2669"/>
                  </a:lnTo>
                  <a:lnTo>
                    <a:pt x="0" y="2702"/>
                  </a:lnTo>
                  <a:cubicBezTo>
                    <a:pt x="34" y="3570"/>
                    <a:pt x="734" y="4270"/>
                    <a:pt x="1601" y="4270"/>
                  </a:cubicBezTo>
                  <a:cubicBezTo>
                    <a:pt x="2469" y="4270"/>
                    <a:pt x="3203" y="3570"/>
                    <a:pt x="3203" y="2702"/>
                  </a:cubicBezTo>
                  <a:lnTo>
                    <a:pt x="3203" y="2669"/>
                  </a:lnTo>
                  <a:lnTo>
                    <a:pt x="3203" y="2636"/>
                  </a:lnTo>
                  <a:cubicBezTo>
                    <a:pt x="3169" y="1301"/>
                    <a:pt x="1601" y="0"/>
                    <a:pt x="160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5169025" y="5729375"/>
              <a:ext cx="129275" cy="128450"/>
            </a:xfrm>
            <a:custGeom>
              <a:avLst/>
              <a:gdLst/>
              <a:ahLst/>
              <a:cxnLst/>
              <a:rect l="l" t="t" r="r" b="b"/>
              <a:pathLst>
                <a:path w="5171" h="5138" extrusionOk="0">
                  <a:moveTo>
                    <a:pt x="2268" y="1302"/>
                  </a:moveTo>
                  <a:lnTo>
                    <a:pt x="2268" y="1936"/>
                  </a:lnTo>
                  <a:lnTo>
                    <a:pt x="2902" y="1936"/>
                  </a:lnTo>
                  <a:lnTo>
                    <a:pt x="2902" y="1302"/>
                  </a:lnTo>
                  <a:close/>
                  <a:moveTo>
                    <a:pt x="1935" y="2269"/>
                  </a:moveTo>
                  <a:lnTo>
                    <a:pt x="1935" y="2569"/>
                  </a:lnTo>
                  <a:lnTo>
                    <a:pt x="2268" y="2569"/>
                  </a:lnTo>
                  <a:lnTo>
                    <a:pt x="2268" y="3537"/>
                  </a:lnTo>
                  <a:lnTo>
                    <a:pt x="1935" y="3537"/>
                  </a:lnTo>
                  <a:lnTo>
                    <a:pt x="1935" y="3870"/>
                  </a:lnTo>
                  <a:lnTo>
                    <a:pt x="3236" y="3870"/>
                  </a:lnTo>
                  <a:lnTo>
                    <a:pt x="3236" y="3537"/>
                  </a:lnTo>
                  <a:lnTo>
                    <a:pt x="2902" y="3537"/>
                  </a:lnTo>
                  <a:lnTo>
                    <a:pt x="2902" y="2269"/>
                  </a:lnTo>
                  <a:close/>
                  <a:moveTo>
                    <a:pt x="2602" y="468"/>
                  </a:moveTo>
                  <a:cubicBezTo>
                    <a:pt x="3736" y="468"/>
                    <a:pt x="4670" y="1402"/>
                    <a:pt x="4670" y="2569"/>
                  </a:cubicBezTo>
                  <a:cubicBezTo>
                    <a:pt x="4670" y="3737"/>
                    <a:pt x="3736" y="4671"/>
                    <a:pt x="2602" y="4671"/>
                  </a:cubicBezTo>
                  <a:cubicBezTo>
                    <a:pt x="1435" y="4671"/>
                    <a:pt x="501" y="3737"/>
                    <a:pt x="501" y="2569"/>
                  </a:cubicBezTo>
                  <a:cubicBezTo>
                    <a:pt x="501" y="1402"/>
                    <a:pt x="1435" y="468"/>
                    <a:pt x="2602" y="468"/>
                  </a:cubicBezTo>
                  <a:close/>
                  <a:moveTo>
                    <a:pt x="2602" y="1"/>
                  </a:moveTo>
                  <a:cubicBezTo>
                    <a:pt x="1168" y="1"/>
                    <a:pt x="0" y="1168"/>
                    <a:pt x="0" y="2569"/>
                  </a:cubicBezTo>
                  <a:cubicBezTo>
                    <a:pt x="0" y="4004"/>
                    <a:pt x="1168" y="5138"/>
                    <a:pt x="2602" y="5138"/>
                  </a:cubicBezTo>
                  <a:cubicBezTo>
                    <a:pt x="4003" y="5138"/>
                    <a:pt x="5171" y="4004"/>
                    <a:pt x="5171" y="2569"/>
                  </a:cubicBezTo>
                  <a:cubicBezTo>
                    <a:pt x="5171" y="1168"/>
                    <a:pt x="4003" y="1"/>
                    <a:pt x="26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3397750" y="5519675"/>
              <a:ext cx="171825" cy="180950"/>
            </a:xfrm>
            <a:custGeom>
              <a:avLst/>
              <a:gdLst/>
              <a:ahLst/>
              <a:cxnLst/>
              <a:rect l="l" t="t" r="r" b="b"/>
              <a:pathLst>
                <a:path w="6873" h="7238" extrusionOk="0">
                  <a:moveTo>
                    <a:pt x="4537" y="717"/>
                  </a:moveTo>
                  <a:lnTo>
                    <a:pt x="5871" y="1684"/>
                  </a:lnTo>
                  <a:lnTo>
                    <a:pt x="5738" y="1851"/>
                  </a:lnTo>
                  <a:lnTo>
                    <a:pt x="4404" y="884"/>
                  </a:lnTo>
                  <a:lnTo>
                    <a:pt x="4537" y="717"/>
                  </a:lnTo>
                  <a:close/>
                  <a:moveTo>
                    <a:pt x="3570" y="650"/>
                  </a:moveTo>
                  <a:lnTo>
                    <a:pt x="6238" y="2585"/>
                  </a:lnTo>
                  <a:lnTo>
                    <a:pt x="3803" y="5921"/>
                  </a:lnTo>
                  <a:lnTo>
                    <a:pt x="1135" y="3986"/>
                  </a:lnTo>
                  <a:lnTo>
                    <a:pt x="3570" y="650"/>
                  </a:lnTo>
                  <a:close/>
                  <a:moveTo>
                    <a:pt x="1977" y="5204"/>
                  </a:moveTo>
                  <a:cubicBezTo>
                    <a:pt x="2063" y="5204"/>
                    <a:pt x="2152" y="5231"/>
                    <a:pt x="2236" y="5287"/>
                  </a:cubicBezTo>
                  <a:cubicBezTo>
                    <a:pt x="2402" y="5420"/>
                    <a:pt x="2469" y="5654"/>
                    <a:pt x="2302" y="5854"/>
                  </a:cubicBezTo>
                  <a:cubicBezTo>
                    <a:pt x="2222" y="5974"/>
                    <a:pt x="2106" y="6034"/>
                    <a:pt x="1983" y="6034"/>
                  </a:cubicBezTo>
                  <a:cubicBezTo>
                    <a:pt x="1901" y="6034"/>
                    <a:pt x="1815" y="6007"/>
                    <a:pt x="1735" y="5954"/>
                  </a:cubicBezTo>
                  <a:cubicBezTo>
                    <a:pt x="1568" y="5820"/>
                    <a:pt x="1502" y="5554"/>
                    <a:pt x="1668" y="5353"/>
                  </a:cubicBezTo>
                  <a:cubicBezTo>
                    <a:pt x="1746" y="5256"/>
                    <a:pt x="1858" y="5204"/>
                    <a:pt x="1977" y="5204"/>
                  </a:cubicBezTo>
                  <a:close/>
                  <a:moveTo>
                    <a:pt x="3857" y="0"/>
                  </a:moveTo>
                  <a:cubicBezTo>
                    <a:pt x="3673" y="0"/>
                    <a:pt x="3491" y="88"/>
                    <a:pt x="3370" y="250"/>
                  </a:cubicBezTo>
                  <a:lnTo>
                    <a:pt x="201" y="4553"/>
                  </a:lnTo>
                  <a:cubicBezTo>
                    <a:pt x="1" y="4853"/>
                    <a:pt x="67" y="5220"/>
                    <a:pt x="334" y="5420"/>
                  </a:cubicBezTo>
                  <a:lnTo>
                    <a:pt x="2669" y="7121"/>
                  </a:lnTo>
                  <a:cubicBezTo>
                    <a:pt x="2774" y="7200"/>
                    <a:pt x="2900" y="7238"/>
                    <a:pt x="3027" y="7238"/>
                  </a:cubicBezTo>
                  <a:cubicBezTo>
                    <a:pt x="3221" y="7238"/>
                    <a:pt x="3415" y="7150"/>
                    <a:pt x="3536" y="6988"/>
                  </a:cubicBezTo>
                  <a:lnTo>
                    <a:pt x="6672" y="2652"/>
                  </a:lnTo>
                  <a:cubicBezTo>
                    <a:pt x="6872" y="2385"/>
                    <a:pt x="6805" y="2018"/>
                    <a:pt x="6539" y="1818"/>
                  </a:cubicBezTo>
                  <a:lnTo>
                    <a:pt x="4204" y="116"/>
                  </a:lnTo>
                  <a:cubicBezTo>
                    <a:pt x="4098" y="37"/>
                    <a:pt x="3978" y="0"/>
                    <a:pt x="38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4422650" y="6011250"/>
              <a:ext cx="145125" cy="145125"/>
            </a:xfrm>
            <a:custGeom>
              <a:avLst/>
              <a:gdLst/>
              <a:ahLst/>
              <a:cxnLst/>
              <a:rect l="l" t="t" r="r" b="b"/>
              <a:pathLst>
                <a:path w="5805" h="5805" extrusionOk="0">
                  <a:moveTo>
                    <a:pt x="4113" y="1763"/>
                  </a:moveTo>
                  <a:cubicBezTo>
                    <a:pt x="4436" y="1763"/>
                    <a:pt x="4696" y="1979"/>
                    <a:pt x="4604" y="2469"/>
                  </a:cubicBezTo>
                  <a:cubicBezTo>
                    <a:pt x="4437" y="3570"/>
                    <a:pt x="3336" y="4471"/>
                    <a:pt x="3036" y="4704"/>
                  </a:cubicBezTo>
                  <a:cubicBezTo>
                    <a:pt x="2959" y="4751"/>
                    <a:pt x="2883" y="4770"/>
                    <a:pt x="2811" y="4770"/>
                  </a:cubicBezTo>
                  <a:cubicBezTo>
                    <a:pt x="2574" y="4770"/>
                    <a:pt x="2379" y="4557"/>
                    <a:pt x="2302" y="4404"/>
                  </a:cubicBezTo>
                  <a:cubicBezTo>
                    <a:pt x="2169" y="4137"/>
                    <a:pt x="1802" y="2769"/>
                    <a:pt x="1702" y="2636"/>
                  </a:cubicBezTo>
                  <a:cubicBezTo>
                    <a:pt x="1684" y="2618"/>
                    <a:pt x="1661" y="2611"/>
                    <a:pt x="1636" y="2611"/>
                  </a:cubicBezTo>
                  <a:cubicBezTo>
                    <a:pt x="1516" y="2611"/>
                    <a:pt x="1335" y="2769"/>
                    <a:pt x="1335" y="2769"/>
                  </a:cubicBezTo>
                  <a:lnTo>
                    <a:pt x="1201" y="2569"/>
                  </a:lnTo>
                  <a:cubicBezTo>
                    <a:pt x="1201" y="2569"/>
                    <a:pt x="1768" y="1869"/>
                    <a:pt x="2235" y="1802"/>
                  </a:cubicBezTo>
                  <a:cubicBezTo>
                    <a:pt x="2262" y="1796"/>
                    <a:pt x="2288" y="1793"/>
                    <a:pt x="2312" y="1793"/>
                  </a:cubicBezTo>
                  <a:cubicBezTo>
                    <a:pt x="2703" y="1793"/>
                    <a:pt x="2708" y="2530"/>
                    <a:pt x="2803" y="2970"/>
                  </a:cubicBezTo>
                  <a:cubicBezTo>
                    <a:pt x="2903" y="3403"/>
                    <a:pt x="3003" y="3670"/>
                    <a:pt x="3103" y="3670"/>
                  </a:cubicBezTo>
                  <a:cubicBezTo>
                    <a:pt x="3203" y="3670"/>
                    <a:pt x="3370" y="3403"/>
                    <a:pt x="3570" y="3036"/>
                  </a:cubicBezTo>
                  <a:cubicBezTo>
                    <a:pt x="3724" y="2754"/>
                    <a:pt x="3641" y="2492"/>
                    <a:pt x="3412" y="2492"/>
                  </a:cubicBezTo>
                  <a:cubicBezTo>
                    <a:pt x="3344" y="2492"/>
                    <a:pt x="3262" y="2515"/>
                    <a:pt x="3169" y="2569"/>
                  </a:cubicBezTo>
                  <a:cubicBezTo>
                    <a:pt x="3260" y="2064"/>
                    <a:pt x="3731" y="1763"/>
                    <a:pt x="4113" y="1763"/>
                  </a:cubicBezTo>
                  <a:close/>
                  <a:moveTo>
                    <a:pt x="2903" y="1"/>
                  </a:moveTo>
                  <a:cubicBezTo>
                    <a:pt x="1301" y="1"/>
                    <a:pt x="1" y="1302"/>
                    <a:pt x="1" y="2903"/>
                  </a:cubicBezTo>
                  <a:cubicBezTo>
                    <a:pt x="1" y="4504"/>
                    <a:pt x="1301" y="5805"/>
                    <a:pt x="2903" y="5805"/>
                  </a:cubicBezTo>
                  <a:cubicBezTo>
                    <a:pt x="4504" y="5805"/>
                    <a:pt x="5805" y="4504"/>
                    <a:pt x="5805" y="2903"/>
                  </a:cubicBezTo>
                  <a:cubicBezTo>
                    <a:pt x="5805" y="1302"/>
                    <a:pt x="4504" y="1"/>
                    <a:pt x="290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3863075" y="346942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803" y="4071"/>
                  </a:lnTo>
                  <a:lnTo>
                    <a:pt x="2770" y="4037"/>
                  </a:lnTo>
                  <a:lnTo>
                    <a:pt x="1002" y="2269"/>
                  </a:lnTo>
                  <a:cubicBezTo>
                    <a:pt x="801" y="2102"/>
                    <a:pt x="701" y="1869"/>
                    <a:pt x="701" y="1602"/>
                  </a:cubicBezTo>
                  <a:cubicBezTo>
                    <a:pt x="701" y="1102"/>
                    <a:pt x="1102" y="701"/>
                    <a:pt x="1602" y="701"/>
                  </a:cubicBezTo>
                  <a:cubicBezTo>
                    <a:pt x="1869" y="701"/>
                    <a:pt x="2102" y="802"/>
                    <a:pt x="2269" y="1002"/>
                  </a:cubicBezTo>
                  <a:lnTo>
                    <a:pt x="2803" y="1569"/>
                  </a:lnTo>
                  <a:lnTo>
                    <a:pt x="3303" y="1002"/>
                  </a:lnTo>
                  <a:cubicBezTo>
                    <a:pt x="3503" y="802"/>
                    <a:pt x="3737" y="701"/>
                    <a:pt x="3970" y="701"/>
                  </a:cubicBezTo>
                  <a:close/>
                  <a:moveTo>
                    <a:pt x="1602" y="1"/>
                  </a:moveTo>
                  <a:cubicBezTo>
                    <a:pt x="735" y="1"/>
                    <a:pt x="1" y="701"/>
                    <a:pt x="1" y="1602"/>
                  </a:cubicBezTo>
                  <a:cubicBezTo>
                    <a:pt x="1" y="2069"/>
                    <a:pt x="201" y="2503"/>
                    <a:pt x="535" y="2770"/>
                  </a:cubicBezTo>
                  <a:lnTo>
                    <a:pt x="2269" y="4538"/>
                  </a:lnTo>
                  <a:cubicBezTo>
                    <a:pt x="2436" y="4704"/>
                    <a:pt x="2636" y="4871"/>
                    <a:pt x="2803" y="4871"/>
                  </a:cubicBezTo>
                  <a:cubicBezTo>
                    <a:pt x="2970" y="4871"/>
                    <a:pt x="3136" y="4704"/>
                    <a:pt x="3303" y="4538"/>
                  </a:cubicBezTo>
                  <a:lnTo>
                    <a:pt x="5071" y="2770"/>
                  </a:lnTo>
                  <a:lnTo>
                    <a:pt x="5038" y="2770"/>
                  </a:lnTo>
                  <a:cubicBezTo>
                    <a:pt x="5371" y="2503"/>
                    <a:pt x="5572" y="2069"/>
                    <a:pt x="5572" y="1602"/>
                  </a:cubicBezTo>
                  <a:cubicBezTo>
                    <a:pt x="5572" y="701"/>
                    <a:pt x="4871" y="1"/>
                    <a:pt x="3970" y="1"/>
                  </a:cubicBezTo>
                  <a:cubicBezTo>
                    <a:pt x="3503" y="1"/>
                    <a:pt x="3070" y="201"/>
                    <a:pt x="2803" y="535"/>
                  </a:cubicBezTo>
                  <a:cubicBezTo>
                    <a:pt x="2503"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3444450" y="3846375"/>
              <a:ext cx="160150" cy="175150"/>
            </a:xfrm>
            <a:custGeom>
              <a:avLst/>
              <a:gdLst/>
              <a:ahLst/>
              <a:cxnLst/>
              <a:rect l="l" t="t" r="r" b="b"/>
              <a:pathLst>
                <a:path w="6406" h="7006" extrusionOk="0">
                  <a:moveTo>
                    <a:pt x="4571" y="0"/>
                  </a:moveTo>
                  <a:cubicBezTo>
                    <a:pt x="3436" y="1902"/>
                    <a:pt x="2502" y="968"/>
                    <a:pt x="1168" y="2335"/>
                  </a:cubicBezTo>
                  <a:cubicBezTo>
                    <a:pt x="1" y="3536"/>
                    <a:pt x="401" y="5004"/>
                    <a:pt x="1402" y="5504"/>
                  </a:cubicBezTo>
                  <a:cubicBezTo>
                    <a:pt x="2369" y="5004"/>
                    <a:pt x="3370" y="3870"/>
                    <a:pt x="4137" y="2269"/>
                  </a:cubicBezTo>
                  <a:lnTo>
                    <a:pt x="4137" y="2269"/>
                  </a:lnTo>
                  <a:cubicBezTo>
                    <a:pt x="4137" y="2269"/>
                    <a:pt x="4804" y="4304"/>
                    <a:pt x="2736" y="6272"/>
                  </a:cubicBezTo>
                  <a:cubicBezTo>
                    <a:pt x="3056" y="6645"/>
                    <a:pt x="3448" y="6817"/>
                    <a:pt x="3849" y="6817"/>
                  </a:cubicBezTo>
                  <a:cubicBezTo>
                    <a:pt x="4699" y="6817"/>
                    <a:pt x="5587" y="6041"/>
                    <a:pt x="5905" y="4770"/>
                  </a:cubicBezTo>
                  <a:cubicBezTo>
                    <a:pt x="6405" y="2769"/>
                    <a:pt x="5071" y="734"/>
                    <a:pt x="4571" y="0"/>
                  </a:cubicBezTo>
                  <a:close/>
                  <a:moveTo>
                    <a:pt x="3970" y="3436"/>
                  </a:moveTo>
                  <a:lnTo>
                    <a:pt x="3970" y="3436"/>
                  </a:lnTo>
                  <a:cubicBezTo>
                    <a:pt x="2536" y="5938"/>
                    <a:pt x="501" y="6538"/>
                    <a:pt x="334" y="6605"/>
                  </a:cubicBezTo>
                  <a:cubicBezTo>
                    <a:pt x="334" y="6605"/>
                    <a:pt x="368" y="7005"/>
                    <a:pt x="835" y="7005"/>
                  </a:cubicBezTo>
                  <a:cubicBezTo>
                    <a:pt x="1201" y="7005"/>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452900" y="5656825"/>
              <a:ext cx="107600" cy="106775"/>
            </a:xfrm>
            <a:custGeom>
              <a:avLst/>
              <a:gdLst/>
              <a:ahLst/>
              <a:cxnLst/>
              <a:rect l="l" t="t" r="r" b="b"/>
              <a:pathLst>
                <a:path w="4304" h="4271" extrusionOk="0">
                  <a:moveTo>
                    <a:pt x="2136" y="568"/>
                  </a:moveTo>
                  <a:cubicBezTo>
                    <a:pt x="1569" y="568"/>
                    <a:pt x="1102" y="868"/>
                    <a:pt x="802" y="1268"/>
                  </a:cubicBezTo>
                  <a:lnTo>
                    <a:pt x="1335" y="1268"/>
                  </a:lnTo>
                  <a:cubicBezTo>
                    <a:pt x="1435" y="1268"/>
                    <a:pt x="1435" y="1369"/>
                    <a:pt x="1335" y="1402"/>
                  </a:cubicBezTo>
                  <a:lnTo>
                    <a:pt x="1168" y="1402"/>
                  </a:lnTo>
                  <a:lnTo>
                    <a:pt x="1736" y="3103"/>
                  </a:lnTo>
                  <a:lnTo>
                    <a:pt x="2102" y="2069"/>
                  </a:lnTo>
                  <a:lnTo>
                    <a:pt x="1869" y="1402"/>
                  </a:lnTo>
                  <a:lnTo>
                    <a:pt x="1702" y="1402"/>
                  </a:lnTo>
                  <a:cubicBezTo>
                    <a:pt x="1602" y="1402"/>
                    <a:pt x="1602" y="1268"/>
                    <a:pt x="1702" y="1268"/>
                  </a:cubicBezTo>
                  <a:lnTo>
                    <a:pt x="2536" y="1268"/>
                  </a:lnTo>
                  <a:cubicBezTo>
                    <a:pt x="2636" y="1268"/>
                    <a:pt x="2636" y="1369"/>
                    <a:pt x="2569" y="1402"/>
                  </a:cubicBezTo>
                  <a:lnTo>
                    <a:pt x="2369" y="1402"/>
                  </a:lnTo>
                  <a:lnTo>
                    <a:pt x="2970" y="3103"/>
                  </a:lnTo>
                  <a:lnTo>
                    <a:pt x="3103" y="2569"/>
                  </a:lnTo>
                  <a:cubicBezTo>
                    <a:pt x="3170" y="2369"/>
                    <a:pt x="3237" y="2202"/>
                    <a:pt x="3237" y="2069"/>
                  </a:cubicBezTo>
                  <a:cubicBezTo>
                    <a:pt x="3237" y="1869"/>
                    <a:pt x="3170" y="1735"/>
                    <a:pt x="3103" y="1635"/>
                  </a:cubicBezTo>
                  <a:cubicBezTo>
                    <a:pt x="3003" y="1502"/>
                    <a:pt x="2936" y="1402"/>
                    <a:pt x="2936" y="1268"/>
                  </a:cubicBezTo>
                  <a:cubicBezTo>
                    <a:pt x="2936" y="1135"/>
                    <a:pt x="3070" y="1002"/>
                    <a:pt x="3203" y="1002"/>
                  </a:cubicBezTo>
                  <a:lnTo>
                    <a:pt x="3237" y="1002"/>
                  </a:lnTo>
                  <a:cubicBezTo>
                    <a:pt x="2936" y="735"/>
                    <a:pt x="2569" y="568"/>
                    <a:pt x="2136" y="568"/>
                  </a:cubicBezTo>
                  <a:close/>
                  <a:moveTo>
                    <a:pt x="3570" y="1402"/>
                  </a:moveTo>
                  <a:cubicBezTo>
                    <a:pt x="3570" y="1435"/>
                    <a:pt x="3570" y="1502"/>
                    <a:pt x="3570" y="1569"/>
                  </a:cubicBezTo>
                  <a:cubicBezTo>
                    <a:pt x="3570" y="1735"/>
                    <a:pt x="3537" y="1902"/>
                    <a:pt x="3437" y="2136"/>
                  </a:cubicBezTo>
                  <a:lnTo>
                    <a:pt x="2970" y="3503"/>
                  </a:lnTo>
                  <a:cubicBezTo>
                    <a:pt x="3437" y="3237"/>
                    <a:pt x="3770" y="2736"/>
                    <a:pt x="3770" y="2169"/>
                  </a:cubicBezTo>
                  <a:cubicBezTo>
                    <a:pt x="3770" y="1869"/>
                    <a:pt x="3670" y="1635"/>
                    <a:pt x="3570" y="1402"/>
                  </a:cubicBezTo>
                  <a:close/>
                  <a:moveTo>
                    <a:pt x="668" y="1502"/>
                  </a:moveTo>
                  <a:cubicBezTo>
                    <a:pt x="601" y="1702"/>
                    <a:pt x="535" y="1936"/>
                    <a:pt x="535" y="2136"/>
                  </a:cubicBezTo>
                  <a:cubicBezTo>
                    <a:pt x="535" y="2770"/>
                    <a:pt x="902" y="3303"/>
                    <a:pt x="1435" y="3570"/>
                  </a:cubicBezTo>
                  <a:lnTo>
                    <a:pt x="668" y="1502"/>
                  </a:lnTo>
                  <a:close/>
                  <a:moveTo>
                    <a:pt x="2169" y="2303"/>
                  </a:moveTo>
                  <a:lnTo>
                    <a:pt x="1702" y="3670"/>
                  </a:lnTo>
                  <a:cubicBezTo>
                    <a:pt x="1836" y="3704"/>
                    <a:pt x="2002" y="3704"/>
                    <a:pt x="2136" y="3704"/>
                  </a:cubicBezTo>
                  <a:cubicBezTo>
                    <a:pt x="2336" y="3704"/>
                    <a:pt x="2503" y="3670"/>
                    <a:pt x="2670" y="3637"/>
                  </a:cubicBezTo>
                  <a:cubicBezTo>
                    <a:pt x="2670" y="3637"/>
                    <a:pt x="2670" y="3603"/>
                    <a:pt x="2670" y="3603"/>
                  </a:cubicBezTo>
                  <a:lnTo>
                    <a:pt x="2169" y="2303"/>
                  </a:lnTo>
                  <a:close/>
                  <a:moveTo>
                    <a:pt x="2136" y="268"/>
                  </a:moveTo>
                  <a:cubicBezTo>
                    <a:pt x="3170" y="268"/>
                    <a:pt x="4037" y="1102"/>
                    <a:pt x="4037" y="2136"/>
                  </a:cubicBezTo>
                  <a:cubicBezTo>
                    <a:pt x="4037" y="3170"/>
                    <a:pt x="3203" y="4037"/>
                    <a:pt x="2136" y="4037"/>
                  </a:cubicBezTo>
                  <a:cubicBezTo>
                    <a:pt x="1102" y="4037"/>
                    <a:pt x="268" y="3170"/>
                    <a:pt x="268" y="2136"/>
                  </a:cubicBezTo>
                  <a:cubicBezTo>
                    <a:pt x="268" y="1102"/>
                    <a:pt x="1102" y="268"/>
                    <a:pt x="2136" y="268"/>
                  </a:cubicBezTo>
                  <a:close/>
                  <a:moveTo>
                    <a:pt x="2136" y="1"/>
                  </a:moveTo>
                  <a:cubicBezTo>
                    <a:pt x="968" y="1"/>
                    <a:pt x="1" y="968"/>
                    <a:pt x="1" y="2136"/>
                  </a:cubicBezTo>
                  <a:cubicBezTo>
                    <a:pt x="1" y="3337"/>
                    <a:pt x="968" y="4271"/>
                    <a:pt x="2136" y="4271"/>
                  </a:cubicBezTo>
                  <a:cubicBezTo>
                    <a:pt x="3337" y="4271"/>
                    <a:pt x="4304" y="3337"/>
                    <a:pt x="4304" y="2136"/>
                  </a:cubicBezTo>
                  <a:cubicBezTo>
                    <a:pt x="4304" y="968"/>
                    <a:pt x="3337" y="1"/>
                    <a:pt x="2136"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813175" y="4377575"/>
              <a:ext cx="174300" cy="173100"/>
            </a:xfrm>
            <a:custGeom>
              <a:avLst/>
              <a:gdLst/>
              <a:ahLst/>
              <a:cxnLst/>
              <a:rect l="l" t="t" r="r" b="b"/>
              <a:pathLst>
                <a:path w="6972" h="6924" extrusionOk="0">
                  <a:moveTo>
                    <a:pt x="2569" y="868"/>
                  </a:moveTo>
                  <a:cubicBezTo>
                    <a:pt x="3536" y="868"/>
                    <a:pt x="4303" y="1635"/>
                    <a:pt x="4303" y="2603"/>
                  </a:cubicBezTo>
                  <a:cubicBezTo>
                    <a:pt x="4303" y="3570"/>
                    <a:pt x="3536" y="4337"/>
                    <a:pt x="2569" y="4337"/>
                  </a:cubicBezTo>
                  <a:cubicBezTo>
                    <a:pt x="1635" y="4337"/>
                    <a:pt x="868" y="3570"/>
                    <a:pt x="868" y="2603"/>
                  </a:cubicBezTo>
                  <a:cubicBezTo>
                    <a:pt x="868" y="1635"/>
                    <a:pt x="1635" y="868"/>
                    <a:pt x="2569" y="868"/>
                  </a:cubicBezTo>
                  <a:close/>
                  <a:moveTo>
                    <a:pt x="2569" y="1"/>
                  </a:moveTo>
                  <a:cubicBezTo>
                    <a:pt x="1168" y="1"/>
                    <a:pt x="0" y="1168"/>
                    <a:pt x="0" y="2603"/>
                  </a:cubicBezTo>
                  <a:cubicBezTo>
                    <a:pt x="0" y="4037"/>
                    <a:pt x="1168" y="5205"/>
                    <a:pt x="2569" y="5205"/>
                  </a:cubicBezTo>
                  <a:cubicBezTo>
                    <a:pt x="3236" y="5205"/>
                    <a:pt x="3803" y="4971"/>
                    <a:pt x="4270" y="4571"/>
                  </a:cubicBezTo>
                  <a:cubicBezTo>
                    <a:pt x="4270" y="4704"/>
                    <a:pt x="4337" y="4904"/>
                    <a:pt x="4470" y="5071"/>
                  </a:cubicBezTo>
                  <a:lnTo>
                    <a:pt x="5871" y="6706"/>
                  </a:lnTo>
                  <a:cubicBezTo>
                    <a:pt x="5995" y="6847"/>
                    <a:pt x="6166" y="6923"/>
                    <a:pt x="6334" y="6923"/>
                  </a:cubicBezTo>
                  <a:cubicBezTo>
                    <a:pt x="6483" y="6923"/>
                    <a:pt x="6629" y="6864"/>
                    <a:pt x="6738" y="6739"/>
                  </a:cubicBezTo>
                  <a:cubicBezTo>
                    <a:pt x="6972" y="6506"/>
                    <a:pt x="6939" y="6139"/>
                    <a:pt x="6672" y="5905"/>
                  </a:cubicBezTo>
                  <a:lnTo>
                    <a:pt x="5037" y="4504"/>
                  </a:lnTo>
                  <a:cubicBezTo>
                    <a:pt x="4870" y="4337"/>
                    <a:pt x="4704" y="4271"/>
                    <a:pt x="4537" y="4271"/>
                  </a:cubicBezTo>
                  <a:cubicBezTo>
                    <a:pt x="4937" y="3837"/>
                    <a:pt x="5171" y="3237"/>
                    <a:pt x="5171" y="2603"/>
                  </a:cubicBezTo>
                  <a:cubicBezTo>
                    <a:pt x="5171" y="1168"/>
                    <a:pt x="4003" y="1"/>
                    <a:pt x="2569"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3443625" y="3127525"/>
              <a:ext cx="130950" cy="125950"/>
            </a:xfrm>
            <a:custGeom>
              <a:avLst/>
              <a:gdLst/>
              <a:ahLst/>
              <a:cxnLst/>
              <a:rect l="l" t="t" r="r" b="b"/>
              <a:pathLst>
                <a:path w="5238" h="5038" extrusionOk="0">
                  <a:moveTo>
                    <a:pt x="2602" y="0"/>
                  </a:moveTo>
                  <a:cubicBezTo>
                    <a:pt x="1201" y="0"/>
                    <a:pt x="1501" y="1335"/>
                    <a:pt x="1501" y="1535"/>
                  </a:cubicBezTo>
                  <a:cubicBezTo>
                    <a:pt x="1268" y="1735"/>
                    <a:pt x="1401" y="2269"/>
                    <a:pt x="1635" y="2269"/>
                  </a:cubicBezTo>
                  <a:cubicBezTo>
                    <a:pt x="1735" y="2769"/>
                    <a:pt x="2102" y="3136"/>
                    <a:pt x="2102" y="3136"/>
                  </a:cubicBezTo>
                  <a:cubicBezTo>
                    <a:pt x="2102" y="3136"/>
                    <a:pt x="2102" y="3503"/>
                    <a:pt x="1968" y="3536"/>
                  </a:cubicBezTo>
                  <a:cubicBezTo>
                    <a:pt x="1535" y="3603"/>
                    <a:pt x="0" y="4270"/>
                    <a:pt x="0" y="5037"/>
                  </a:cubicBezTo>
                  <a:lnTo>
                    <a:pt x="5237" y="5037"/>
                  </a:lnTo>
                  <a:cubicBezTo>
                    <a:pt x="5237" y="4270"/>
                    <a:pt x="3670" y="3603"/>
                    <a:pt x="3269" y="3536"/>
                  </a:cubicBezTo>
                  <a:cubicBezTo>
                    <a:pt x="3136" y="3503"/>
                    <a:pt x="3136" y="3136"/>
                    <a:pt x="3136" y="3136"/>
                  </a:cubicBezTo>
                  <a:cubicBezTo>
                    <a:pt x="3136" y="3136"/>
                    <a:pt x="3503" y="2769"/>
                    <a:pt x="3603" y="2269"/>
                  </a:cubicBezTo>
                  <a:cubicBezTo>
                    <a:pt x="3803" y="2269"/>
                    <a:pt x="3936" y="1735"/>
                    <a:pt x="3736" y="1535"/>
                  </a:cubicBezTo>
                  <a:cubicBezTo>
                    <a:pt x="3736" y="1335"/>
                    <a:pt x="4003" y="0"/>
                    <a:pt x="260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540475" y="3426900"/>
              <a:ext cx="159300" cy="158475"/>
            </a:xfrm>
            <a:custGeom>
              <a:avLst/>
              <a:gdLst/>
              <a:ahLst/>
              <a:cxnLst/>
              <a:rect l="l" t="t" r="r" b="b"/>
              <a:pathLst>
                <a:path w="6372" h="6339" extrusionOk="0">
                  <a:moveTo>
                    <a:pt x="6372" y="1"/>
                  </a:moveTo>
                  <a:lnTo>
                    <a:pt x="2002" y="1168"/>
                  </a:lnTo>
                  <a:lnTo>
                    <a:pt x="2002" y="2369"/>
                  </a:lnTo>
                  <a:lnTo>
                    <a:pt x="2002" y="4437"/>
                  </a:lnTo>
                  <a:cubicBezTo>
                    <a:pt x="1802" y="4404"/>
                    <a:pt x="1602" y="4371"/>
                    <a:pt x="1401" y="4371"/>
                  </a:cubicBezTo>
                  <a:cubicBezTo>
                    <a:pt x="634" y="4371"/>
                    <a:pt x="0" y="4804"/>
                    <a:pt x="0" y="5338"/>
                  </a:cubicBezTo>
                  <a:cubicBezTo>
                    <a:pt x="0" y="5905"/>
                    <a:pt x="634" y="6339"/>
                    <a:pt x="1401" y="6339"/>
                  </a:cubicBezTo>
                  <a:cubicBezTo>
                    <a:pt x="2169" y="6339"/>
                    <a:pt x="2802" y="5905"/>
                    <a:pt x="2802" y="5338"/>
                  </a:cubicBezTo>
                  <a:lnTo>
                    <a:pt x="2802" y="2369"/>
                  </a:lnTo>
                  <a:lnTo>
                    <a:pt x="5571" y="1602"/>
                  </a:lnTo>
                  <a:lnTo>
                    <a:pt x="5571" y="3670"/>
                  </a:lnTo>
                  <a:cubicBezTo>
                    <a:pt x="5404" y="3603"/>
                    <a:pt x="5204" y="3570"/>
                    <a:pt x="4971" y="3570"/>
                  </a:cubicBezTo>
                  <a:cubicBezTo>
                    <a:pt x="4203" y="3570"/>
                    <a:pt x="3603" y="4004"/>
                    <a:pt x="3603" y="4537"/>
                  </a:cubicBezTo>
                  <a:cubicBezTo>
                    <a:pt x="3603" y="5104"/>
                    <a:pt x="4203" y="5538"/>
                    <a:pt x="4971" y="5538"/>
                  </a:cubicBezTo>
                  <a:cubicBezTo>
                    <a:pt x="5738" y="5538"/>
                    <a:pt x="6372" y="5104"/>
                    <a:pt x="6372" y="4537"/>
                  </a:cubicBezTo>
                  <a:lnTo>
                    <a:pt x="6372" y="1168"/>
                  </a:lnTo>
                  <a:lnTo>
                    <a:pt x="6372" y="368"/>
                  </a:lnTo>
                  <a:lnTo>
                    <a:pt x="6372"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917525" y="3857225"/>
              <a:ext cx="83425" cy="88400"/>
            </a:xfrm>
            <a:custGeom>
              <a:avLst/>
              <a:gdLst/>
              <a:ahLst/>
              <a:cxnLst/>
              <a:rect l="l" t="t" r="r" b="b"/>
              <a:pathLst>
                <a:path w="3337" h="3536" extrusionOk="0">
                  <a:moveTo>
                    <a:pt x="1568" y="0"/>
                  </a:moveTo>
                  <a:cubicBezTo>
                    <a:pt x="1202" y="33"/>
                    <a:pt x="901" y="334"/>
                    <a:pt x="901" y="734"/>
                  </a:cubicBezTo>
                  <a:cubicBezTo>
                    <a:pt x="901" y="967"/>
                    <a:pt x="1001" y="1134"/>
                    <a:pt x="1135" y="1268"/>
                  </a:cubicBezTo>
                  <a:cubicBezTo>
                    <a:pt x="1235" y="1368"/>
                    <a:pt x="1402" y="1601"/>
                    <a:pt x="1468" y="1768"/>
                  </a:cubicBezTo>
                  <a:cubicBezTo>
                    <a:pt x="1368" y="1701"/>
                    <a:pt x="1268" y="1635"/>
                    <a:pt x="1202" y="1601"/>
                  </a:cubicBezTo>
                  <a:cubicBezTo>
                    <a:pt x="1086" y="1485"/>
                    <a:pt x="945" y="1395"/>
                    <a:pt x="778" y="1395"/>
                  </a:cubicBezTo>
                  <a:cubicBezTo>
                    <a:pt x="753" y="1395"/>
                    <a:pt x="727" y="1397"/>
                    <a:pt x="701" y="1401"/>
                  </a:cubicBezTo>
                  <a:cubicBezTo>
                    <a:pt x="301" y="1401"/>
                    <a:pt x="1" y="1735"/>
                    <a:pt x="1" y="2135"/>
                  </a:cubicBezTo>
                  <a:cubicBezTo>
                    <a:pt x="1" y="2535"/>
                    <a:pt x="334" y="2835"/>
                    <a:pt x="735" y="2835"/>
                  </a:cubicBezTo>
                  <a:cubicBezTo>
                    <a:pt x="935" y="2835"/>
                    <a:pt x="1101" y="2735"/>
                    <a:pt x="1235" y="2569"/>
                  </a:cubicBezTo>
                  <a:cubicBezTo>
                    <a:pt x="1302" y="2535"/>
                    <a:pt x="1402" y="2435"/>
                    <a:pt x="1502" y="2368"/>
                  </a:cubicBezTo>
                  <a:lnTo>
                    <a:pt x="1502" y="2368"/>
                  </a:lnTo>
                  <a:cubicBezTo>
                    <a:pt x="1502" y="2869"/>
                    <a:pt x="1268" y="3269"/>
                    <a:pt x="1035" y="3402"/>
                  </a:cubicBezTo>
                  <a:lnTo>
                    <a:pt x="1035" y="3536"/>
                  </a:lnTo>
                  <a:lnTo>
                    <a:pt x="1702" y="3536"/>
                  </a:lnTo>
                  <a:lnTo>
                    <a:pt x="2369" y="3503"/>
                  </a:lnTo>
                  <a:lnTo>
                    <a:pt x="2369" y="3369"/>
                  </a:lnTo>
                  <a:cubicBezTo>
                    <a:pt x="2102" y="3236"/>
                    <a:pt x="1835" y="2869"/>
                    <a:pt x="1835" y="2368"/>
                  </a:cubicBezTo>
                  <a:lnTo>
                    <a:pt x="1835" y="2368"/>
                  </a:lnTo>
                  <a:cubicBezTo>
                    <a:pt x="1935" y="2435"/>
                    <a:pt x="2035" y="2502"/>
                    <a:pt x="2102" y="2569"/>
                  </a:cubicBezTo>
                  <a:cubicBezTo>
                    <a:pt x="2236" y="2702"/>
                    <a:pt x="2402" y="2769"/>
                    <a:pt x="2636" y="2769"/>
                  </a:cubicBezTo>
                  <a:cubicBezTo>
                    <a:pt x="3003" y="2735"/>
                    <a:pt x="3336" y="2435"/>
                    <a:pt x="3303" y="2035"/>
                  </a:cubicBezTo>
                  <a:cubicBezTo>
                    <a:pt x="3303" y="1653"/>
                    <a:pt x="3000" y="1332"/>
                    <a:pt x="2624" y="1332"/>
                  </a:cubicBezTo>
                  <a:cubicBezTo>
                    <a:pt x="2606" y="1332"/>
                    <a:pt x="2588" y="1333"/>
                    <a:pt x="2569" y="1334"/>
                  </a:cubicBezTo>
                  <a:cubicBezTo>
                    <a:pt x="2369" y="1334"/>
                    <a:pt x="2169" y="1434"/>
                    <a:pt x="2069" y="1568"/>
                  </a:cubicBezTo>
                  <a:cubicBezTo>
                    <a:pt x="2002" y="1635"/>
                    <a:pt x="1902" y="1701"/>
                    <a:pt x="1802" y="1768"/>
                  </a:cubicBezTo>
                  <a:cubicBezTo>
                    <a:pt x="1869" y="1568"/>
                    <a:pt x="2002" y="1334"/>
                    <a:pt x="2102" y="1234"/>
                  </a:cubicBezTo>
                  <a:cubicBezTo>
                    <a:pt x="2236" y="1101"/>
                    <a:pt x="2302" y="901"/>
                    <a:pt x="2302" y="701"/>
                  </a:cubicBezTo>
                  <a:cubicBezTo>
                    <a:pt x="2302" y="300"/>
                    <a:pt x="1969" y="0"/>
                    <a:pt x="15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866550" y="5085600"/>
              <a:ext cx="123425" cy="124275"/>
            </a:xfrm>
            <a:custGeom>
              <a:avLst/>
              <a:gdLst/>
              <a:ahLst/>
              <a:cxnLst/>
              <a:rect l="l" t="t" r="r" b="b"/>
              <a:pathLst>
                <a:path w="4937" h="4971" extrusionOk="0">
                  <a:moveTo>
                    <a:pt x="3491" y="1514"/>
                  </a:moveTo>
                  <a:cubicBezTo>
                    <a:pt x="3777" y="1514"/>
                    <a:pt x="4013" y="1704"/>
                    <a:pt x="3936" y="2135"/>
                  </a:cubicBezTo>
                  <a:cubicBezTo>
                    <a:pt x="3769" y="3069"/>
                    <a:pt x="2835" y="3836"/>
                    <a:pt x="2569" y="4036"/>
                  </a:cubicBezTo>
                  <a:cubicBezTo>
                    <a:pt x="2509" y="4074"/>
                    <a:pt x="2450" y="4089"/>
                    <a:pt x="2392" y="4089"/>
                  </a:cubicBezTo>
                  <a:cubicBezTo>
                    <a:pt x="2191" y="4089"/>
                    <a:pt x="2013" y="3899"/>
                    <a:pt x="1935" y="3770"/>
                  </a:cubicBezTo>
                  <a:cubicBezTo>
                    <a:pt x="1835" y="3536"/>
                    <a:pt x="1535" y="2369"/>
                    <a:pt x="1434" y="2269"/>
                  </a:cubicBezTo>
                  <a:cubicBezTo>
                    <a:pt x="1421" y="2248"/>
                    <a:pt x="1401" y="2240"/>
                    <a:pt x="1378" y="2240"/>
                  </a:cubicBezTo>
                  <a:cubicBezTo>
                    <a:pt x="1284" y="2240"/>
                    <a:pt x="1134" y="2369"/>
                    <a:pt x="1134" y="2369"/>
                  </a:cubicBezTo>
                  <a:lnTo>
                    <a:pt x="1001" y="2202"/>
                  </a:lnTo>
                  <a:cubicBezTo>
                    <a:pt x="1001" y="2202"/>
                    <a:pt x="1501" y="1601"/>
                    <a:pt x="1868" y="1535"/>
                  </a:cubicBezTo>
                  <a:cubicBezTo>
                    <a:pt x="1886" y="1532"/>
                    <a:pt x="1903" y="1530"/>
                    <a:pt x="1920" y="1530"/>
                  </a:cubicBezTo>
                  <a:cubicBezTo>
                    <a:pt x="2269" y="1530"/>
                    <a:pt x="2273" y="2185"/>
                    <a:pt x="2368" y="2535"/>
                  </a:cubicBezTo>
                  <a:cubicBezTo>
                    <a:pt x="2469" y="2902"/>
                    <a:pt x="2535" y="3136"/>
                    <a:pt x="2635" y="3136"/>
                  </a:cubicBezTo>
                  <a:cubicBezTo>
                    <a:pt x="2702" y="3136"/>
                    <a:pt x="2869" y="2936"/>
                    <a:pt x="3036" y="2602"/>
                  </a:cubicBezTo>
                  <a:cubicBezTo>
                    <a:pt x="3165" y="2370"/>
                    <a:pt x="3094" y="2137"/>
                    <a:pt x="2900" y="2137"/>
                  </a:cubicBezTo>
                  <a:cubicBezTo>
                    <a:pt x="2844" y="2137"/>
                    <a:pt x="2777" y="2157"/>
                    <a:pt x="2702" y="2202"/>
                  </a:cubicBezTo>
                  <a:cubicBezTo>
                    <a:pt x="2756" y="1771"/>
                    <a:pt x="3157" y="1514"/>
                    <a:pt x="3491" y="1514"/>
                  </a:cubicBezTo>
                  <a:close/>
                  <a:moveTo>
                    <a:pt x="2469" y="0"/>
                  </a:moveTo>
                  <a:cubicBezTo>
                    <a:pt x="1101" y="0"/>
                    <a:pt x="0" y="1134"/>
                    <a:pt x="0" y="2502"/>
                  </a:cubicBezTo>
                  <a:cubicBezTo>
                    <a:pt x="0" y="3836"/>
                    <a:pt x="1101" y="4970"/>
                    <a:pt x="2469" y="4970"/>
                  </a:cubicBezTo>
                  <a:cubicBezTo>
                    <a:pt x="3836" y="4970"/>
                    <a:pt x="4937" y="3836"/>
                    <a:pt x="4937" y="2502"/>
                  </a:cubicBezTo>
                  <a:cubicBezTo>
                    <a:pt x="4937" y="1134"/>
                    <a:pt x="3836"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170100" y="6056300"/>
              <a:ext cx="90900" cy="102575"/>
            </a:xfrm>
            <a:custGeom>
              <a:avLst/>
              <a:gdLst/>
              <a:ahLst/>
              <a:cxnLst/>
              <a:rect l="l" t="t" r="r" b="b"/>
              <a:pathLst>
                <a:path w="3636" h="4103" extrusionOk="0">
                  <a:moveTo>
                    <a:pt x="867" y="400"/>
                  </a:moveTo>
                  <a:cubicBezTo>
                    <a:pt x="967" y="400"/>
                    <a:pt x="1068" y="434"/>
                    <a:pt x="1134" y="500"/>
                  </a:cubicBezTo>
                  <a:cubicBezTo>
                    <a:pt x="1268" y="634"/>
                    <a:pt x="1368" y="867"/>
                    <a:pt x="1468" y="1134"/>
                  </a:cubicBezTo>
                  <a:cubicBezTo>
                    <a:pt x="1468" y="1134"/>
                    <a:pt x="1468" y="1134"/>
                    <a:pt x="1468" y="1168"/>
                  </a:cubicBezTo>
                  <a:cubicBezTo>
                    <a:pt x="1468" y="1168"/>
                    <a:pt x="1434" y="1134"/>
                    <a:pt x="1434" y="1134"/>
                  </a:cubicBezTo>
                  <a:cubicBezTo>
                    <a:pt x="1168" y="1067"/>
                    <a:pt x="934" y="967"/>
                    <a:pt x="801" y="834"/>
                  </a:cubicBezTo>
                  <a:cubicBezTo>
                    <a:pt x="734" y="767"/>
                    <a:pt x="701" y="667"/>
                    <a:pt x="701" y="600"/>
                  </a:cubicBezTo>
                  <a:cubicBezTo>
                    <a:pt x="701" y="567"/>
                    <a:pt x="701" y="500"/>
                    <a:pt x="734" y="434"/>
                  </a:cubicBezTo>
                  <a:cubicBezTo>
                    <a:pt x="801" y="400"/>
                    <a:pt x="834" y="400"/>
                    <a:pt x="867" y="400"/>
                  </a:cubicBezTo>
                  <a:close/>
                  <a:moveTo>
                    <a:pt x="2869" y="267"/>
                  </a:moveTo>
                  <a:cubicBezTo>
                    <a:pt x="2902" y="267"/>
                    <a:pt x="2969" y="300"/>
                    <a:pt x="3002" y="334"/>
                  </a:cubicBezTo>
                  <a:cubicBezTo>
                    <a:pt x="3102" y="434"/>
                    <a:pt x="3069" y="701"/>
                    <a:pt x="2869" y="867"/>
                  </a:cubicBezTo>
                  <a:cubicBezTo>
                    <a:pt x="2702" y="1034"/>
                    <a:pt x="2469" y="1168"/>
                    <a:pt x="2268" y="1234"/>
                  </a:cubicBezTo>
                  <a:lnTo>
                    <a:pt x="2068" y="1234"/>
                  </a:lnTo>
                  <a:cubicBezTo>
                    <a:pt x="2135" y="1001"/>
                    <a:pt x="2268" y="701"/>
                    <a:pt x="2502" y="467"/>
                  </a:cubicBezTo>
                  <a:cubicBezTo>
                    <a:pt x="2602" y="334"/>
                    <a:pt x="2735" y="267"/>
                    <a:pt x="2869" y="267"/>
                  </a:cubicBezTo>
                  <a:close/>
                  <a:moveTo>
                    <a:pt x="1568" y="1501"/>
                  </a:moveTo>
                  <a:lnTo>
                    <a:pt x="1568" y="2035"/>
                  </a:lnTo>
                  <a:lnTo>
                    <a:pt x="267" y="2035"/>
                  </a:lnTo>
                  <a:lnTo>
                    <a:pt x="267" y="1501"/>
                  </a:lnTo>
                  <a:close/>
                  <a:moveTo>
                    <a:pt x="3403" y="1501"/>
                  </a:moveTo>
                  <a:lnTo>
                    <a:pt x="3403" y="2035"/>
                  </a:lnTo>
                  <a:lnTo>
                    <a:pt x="2102" y="2035"/>
                  </a:lnTo>
                  <a:lnTo>
                    <a:pt x="2102" y="1501"/>
                  </a:lnTo>
                  <a:close/>
                  <a:moveTo>
                    <a:pt x="1568" y="2168"/>
                  </a:moveTo>
                  <a:lnTo>
                    <a:pt x="1568" y="3836"/>
                  </a:lnTo>
                  <a:lnTo>
                    <a:pt x="534" y="3836"/>
                  </a:lnTo>
                  <a:lnTo>
                    <a:pt x="534" y="2168"/>
                  </a:lnTo>
                  <a:close/>
                  <a:moveTo>
                    <a:pt x="3136" y="2168"/>
                  </a:moveTo>
                  <a:lnTo>
                    <a:pt x="3136" y="3836"/>
                  </a:lnTo>
                  <a:lnTo>
                    <a:pt x="2102" y="3836"/>
                  </a:lnTo>
                  <a:lnTo>
                    <a:pt x="2102" y="2168"/>
                  </a:lnTo>
                  <a:close/>
                  <a:moveTo>
                    <a:pt x="2869" y="0"/>
                  </a:moveTo>
                  <a:cubicBezTo>
                    <a:pt x="2669" y="0"/>
                    <a:pt x="2435" y="100"/>
                    <a:pt x="2268" y="267"/>
                  </a:cubicBezTo>
                  <a:cubicBezTo>
                    <a:pt x="2002" y="534"/>
                    <a:pt x="1835" y="901"/>
                    <a:pt x="1768" y="1168"/>
                  </a:cubicBezTo>
                  <a:cubicBezTo>
                    <a:pt x="1701" y="901"/>
                    <a:pt x="1568" y="534"/>
                    <a:pt x="1334" y="300"/>
                  </a:cubicBezTo>
                  <a:cubicBezTo>
                    <a:pt x="1201" y="167"/>
                    <a:pt x="1034" y="100"/>
                    <a:pt x="867" y="100"/>
                  </a:cubicBezTo>
                  <a:cubicBezTo>
                    <a:pt x="734" y="100"/>
                    <a:pt x="634" y="133"/>
                    <a:pt x="534" y="234"/>
                  </a:cubicBezTo>
                  <a:cubicBezTo>
                    <a:pt x="334" y="434"/>
                    <a:pt x="367" y="801"/>
                    <a:pt x="601" y="1034"/>
                  </a:cubicBezTo>
                  <a:cubicBezTo>
                    <a:pt x="667" y="1101"/>
                    <a:pt x="767" y="1168"/>
                    <a:pt x="901" y="1234"/>
                  </a:cubicBezTo>
                  <a:lnTo>
                    <a:pt x="0" y="1234"/>
                  </a:lnTo>
                  <a:lnTo>
                    <a:pt x="0" y="2268"/>
                  </a:lnTo>
                  <a:lnTo>
                    <a:pt x="267" y="2268"/>
                  </a:lnTo>
                  <a:lnTo>
                    <a:pt x="267" y="4103"/>
                  </a:lnTo>
                  <a:lnTo>
                    <a:pt x="3369" y="4103"/>
                  </a:lnTo>
                  <a:lnTo>
                    <a:pt x="3369" y="2268"/>
                  </a:lnTo>
                  <a:lnTo>
                    <a:pt x="3636" y="2268"/>
                  </a:lnTo>
                  <a:lnTo>
                    <a:pt x="3636" y="1234"/>
                  </a:lnTo>
                  <a:lnTo>
                    <a:pt x="2869" y="1234"/>
                  </a:lnTo>
                  <a:cubicBezTo>
                    <a:pt x="2969" y="1201"/>
                    <a:pt x="3036" y="1134"/>
                    <a:pt x="3102" y="1067"/>
                  </a:cubicBezTo>
                  <a:cubicBezTo>
                    <a:pt x="3236" y="934"/>
                    <a:pt x="3302" y="767"/>
                    <a:pt x="3336" y="600"/>
                  </a:cubicBezTo>
                  <a:cubicBezTo>
                    <a:pt x="3369" y="400"/>
                    <a:pt x="3336" y="234"/>
                    <a:pt x="3202" y="133"/>
                  </a:cubicBezTo>
                  <a:cubicBezTo>
                    <a:pt x="3136" y="33"/>
                    <a:pt x="3002" y="0"/>
                    <a:pt x="2869"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480775" y="6348175"/>
              <a:ext cx="252725" cy="224325"/>
            </a:xfrm>
            <a:custGeom>
              <a:avLst/>
              <a:gdLst/>
              <a:ahLst/>
              <a:cxnLst/>
              <a:rect l="l" t="t" r="r" b="b"/>
              <a:pathLst>
                <a:path w="10109" h="8973" extrusionOk="0">
                  <a:moveTo>
                    <a:pt x="4204" y="0"/>
                  </a:moveTo>
                  <a:cubicBezTo>
                    <a:pt x="1869" y="0"/>
                    <a:pt x="1" y="1534"/>
                    <a:pt x="1" y="3402"/>
                  </a:cubicBezTo>
                  <a:cubicBezTo>
                    <a:pt x="1" y="4503"/>
                    <a:pt x="601" y="5437"/>
                    <a:pt x="1569" y="6071"/>
                  </a:cubicBezTo>
                  <a:cubicBezTo>
                    <a:pt x="1569" y="6138"/>
                    <a:pt x="1569" y="6204"/>
                    <a:pt x="1569" y="6305"/>
                  </a:cubicBezTo>
                  <a:cubicBezTo>
                    <a:pt x="1569" y="6872"/>
                    <a:pt x="1135" y="7372"/>
                    <a:pt x="568" y="7639"/>
                  </a:cubicBezTo>
                  <a:lnTo>
                    <a:pt x="568" y="7872"/>
                  </a:lnTo>
                  <a:cubicBezTo>
                    <a:pt x="1602" y="7839"/>
                    <a:pt x="2636" y="7672"/>
                    <a:pt x="3537" y="6772"/>
                  </a:cubicBezTo>
                  <a:cubicBezTo>
                    <a:pt x="3770" y="6805"/>
                    <a:pt x="3970" y="6838"/>
                    <a:pt x="4204" y="6838"/>
                  </a:cubicBezTo>
                  <a:cubicBezTo>
                    <a:pt x="6539" y="6838"/>
                    <a:pt x="8407" y="5304"/>
                    <a:pt x="8407" y="3402"/>
                  </a:cubicBezTo>
                  <a:cubicBezTo>
                    <a:pt x="8407" y="1534"/>
                    <a:pt x="6539" y="0"/>
                    <a:pt x="4204" y="0"/>
                  </a:cubicBezTo>
                  <a:close/>
                  <a:moveTo>
                    <a:pt x="9074" y="3136"/>
                  </a:moveTo>
                  <a:cubicBezTo>
                    <a:pt x="9074" y="3236"/>
                    <a:pt x="9074" y="3302"/>
                    <a:pt x="9074" y="3402"/>
                  </a:cubicBezTo>
                  <a:cubicBezTo>
                    <a:pt x="9074" y="3970"/>
                    <a:pt x="8941" y="4537"/>
                    <a:pt x="8674" y="5037"/>
                  </a:cubicBezTo>
                  <a:cubicBezTo>
                    <a:pt x="8407" y="5537"/>
                    <a:pt x="8040" y="5971"/>
                    <a:pt x="7606" y="6338"/>
                  </a:cubicBezTo>
                  <a:cubicBezTo>
                    <a:pt x="6706" y="7072"/>
                    <a:pt x="5505" y="7472"/>
                    <a:pt x="4237" y="7472"/>
                  </a:cubicBezTo>
                  <a:cubicBezTo>
                    <a:pt x="4838" y="7872"/>
                    <a:pt x="5605" y="8072"/>
                    <a:pt x="6439" y="8072"/>
                  </a:cubicBezTo>
                  <a:cubicBezTo>
                    <a:pt x="6639" y="8072"/>
                    <a:pt x="6839" y="8072"/>
                    <a:pt x="7006" y="8039"/>
                  </a:cubicBezTo>
                  <a:cubicBezTo>
                    <a:pt x="7807" y="8840"/>
                    <a:pt x="8640" y="8973"/>
                    <a:pt x="9541" y="8973"/>
                  </a:cubicBezTo>
                  <a:lnTo>
                    <a:pt x="9541" y="8806"/>
                  </a:lnTo>
                  <a:cubicBezTo>
                    <a:pt x="9041" y="8573"/>
                    <a:pt x="8741" y="8139"/>
                    <a:pt x="8741" y="7639"/>
                  </a:cubicBezTo>
                  <a:cubicBezTo>
                    <a:pt x="8741" y="7572"/>
                    <a:pt x="8741" y="7505"/>
                    <a:pt x="8741" y="7439"/>
                  </a:cubicBezTo>
                  <a:cubicBezTo>
                    <a:pt x="9574" y="6905"/>
                    <a:pt x="10108" y="6071"/>
                    <a:pt x="10108" y="5170"/>
                  </a:cubicBezTo>
                  <a:cubicBezTo>
                    <a:pt x="10108" y="4370"/>
                    <a:pt x="9708" y="3669"/>
                    <a:pt x="9074" y="3136"/>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333175" y="6022925"/>
              <a:ext cx="147625" cy="147625"/>
            </a:xfrm>
            <a:custGeom>
              <a:avLst/>
              <a:gdLst/>
              <a:ahLst/>
              <a:cxnLst/>
              <a:rect l="l" t="t" r="r" b="b"/>
              <a:pathLst>
                <a:path w="5905" h="5905" extrusionOk="0">
                  <a:moveTo>
                    <a:pt x="4537" y="1769"/>
                  </a:moveTo>
                  <a:lnTo>
                    <a:pt x="4804" y="2036"/>
                  </a:lnTo>
                  <a:lnTo>
                    <a:pt x="2402" y="4771"/>
                  </a:lnTo>
                  <a:lnTo>
                    <a:pt x="1202" y="3203"/>
                  </a:lnTo>
                  <a:lnTo>
                    <a:pt x="1735" y="2636"/>
                  </a:lnTo>
                  <a:lnTo>
                    <a:pt x="2402" y="3503"/>
                  </a:lnTo>
                  <a:lnTo>
                    <a:pt x="4537" y="1769"/>
                  </a:lnTo>
                  <a:close/>
                  <a:moveTo>
                    <a:pt x="2970" y="1"/>
                  </a:moveTo>
                  <a:cubicBezTo>
                    <a:pt x="1335" y="1"/>
                    <a:pt x="1" y="1335"/>
                    <a:pt x="1" y="2936"/>
                  </a:cubicBezTo>
                  <a:cubicBezTo>
                    <a:pt x="1" y="4571"/>
                    <a:pt x="1335" y="5905"/>
                    <a:pt x="2970" y="5905"/>
                  </a:cubicBezTo>
                  <a:cubicBezTo>
                    <a:pt x="4571" y="5905"/>
                    <a:pt x="5905" y="4571"/>
                    <a:pt x="5905" y="2936"/>
                  </a:cubicBezTo>
                  <a:cubicBezTo>
                    <a:pt x="5905" y="1335"/>
                    <a:pt x="4571" y="1"/>
                    <a:pt x="29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5616825" y="6268100"/>
              <a:ext cx="181000" cy="206850"/>
            </a:xfrm>
            <a:custGeom>
              <a:avLst/>
              <a:gdLst/>
              <a:ahLst/>
              <a:cxnLst/>
              <a:rect l="l" t="t" r="r" b="b"/>
              <a:pathLst>
                <a:path w="7240" h="8274" extrusionOk="0">
                  <a:moveTo>
                    <a:pt x="3103" y="1"/>
                  </a:moveTo>
                  <a:lnTo>
                    <a:pt x="3103" y="4137"/>
                  </a:lnTo>
                  <a:lnTo>
                    <a:pt x="4137" y="4137"/>
                  </a:lnTo>
                  <a:lnTo>
                    <a:pt x="4137" y="1"/>
                  </a:lnTo>
                  <a:close/>
                  <a:moveTo>
                    <a:pt x="2603" y="1168"/>
                  </a:moveTo>
                  <a:cubicBezTo>
                    <a:pt x="1102" y="1635"/>
                    <a:pt x="1" y="3003"/>
                    <a:pt x="1" y="4637"/>
                  </a:cubicBezTo>
                  <a:cubicBezTo>
                    <a:pt x="1" y="6639"/>
                    <a:pt x="1635" y="8273"/>
                    <a:pt x="3637" y="8273"/>
                  </a:cubicBezTo>
                  <a:cubicBezTo>
                    <a:pt x="5638" y="8273"/>
                    <a:pt x="7239" y="6639"/>
                    <a:pt x="7239" y="4637"/>
                  </a:cubicBezTo>
                  <a:cubicBezTo>
                    <a:pt x="7239" y="3003"/>
                    <a:pt x="6139" y="1635"/>
                    <a:pt x="4671" y="1168"/>
                  </a:cubicBezTo>
                  <a:lnTo>
                    <a:pt x="4671" y="2269"/>
                  </a:lnTo>
                  <a:cubicBezTo>
                    <a:pt x="4971" y="2402"/>
                    <a:pt x="5238" y="2569"/>
                    <a:pt x="5472" y="2803"/>
                  </a:cubicBezTo>
                  <a:cubicBezTo>
                    <a:pt x="5939" y="3303"/>
                    <a:pt x="6205" y="3970"/>
                    <a:pt x="6205" y="4637"/>
                  </a:cubicBezTo>
                  <a:cubicBezTo>
                    <a:pt x="6205" y="5338"/>
                    <a:pt x="5939" y="5972"/>
                    <a:pt x="5472" y="6472"/>
                  </a:cubicBezTo>
                  <a:cubicBezTo>
                    <a:pt x="4971" y="6972"/>
                    <a:pt x="4304" y="7239"/>
                    <a:pt x="3637" y="7239"/>
                  </a:cubicBezTo>
                  <a:cubicBezTo>
                    <a:pt x="2936" y="7239"/>
                    <a:pt x="2303" y="6972"/>
                    <a:pt x="1802" y="6472"/>
                  </a:cubicBezTo>
                  <a:cubicBezTo>
                    <a:pt x="1302" y="5972"/>
                    <a:pt x="1035" y="5338"/>
                    <a:pt x="1035" y="4637"/>
                  </a:cubicBezTo>
                  <a:cubicBezTo>
                    <a:pt x="1035" y="3970"/>
                    <a:pt x="1302" y="3303"/>
                    <a:pt x="1802" y="2803"/>
                  </a:cubicBezTo>
                  <a:cubicBezTo>
                    <a:pt x="2036" y="2569"/>
                    <a:pt x="2303" y="2402"/>
                    <a:pt x="2603" y="2269"/>
                  </a:cubicBezTo>
                  <a:lnTo>
                    <a:pt x="2603" y="1168"/>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5390000" y="6483000"/>
              <a:ext cx="245200" cy="202300"/>
            </a:xfrm>
            <a:custGeom>
              <a:avLst/>
              <a:gdLst/>
              <a:ahLst/>
              <a:cxnLst/>
              <a:rect l="l" t="t" r="r" b="b"/>
              <a:pathLst>
                <a:path w="9808" h="8092" extrusionOk="0">
                  <a:moveTo>
                    <a:pt x="4748" y="1"/>
                  </a:moveTo>
                  <a:cubicBezTo>
                    <a:pt x="4398" y="1"/>
                    <a:pt x="4097" y="252"/>
                    <a:pt x="4037" y="611"/>
                  </a:cubicBezTo>
                  <a:cubicBezTo>
                    <a:pt x="3970" y="1012"/>
                    <a:pt x="4237" y="1379"/>
                    <a:pt x="4637" y="1445"/>
                  </a:cubicBezTo>
                  <a:lnTo>
                    <a:pt x="7173" y="1846"/>
                  </a:lnTo>
                  <a:lnTo>
                    <a:pt x="401" y="6782"/>
                  </a:lnTo>
                  <a:cubicBezTo>
                    <a:pt x="68" y="7016"/>
                    <a:pt x="1" y="7483"/>
                    <a:pt x="234" y="7783"/>
                  </a:cubicBezTo>
                  <a:cubicBezTo>
                    <a:pt x="368" y="7950"/>
                    <a:pt x="535" y="8050"/>
                    <a:pt x="701" y="8083"/>
                  </a:cubicBezTo>
                  <a:cubicBezTo>
                    <a:pt x="731" y="8089"/>
                    <a:pt x="761" y="8092"/>
                    <a:pt x="793" y="8092"/>
                  </a:cubicBezTo>
                  <a:cubicBezTo>
                    <a:pt x="938" y="8092"/>
                    <a:pt x="1098" y="8032"/>
                    <a:pt x="1235" y="7950"/>
                  </a:cubicBezTo>
                  <a:lnTo>
                    <a:pt x="8040" y="2980"/>
                  </a:lnTo>
                  <a:lnTo>
                    <a:pt x="8040" y="2980"/>
                  </a:lnTo>
                  <a:lnTo>
                    <a:pt x="7640" y="5515"/>
                  </a:lnTo>
                  <a:cubicBezTo>
                    <a:pt x="7573" y="5915"/>
                    <a:pt x="7840" y="6282"/>
                    <a:pt x="8240" y="6349"/>
                  </a:cubicBezTo>
                  <a:cubicBezTo>
                    <a:pt x="8278" y="6356"/>
                    <a:pt x="8316" y="6359"/>
                    <a:pt x="8353" y="6359"/>
                  </a:cubicBezTo>
                  <a:cubicBezTo>
                    <a:pt x="8680" y="6359"/>
                    <a:pt x="8981" y="6107"/>
                    <a:pt x="9041" y="5748"/>
                  </a:cubicBezTo>
                  <a:lnTo>
                    <a:pt x="9808" y="778"/>
                  </a:lnTo>
                  <a:lnTo>
                    <a:pt x="4871" y="11"/>
                  </a:lnTo>
                  <a:cubicBezTo>
                    <a:pt x="4830" y="4"/>
                    <a:pt x="4789" y="1"/>
                    <a:pt x="47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5937075" y="6179700"/>
              <a:ext cx="211000" cy="224350"/>
            </a:xfrm>
            <a:custGeom>
              <a:avLst/>
              <a:gdLst/>
              <a:ahLst/>
              <a:cxnLst/>
              <a:rect l="l" t="t" r="r" b="b"/>
              <a:pathLst>
                <a:path w="8440" h="8974" extrusionOk="0">
                  <a:moveTo>
                    <a:pt x="2268" y="2803"/>
                  </a:moveTo>
                  <a:lnTo>
                    <a:pt x="2268" y="3370"/>
                  </a:lnTo>
                  <a:lnTo>
                    <a:pt x="6205" y="3370"/>
                  </a:lnTo>
                  <a:lnTo>
                    <a:pt x="6205" y="2803"/>
                  </a:lnTo>
                  <a:close/>
                  <a:moveTo>
                    <a:pt x="2268" y="3937"/>
                  </a:moveTo>
                  <a:lnTo>
                    <a:pt x="2268" y="4504"/>
                  </a:lnTo>
                  <a:lnTo>
                    <a:pt x="6205" y="4504"/>
                  </a:lnTo>
                  <a:lnTo>
                    <a:pt x="6205" y="3937"/>
                  </a:lnTo>
                  <a:close/>
                  <a:moveTo>
                    <a:pt x="2268" y="5038"/>
                  </a:moveTo>
                  <a:lnTo>
                    <a:pt x="2268" y="5605"/>
                  </a:lnTo>
                  <a:lnTo>
                    <a:pt x="6205" y="5605"/>
                  </a:lnTo>
                  <a:lnTo>
                    <a:pt x="6205" y="5038"/>
                  </a:lnTo>
                  <a:close/>
                  <a:moveTo>
                    <a:pt x="2268" y="6172"/>
                  </a:moveTo>
                  <a:lnTo>
                    <a:pt x="2268" y="6739"/>
                  </a:lnTo>
                  <a:lnTo>
                    <a:pt x="6205" y="6739"/>
                  </a:lnTo>
                  <a:lnTo>
                    <a:pt x="6205" y="6172"/>
                  </a:lnTo>
                  <a:close/>
                  <a:moveTo>
                    <a:pt x="7305" y="1102"/>
                  </a:moveTo>
                  <a:lnTo>
                    <a:pt x="7305" y="7873"/>
                  </a:lnTo>
                  <a:lnTo>
                    <a:pt x="1134" y="7873"/>
                  </a:lnTo>
                  <a:lnTo>
                    <a:pt x="1134" y="1102"/>
                  </a:lnTo>
                  <a:close/>
                  <a:moveTo>
                    <a:pt x="834" y="1"/>
                  </a:moveTo>
                  <a:cubicBezTo>
                    <a:pt x="400" y="1"/>
                    <a:pt x="0" y="368"/>
                    <a:pt x="0" y="835"/>
                  </a:cubicBezTo>
                  <a:lnTo>
                    <a:pt x="0" y="8140"/>
                  </a:lnTo>
                  <a:cubicBezTo>
                    <a:pt x="0" y="8607"/>
                    <a:pt x="400" y="8974"/>
                    <a:pt x="834" y="8974"/>
                  </a:cubicBezTo>
                  <a:lnTo>
                    <a:pt x="7606" y="8974"/>
                  </a:lnTo>
                  <a:cubicBezTo>
                    <a:pt x="8073" y="8974"/>
                    <a:pt x="8439" y="8607"/>
                    <a:pt x="8439" y="8140"/>
                  </a:cubicBezTo>
                  <a:lnTo>
                    <a:pt x="8439" y="835"/>
                  </a:lnTo>
                  <a:cubicBezTo>
                    <a:pt x="8439" y="368"/>
                    <a:pt x="8073" y="1"/>
                    <a:pt x="760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6204750" y="6211300"/>
              <a:ext cx="239375" cy="236125"/>
            </a:xfrm>
            <a:custGeom>
              <a:avLst/>
              <a:gdLst/>
              <a:ahLst/>
              <a:cxnLst/>
              <a:rect l="l" t="t" r="r" b="b"/>
              <a:pathLst>
                <a:path w="9575" h="9445" extrusionOk="0">
                  <a:moveTo>
                    <a:pt x="804" y="1"/>
                  </a:moveTo>
                  <a:cubicBezTo>
                    <a:pt x="616" y="1"/>
                    <a:pt x="449" y="57"/>
                    <a:pt x="334" y="171"/>
                  </a:cubicBezTo>
                  <a:cubicBezTo>
                    <a:pt x="1" y="505"/>
                    <a:pt x="101" y="1139"/>
                    <a:pt x="568" y="1606"/>
                  </a:cubicBezTo>
                  <a:lnTo>
                    <a:pt x="2169" y="3207"/>
                  </a:lnTo>
                  <a:lnTo>
                    <a:pt x="134" y="8244"/>
                  </a:lnTo>
                  <a:lnTo>
                    <a:pt x="1302" y="9445"/>
                  </a:lnTo>
                  <a:lnTo>
                    <a:pt x="4337" y="5408"/>
                  </a:lnTo>
                  <a:lnTo>
                    <a:pt x="6038" y="7076"/>
                  </a:lnTo>
                  <a:lnTo>
                    <a:pt x="6038" y="9445"/>
                  </a:lnTo>
                  <a:lnTo>
                    <a:pt x="7206" y="9445"/>
                  </a:lnTo>
                  <a:lnTo>
                    <a:pt x="7806" y="7677"/>
                  </a:lnTo>
                  <a:lnTo>
                    <a:pt x="9574" y="7076"/>
                  </a:lnTo>
                  <a:lnTo>
                    <a:pt x="9574" y="5875"/>
                  </a:lnTo>
                  <a:lnTo>
                    <a:pt x="7206" y="5875"/>
                  </a:lnTo>
                  <a:lnTo>
                    <a:pt x="7206" y="5909"/>
                  </a:lnTo>
                  <a:lnTo>
                    <a:pt x="5538" y="4207"/>
                  </a:lnTo>
                  <a:lnTo>
                    <a:pt x="9574" y="1172"/>
                  </a:lnTo>
                  <a:lnTo>
                    <a:pt x="8407" y="4"/>
                  </a:lnTo>
                  <a:lnTo>
                    <a:pt x="3336" y="2006"/>
                  </a:lnTo>
                  <a:lnTo>
                    <a:pt x="1735" y="438"/>
                  </a:lnTo>
                  <a:cubicBezTo>
                    <a:pt x="1467" y="149"/>
                    <a:pt x="1109" y="1"/>
                    <a:pt x="8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6219775" y="6504950"/>
              <a:ext cx="227675" cy="185150"/>
            </a:xfrm>
            <a:custGeom>
              <a:avLst/>
              <a:gdLst/>
              <a:ahLst/>
              <a:cxnLst/>
              <a:rect l="l" t="t" r="r" b="b"/>
              <a:pathLst>
                <a:path w="9107" h="7406" extrusionOk="0">
                  <a:moveTo>
                    <a:pt x="6305" y="0"/>
                  </a:moveTo>
                  <a:cubicBezTo>
                    <a:pt x="5271" y="0"/>
                    <a:pt x="4437" y="834"/>
                    <a:pt x="4437" y="1868"/>
                  </a:cubicBezTo>
                  <a:cubicBezTo>
                    <a:pt x="4437" y="2035"/>
                    <a:pt x="4437" y="2168"/>
                    <a:pt x="4470" y="2302"/>
                  </a:cubicBezTo>
                  <a:cubicBezTo>
                    <a:pt x="2936" y="2235"/>
                    <a:pt x="1568" y="1501"/>
                    <a:pt x="634" y="334"/>
                  </a:cubicBezTo>
                  <a:cubicBezTo>
                    <a:pt x="467" y="634"/>
                    <a:pt x="367" y="934"/>
                    <a:pt x="367" y="1301"/>
                  </a:cubicBezTo>
                  <a:cubicBezTo>
                    <a:pt x="367" y="1935"/>
                    <a:pt x="701" y="2502"/>
                    <a:pt x="1201" y="2836"/>
                  </a:cubicBezTo>
                  <a:cubicBezTo>
                    <a:pt x="901" y="2836"/>
                    <a:pt x="601" y="2735"/>
                    <a:pt x="367" y="2602"/>
                  </a:cubicBezTo>
                  <a:lnTo>
                    <a:pt x="367" y="2635"/>
                  </a:lnTo>
                  <a:cubicBezTo>
                    <a:pt x="367" y="3536"/>
                    <a:pt x="1001" y="4303"/>
                    <a:pt x="1868" y="4470"/>
                  </a:cubicBezTo>
                  <a:cubicBezTo>
                    <a:pt x="1701" y="4503"/>
                    <a:pt x="1535" y="4537"/>
                    <a:pt x="1368" y="4537"/>
                  </a:cubicBezTo>
                  <a:cubicBezTo>
                    <a:pt x="1234" y="4537"/>
                    <a:pt x="1134" y="4537"/>
                    <a:pt x="1034" y="4503"/>
                  </a:cubicBezTo>
                  <a:lnTo>
                    <a:pt x="1034" y="4503"/>
                  </a:lnTo>
                  <a:cubicBezTo>
                    <a:pt x="1268" y="5237"/>
                    <a:pt x="1935" y="5771"/>
                    <a:pt x="2769" y="5804"/>
                  </a:cubicBezTo>
                  <a:cubicBezTo>
                    <a:pt x="2135" y="6305"/>
                    <a:pt x="1334" y="6605"/>
                    <a:pt x="434" y="6605"/>
                  </a:cubicBezTo>
                  <a:cubicBezTo>
                    <a:pt x="300" y="6605"/>
                    <a:pt x="134" y="6605"/>
                    <a:pt x="0" y="6572"/>
                  </a:cubicBezTo>
                  <a:lnTo>
                    <a:pt x="0" y="6572"/>
                  </a:lnTo>
                  <a:cubicBezTo>
                    <a:pt x="834" y="7105"/>
                    <a:pt x="1801" y="7405"/>
                    <a:pt x="2869" y="7405"/>
                  </a:cubicBezTo>
                  <a:cubicBezTo>
                    <a:pt x="6305" y="7405"/>
                    <a:pt x="8173" y="4570"/>
                    <a:pt x="8173" y="2102"/>
                  </a:cubicBezTo>
                  <a:cubicBezTo>
                    <a:pt x="8173" y="2002"/>
                    <a:pt x="8173" y="1935"/>
                    <a:pt x="8173" y="1868"/>
                  </a:cubicBezTo>
                  <a:cubicBezTo>
                    <a:pt x="8540" y="1601"/>
                    <a:pt x="8873" y="1268"/>
                    <a:pt x="9107" y="901"/>
                  </a:cubicBezTo>
                  <a:lnTo>
                    <a:pt x="9107" y="901"/>
                  </a:lnTo>
                  <a:cubicBezTo>
                    <a:pt x="8773" y="1034"/>
                    <a:pt x="8406" y="1134"/>
                    <a:pt x="8039" y="1168"/>
                  </a:cubicBezTo>
                  <a:cubicBezTo>
                    <a:pt x="8440" y="934"/>
                    <a:pt x="8706" y="601"/>
                    <a:pt x="8873" y="134"/>
                  </a:cubicBezTo>
                  <a:lnTo>
                    <a:pt x="8873" y="134"/>
                  </a:lnTo>
                  <a:cubicBezTo>
                    <a:pt x="8506" y="367"/>
                    <a:pt x="8106" y="534"/>
                    <a:pt x="7672" y="601"/>
                  </a:cubicBezTo>
                  <a:cubicBezTo>
                    <a:pt x="7339" y="234"/>
                    <a:pt x="6838" y="0"/>
                    <a:pt x="630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6557500" y="6620850"/>
              <a:ext cx="159325" cy="166825"/>
            </a:xfrm>
            <a:custGeom>
              <a:avLst/>
              <a:gdLst/>
              <a:ahLst/>
              <a:cxnLst/>
              <a:rect l="l" t="t" r="r" b="b"/>
              <a:pathLst>
                <a:path w="6373" h="6673" extrusionOk="0">
                  <a:moveTo>
                    <a:pt x="3337" y="1"/>
                  </a:moveTo>
                  <a:lnTo>
                    <a:pt x="1" y="3337"/>
                  </a:lnTo>
                  <a:lnTo>
                    <a:pt x="3337" y="6672"/>
                  </a:lnTo>
                  <a:lnTo>
                    <a:pt x="3337" y="3637"/>
                  </a:lnTo>
                  <a:lnTo>
                    <a:pt x="6372" y="6672"/>
                  </a:lnTo>
                  <a:lnTo>
                    <a:pt x="6372" y="1"/>
                  </a:lnTo>
                  <a:lnTo>
                    <a:pt x="3337" y="3036"/>
                  </a:lnTo>
                  <a:lnTo>
                    <a:pt x="3337"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6267300" y="6654225"/>
              <a:ext cx="241875" cy="241850"/>
            </a:xfrm>
            <a:custGeom>
              <a:avLst/>
              <a:gdLst/>
              <a:ahLst/>
              <a:cxnLst/>
              <a:rect l="l" t="t" r="r" b="b"/>
              <a:pathLst>
                <a:path w="9675" h="9674" extrusionOk="0">
                  <a:moveTo>
                    <a:pt x="8473" y="0"/>
                  </a:moveTo>
                  <a:lnTo>
                    <a:pt x="6639" y="1801"/>
                  </a:lnTo>
                  <a:lnTo>
                    <a:pt x="7873" y="3002"/>
                  </a:lnTo>
                  <a:lnTo>
                    <a:pt x="9674" y="1201"/>
                  </a:lnTo>
                  <a:lnTo>
                    <a:pt x="8473" y="0"/>
                  </a:lnTo>
                  <a:close/>
                  <a:moveTo>
                    <a:pt x="5320" y="1849"/>
                  </a:moveTo>
                  <a:cubicBezTo>
                    <a:pt x="4170" y="1849"/>
                    <a:pt x="2998" y="2604"/>
                    <a:pt x="2169" y="3302"/>
                  </a:cubicBezTo>
                  <a:lnTo>
                    <a:pt x="6372" y="7505"/>
                  </a:lnTo>
                  <a:cubicBezTo>
                    <a:pt x="7439" y="6238"/>
                    <a:pt x="8640" y="4170"/>
                    <a:pt x="7072" y="2602"/>
                  </a:cubicBezTo>
                  <a:cubicBezTo>
                    <a:pt x="6530" y="2060"/>
                    <a:pt x="5928" y="1849"/>
                    <a:pt x="5320" y="1849"/>
                  </a:cubicBezTo>
                  <a:close/>
                  <a:moveTo>
                    <a:pt x="1402" y="3403"/>
                  </a:moveTo>
                  <a:lnTo>
                    <a:pt x="601" y="4236"/>
                  </a:lnTo>
                  <a:lnTo>
                    <a:pt x="1668" y="5304"/>
                  </a:lnTo>
                  <a:lnTo>
                    <a:pt x="1" y="7005"/>
                  </a:lnTo>
                  <a:lnTo>
                    <a:pt x="834" y="7872"/>
                  </a:lnTo>
                  <a:lnTo>
                    <a:pt x="2536" y="6171"/>
                  </a:lnTo>
                  <a:lnTo>
                    <a:pt x="3503" y="7139"/>
                  </a:lnTo>
                  <a:lnTo>
                    <a:pt x="1802" y="8806"/>
                  </a:lnTo>
                  <a:lnTo>
                    <a:pt x="2669" y="9674"/>
                  </a:lnTo>
                  <a:lnTo>
                    <a:pt x="4337" y="7973"/>
                  </a:lnTo>
                  <a:lnTo>
                    <a:pt x="5438" y="9073"/>
                  </a:lnTo>
                  <a:lnTo>
                    <a:pt x="6272" y="8239"/>
                  </a:lnTo>
                  <a:lnTo>
                    <a:pt x="1402" y="3403"/>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5678550" y="6458725"/>
              <a:ext cx="242700" cy="232825"/>
            </a:xfrm>
            <a:custGeom>
              <a:avLst/>
              <a:gdLst/>
              <a:ahLst/>
              <a:cxnLst/>
              <a:rect l="l" t="t" r="r" b="b"/>
              <a:pathLst>
                <a:path w="9708" h="9313" extrusionOk="0">
                  <a:moveTo>
                    <a:pt x="7539" y="2283"/>
                  </a:moveTo>
                  <a:cubicBezTo>
                    <a:pt x="7506" y="2283"/>
                    <a:pt x="7472" y="2316"/>
                    <a:pt x="7472" y="2350"/>
                  </a:cubicBezTo>
                  <a:cubicBezTo>
                    <a:pt x="7439" y="2416"/>
                    <a:pt x="7406" y="2516"/>
                    <a:pt x="7406" y="2616"/>
                  </a:cubicBezTo>
                  <a:cubicBezTo>
                    <a:pt x="7372" y="2850"/>
                    <a:pt x="7406" y="3150"/>
                    <a:pt x="7472" y="3450"/>
                  </a:cubicBezTo>
                  <a:cubicBezTo>
                    <a:pt x="7572" y="3751"/>
                    <a:pt x="7673" y="4017"/>
                    <a:pt x="7839" y="4184"/>
                  </a:cubicBezTo>
                  <a:cubicBezTo>
                    <a:pt x="7873" y="4284"/>
                    <a:pt x="7939" y="4351"/>
                    <a:pt x="8006" y="4384"/>
                  </a:cubicBezTo>
                  <a:cubicBezTo>
                    <a:pt x="8039" y="4384"/>
                    <a:pt x="8073" y="4418"/>
                    <a:pt x="8106" y="4418"/>
                  </a:cubicBezTo>
                  <a:cubicBezTo>
                    <a:pt x="8140" y="4418"/>
                    <a:pt x="8173" y="4351"/>
                    <a:pt x="8173" y="4351"/>
                  </a:cubicBezTo>
                  <a:cubicBezTo>
                    <a:pt x="8206" y="4284"/>
                    <a:pt x="8240" y="4184"/>
                    <a:pt x="8240" y="4084"/>
                  </a:cubicBezTo>
                  <a:cubicBezTo>
                    <a:pt x="8273" y="3851"/>
                    <a:pt x="8240" y="3550"/>
                    <a:pt x="8140" y="3250"/>
                  </a:cubicBezTo>
                  <a:cubicBezTo>
                    <a:pt x="8073" y="2950"/>
                    <a:pt x="7939" y="2683"/>
                    <a:pt x="7806" y="2483"/>
                  </a:cubicBezTo>
                  <a:cubicBezTo>
                    <a:pt x="7739" y="2416"/>
                    <a:pt x="7706" y="2350"/>
                    <a:pt x="7639" y="2316"/>
                  </a:cubicBezTo>
                  <a:cubicBezTo>
                    <a:pt x="7606" y="2283"/>
                    <a:pt x="7572" y="2283"/>
                    <a:pt x="7539" y="2283"/>
                  </a:cubicBezTo>
                  <a:close/>
                  <a:moveTo>
                    <a:pt x="7129" y="573"/>
                  </a:moveTo>
                  <a:cubicBezTo>
                    <a:pt x="7209" y="573"/>
                    <a:pt x="7285" y="621"/>
                    <a:pt x="7339" y="648"/>
                  </a:cubicBezTo>
                  <a:cubicBezTo>
                    <a:pt x="7472" y="748"/>
                    <a:pt x="7639" y="915"/>
                    <a:pt x="7806" y="1149"/>
                  </a:cubicBezTo>
                  <a:cubicBezTo>
                    <a:pt x="8173" y="1616"/>
                    <a:pt x="8473" y="2316"/>
                    <a:pt x="8673" y="3117"/>
                  </a:cubicBezTo>
                  <a:cubicBezTo>
                    <a:pt x="8873" y="3884"/>
                    <a:pt x="8973" y="4651"/>
                    <a:pt x="8907" y="5252"/>
                  </a:cubicBezTo>
                  <a:cubicBezTo>
                    <a:pt x="8873" y="5518"/>
                    <a:pt x="8840" y="5752"/>
                    <a:pt x="8740" y="5919"/>
                  </a:cubicBezTo>
                  <a:cubicBezTo>
                    <a:pt x="8707" y="5985"/>
                    <a:pt x="8640" y="6086"/>
                    <a:pt x="8573" y="6119"/>
                  </a:cubicBezTo>
                  <a:cubicBezTo>
                    <a:pt x="8473" y="6119"/>
                    <a:pt x="8373" y="6052"/>
                    <a:pt x="8306" y="6019"/>
                  </a:cubicBezTo>
                  <a:cubicBezTo>
                    <a:pt x="8173" y="5919"/>
                    <a:pt x="8006" y="5752"/>
                    <a:pt x="7839" y="5552"/>
                  </a:cubicBezTo>
                  <a:cubicBezTo>
                    <a:pt x="7472" y="5051"/>
                    <a:pt x="7172" y="4351"/>
                    <a:pt x="6972" y="3584"/>
                  </a:cubicBezTo>
                  <a:cubicBezTo>
                    <a:pt x="6739" y="2783"/>
                    <a:pt x="6672" y="2016"/>
                    <a:pt x="6739" y="1416"/>
                  </a:cubicBezTo>
                  <a:cubicBezTo>
                    <a:pt x="6772" y="1149"/>
                    <a:pt x="6805" y="949"/>
                    <a:pt x="6905" y="782"/>
                  </a:cubicBezTo>
                  <a:cubicBezTo>
                    <a:pt x="6939" y="715"/>
                    <a:pt x="7005" y="615"/>
                    <a:pt x="7072" y="582"/>
                  </a:cubicBezTo>
                  <a:cubicBezTo>
                    <a:pt x="7091" y="575"/>
                    <a:pt x="7110" y="573"/>
                    <a:pt x="7129" y="573"/>
                  </a:cubicBezTo>
                  <a:close/>
                  <a:moveTo>
                    <a:pt x="2102" y="3450"/>
                  </a:moveTo>
                  <a:cubicBezTo>
                    <a:pt x="1668" y="3617"/>
                    <a:pt x="1335" y="3751"/>
                    <a:pt x="868" y="3884"/>
                  </a:cubicBezTo>
                  <a:lnTo>
                    <a:pt x="267" y="4051"/>
                  </a:lnTo>
                  <a:lnTo>
                    <a:pt x="0" y="5018"/>
                  </a:lnTo>
                  <a:lnTo>
                    <a:pt x="201" y="5819"/>
                  </a:lnTo>
                  <a:lnTo>
                    <a:pt x="934" y="6519"/>
                  </a:lnTo>
                  <a:lnTo>
                    <a:pt x="1535" y="6352"/>
                  </a:lnTo>
                  <a:cubicBezTo>
                    <a:pt x="2002" y="6252"/>
                    <a:pt x="2369" y="6186"/>
                    <a:pt x="2802" y="6119"/>
                  </a:cubicBezTo>
                  <a:cubicBezTo>
                    <a:pt x="2636" y="5719"/>
                    <a:pt x="2469" y="5285"/>
                    <a:pt x="2335" y="4818"/>
                  </a:cubicBezTo>
                  <a:cubicBezTo>
                    <a:pt x="2235" y="4351"/>
                    <a:pt x="2135" y="3884"/>
                    <a:pt x="2102" y="3450"/>
                  </a:cubicBezTo>
                  <a:close/>
                  <a:moveTo>
                    <a:pt x="7316" y="0"/>
                  </a:moveTo>
                  <a:cubicBezTo>
                    <a:pt x="7278" y="0"/>
                    <a:pt x="7241" y="5"/>
                    <a:pt x="7206" y="15"/>
                  </a:cubicBezTo>
                  <a:lnTo>
                    <a:pt x="6472" y="215"/>
                  </a:lnTo>
                  <a:cubicBezTo>
                    <a:pt x="6472" y="215"/>
                    <a:pt x="5071" y="1983"/>
                    <a:pt x="2702" y="3183"/>
                  </a:cubicBezTo>
                  <a:cubicBezTo>
                    <a:pt x="2736" y="3584"/>
                    <a:pt x="2836" y="4084"/>
                    <a:pt x="2969" y="4651"/>
                  </a:cubicBezTo>
                  <a:cubicBezTo>
                    <a:pt x="3136" y="5218"/>
                    <a:pt x="3303" y="5685"/>
                    <a:pt x="3470" y="6052"/>
                  </a:cubicBezTo>
                  <a:cubicBezTo>
                    <a:pt x="3704" y="6038"/>
                    <a:pt x="3933" y="6031"/>
                    <a:pt x="4157" y="6031"/>
                  </a:cubicBezTo>
                  <a:cubicBezTo>
                    <a:pt x="6485" y="6031"/>
                    <a:pt x="8206" y="6753"/>
                    <a:pt x="8206" y="6753"/>
                  </a:cubicBezTo>
                  <a:lnTo>
                    <a:pt x="8940" y="6553"/>
                  </a:lnTo>
                  <a:cubicBezTo>
                    <a:pt x="9574" y="6352"/>
                    <a:pt x="9707" y="4751"/>
                    <a:pt x="9240" y="2950"/>
                  </a:cubicBezTo>
                  <a:cubicBezTo>
                    <a:pt x="8800" y="1282"/>
                    <a:pt x="7944" y="0"/>
                    <a:pt x="7316" y="0"/>
                  </a:cubicBezTo>
                  <a:close/>
                  <a:moveTo>
                    <a:pt x="3903" y="6419"/>
                  </a:moveTo>
                  <a:lnTo>
                    <a:pt x="2702" y="6519"/>
                  </a:lnTo>
                  <a:lnTo>
                    <a:pt x="4203" y="9188"/>
                  </a:lnTo>
                  <a:cubicBezTo>
                    <a:pt x="4244" y="9269"/>
                    <a:pt x="4321" y="9313"/>
                    <a:pt x="4405" y="9313"/>
                  </a:cubicBezTo>
                  <a:cubicBezTo>
                    <a:pt x="4460" y="9313"/>
                    <a:pt x="4518" y="9294"/>
                    <a:pt x="4570" y="9254"/>
                  </a:cubicBezTo>
                  <a:lnTo>
                    <a:pt x="5504" y="8554"/>
                  </a:lnTo>
                  <a:cubicBezTo>
                    <a:pt x="5638" y="8454"/>
                    <a:pt x="5638" y="8287"/>
                    <a:pt x="5538" y="8187"/>
                  </a:cubicBezTo>
                  <a:lnTo>
                    <a:pt x="3903" y="641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64575" y="6461575"/>
              <a:ext cx="221850" cy="222675"/>
            </a:xfrm>
            <a:custGeom>
              <a:avLst/>
              <a:gdLst/>
              <a:ahLst/>
              <a:cxnLst/>
              <a:rect l="l" t="t" r="r" b="b"/>
              <a:pathLst>
                <a:path w="8874" h="8907" extrusionOk="0">
                  <a:moveTo>
                    <a:pt x="4437" y="3336"/>
                  </a:moveTo>
                  <a:cubicBezTo>
                    <a:pt x="5538" y="3336"/>
                    <a:pt x="6572" y="3403"/>
                    <a:pt x="7506" y="3536"/>
                  </a:cubicBezTo>
                  <a:cubicBezTo>
                    <a:pt x="7673" y="4137"/>
                    <a:pt x="7773" y="4837"/>
                    <a:pt x="7773" y="5571"/>
                  </a:cubicBezTo>
                  <a:cubicBezTo>
                    <a:pt x="7773" y="6272"/>
                    <a:pt x="7673" y="6972"/>
                    <a:pt x="7506" y="7606"/>
                  </a:cubicBezTo>
                  <a:cubicBezTo>
                    <a:pt x="6572" y="7706"/>
                    <a:pt x="5505" y="7773"/>
                    <a:pt x="4437" y="7773"/>
                  </a:cubicBezTo>
                  <a:cubicBezTo>
                    <a:pt x="3337" y="7773"/>
                    <a:pt x="2303" y="7706"/>
                    <a:pt x="1369" y="7606"/>
                  </a:cubicBezTo>
                  <a:cubicBezTo>
                    <a:pt x="1202" y="6972"/>
                    <a:pt x="1102" y="6272"/>
                    <a:pt x="1102" y="5571"/>
                  </a:cubicBezTo>
                  <a:cubicBezTo>
                    <a:pt x="1102" y="4837"/>
                    <a:pt x="1202" y="4137"/>
                    <a:pt x="1369" y="3536"/>
                  </a:cubicBezTo>
                  <a:cubicBezTo>
                    <a:pt x="2303" y="3403"/>
                    <a:pt x="3337" y="3336"/>
                    <a:pt x="4437" y="3336"/>
                  </a:cubicBezTo>
                  <a:close/>
                  <a:moveTo>
                    <a:pt x="2202" y="1"/>
                  </a:moveTo>
                  <a:lnTo>
                    <a:pt x="1669" y="568"/>
                  </a:lnTo>
                  <a:lnTo>
                    <a:pt x="3337" y="2236"/>
                  </a:lnTo>
                  <a:cubicBezTo>
                    <a:pt x="2303" y="2269"/>
                    <a:pt x="1302" y="2369"/>
                    <a:pt x="368" y="2502"/>
                  </a:cubicBezTo>
                  <a:cubicBezTo>
                    <a:pt x="134" y="3436"/>
                    <a:pt x="1" y="4470"/>
                    <a:pt x="1" y="5571"/>
                  </a:cubicBezTo>
                  <a:cubicBezTo>
                    <a:pt x="1" y="6639"/>
                    <a:pt x="134" y="7673"/>
                    <a:pt x="368" y="8607"/>
                  </a:cubicBezTo>
                  <a:cubicBezTo>
                    <a:pt x="1602" y="8807"/>
                    <a:pt x="3003" y="8907"/>
                    <a:pt x="4437" y="8907"/>
                  </a:cubicBezTo>
                  <a:cubicBezTo>
                    <a:pt x="5905" y="8907"/>
                    <a:pt x="7273" y="8807"/>
                    <a:pt x="8507" y="8607"/>
                  </a:cubicBezTo>
                  <a:cubicBezTo>
                    <a:pt x="8740" y="7673"/>
                    <a:pt x="8874" y="6639"/>
                    <a:pt x="8874" y="5571"/>
                  </a:cubicBezTo>
                  <a:cubicBezTo>
                    <a:pt x="8874" y="4470"/>
                    <a:pt x="8740" y="3436"/>
                    <a:pt x="8507" y="2502"/>
                  </a:cubicBezTo>
                  <a:cubicBezTo>
                    <a:pt x="7740" y="2402"/>
                    <a:pt x="6906" y="2302"/>
                    <a:pt x="6072" y="2269"/>
                  </a:cubicBezTo>
                  <a:lnTo>
                    <a:pt x="7506" y="835"/>
                  </a:lnTo>
                  <a:lnTo>
                    <a:pt x="6939" y="267"/>
                  </a:lnTo>
                  <a:lnTo>
                    <a:pt x="4971" y="2236"/>
                  </a:lnTo>
                  <a:lnTo>
                    <a:pt x="4437" y="2236"/>
                  </a:lnTo>
                  <a:lnTo>
                    <a:pt x="2202"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933725" y="6727600"/>
              <a:ext cx="270225" cy="152625"/>
            </a:xfrm>
            <a:custGeom>
              <a:avLst/>
              <a:gdLst/>
              <a:ahLst/>
              <a:cxnLst/>
              <a:rect l="l" t="t" r="r" b="b"/>
              <a:pathLst>
                <a:path w="10809" h="6105" extrusionOk="0">
                  <a:moveTo>
                    <a:pt x="6906" y="1"/>
                  </a:moveTo>
                  <a:cubicBezTo>
                    <a:pt x="6105" y="1"/>
                    <a:pt x="5405" y="401"/>
                    <a:pt x="4938" y="968"/>
                  </a:cubicBezTo>
                  <a:cubicBezTo>
                    <a:pt x="4671" y="634"/>
                    <a:pt x="4270" y="434"/>
                    <a:pt x="3803" y="434"/>
                  </a:cubicBezTo>
                  <a:cubicBezTo>
                    <a:pt x="3036" y="434"/>
                    <a:pt x="2402" y="1068"/>
                    <a:pt x="2402" y="1835"/>
                  </a:cubicBezTo>
                  <a:cubicBezTo>
                    <a:pt x="2402" y="1902"/>
                    <a:pt x="2402" y="1969"/>
                    <a:pt x="2402" y="2035"/>
                  </a:cubicBezTo>
                  <a:cubicBezTo>
                    <a:pt x="2302" y="2002"/>
                    <a:pt x="2169" y="2002"/>
                    <a:pt x="2035" y="2002"/>
                  </a:cubicBezTo>
                  <a:cubicBezTo>
                    <a:pt x="901" y="2002"/>
                    <a:pt x="1" y="2903"/>
                    <a:pt x="1" y="4037"/>
                  </a:cubicBezTo>
                  <a:cubicBezTo>
                    <a:pt x="1" y="5171"/>
                    <a:pt x="901" y="6105"/>
                    <a:pt x="2035" y="6105"/>
                  </a:cubicBezTo>
                  <a:lnTo>
                    <a:pt x="8974" y="6105"/>
                  </a:lnTo>
                  <a:cubicBezTo>
                    <a:pt x="10008" y="6105"/>
                    <a:pt x="10808" y="5271"/>
                    <a:pt x="10808" y="4270"/>
                  </a:cubicBezTo>
                  <a:cubicBezTo>
                    <a:pt x="10808" y="3403"/>
                    <a:pt x="10208" y="2669"/>
                    <a:pt x="9407" y="2469"/>
                  </a:cubicBezTo>
                  <a:cubicBezTo>
                    <a:pt x="9374" y="1101"/>
                    <a:pt x="8273" y="1"/>
                    <a:pt x="690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681050" y="6727600"/>
              <a:ext cx="187650" cy="152625"/>
            </a:xfrm>
            <a:custGeom>
              <a:avLst/>
              <a:gdLst/>
              <a:ahLst/>
              <a:cxnLst/>
              <a:rect l="l" t="t" r="r" b="b"/>
              <a:pathLst>
                <a:path w="7506" h="6105" extrusionOk="0">
                  <a:moveTo>
                    <a:pt x="5816" y="966"/>
                  </a:moveTo>
                  <a:cubicBezTo>
                    <a:pt x="5444" y="966"/>
                    <a:pt x="5171" y="1287"/>
                    <a:pt x="5171" y="1668"/>
                  </a:cubicBezTo>
                  <a:cubicBezTo>
                    <a:pt x="5171" y="2035"/>
                    <a:pt x="5471" y="2369"/>
                    <a:pt x="5871" y="2369"/>
                  </a:cubicBezTo>
                  <a:cubicBezTo>
                    <a:pt x="6238" y="2369"/>
                    <a:pt x="6572" y="2035"/>
                    <a:pt x="6572" y="1668"/>
                  </a:cubicBezTo>
                  <a:cubicBezTo>
                    <a:pt x="6572" y="1268"/>
                    <a:pt x="6238" y="968"/>
                    <a:pt x="5871" y="968"/>
                  </a:cubicBezTo>
                  <a:cubicBezTo>
                    <a:pt x="5853" y="966"/>
                    <a:pt x="5834" y="966"/>
                    <a:pt x="5816" y="966"/>
                  </a:cubicBezTo>
                  <a:close/>
                  <a:moveTo>
                    <a:pt x="2369" y="1435"/>
                  </a:moveTo>
                  <a:lnTo>
                    <a:pt x="934" y="5171"/>
                  </a:lnTo>
                  <a:lnTo>
                    <a:pt x="6572" y="5171"/>
                  </a:lnTo>
                  <a:lnTo>
                    <a:pt x="5171" y="3069"/>
                  </a:lnTo>
                  <a:lnTo>
                    <a:pt x="4237" y="3770"/>
                  </a:lnTo>
                  <a:lnTo>
                    <a:pt x="2369" y="1435"/>
                  </a:lnTo>
                  <a:close/>
                  <a:moveTo>
                    <a:pt x="7039" y="468"/>
                  </a:moveTo>
                  <a:lnTo>
                    <a:pt x="7039" y="5638"/>
                  </a:lnTo>
                  <a:lnTo>
                    <a:pt x="467" y="5638"/>
                  </a:lnTo>
                  <a:lnTo>
                    <a:pt x="467" y="468"/>
                  </a:lnTo>
                  <a:close/>
                  <a:moveTo>
                    <a:pt x="0" y="1"/>
                  </a:moveTo>
                  <a:lnTo>
                    <a:pt x="0" y="6105"/>
                  </a:lnTo>
                  <a:lnTo>
                    <a:pt x="7506" y="6105"/>
                  </a:lnTo>
                  <a:lnTo>
                    <a:pt x="7506"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410025" y="6692575"/>
              <a:ext cx="181825" cy="182650"/>
            </a:xfrm>
            <a:custGeom>
              <a:avLst/>
              <a:gdLst/>
              <a:ahLst/>
              <a:cxnLst/>
              <a:rect l="l" t="t" r="r" b="b"/>
              <a:pathLst>
                <a:path w="7273" h="7306" extrusionOk="0">
                  <a:moveTo>
                    <a:pt x="6939" y="4003"/>
                  </a:moveTo>
                  <a:cubicBezTo>
                    <a:pt x="6171" y="4037"/>
                    <a:pt x="5438" y="4370"/>
                    <a:pt x="4871" y="4971"/>
                  </a:cubicBezTo>
                  <a:cubicBezTo>
                    <a:pt x="4303" y="5571"/>
                    <a:pt x="4037" y="6372"/>
                    <a:pt x="4070" y="7139"/>
                  </a:cubicBezTo>
                  <a:lnTo>
                    <a:pt x="5071" y="7106"/>
                  </a:lnTo>
                  <a:cubicBezTo>
                    <a:pt x="5037" y="6572"/>
                    <a:pt x="5204" y="6072"/>
                    <a:pt x="5604" y="5638"/>
                  </a:cubicBezTo>
                  <a:cubicBezTo>
                    <a:pt x="5971" y="5238"/>
                    <a:pt x="6472" y="5037"/>
                    <a:pt x="7005" y="5004"/>
                  </a:cubicBezTo>
                  <a:lnTo>
                    <a:pt x="6939" y="4003"/>
                  </a:lnTo>
                  <a:close/>
                  <a:moveTo>
                    <a:pt x="6708" y="6171"/>
                  </a:moveTo>
                  <a:cubicBezTo>
                    <a:pt x="6568" y="6171"/>
                    <a:pt x="6429" y="6230"/>
                    <a:pt x="6338" y="6338"/>
                  </a:cubicBezTo>
                  <a:cubicBezTo>
                    <a:pt x="6138" y="6539"/>
                    <a:pt x="6171" y="6872"/>
                    <a:pt x="6372" y="7039"/>
                  </a:cubicBezTo>
                  <a:cubicBezTo>
                    <a:pt x="6463" y="7131"/>
                    <a:pt x="6576" y="7173"/>
                    <a:pt x="6691" y="7173"/>
                  </a:cubicBezTo>
                  <a:cubicBezTo>
                    <a:pt x="6826" y="7173"/>
                    <a:pt x="6964" y="7114"/>
                    <a:pt x="7072" y="7006"/>
                  </a:cubicBezTo>
                  <a:cubicBezTo>
                    <a:pt x="7272" y="6805"/>
                    <a:pt x="7239" y="6505"/>
                    <a:pt x="7039" y="6305"/>
                  </a:cubicBezTo>
                  <a:cubicBezTo>
                    <a:pt x="6947" y="6213"/>
                    <a:pt x="6827" y="6171"/>
                    <a:pt x="6708" y="6171"/>
                  </a:cubicBezTo>
                  <a:close/>
                  <a:moveTo>
                    <a:pt x="6872" y="2002"/>
                  </a:moveTo>
                  <a:cubicBezTo>
                    <a:pt x="5538" y="2035"/>
                    <a:pt x="4303" y="2636"/>
                    <a:pt x="3369" y="3603"/>
                  </a:cubicBezTo>
                  <a:cubicBezTo>
                    <a:pt x="2469" y="4604"/>
                    <a:pt x="2002" y="5871"/>
                    <a:pt x="2069" y="7206"/>
                  </a:cubicBezTo>
                  <a:lnTo>
                    <a:pt x="3069" y="7172"/>
                  </a:lnTo>
                  <a:cubicBezTo>
                    <a:pt x="3003" y="6105"/>
                    <a:pt x="3403" y="5071"/>
                    <a:pt x="4103" y="4304"/>
                  </a:cubicBezTo>
                  <a:cubicBezTo>
                    <a:pt x="4837" y="3503"/>
                    <a:pt x="5838" y="3036"/>
                    <a:pt x="6905" y="3003"/>
                  </a:cubicBezTo>
                  <a:lnTo>
                    <a:pt x="6872" y="2002"/>
                  </a:lnTo>
                  <a:close/>
                  <a:moveTo>
                    <a:pt x="6805" y="1"/>
                  </a:moveTo>
                  <a:cubicBezTo>
                    <a:pt x="5871" y="34"/>
                    <a:pt x="5004" y="234"/>
                    <a:pt x="4170" y="601"/>
                  </a:cubicBezTo>
                  <a:cubicBezTo>
                    <a:pt x="3303" y="1001"/>
                    <a:pt x="2536" y="1535"/>
                    <a:pt x="1902" y="2235"/>
                  </a:cubicBezTo>
                  <a:cubicBezTo>
                    <a:pt x="1268" y="2936"/>
                    <a:pt x="768" y="3737"/>
                    <a:pt x="467" y="4637"/>
                  </a:cubicBezTo>
                  <a:cubicBezTo>
                    <a:pt x="134" y="5471"/>
                    <a:pt x="0" y="6372"/>
                    <a:pt x="34" y="7306"/>
                  </a:cubicBezTo>
                  <a:lnTo>
                    <a:pt x="1034" y="7239"/>
                  </a:lnTo>
                  <a:cubicBezTo>
                    <a:pt x="968" y="5638"/>
                    <a:pt x="1535" y="4103"/>
                    <a:pt x="2636" y="2936"/>
                  </a:cubicBezTo>
                  <a:cubicBezTo>
                    <a:pt x="3736" y="1735"/>
                    <a:pt x="5237" y="1068"/>
                    <a:pt x="6839" y="1001"/>
                  </a:cubicBezTo>
                  <a:lnTo>
                    <a:pt x="6805"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899075" y="3877225"/>
              <a:ext cx="103425" cy="136800"/>
            </a:xfrm>
            <a:custGeom>
              <a:avLst/>
              <a:gdLst/>
              <a:ahLst/>
              <a:cxnLst/>
              <a:rect l="l" t="t" r="r" b="b"/>
              <a:pathLst>
                <a:path w="4137" h="5472" extrusionOk="0">
                  <a:moveTo>
                    <a:pt x="2402" y="334"/>
                  </a:moveTo>
                  <a:lnTo>
                    <a:pt x="2402" y="668"/>
                  </a:lnTo>
                  <a:lnTo>
                    <a:pt x="1735" y="668"/>
                  </a:lnTo>
                  <a:lnTo>
                    <a:pt x="1735" y="334"/>
                  </a:lnTo>
                  <a:close/>
                  <a:moveTo>
                    <a:pt x="1735" y="1"/>
                  </a:moveTo>
                  <a:cubicBezTo>
                    <a:pt x="1534" y="1"/>
                    <a:pt x="1401" y="134"/>
                    <a:pt x="1401" y="334"/>
                  </a:cubicBezTo>
                  <a:lnTo>
                    <a:pt x="1401" y="668"/>
                  </a:lnTo>
                  <a:lnTo>
                    <a:pt x="701" y="668"/>
                  </a:lnTo>
                  <a:lnTo>
                    <a:pt x="701" y="1368"/>
                  </a:lnTo>
                  <a:lnTo>
                    <a:pt x="3436" y="1368"/>
                  </a:lnTo>
                  <a:lnTo>
                    <a:pt x="3436" y="668"/>
                  </a:lnTo>
                  <a:lnTo>
                    <a:pt x="2769" y="668"/>
                  </a:lnTo>
                  <a:lnTo>
                    <a:pt x="2769" y="334"/>
                  </a:lnTo>
                  <a:cubicBezTo>
                    <a:pt x="2769" y="134"/>
                    <a:pt x="2602" y="1"/>
                    <a:pt x="2402" y="1"/>
                  </a:cubicBezTo>
                  <a:close/>
                  <a:moveTo>
                    <a:pt x="3803" y="4104"/>
                  </a:moveTo>
                  <a:lnTo>
                    <a:pt x="2769" y="5138"/>
                  </a:lnTo>
                  <a:lnTo>
                    <a:pt x="2769" y="4104"/>
                  </a:lnTo>
                  <a:close/>
                  <a:moveTo>
                    <a:pt x="167" y="668"/>
                  </a:moveTo>
                  <a:cubicBezTo>
                    <a:pt x="100" y="668"/>
                    <a:pt x="0" y="768"/>
                    <a:pt x="0" y="835"/>
                  </a:cubicBezTo>
                  <a:lnTo>
                    <a:pt x="0" y="5304"/>
                  </a:lnTo>
                  <a:cubicBezTo>
                    <a:pt x="0" y="5404"/>
                    <a:pt x="100" y="5471"/>
                    <a:pt x="167" y="5471"/>
                  </a:cubicBezTo>
                  <a:lnTo>
                    <a:pt x="2902" y="5471"/>
                  </a:lnTo>
                  <a:lnTo>
                    <a:pt x="4136" y="4237"/>
                  </a:lnTo>
                  <a:lnTo>
                    <a:pt x="4136" y="835"/>
                  </a:lnTo>
                  <a:cubicBezTo>
                    <a:pt x="4136" y="768"/>
                    <a:pt x="4070" y="668"/>
                    <a:pt x="3970" y="668"/>
                  </a:cubicBezTo>
                  <a:lnTo>
                    <a:pt x="3636" y="668"/>
                  </a:lnTo>
                  <a:lnTo>
                    <a:pt x="3636" y="1035"/>
                  </a:lnTo>
                  <a:lnTo>
                    <a:pt x="3803" y="1035"/>
                  </a:lnTo>
                  <a:lnTo>
                    <a:pt x="3803" y="3770"/>
                  </a:lnTo>
                  <a:lnTo>
                    <a:pt x="2402" y="3770"/>
                  </a:lnTo>
                  <a:lnTo>
                    <a:pt x="2402" y="5138"/>
                  </a:lnTo>
                  <a:lnTo>
                    <a:pt x="367" y="5138"/>
                  </a:lnTo>
                  <a:lnTo>
                    <a:pt x="367" y="1035"/>
                  </a:lnTo>
                  <a:lnTo>
                    <a:pt x="534" y="1035"/>
                  </a:lnTo>
                  <a:lnTo>
                    <a:pt x="534" y="6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067625" y="4717000"/>
              <a:ext cx="139300" cy="139275"/>
            </a:xfrm>
            <a:custGeom>
              <a:avLst/>
              <a:gdLst/>
              <a:ahLst/>
              <a:cxnLst/>
              <a:rect l="l" t="t" r="r" b="b"/>
              <a:pathLst>
                <a:path w="5572" h="5571" extrusionOk="0">
                  <a:moveTo>
                    <a:pt x="4671" y="701"/>
                  </a:moveTo>
                  <a:cubicBezTo>
                    <a:pt x="4771" y="701"/>
                    <a:pt x="4871" y="768"/>
                    <a:pt x="4871" y="868"/>
                  </a:cubicBezTo>
                  <a:lnTo>
                    <a:pt x="4871" y="1201"/>
                  </a:lnTo>
                  <a:cubicBezTo>
                    <a:pt x="4871" y="1301"/>
                    <a:pt x="4804" y="1401"/>
                    <a:pt x="4704" y="1401"/>
                  </a:cubicBezTo>
                  <a:lnTo>
                    <a:pt x="4337" y="1401"/>
                  </a:lnTo>
                  <a:cubicBezTo>
                    <a:pt x="4237" y="1401"/>
                    <a:pt x="4171" y="1335"/>
                    <a:pt x="4171" y="1235"/>
                  </a:cubicBezTo>
                  <a:lnTo>
                    <a:pt x="4171" y="868"/>
                  </a:lnTo>
                  <a:cubicBezTo>
                    <a:pt x="4171" y="768"/>
                    <a:pt x="4237" y="701"/>
                    <a:pt x="4337" y="701"/>
                  </a:cubicBezTo>
                  <a:close/>
                  <a:moveTo>
                    <a:pt x="3804" y="2435"/>
                  </a:moveTo>
                  <a:cubicBezTo>
                    <a:pt x="3837" y="2535"/>
                    <a:pt x="3837" y="2669"/>
                    <a:pt x="3870" y="2769"/>
                  </a:cubicBezTo>
                  <a:cubicBezTo>
                    <a:pt x="3870" y="3369"/>
                    <a:pt x="3403" y="3836"/>
                    <a:pt x="2803" y="3836"/>
                  </a:cubicBezTo>
                  <a:cubicBezTo>
                    <a:pt x="2236" y="3836"/>
                    <a:pt x="1736" y="3369"/>
                    <a:pt x="1736" y="2802"/>
                  </a:cubicBezTo>
                  <a:cubicBezTo>
                    <a:pt x="1736" y="2669"/>
                    <a:pt x="1769" y="2569"/>
                    <a:pt x="1802" y="2435"/>
                  </a:cubicBezTo>
                  <a:close/>
                  <a:moveTo>
                    <a:pt x="4871" y="2435"/>
                  </a:moveTo>
                  <a:lnTo>
                    <a:pt x="4871" y="3803"/>
                  </a:lnTo>
                  <a:lnTo>
                    <a:pt x="4871" y="4504"/>
                  </a:lnTo>
                  <a:cubicBezTo>
                    <a:pt x="4871" y="4704"/>
                    <a:pt x="4738" y="4837"/>
                    <a:pt x="4538" y="4837"/>
                  </a:cubicBezTo>
                  <a:lnTo>
                    <a:pt x="1068" y="4870"/>
                  </a:lnTo>
                  <a:cubicBezTo>
                    <a:pt x="902" y="4870"/>
                    <a:pt x="735" y="4737"/>
                    <a:pt x="735" y="4537"/>
                  </a:cubicBezTo>
                  <a:lnTo>
                    <a:pt x="735" y="3836"/>
                  </a:lnTo>
                  <a:lnTo>
                    <a:pt x="735" y="2469"/>
                  </a:lnTo>
                  <a:lnTo>
                    <a:pt x="1269" y="2435"/>
                  </a:lnTo>
                  <a:lnTo>
                    <a:pt x="1269" y="2435"/>
                  </a:lnTo>
                  <a:cubicBezTo>
                    <a:pt x="1235" y="2569"/>
                    <a:pt x="1235" y="2669"/>
                    <a:pt x="1235" y="2802"/>
                  </a:cubicBezTo>
                  <a:cubicBezTo>
                    <a:pt x="1235" y="3670"/>
                    <a:pt x="1936" y="4370"/>
                    <a:pt x="2803" y="4370"/>
                  </a:cubicBezTo>
                  <a:cubicBezTo>
                    <a:pt x="3670" y="4370"/>
                    <a:pt x="4371" y="3636"/>
                    <a:pt x="4371" y="2769"/>
                  </a:cubicBezTo>
                  <a:cubicBezTo>
                    <a:pt x="4371" y="2669"/>
                    <a:pt x="4371" y="2535"/>
                    <a:pt x="4337" y="2435"/>
                  </a:cubicBezTo>
                  <a:close/>
                  <a:moveTo>
                    <a:pt x="4638" y="0"/>
                  </a:moveTo>
                  <a:lnTo>
                    <a:pt x="935" y="34"/>
                  </a:lnTo>
                  <a:cubicBezTo>
                    <a:pt x="435" y="34"/>
                    <a:pt x="1" y="467"/>
                    <a:pt x="34" y="968"/>
                  </a:cubicBezTo>
                  <a:lnTo>
                    <a:pt x="34" y="4637"/>
                  </a:lnTo>
                  <a:cubicBezTo>
                    <a:pt x="34" y="5171"/>
                    <a:pt x="468" y="5571"/>
                    <a:pt x="968" y="5571"/>
                  </a:cubicBezTo>
                  <a:lnTo>
                    <a:pt x="4671" y="5538"/>
                  </a:lnTo>
                  <a:cubicBezTo>
                    <a:pt x="5171" y="5538"/>
                    <a:pt x="5572" y="5104"/>
                    <a:pt x="5572" y="4604"/>
                  </a:cubicBezTo>
                  <a:lnTo>
                    <a:pt x="5538" y="934"/>
                  </a:lnTo>
                  <a:cubicBezTo>
                    <a:pt x="5538" y="401"/>
                    <a:pt x="5138" y="0"/>
                    <a:pt x="46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096825" y="2974925"/>
              <a:ext cx="128450" cy="128425"/>
            </a:xfrm>
            <a:custGeom>
              <a:avLst/>
              <a:gdLst/>
              <a:ahLst/>
              <a:cxnLst/>
              <a:rect l="l" t="t" r="r" b="b"/>
              <a:pathLst>
                <a:path w="5138" h="5137" extrusionOk="0">
                  <a:moveTo>
                    <a:pt x="2235" y="1301"/>
                  </a:moveTo>
                  <a:lnTo>
                    <a:pt x="2235" y="1935"/>
                  </a:lnTo>
                  <a:lnTo>
                    <a:pt x="2869" y="1935"/>
                  </a:lnTo>
                  <a:lnTo>
                    <a:pt x="2869" y="1301"/>
                  </a:lnTo>
                  <a:close/>
                  <a:moveTo>
                    <a:pt x="1935" y="2268"/>
                  </a:moveTo>
                  <a:lnTo>
                    <a:pt x="1935" y="2569"/>
                  </a:lnTo>
                  <a:lnTo>
                    <a:pt x="2235" y="2569"/>
                  </a:lnTo>
                  <a:lnTo>
                    <a:pt x="2235" y="3536"/>
                  </a:lnTo>
                  <a:lnTo>
                    <a:pt x="1935" y="3536"/>
                  </a:lnTo>
                  <a:lnTo>
                    <a:pt x="1935" y="3870"/>
                  </a:lnTo>
                  <a:lnTo>
                    <a:pt x="3203" y="3870"/>
                  </a:lnTo>
                  <a:lnTo>
                    <a:pt x="3203" y="3536"/>
                  </a:lnTo>
                  <a:lnTo>
                    <a:pt x="2869" y="3536"/>
                  </a:lnTo>
                  <a:lnTo>
                    <a:pt x="2869" y="2268"/>
                  </a:lnTo>
                  <a:close/>
                  <a:moveTo>
                    <a:pt x="2569" y="467"/>
                  </a:moveTo>
                  <a:cubicBezTo>
                    <a:pt x="3703" y="467"/>
                    <a:pt x="4670" y="1401"/>
                    <a:pt x="4670" y="2569"/>
                  </a:cubicBezTo>
                  <a:cubicBezTo>
                    <a:pt x="4670" y="3736"/>
                    <a:pt x="3703" y="4670"/>
                    <a:pt x="2569" y="4670"/>
                  </a:cubicBezTo>
                  <a:cubicBezTo>
                    <a:pt x="1401" y="4670"/>
                    <a:pt x="467" y="3736"/>
                    <a:pt x="467" y="2569"/>
                  </a:cubicBezTo>
                  <a:cubicBezTo>
                    <a:pt x="467" y="1401"/>
                    <a:pt x="1401" y="467"/>
                    <a:pt x="2569" y="467"/>
                  </a:cubicBezTo>
                  <a:close/>
                  <a:moveTo>
                    <a:pt x="2569" y="0"/>
                  </a:moveTo>
                  <a:cubicBezTo>
                    <a:pt x="1135" y="0"/>
                    <a:pt x="0" y="1134"/>
                    <a:pt x="0" y="2569"/>
                  </a:cubicBezTo>
                  <a:cubicBezTo>
                    <a:pt x="0" y="4003"/>
                    <a:pt x="1135" y="5137"/>
                    <a:pt x="2569" y="5137"/>
                  </a:cubicBezTo>
                  <a:cubicBezTo>
                    <a:pt x="3970" y="5137"/>
                    <a:pt x="5137" y="4003"/>
                    <a:pt x="5137" y="2569"/>
                  </a:cubicBezTo>
                  <a:cubicBezTo>
                    <a:pt x="5137" y="1168"/>
                    <a:pt x="3970" y="0"/>
                    <a:pt x="25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150200" y="6305625"/>
              <a:ext cx="150125" cy="130950"/>
            </a:xfrm>
            <a:custGeom>
              <a:avLst/>
              <a:gdLst/>
              <a:ahLst/>
              <a:cxnLst/>
              <a:rect l="l" t="t" r="r" b="b"/>
              <a:pathLst>
                <a:path w="6005" h="5238" extrusionOk="0">
                  <a:moveTo>
                    <a:pt x="1868" y="468"/>
                  </a:moveTo>
                  <a:lnTo>
                    <a:pt x="1868" y="4170"/>
                  </a:lnTo>
                  <a:lnTo>
                    <a:pt x="367" y="4704"/>
                  </a:lnTo>
                  <a:lnTo>
                    <a:pt x="367" y="1002"/>
                  </a:lnTo>
                  <a:lnTo>
                    <a:pt x="1868" y="468"/>
                  </a:lnTo>
                  <a:close/>
                  <a:moveTo>
                    <a:pt x="2269" y="468"/>
                  </a:moveTo>
                  <a:lnTo>
                    <a:pt x="3770" y="1068"/>
                  </a:lnTo>
                  <a:lnTo>
                    <a:pt x="3770" y="4771"/>
                  </a:lnTo>
                  <a:lnTo>
                    <a:pt x="2269" y="4170"/>
                  </a:lnTo>
                  <a:lnTo>
                    <a:pt x="2269" y="468"/>
                  </a:lnTo>
                  <a:close/>
                  <a:moveTo>
                    <a:pt x="5638" y="535"/>
                  </a:moveTo>
                  <a:lnTo>
                    <a:pt x="5638" y="4237"/>
                  </a:lnTo>
                  <a:lnTo>
                    <a:pt x="4137" y="4771"/>
                  </a:lnTo>
                  <a:lnTo>
                    <a:pt x="4137" y="1068"/>
                  </a:lnTo>
                  <a:lnTo>
                    <a:pt x="5638" y="535"/>
                  </a:lnTo>
                  <a:close/>
                  <a:moveTo>
                    <a:pt x="2068" y="1"/>
                  </a:moveTo>
                  <a:lnTo>
                    <a:pt x="0" y="735"/>
                  </a:lnTo>
                  <a:lnTo>
                    <a:pt x="0" y="5238"/>
                  </a:lnTo>
                  <a:lnTo>
                    <a:pt x="2068" y="4504"/>
                  </a:lnTo>
                  <a:lnTo>
                    <a:pt x="3936" y="5238"/>
                  </a:lnTo>
                  <a:lnTo>
                    <a:pt x="6005" y="4504"/>
                  </a:lnTo>
                  <a:lnTo>
                    <a:pt x="6005" y="1"/>
                  </a:lnTo>
                  <a:lnTo>
                    <a:pt x="3936" y="735"/>
                  </a:lnTo>
                  <a:lnTo>
                    <a:pt x="2068"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3979000" y="2755600"/>
              <a:ext cx="97600" cy="97575"/>
            </a:xfrm>
            <a:custGeom>
              <a:avLst/>
              <a:gdLst/>
              <a:ahLst/>
              <a:cxnLst/>
              <a:rect l="l" t="t" r="r" b="b"/>
              <a:pathLst>
                <a:path w="3904" h="3903" extrusionOk="0">
                  <a:moveTo>
                    <a:pt x="234" y="0"/>
                  </a:moveTo>
                  <a:lnTo>
                    <a:pt x="234" y="267"/>
                  </a:lnTo>
                  <a:lnTo>
                    <a:pt x="468" y="267"/>
                  </a:lnTo>
                  <a:lnTo>
                    <a:pt x="468" y="234"/>
                  </a:lnTo>
                  <a:lnTo>
                    <a:pt x="1468" y="234"/>
                  </a:lnTo>
                  <a:lnTo>
                    <a:pt x="1468" y="267"/>
                  </a:lnTo>
                  <a:lnTo>
                    <a:pt x="1702" y="267"/>
                  </a:lnTo>
                  <a:lnTo>
                    <a:pt x="1702" y="0"/>
                  </a:lnTo>
                  <a:close/>
                  <a:moveTo>
                    <a:pt x="2202" y="0"/>
                  </a:moveTo>
                  <a:lnTo>
                    <a:pt x="2202" y="267"/>
                  </a:lnTo>
                  <a:lnTo>
                    <a:pt x="2436" y="267"/>
                  </a:lnTo>
                  <a:lnTo>
                    <a:pt x="2436" y="234"/>
                  </a:lnTo>
                  <a:lnTo>
                    <a:pt x="3403" y="234"/>
                  </a:lnTo>
                  <a:lnTo>
                    <a:pt x="3403" y="267"/>
                  </a:lnTo>
                  <a:lnTo>
                    <a:pt x="3670" y="267"/>
                  </a:lnTo>
                  <a:lnTo>
                    <a:pt x="3670" y="0"/>
                  </a:lnTo>
                  <a:close/>
                  <a:moveTo>
                    <a:pt x="2069" y="1735"/>
                  </a:moveTo>
                  <a:cubicBezTo>
                    <a:pt x="2135" y="1735"/>
                    <a:pt x="2202" y="1768"/>
                    <a:pt x="2202" y="1835"/>
                  </a:cubicBezTo>
                  <a:cubicBezTo>
                    <a:pt x="2202" y="1902"/>
                    <a:pt x="2135" y="1968"/>
                    <a:pt x="2069" y="1968"/>
                  </a:cubicBezTo>
                  <a:lnTo>
                    <a:pt x="1835" y="1968"/>
                  </a:lnTo>
                  <a:cubicBezTo>
                    <a:pt x="1768" y="1968"/>
                    <a:pt x="1702" y="1902"/>
                    <a:pt x="1702" y="1835"/>
                  </a:cubicBezTo>
                  <a:cubicBezTo>
                    <a:pt x="1702" y="1768"/>
                    <a:pt x="1768" y="1735"/>
                    <a:pt x="1835" y="1735"/>
                  </a:cubicBezTo>
                  <a:close/>
                  <a:moveTo>
                    <a:pt x="1335" y="3436"/>
                  </a:moveTo>
                  <a:cubicBezTo>
                    <a:pt x="1402" y="3436"/>
                    <a:pt x="1468" y="3503"/>
                    <a:pt x="1468" y="3569"/>
                  </a:cubicBezTo>
                  <a:cubicBezTo>
                    <a:pt x="1468" y="3603"/>
                    <a:pt x="1402" y="3669"/>
                    <a:pt x="1335" y="3669"/>
                  </a:cubicBezTo>
                  <a:lnTo>
                    <a:pt x="367" y="3669"/>
                  </a:lnTo>
                  <a:cubicBezTo>
                    <a:pt x="301" y="3669"/>
                    <a:pt x="234" y="3636"/>
                    <a:pt x="234" y="3569"/>
                  </a:cubicBezTo>
                  <a:cubicBezTo>
                    <a:pt x="234" y="3503"/>
                    <a:pt x="301" y="3436"/>
                    <a:pt x="367" y="3436"/>
                  </a:cubicBezTo>
                  <a:close/>
                  <a:moveTo>
                    <a:pt x="3536" y="3436"/>
                  </a:moveTo>
                  <a:cubicBezTo>
                    <a:pt x="3603" y="3436"/>
                    <a:pt x="3670" y="3503"/>
                    <a:pt x="3670" y="3569"/>
                  </a:cubicBezTo>
                  <a:cubicBezTo>
                    <a:pt x="3670" y="3603"/>
                    <a:pt x="3603" y="3669"/>
                    <a:pt x="3536" y="3669"/>
                  </a:cubicBezTo>
                  <a:lnTo>
                    <a:pt x="2569" y="3669"/>
                  </a:lnTo>
                  <a:cubicBezTo>
                    <a:pt x="2502" y="3669"/>
                    <a:pt x="2436" y="3636"/>
                    <a:pt x="2436" y="3569"/>
                  </a:cubicBezTo>
                  <a:cubicBezTo>
                    <a:pt x="2436" y="3503"/>
                    <a:pt x="2502" y="3436"/>
                    <a:pt x="2569" y="3436"/>
                  </a:cubicBezTo>
                  <a:close/>
                  <a:moveTo>
                    <a:pt x="468" y="267"/>
                  </a:moveTo>
                  <a:lnTo>
                    <a:pt x="468" y="1234"/>
                  </a:lnTo>
                  <a:lnTo>
                    <a:pt x="267" y="1234"/>
                  </a:lnTo>
                  <a:cubicBezTo>
                    <a:pt x="134" y="1234"/>
                    <a:pt x="1" y="1368"/>
                    <a:pt x="1" y="1501"/>
                  </a:cubicBezTo>
                  <a:lnTo>
                    <a:pt x="1" y="3636"/>
                  </a:lnTo>
                  <a:cubicBezTo>
                    <a:pt x="1" y="3803"/>
                    <a:pt x="101" y="3903"/>
                    <a:pt x="267" y="3903"/>
                  </a:cubicBezTo>
                  <a:lnTo>
                    <a:pt x="1435" y="3903"/>
                  </a:lnTo>
                  <a:cubicBezTo>
                    <a:pt x="1568" y="3903"/>
                    <a:pt x="1702" y="3803"/>
                    <a:pt x="1702" y="3636"/>
                  </a:cubicBezTo>
                  <a:lnTo>
                    <a:pt x="1702" y="2202"/>
                  </a:lnTo>
                  <a:lnTo>
                    <a:pt x="2202" y="2202"/>
                  </a:lnTo>
                  <a:lnTo>
                    <a:pt x="2202" y="3636"/>
                  </a:lnTo>
                  <a:cubicBezTo>
                    <a:pt x="2202" y="3803"/>
                    <a:pt x="2336" y="3903"/>
                    <a:pt x="2469" y="3903"/>
                  </a:cubicBezTo>
                  <a:lnTo>
                    <a:pt x="3636" y="3903"/>
                  </a:lnTo>
                  <a:cubicBezTo>
                    <a:pt x="3770" y="3903"/>
                    <a:pt x="3903" y="3803"/>
                    <a:pt x="3903" y="3636"/>
                  </a:cubicBezTo>
                  <a:lnTo>
                    <a:pt x="3903" y="1501"/>
                  </a:lnTo>
                  <a:cubicBezTo>
                    <a:pt x="3903" y="1368"/>
                    <a:pt x="3770" y="1234"/>
                    <a:pt x="3636" y="1234"/>
                  </a:cubicBezTo>
                  <a:lnTo>
                    <a:pt x="3403" y="1234"/>
                  </a:lnTo>
                  <a:lnTo>
                    <a:pt x="3403" y="267"/>
                  </a:lnTo>
                  <a:lnTo>
                    <a:pt x="2436" y="267"/>
                  </a:lnTo>
                  <a:lnTo>
                    <a:pt x="2436" y="1234"/>
                  </a:lnTo>
                  <a:lnTo>
                    <a:pt x="1468" y="1234"/>
                  </a:lnTo>
                  <a:lnTo>
                    <a:pt x="1468" y="267"/>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804825" y="2734750"/>
              <a:ext cx="122625" cy="122600"/>
            </a:xfrm>
            <a:custGeom>
              <a:avLst/>
              <a:gdLst/>
              <a:ahLst/>
              <a:cxnLst/>
              <a:rect l="l" t="t" r="r" b="b"/>
              <a:pathLst>
                <a:path w="4905" h="4904" extrusionOk="0">
                  <a:moveTo>
                    <a:pt x="1535" y="1535"/>
                  </a:moveTo>
                  <a:lnTo>
                    <a:pt x="1535" y="3369"/>
                  </a:lnTo>
                  <a:lnTo>
                    <a:pt x="3370" y="3369"/>
                  </a:lnTo>
                  <a:lnTo>
                    <a:pt x="3370" y="1535"/>
                  </a:lnTo>
                  <a:close/>
                  <a:moveTo>
                    <a:pt x="2469" y="434"/>
                  </a:moveTo>
                  <a:cubicBezTo>
                    <a:pt x="3570" y="434"/>
                    <a:pt x="4437" y="1335"/>
                    <a:pt x="4437" y="2435"/>
                  </a:cubicBezTo>
                  <a:cubicBezTo>
                    <a:pt x="4437" y="3536"/>
                    <a:pt x="3570" y="4437"/>
                    <a:pt x="2469" y="4437"/>
                  </a:cubicBezTo>
                  <a:cubicBezTo>
                    <a:pt x="1368" y="4437"/>
                    <a:pt x="468" y="3536"/>
                    <a:pt x="468" y="2435"/>
                  </a:cubicBezTo>
                  <a:cubicBezTo>
                    <a:pt x="468" y="1335"/>
                    <a:pt x="1335" y="434"/>
                    <a:pt x="2469" y="434"/>
                  </a:cubicBezTo>
                  <a:close/>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1523925" y="5339950"/>
              <a:ext cx="120100" cy="106750"/>
            </a:xfrm>
            <a:custGeom>
              <a:avLst/>
              <a:gdLst/>
              <a:ahLst/>
              <a:cxnLst/>
              <a:rect l="l" t="t" r="r" b="b"/>
              <a:pathLst>
                <a:path w="4804" h="4270" extrusionOk="0">
                  <a:moveTo>
                    <a:pt x="2001" y="0"/>
                  </a:moveTo>
                  <a:cubicBezTo>
                    <a:pt x="901" y="0"/>
                    <a:pt x="0" y="734"/>
                    <a:pt x="0" y="1635"/>
                  </a:cubicBezTo>
                  <a:cubicBezTo>
                    <a:pt x="0" y="2135"/>
                    <a:pt x="300" y="2569"/>
                    <a:pt x="734" y="2869"/>
                  </a:cubicBezTo>
                  <a:cubicBezTo>
                    <a:pt x="767" y="2902"/>
                    <a:pt x="767" y="2936"/>
                    <a:pt x="767" y="3002"/>
                  </a:cubicBezTo>
                  <a:cubicBezTo>
                    <a:pt x="767" y="3269"/>
                    <a:pt x="534" y="3503"/>
                    <a:pt x="267" y="3636"/>
                  </a:cubicBezTo>
                  <a:lnTo>
                    <a:pt x="267" y="3736"/>
                  </a:lnTo>
                  <a:cubicBezTo>
                    <a:pt x="767" y="3736"/>
                    <a:pt x="1268" y="3636"/>
                    <a:pt x="1701" y="3202"/>
                  </a:cubicBezTo>
                  <a:cubicBezTo>
                    <a:pt x="1801" y="3236"/>
                    <a:pt x="1901" y="3236"/>
                    <a:pt x="2001" y="3236"/>
                  </a:cubicBezTo>
                  <a:cubicBezTo>
                    <a:pt x="3102" y="3236"/>
                    <a:pt x="4003" y="2502"/>
                    <a:pt x="4003" y="1635"/>
                  </a:cubicBezTo>
                  <a:cubicBezTo>
                    <a:pt x="4003" y="734"/>
                    <a:pt x="3102" y="0"/>
                    <a:pt x="2001" y="0"/>
                  </a:cubicBezTo>
                  <a:close/>
                  <a:moveTo>
                    <a:pt x="4303" y="1501"/>
                  </a:moveTo>
                  <a:cubicBezTo>
                    <a:pt x="4303" y="1535"/>
                    <a:pt x="4303" y="1568"/>
                    <a:pt x="4303" y="1635"/>
                  </a:cubicBezTo>
                  <a:cubicBezTo>
                    <a:pt x="4303" y="1902"/>
                    <a:pt x="4270" y="2135"/>
                    <a:pt x="4136" y="2402"/>
                  </a:cubicBezTo>
                  <a:cubicBezTo>
                    <a:pt x="4003" y="2635"/>
                    <a:pt x="3836" y="2836"/>
                    <a:pt x="3636" y="3002"/>
                  </a:cubicBezTo>
                  <a:cubicBezTo>
                    <a:pt x="3202" y="3369"/>
                    <a:pt x="2602" y="3569"/>
                    <a:pt x="2001" y="3569"/>
                  </a:cubicBezTo>
                  <a:cubicBezTo>
                    <a:pt x="2302" y="3736"/>
                    <a:pt x="2669" y="3836"/>
                    <a:pt x="3069" y="3836"/>
                  </a:cubicBezTo>
                  <a:lnTo>
                    <a:pt x="3336" y="3836"/>
                  </a:lnTo>
                  <a:cubicBezTo>
                    <a:pt x="3736" y="4203"/>
                    <a:pt x="4103" y="4270"/>
                    <a:pt x="4537" y="4270"/>
                  </a:cubicBezTo>
                  <a:lnTo>
                    <a:pt x="4537" y="4170"/>
                  </a:lnTo>
                  <a:cubicBezTo>
                    <a:pt x="4303" y="4070"/>
                    <a:pt x="4170" y="3870"/>
                    <a:pt x="4170" y="3636"/>
                  </a:cubicBezTo>
                  <a:cubicBezTo>
                    <a:pt x="4170" y="3603"/>
                    <a:pt x="4170" y="3569"/>
                    <a:pt x="4170" y="3536"/>
                  </a:cubicBezTo>
                  <a:cubicBezTo>
                    <a:pt x="4537" y="3269"/>
                    <a:pt x="4803" y="2902"/>
                    <a:pt x="4803" y="2469"/>
                  </a:cubicBezTo>
                  <a:cubicBezTo>
                    <a:pt x="4803" y="2068"/>
                    <a:pt x="4603" y="1735"/>
                    <a:pt x="4303" y="150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206550" y="2481225"/>
              <a:ext cx="151800" cy="151800"/>
            </a:xfrm>
            <a:custGeom>
              <a:avLst/>
              <a:gdLst/>
              <a:ahLst/>
              <a:cxnLst/>
              <a:rect l="l" t="t" r="r" b="b"/>
              <a:pathLst>
                <a:path w="6072" h="6072" extrusionOk="0">
                  <a:moveTo>
                    <a:pt x="2635" y="1"/>
                  </a:moveTo>
                  <a:cubicBezTo>
                    <a:pt x="1601" y="134"/>
                    <a:pt x="701" y="801"/>
                    <a:pt x="267" y="1735"/>
                  </a:cubicBezTo>
                  <a:lnTo>
                    <a:pt x="1368" y="2102"/>
                  </a:lnTo>
                  <a:cubicBezTo>
                    <a:pt x="1635" y="1635"/>
                    <a:pt x="2102" y="1268"/>
                    <a:pt x="2635" y="1168"/>
                  </a:cubicBezTo>
                  <a:lnTo>
                    <a:pt x="2635" y="1"/>
                  </a:lnTo>
                  <a:close/>
                  <a:moveTo>
                    <a:pt x="3403" y="34"/>
                  </a:moveTo>
                  <a:lnTo>
                    <a:pt x="3403" y="1168"/>
                  </a:lnTo>
                  <a:cubicBezTo>
                    <a:pt x="3936" y="1268"/>
                    <a:pt x="4403" y="1635"/>
                    <a:pt x="4670" y="2102"/>
                  </a:cubicBezTo>
                  <a:lnTo>
                    <a:pt x="5771" y="1735"/>
                  </a:lnTo>
                  <a:cubicBezTo>
                    <a:pt x="5337" y="835"/>
                    <a:pt x="4470" y="167"/>
                    <a:pt x="3403" y="34"/>
                  </a:cubicBezTo>
                  <a:close/>
                  <a:moveTo>
                    <a:pt x="34" y="2469"/>
                  </a:moveTo>
                  <a:cubicBezTo>
                    <a:pt x="0" y="2636"/>
                    <a:pt x="0" y="2836"/>
                    <a:pt x="0" y="3036"/>
                  </a:cubicBezTo>
                  <a:cubicBezTo>
                    <a:pt x="0" y="3903"/>
                    <a:pt x="367" y="4704"/>
                    <a:pt x="934" y="5238"/>
                  </a:cubicBezTo>
                  <a:lnTo>
                    <a:pt x="1635" y="4304"/>
                  </a:lnTo>
                  <a:cubicBezTo>
                    <a:pt x="1301" y="3970"/>
                    <a:pt x="1134" y="3537"/>
                    <a:pt x="1134" y="3036"/>
                  </a:cubicBezTo>
                  <a:cubicBezTo>
                    <a:pt x="1134" y="2969"/>
                    <a:pt x="1134" y="2903"/>
                    <a:pt x="1134" y="2803"/>
                  </a:cubicBezTo>
                  <a:lnTo>
                    <a:pt x="34" y="2469"/>
                  </a:lnTo>
                  <a:close/>
                  <a:moveTo>
                    <a:pt x="6005" y="2469"/>
                  </a:moveTo>
                  <a:lnTo>
                    <a:pt x="4904" y="2803"/>
                  </a:lnTo>
                  <a:cubicBezTo>
                    <a:pt x="4904" y="2903"/>
                    <a:pt x="4937" y="2969"/>
                    <a:pt x="4937" y="3036"/>
                  </a:cubicBezTo>
                  <a:cubicBezTo>
                    <a:pt x="4937" y="3537"/>
                    <a:pt x="4737" y="3970"/>
                    <a:pt x="4437" y="4304"/>
                  </a:cubicBezTo>
                  <a:lnTo>
                    <a:pt x="5104" y="5238"/>
                  </a:lnTo>
                  <a:cubicBezTo>
                    <a:pt x="5704" y="4704"/>
                    <a:pt x="6071" y="3903"/>
                    <a:pt x="6071" y="3036"/>
                  </a:cubicBezTo>
                  <a:cubicBezTo>
                    <a:pt x="6071" y="2836"/>
                    <a:pt x="6038" y="2636"/>
                    <a:pt x="6005" y="2469"/>
                  </a:cubicBezTo>
                  <a:close/>
                  <a:moveTo>
                    <a:pt x="2235" y="4771"/>
                  </a:moveTo>
                  <a:lnTo>
                    <a:pt x="1568" y="5705"/>
                  </a:lnTo>
                  <a:cubicBezTo>
                    <a:pt x="2002" y="5938"/>
                    <a:pt x="2502" y="6072"/>
                    <a:pt x="3036" y="6072"/>
                  </a:cubicBezTo>
                  <a:cubicBezTo>
                    <a:pt x="3536" y="6072"/>
                    <a:pt x="4036" y="5938"/>
                    <a:pt x="4470" y="5705"/>
                  </a:cubicBezTo>
                  <a:lnTo>
                    <a:pt x="3803" y="4771"/>
                  </a:lnTo>
                  <a:cubicBezTo>
                    <a:pt x="3569" y="4871"/>
                    <a:pt x="3303" y="4938"/>
                    <a:pt x="3036" y="4938"/>
                  </a:cubicBezTo>
                  <a:cubicBezTo>
                    <a:pt x="2736" y="4938"/>
                    <a:pt x="2469" y="4871"/>
                    <a:pt x="2235" y="477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371775" y="2121800"/>
              <a:ext cx="166825" cy="125125"/>
            </a:xfrm>
            <a:custGeom>
              <a:avLst/>
              <a:gdLst/>
              <a:ahLst/>
              <a:cxnLst/>
              <a:rect l="l" t="t" r="r" b="b"/>
              <a:pathLst>
                <a:path w="6673" h="5005" extrusionOk="0">
                  <a:moveTo>
                    <a:pt x="2503" y="1268"/>
                  </a:moveTo>
                  <a:lnTo>
                    <a:pt x="4571" y="2502"/>
                  </a:lnTo>
                  <a:lnTo>
                    <a:pt x="2503" y="3770"/>
                  </a:lnTo>
                  <a:lnTo>
                    <a:pt x="2503" y="1268"/>
                  </a:lnTo>
                  <a:close/>
                  <a:moveTo>
                    <a:pt x="3336" y="1"/>
                  </a:moveTo>
                  <a:cubicBezTo>
                    <a:pt x="2236" y="1"/>
                    <a:pt x="1202" y="67"/>
                    <a:pt x="268" y="201"/>
                  </a:cubicBezTo>
                  <a:cubicBezTo>
                    <a:pt x="101" y="901"/>
                    <a:pt x="1" y="1702"/>
                    <a:pt x="1" y="2502"/>
                  </a:cubicBezTo>
                  <a:cubicBezTo>
                    <a:pt x="1" y="3336"/>
                    <a:pt x="101" y="4104"/>
                    <a:pt x="268" y="4804"/>
                  </a:cubicBezTo>
                  <a:cubicBezTo>
                    <a:pt x="1202" y="4938"/>
                    <a:pt x="2236" y="5004"/>
                    <a:pt x="3336" y="5004"/>
                  </a:cubicBezTo>
                  <a:cubicBezTo>
                    <a:pt x="4404" y="5004"/>
                    <a:pt x="5438" y="4938"/>
                    <a:pt x="6372" y="4804"/>
                  </a:cubicBezTo>
                  <a:cubicBezTo>
                    <a:pt x="6572" y="4104"/>
                    <a:pt x="6672" y="3336"/>
                    <a:pt x="6672" y="2502"/>
                  </a:cubicBezTo>
                  <a:cubicBezTo>
                    <a:pt x="6672" y="1702"/>
                    <a:pt x="6572" y="901"/>
                    <a:pt x="6372" y="201"/>
                  </a:cubicBezTo>
                  <a:cubicBezTo>
                    <a:pt x="5438" y="67"/>
                    <a:pt x="4404" y="1"/>
                    <a:pt x="333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5298275" y="2895700"/>
              <a:ext cx="124275" cy="124275"/>
            </a:xfrm>
            <a:custGeom>
              <a:avLst/>
              <a:gdLst/>
              <a:ahLst/>
              <a:cxnLst/>
              <a:rect l="l" t="t" r="r" b="b"/>
              <a:pathLst>
                <a:path w="4971" h="4971" extrusionOk="0">
                  <a:moveTo>
                    <a:pt x="3503" y="1514"/>
                  </a:moveTo>
                  <a:cubicBezTo>
                    <a:pt x="3785" y="1514"/>
                    <a:pt x="4014" y="1704"/>
                    <a:pt x="3937" y="2135"/>
                  </a:cubicBezTo>
                  <a:cubicBezTo>
                    <a:pt x="3770" y="3069"/>
                    <a:pt x="2836" y="3836"/>
                    <a:pt x="2569" y="4036"/>
                  </a:cubicBezTo>
                  <a:cubicBezTo>
                    <a:pt x="2505" y="4076"/>
                    <a:pt x="2441" y="4093"/>
                    <a:pt x="2380" y="4093"/>
                  </a:cubicBezTo>
                  <a:cubicBezTo>
                    <a:pt x="2186" y="4093"/>
                    <a:pt x="2019" y="3922"/>
                    <a:pt x="1969" y="3770"/>
                  </a:cubicBezTo>
                  <a:cubicBezTo>
                    <a:pt x="1835" y="3536"/>
                    <a:pt x="1535" y="2369"/>
                    <a:pt x="1468" y="2268"/>
                  </a:cubicBezTo>
                  <a:cubicBezTo>
                    <a:pt x="1448" y="2248"/>
                    <a:pt x="1423" y="2240"/>
                    <a:pt x="1395" y="2240"/>
                  </a:cubicBezTo>
                  <a:cubicBezTo>
                    <a:pt x="1284" y="2240"/>
                    <a:pt x="1135" y="2369"/>
                    <a:pt x="1135" y="2369"/>
                  </a:cubicBezTo>
                  <a:lnTo>
                    <a:pt x="1001" y="2202"/>
                  </a:lnTo>
                  <a:cubicBezTo>
                    <a:pt x="1001" y="2202"/>
                    <a:pt x="1502" y="1601"/>
                    <a:pt x="1902" y="1535"/>
                  </a:cubicBezTo>
                  <a:cubicBezTo>
                    <a:pt x="1920" y="1532"/>
                    <a:pt x="1937" y="1530"/>
                    <a:pt x="1953" y="1530"/>
                  </a:cubicBezTo>
                  <a:cubicBezTo>
                    <a:pt x="2302" y="1530"/>
                    <a:pt x="2307" y="2185"/>
                    <a:pt x="2402" y="2535"/>
                  </a:cubicBezTo>
                  <a:cubicBezTo>
                    <a:pt x="2469" y="2936"/>
                    <a:pt x="2536" y="3136"/>
                    <a:pt x="2636" y="3136"/>
                  </a:cubicBezTo>
                  <a:cubicBezTo>
                    <a:pt x="2702" y="3136"/>
                    <a:pt x="2869" y="2936"/>
                    <a:pt x="3036" y="2602"/>
                  </a:cubicBezTo>
                  <a:cubicBezTo>
                    <a:pt x="3165" y="2369"/>
                    <a:pt x="3094" y="2137"/>
                    <a:pt x="2901" y="2137"/>
                  </a:cubicBezTo>
                  <a:cubicBezTo>
                    <a:pt x="2844" y="2137"/>
                    <a:pt x="2778" y="2157"/>
                    <a:pt x="2702" y="2202"/>
                  </a:cubicBezTo>
                  <a:cubicBezTo>
                    <a:pt x="2774" y="1771"/>
                    <a:pt x="3174" y="1514"/>
                    <a:pt x="3503" y="1514"/>
                  </a:cubicBezTo>
                  <a:close/>
                  <a:moveTo>
                    <a:pt x="2469" y="0"/>
                  </a:moveTo>
                  <a:cubicBezTo>
                    <a:pt x="1101" y="0"/>
                    <a:pt x="1" y="1134"/>
                    <a:pt x="1" y="2502"/>
                  </a:cubicBezTo>
                  <a:cubicBezTo>
                    <a:pt x="1" y="3870"/>
                    <a:pt x="1101" y="4970"/>
                    <a:pt x="2469" y="4970"/>
                  </a:cubicBezTo>
                  <a:cubicBezTo>
                    <a:pt x="3837" y="4970"/>
                    <a:pt x="4971" y="3870"/>
                    <a:pt x="4971" y="2502"/>
                  </a:cubicBezTo>
                  <a:cubicBezTo>
                    <a:pt x="4971" y="1134"/>
                    <a:pt x="3837"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373575" y="2061750"/>
              <a:ext cx="158475" cy="159325"/>
            </a:xfrm>
            <a:custGeom>
              <a:avLst/>
              <a:gdLst/>
              <a:ahLst/>
              <a:cxnLst/>
              <a:rect l="l" t="t" r="r" b="b"/>
              <a:pathLst>
                <a:path w="6339" h="6373" extrusionOk="0">
                  <a:moveTo>
                    <a:pt x="6338" y="1"/>
                  </a:moveTo>
                  <a:lnTo>
                    <a:pt x="1968" y="1202"/>
                  </a:lnTo>
                  <a:lnTo>
                    <a:pt x="1968" y="2403"/>
                  </a:lnTo>
                  <a:lnTo>
                    <a:pt x="1968" y="4471"/>
                  </a:lnTo>
                  <a:cubicBezTo>
                    <a:pt x="1802" y="4404"/>
                    <a:pt x="1601" y="4404"/>
                    <a:pt x="1368" y="4404"/>
                  </a:cubicBezTo>
                  <a:cubicBezTo>
                    <a:pt x="601" y="4404"/>
                    <a:pt x="0" y="4838"/>
                    <a:pt x="0" y="5371"/>
                  </a:cubicBezTo>
                  <a:cubicBezTo>
                    <a:pt x="0" y="5939"/>
                    <a:pt x="601" y="6372"/>
                    <a:pt x="1368" y="6372"/>
                  </a:cubicBezTo>
                  <a:cubicBezTo>
                    <a:pt x="2135" y="6372"/>
                    <a:pt x="2769" y="5939"/>
                    <a:pt x="2769" y="5371"/>
                  </a:cubicBezTo>
                  <a:lnTo>
                    <a:pt x="2769" y="2403"/>
                  </a:lnTo>
                  <a:lnTo>
                    <a:pt x="5538" y="1635"/>
                  </a:lnTo>
                  <a:lnTo>
                    <a:pt x="5538" y="3670"/>
                  </a:lnTo>
                  <a:cubicBezTo>
                    <a:pt x="5371" y="3637"/>
                    <a:pt x="5171" y="3604"/>
                    <a:pt x="4970" y="3604"/>
                  </a:cubicBezTo>
                  <a:cubicBezTo>
                    <a:pt x="4203" y="3604"/>
                    <a:pt x="3569" y="4037"/>
                    <a:pt x="3569" y="4571"/>
                  </a:cubicBezTo>
                  <a:cubicBezTo>
                    <a:pt x="3569" y="5138"/>
                    <a:pt x="4203" y="5572"/>
                    <a:pt x="4970" y="5572"/>
                  </a:cubicBezTo>
                  <a:cubicBezTo>
                    <a:pt x="5738" y="5572"/>
                    <a:pt x="6338" y="5138"/>
                    <a:pt x="6338" y="4571"/>
                  </a:cubicBezTo>
                  <a:lnTo>
                    <a:pt x="6338" y="1202"/>
                  </a:lnTo>
                  <a:lnTo>
                    <a:pt x="6338" y="401"/>
                  </a:lnTo>
                  <a:lnTo>
                    <a:pt x="6338"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1413825" y="3305150"/>
              <a:ext cx="116775" cy="116775"/>
            </a:xfrm>
            <a:custGeom>
              <a:avLst/>
              <a:gdLst/>
              <a:ahLst/>
              <a:cxnLst/>
              <a:rect l="l" t="t" r="r" b="b"/>
              <a:pathLst>
                <a:path w="4671" h="4671" extrusionOk="0">
                  <a:moveTo>
                    <a:pt x="3904" y="601"/>
                  </a:moveTo>
                  <a:cubicBezTo>
                    <a:pt x="3970" y="601"/>
                    <a:pt x="4037" y="668"/>
                    <a:pt x="4037" y="734"/>
                  </a:cubicBezTo>
                  <a:lnTo>
                    <a:pt x="4037" y="1035"/>
                  </a:lnTo>
                  <a:cubicBezTo>
                    <a:pt x="4037" y="1101"/>
                    <a:pt x="4004" y="1168"/>
                    <a:pt x="3904" y="1168"/>
                  </a:cubicBezTo>
                  <a:lnTo>
                    <a:pt x="3637" y="1168"/>
                  </a:lnTo>
                  <a:cubicBezTo>
                    <a:pt x="3537" y="1168"/>
                    <a:pt x="3470" y="1101"/>
                    <a:pt x="3470" y="1035"/>
                  </a:cubicBezTo>
                  <a:lnTo>
                    <a:pt x="3470" y="734"/>
                  </a:lnTo>
                  <a:cubicBezTo>
                    <a:pt x="3470" y="668"/>
                    <a:pt x="3537" y="601"/>
                    <a:pt x="3603" y="601"/>
                  </a:cubicBezTo>
                  <a:close/>
                  <a:moveTo>
                    <a:pt x="3170" y="2035"/>
                  </a:moveTo>
                  <a:cubicBezTo>
                    <a:pt x="3203" y="2135"/>
                    <a:pt x="3203" y="2236"/>
                    <a:pt x="3203" y="2336"/>
                  </a:cubicBezTo>
                  <a:cubicBezTo>
                    <a:pt x="3203" y="2803"/>
                    <a:pt x="2836" y="3203"/>
                    <a:pt x="2336" y="3203"/>
                  </a:cubicBezTo>
                  <a:cubicBezTo>
                    <a:pt x="2316" y="3204"/>
                    <a:pt x="2297" y="3205"/>
                    <a:pt x="2278" y="3205"/>
                  </a:cubicBezTo>
                  <a:cubicBezTo>
                    <a:pt x="1805" y="3205"/>
                    <a:pt x="1435" y="2816"/>
                    <a:pt x="1435" y="2336"/>
                  </a:cubicBezTo>
                  <a:cubicBezTo>
                    <a:pt x="1435" y="2236"/>
                    <a:pt x="1469" y="2135"/>
                    <a:pt x="1502" y="2069"/>
                  </a:cubicBezTo>
                  <a:lnTo>
                    <a:pt x="3170" y="2035"/>
                  </a:lnTo>
                  <a:close/>
                  <a:moveTo>
                    <a:pt x="4070" y="2035"/>
                  </a:moveTo>
                  <a:lnTo>
                    <a:pt x="4070" y="3203"/>
                  </a:lnTo>
                  <a:lnTo>
                    <a:pt x="4070" y="3770"/>
                  </a:lnTo>
                  <a:cubicBezTo>
                    <a:pt x="4070" y="3937"/>
                    <a:pt x="3937" y="4070"/>
                    <a:pt x="3770" y="4070"/>
                  </a:cubicBezTo>
                  <a:lnTo>
                    <a:pt x="902" y="4070"/>
                  </a:lnTo>
                  <a:cubicBezTo>
                    <a:pt x="735" y="4070"/>
                    <a:pt x="601" y="3970"/>
                    <a:pt x="601" y="3803"/>
                  </a:cubicBezTo>
                  <a:lnTo>
                    <a:pt x="601" y="3203"/>
                  </a:lnTo>
                  <a:lnTo>
                    <a:pt x="601" y="2069"/>
                  </a:lnTo>
                  <a:lnTo>
                    <a:pt x="1035" y="2069"/>
                  </a:lnTo>
                  <a:cubicBezTo>
                    <a:pt x="1035" y="2135"/>
                    <a:pt x="1002" y="2236"/>
                    <a:pt x="1002" y="2336"/>
                  </a:cubicBezTo>
                  <a:cubicBezTo>
                    <a:pt x="1002" y="3050"/>
                    <a:pt x="1571" y="3638"/>
                    <a:pt x="2278" y="3638"/>
                  </a:cubicBezTo>
                  <a:cubicBezTo>
                    <a:pt x="2297" y="3638"/>
                    <a:pt x="2316" y="3637"/>
                    <a:pt x="2336" y="3637"/>
                  </a:cubicBezTo>
                  <a:cubicBezTo>
                    <a:pt x="3070" y="3637"/>
                    <a:pt x="3637" y="3036"/>
                    <a:pt x="3637" y="2336"/>
                  </a:cubicBezTo>
                  <a:cubicBezTo>
                    <a:pt x="3637" y="2236"/>
                    <a:pt x="3637" y="2135"/>
                    <a:pt x="3603" y="2035"/>
                  </a:cubicBezTo>
                  <a:close/>
                  <a:moveTo>
                    <a:pt x="3870" y="1"/>
                  </a:moveTo>
                  <a:lnTo>
                    <a:pt x="768" y="34"/>
                  </a:lnTo>
                  <a:cubicBezTo>
                    <a:pt x="334" y="34"/>
                    <a:pt x="1" y="401"/>
                    <a:pt x="1" y="801"/>
                  </a:cubicBezTo>
                  <a:lnTo>
                    <a:pt x="34" y="3903"/>
                  </a:lnTo>
                  <a:cubicBezTo>
                    <a:pt x="34" y="4304"/>
                    <a:pt x="368" y="4671"/>
                    <a:pt x="801" y="4671"/>
                  </a:cubicBezTo>
                  <a:lnTo>
                    <a:pt x="3904" y="4637"/>
                  </a:lnTo>
                  <a:cubicBezTo>
                    <a:pt x="4304" y="4637"/>
                    <a:pt x="4671" y="4304"/>
                    <a:pt x="4638" y="3870"/>
                  </a:cubicBezTo>
                  <a:lnTo>
                    <a:pt x="4638" y="768"/>
                  </a:lnTo>
                  <a:cubicBezTo>
                    <a:pt x="4638" y="367"/>
                    <a:pt x="4271" y="1"/>
                    <a:pt x="38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1746575" y="1325400"/>
              <a:ext cx="109275" cy="95925"/>
            </a:xfrm>
            <a:custGeom>
              <a:avLst/>
              <a:gdLst/>
              <a:ahLst/>
              <a:cxnLst/>
              <a:rect l="l" t="t" r="r" b="b"/>
              <a:pathLst>
                <a:path w="4371" h="3837" extrusionOk="0">
                  <a:moveTo>
                    <a:pt x="3103" y="534"/>
                  </a:moveTo>
                  <a:cubicBezTo>
                    <a:pt x="3503" y="534"/>
                    <a:pt x="3836" y="868"/>
                    <a:pt x="3836" y="1235"/>
                  </a:cubicBezTo>
                  <a:cubicBezTo>
                    <a:pt x="3836" y="1468"/>
                    <a:pt x="3736" y="1635"/>
                    <a:pt x="3603" y="1768"/>
                  </a:cubicBezTo>
                  <a:lnTo>
                    <a:pt x="2202" y="3169"/>
                  </a:lnTo>
                  <a:lnTo>
                    <a:pt x="2169" y="3169"/>
                  </a:lnTo>
                  <a:lnTo>
                    <a:pt x="768" y="1768"/>
                  </a:lnTo>
                  <a:cubicBezTo>
                    <a:pt x="634" y="1635"/>
                    <a:pt x="534" y="1468"/>
                    <a:pt x="534" y="1235"/>
                  </a:cubicBezTo>
                  <a:cubicBezTo>
                    <a:pt x="534" y="868"/>
                    <a:pt x="868" y="534"/>
                    <a:pt x="1268" y="534"/>
                  </a:cubicBezTo>
                  <a:cubicBezTo>
                    <a:pt x="1468" y="534"/>
                    <a:pt x="1635" y="634"/>
                    <a:pt x="1768" y="768"/>
                  </a:cubicBezTo>
                  <a:lnTo>
                    <a:pt x="2169" y="1235"/>
                  </a:lnTo>
                  <a:lnTo>
                    <a:pt x="2602" y="768"/>
                  </a:lnTo>
                  <a:cubicBezTo>
                    <a:pt x="2736" y="634"/>
                    <a:pt x="2902" y="534"/>
                    <a:pt x="3103" y="534"/>
                  </a:cubicBezTo>
                  <a:close/>
                  <a:moveTo>
                    <a:pt x="1268" y="1"/>
                  </a:moveTo>
                  <a:cubicBezTo>
                    <a:pt x="567" y="1"/>
                    <a:pt x="0" y="568"/>
                    <a:pt x="0" y="1235"/>
                  </a:cubicBezTo>
                  <a:cubicBezTo>
                    <a:pt x="0" y="1602"/>
                    <a:pt x="167" y="1935"/>
                    <a:pt x="434" y="2169"/>
                  </a:cubicBezTo>
                  <a:lnTo>
                    <a:pt x="401" y="2169"/>
                  </a:lnTo>
                  <a:lnTo>
                    <a:pt x="1768" y="3536"/>
                  </a:lnTo>
                  <a:cubicBezTo>
                    <a:pt x="1935" y="3670"/>
                    <a:pt x="2069" y="3837"/>
                    <a:pt x="2202" y="3837"/>
                  </a:cubicBezTo>
                  <a:cubicBezTo>
                    <a:pt x="2335" y="3837"/>
                    <a:pt x="2469" y="3670"/>
                    <a:pt x="2602" y="3536"/>
                  </a:cubicBezTo>
                  <a:lnTo>
                    <a:pt x="3970" y="2169"/>
                  </a:lnTo>
                  <a:cubicBezTo>
                    <a:pt x="4203" y="1935"/>
                    <a:pt x="4370" y="1602"/>
                    <a:pt x="4370" y="1235"/>
                  </a:cubicBezTo>
                  <a:cubicBezTo>
                    <a:pt x="4370" y="568"/>
                    <a:pt x="3803" y="1"/>
                    <a:pt x="3136" y="1"/>
                  </a:cubicBezTo>
                  <a:cubicBezTo>
                    <a:pt x="2769" y="1"/>
                    <a:pt x="2435" y="167"/>
                    <a:pt x="2202" y="401"/>
                  </a:cubicBezTo>
                  <a:cubicBezTo>
                    <a:pt x="1968" y="134"/>
                    <a:pt x="1635" y="1"/>
                    <a:pt x="1268"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396200" y="1984200"/>
              <a:ext cx="174325" cy="172375"/>
            </a:xfrm>
            <a:custGeom>
              <a:avLst/>
              <a:gdLst/>
              <a:ahLst/>
              <a:cxnLst/>
              <a:rect l="l" t="t" r="r" b="b"/>
              <a:pathLst>
                <a:path w="6973" h="6895" extrusionOk="0">
                  <a:moveTo>
                    <a:pt x="2569" y="868"/>
                  </a:moveTo>
                  <a:cubicBezTo>
                    <a:pt x="3537" y="868"/>
                    <a:pt x="4304" y="1635"/>
                    <a:pt x="4304" y="2603"/>
                  </a:cubicBezTo>
                  <a:cubicBezTo>
                    <a:pt x="4304" y="3537"/>
                    <a:pt x="3537" y="4304"/>
                    <a:pt x="2569" y="4304"/>
                  </a:cubicBezTo>
                  <a:cubicBezTo>
                    <a:pt x="1635" y="4304"/>
                    <a:pt x="868" y="3537"/>
                    <a:pt x="868" y="2603"/>
                  </a:cubicBezTo>
                  <a:cubicBezTo>
                    <a:pt x="868" y="1635"/>
                    <a:pt x="1635" y="868"/>
                    <a:pt x="2569" y="868"/>
                  </a:cubicBezTo>
                  <a:close/>
                  <a:moveTo>
                    <a:pt x="2603" y="1"/>
                  </a:moveTo>
                  <a:cubicBezTo>
                    <a:pt x="1168" y="1"/>
                    <a:pt x="1" y="1168"/>
                    <a:pt x="1" y="2569"/>
                  </a:cubicBezTo>
                  <a:cubicBezTo>
                    <a:pt x="1" y="4004"/>
                    <a:pt x="1168" y="5171"/>
                    <a:pt x="2603" y="5171"/>
                  </a:cubicBezTo>
                  <a:cubicBezTo>
                    <a:pt x="3236" y="5171"/>
                    <a:pt x="3803" y="4938"/>
                    <a:pt x="4270" y="4571"/>
                  </a:cubicBezTo>
                  <a:cubicBezTo>
                    <a:pt x="4270" y="4704"/>
                    <a:pt x="4337" y="4871"/>
                    <a:pt x="4471" y="5038"/>
                  </a:cubicBezTo>
                  <a:lnTo>
                    <a:pt x="5872" y="6672"/>
                  </a:lnTo>
                  <a:cubicBezTo>
                    <a:pt x="6000" y="6819"/>
                    <a:pt x="6179" y="6895"/>
                    <a:pt x="6352" y="6895"/>
                  </a:cubicBezTo>
                  <a:cubicBezTo>
                    <a:pt x="6495" y="6895"/>
                    <a:pt x="6634" y="6844"/>
                    <a:pt x="6739" y="6739"/>
                  </a:cubicBezTo>
                  <a:cubicBezTo>
                    <a:pt x="6972" y="6505"/>
                    <a:pt x="6939" y="6105"/>
                    <a:pt x="6705" y="5872"/>
                  </a:cubicBezTo>
                  <a:lnTo>
                    <a:pt x="5038" y="4471"/>
                  </a:lnTo>
                  <a:cubicBezTo>
                    <a:pt x="4871" y="4337"/>
                    <a:pt x="4704" y="4270"/>
                    <a:pt x="4571" y="4270"/>
                  </a:cubicBezTo>
                  <a:cubicBezTo>
                    <a:pt x="4938" y="3803"/>
                    <a:pt x="5171" y="3236"/>
                    <a:pt x="5171" y="2569"/>
                  </a:cubicBezTo>
                  <a:cubicBezTo>
                    <a:pt x="5171" y="1168"/>
                    <a:pt x="4004" y="1"/>
                    <a:pt x="2603"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1637325" y="2207700"/>
              <a:ext cx="143475" cy="153475"/>
            </a:xfrm>
            <a:custGeom>
              <a:avLst/>
              <a:gdLst/>
              <a:ahLst/>
              <a:cxnLst/>
              <a:rect l="l" t="t" r="r" b="b"/>
              <a:pathLst>
                <a:path w="5739" h="6139" extrusionOk="0">
                  <a:moveTo>
                    <a:pt x="1535" y="1902"/>
                  </a:moveTo>
                  <a:lnTo>
                    <a:pt x="1535" y="2302"/>
                  </a:lnTo>
                  <a:lnTo>
                    <a:pt x="4204" y="2302"/>
                  </a:lnTo>
                  <a:lnTo>
                    <a:pt x="4204" y="1902"/>
                  </a:lnTo>
                  <a:close/>
                  <a:moveTo>
                    <a:pt x="1535" y="2669"/>
                  </a:moveTo>
                  <a:lnTo>
                    <a:pt x="1535" y="3069"/>
                  </a:lnTo>
                  <a:lnTo>
                    <a:pt x="4204" y="3069"/>
                  </a:lnTo>
                  <a:lnTo>
                    <a:pt x="4204" y="2669"/>
                  </a:lnTo>
                  <a:close/>
                  <a:moveTo>
                    <a:pt x="1535" y="3436"/>
                  </a:moveTo>
                  <a:lnTo>
                    <a:pt x="1535" y="3837"/>
                  </a:lnTo>
                  <a:lnTo>
                    <a:pt x="4204" y="3837"/>
                  </a:lnTo>
                  <a:lnTo>
                    <a:pt x="4204" y="3436"/>
                  </a:lnTo>
                  <a:close/>
                  <a:moveTo>
                    <a:pt x="1535" y="4203"/>
                  </a:moveTo>
                  <a:lnTo>
                    <a:pt x="1535" y="4604"/>
                  </a:lnTo>
                  <a:lnTo>
                    <a:pt x="4204" y="4604"/>
                  </a:lnTo>
                  <a:lnTo>
                    <a:pt x="4204" y="4203"/>
                  </a:lnTo>
                  <a:close/>
                  <a:moveTo>
                    <a:pt x="4971" y="768"/>
                  </a:moveTo>
                  <a:lnTo>
                    <a:pt x="4971" y="5371"/>
                  </a:lnTo>
                  <a:lnTo>
                    <a:pt x="768" y="5371"/>
                  </a:lnTo>
                  <a:lnTo>
                    <a:pt x="768" y="768"/>
                  </a:lnTo>
                  <a:close/>
                  <a:moveTo>
                    <a:pt x="568" y="0"/>
                  </a:moveTo>
                  <a:cubicBezTo>
                    <a:pt x="267" y="0"/>
                    <a:pt x="1" y="267"/>
                    <a:pt x="1" y="568"/>
                  </a:cubicBezTo>
                  <a:lnTo>
                    <a:pt x="1" y="5571"/>
                  </a:lnTo>
                  <a:cubicBezTo>
                    <a:pt x="1" y="5871"/>
                    <a:pt x="267" y="6138"/>
                    <a:pt x="568" y="6138"/>
                  </a:cubicBezTo>
                  <a:lnTo>
                    <a:pt x="5171" y="6138"/>
                  </a:lnTo>
                  <a:cubicBezTo>
                    <a:pt x="5505" y="6138"/>
                    <a:pt x="5738" y="5871"/>
                    <a:pt x="5738" y="5571"/>
                  </a:cubicBezTo>
                  <a:lnTo>
                    <a:pt x="5738" y="568"/>
                  </a:lnTo>
                  <a:cubicBezTo>
                    <a:pt x="5738" y="267"/>
                    <a:pt x="5471" y="0"/>
                    <a:pt x="5171"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798150" y="1462175"/>
              <a:ext cx="114275" cy="114250"/>
            </a:xfrm>
            <a:custGeom>
              <a:avLst/>
              <a:gdLst/>
              <a:ahLst/>
              <a:cxnLst/>
              <a:rect l="l" t="t" r="r" b="b"/>
              <a:pathLst>
                <a:path w="4571" h="4570" extrusionOk="0">
                  <a:moveTo>
                    <a:pt x="3214" y="1386"/>
                  </a:moveTo>
                  <a:cubicBezTo>
                    <a:pt x="3480" y="1386"/>
                    <a:pt x="3699" y="1565"/>
                    <a:pt x="3637" y="1968"/>
                  </a:cubicBezTo>
                  <a:cubicBezTo>
                    <a:pt x="3470" y="2802"/>
                    <a:pt x="2636" y="3536"/>
                    <a:pt x="2369" y="3703"/>
                  </a:cubicBezTo>
                  <a:cubicBezTo>
                    <a:pt x="2304" y="3743"/>
                    <a:pt x="2242" y="3760"/>
                    <a:pt x="2183" y="3760"/>
                  </a:cubicBezTo>
                  <a:cubicBezTo>
                    <a:pt x="1999" y="3760"/>
                    <a:pt x="1853" y="3596"/>
                    <a:pt x="1802" y="3469"/>
                  </a:cubicBezTo>
                  <a:cubicBezTo>
                    <a:pt x="1702" y="3269"/>
                    <a:pt x="1402" y="2168"/>
                    <a:pt x="1335" y="2102"/>
                  </a:cubicBezTo>
                  <a:cubicBezTo>
                    <a:pt x="1320" y="2079"/>
                    <a:pt x="1295" y="2070"/>
                    <a:pt x="1267" y="2070"/>
                  </a:cubicBezTo>
                  <a:cubicBezTo>
                    <a:pt x="1173" y="2070"/>
                    <a:pt x="1035" y="2168"/>
                    <a:pt x="1035" y="2168"/>
                  </a:cubicBezTo>
                  <a:lnTo>
                    <a:pt x="935" y="2035"/>
                  </a:lnTo>
                  <a:cubicBezTo>
                    <a:pt x="935" y="2035"/>
                    <a:pt x="1402" y="1468"/>
                    <a:pt x="1735" y="1401"/>
                  </a:cubicBezTo>
                  <a:cubicBezTo>
                    <a:pt x="1753" y="1398"/>
                    <a:pt x="1771" y="1396"/>
                    <a:pt x="1787" y="1396"/>
                  </a:cubicBezTo>
                  <a:cubicBezTo>
                    <a:pt x="2103" y="1396"/>
                    <a:pt x="2107" y="1986"/>
                    <a:pt x="2202" y="2335"/>
                  </a:cubicBezTo>
                  <a:cubicBezTo>
                    <a:pt x="2302" y="2669"/>
                    <a:pt x="2336" y="2869"/>
                    <a:pt x="2436" y="2869"/>
                  </a:cubicBezTo>
                  <a:cubicBezTo>
                    <a:pt x="2503" y="2869"/>
                    <a:pt x="2636" y="2702"/>
                    <a:pt x="2803" y="2402"/>
                  </a:cubicBezTo>
                  <a:cubicBezTo>
                    <a:pt x="2929" y="2174"/>
                    <a:pt x="2864" y="1966"/>
                    <a:pt x="2679" y="1966"/>
                  </a:cubicBezTo>
                  <a:cubicBezTo>
                    <a:pt x="2621" y="1966"/>
                    <a:pt x="2550" y="1987"/>
                    <a:pt x="2469" y="2035"/>
                  </a:cubicBezTo>
                  <a:cubicBezTo>
                    <a:pt x="2541" y="1624"/>
                    <a:pt x="2908" y="1386"/>
                    <a:pt x="3214" y="1386"/>
                  </a:cubicBezTo>
                  <a:close/>
                  <a:moveTo>
                    <a:pt x="2269" y="0"/>
                  </a:moveTo>
                  <a:cubicBezTo>
                    <a:pt x="1035" y="0"/>
                    <a:pt x="1" y="1034"/>
                    <a:pt x="1" y="2268"/>
                  </a:cubicBezTo>
                  <a:cubicBezTo>
                    <a:pt x="1" y="3536"/>
                    <a:pt x="1002" y="4570"/>
                    <a:pt x="2269" y="4570"/>
                  </a:cubicBezTo>
                  <a:cubicBezTo>
                    <a:pt x="3537" y="4570"/>
                    <a:pt x="4571" y="3536"/>
                    <a:pt x="4571" y="2268"/>
                  </a:cubicBezTo>
                  <a:cubicBezTo>
                    <a:pt x="4571" y="1034"/>
                    <a:pt x="3537" y="0"/>
                    <a:pt x="22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26"/>
          <p:cNvSpPr txBox="1">
            <a:spLocks noGrp="1"/>
          </p:cNvSpPr>
          <p:nvPr>
            <p:ph type="title"/>
          </p:nvPr>
        </p:nvSpPr>
        <p:spPr>
          <a:xfrm>
            <a:off x="4346709" y="294450"/>
            <a:ext cx="4340141" cy="7278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br>
              <a:rPr lang="es-MX" sz="1600" dirty="0"/>
            </a:br>
            <a:r>
              <a:rPr lang="es-MX" sz="1600" dirty="0"/>
              <a:t>Definición conceptual y operacional de las variables</a:t>
            </a:r>
          </a:p>
        </p:txBody>
      </p:sp>
      <p:sp>
        <p:nvSpPr>
          <p:cNvPr id="1074" name="Google Shape;1074;p26"/>
          <p:cNvSpPr txBox="1"/>
          <p:nvPr/>
        </p:nvSpPr>
        <p:spPr>
          <a:xfrm>
            <a:off x="587022" y="1129099"/>
            <a:ext cx="8121678" cy="3604029"/>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MX" sz="1200" dirty="0">
                <a:latin typeface="+mj-lt"/>
                <a:ea typeface="Roboto"/>
                <a:cs typeface="Roboto"/>
                <a:sym typeface="Roboto"/>
              </a:rPr>
              <a:t>Se operacionaliza del siguiente modo según (Amin, </a:t>
            </a:r>
            <a:r>
              <a:rPr lang="es-MX" sz="1200" dirty="0" err="1">
                <a:latin typeface="+mj-lt"/>
                <a:ea typeface="Roboto"/>
                <a:cs typeface="Roboto"/>
                <a:sym typeface="Roboto"/>
              </a:rPr>
              <a:t>Abid</a:t>
            </a:r>
            <a:r>
              <a:rPr lang="es-MX" sz="1200" dirty="0">
                <a:latin typeface="+mj-lt"/>
                <a:ea typeface="Roboto"/>
                <a:cs typeface="Roboto"/>
                <a:sym typeface="Roboto"/>
              </a:rPr>
              <a:t>, &amp; </a:t>
            </a:r>
            <a:r>
              <a:rPr lang="es-MX" sz="1200" dirty="0" err="1">
                <a:latin typeface="+mj-lt"/>
                <a:ea typeface="Roboto"/>
                <a:cs typeface="Roboto"/>
                <a:sym typeface="Roboto"/>
              </a:rPr>
              <a:t>Akkaya</a:t>
            </a:r>
            <a:r>
              <a:rPr lang="es-MX" sz="1200" dirty="0">
                <a:latin typeface="+mj-lt"/>
                <a:ea typeface="Roboto"/>
                <a:cs typeface="Roboto"/>
                <a:sym typeface="Roboto"/>
              </a:rPr>
              <a:t>, 2021) que adaptaron la propuesta de Chen (2015). </a:t>
            </a:r>
          </a:p>
          <a:p>
            <a:pPr marL="0" lvl="0" indent="0" algn="just" rtl="0">
              <a:lnSpc>
                <a:spcPct val="115000"/>
              </a:lnSpc>
              <a:spcBef>
                <a:spcPts val="0"/>
              </a:spcBef>
              <a:spcAft>
                <a:spcPts val="0"/>
              </a:spcAft>
              <a:buNone/>
            </a:pPr>
            <a:r>
              <a:rPr lang="es-MX" sz="1200" dirty="0">
                <a:latin typeface="+mj-lt"/>
                <a:ea typeface="Roboto"/>
                <a:cs typeface="Roboto"/>
                <a:sym typeface="Roboto"/>
              </a:rPr>
              <a:t>1.	</a:t>
            </a:r>
            <a:r>
              <a:rPr lang="es-MX" sz="1200" b="1" dirty="0">
                <a:latin typeface="+mj-lt"/>
                <a:ea typeface="Roboto"/>
                <a:cs typeface="Roboto"/>
                <a:sym typeface="Roboto"/>
              </a:rPr>
              <a:t>Comunicación: </a:t>
            </a:r>
            <a:r>
              <a:rPr lang="es-MX" sz="1200" dirty="0">
                <a:latin typeface="+mj-lt"/>
                <a:ea typeface="Roboto"/>
                <a:cs typeface="Roboto"/>
                <a:sym typeface="Roboto"/>
              </a:rPr>
              <a:t>capacidad de leer, escribir, hablar y escuchar en línea. Ítems del 1 al 7. </a:t>
            </a:r>
          </a:p>
          <a:p>
            <a:pPr marL="0" lvl="0" indent="0" algn="just" rtl="0">
              <a:lnSpc>
                <a:spcPct val="115000"/>
              </a:lnSpc>
              <a:spcBef>
                <a:spcPts val="0"/>
              </a:spcBef>
              <a:spcAft>
                <a:spcPts val="0"/>
              </a:spcAft>
              <a:buNone/>
            </a:pPr>
            <a:r>
              <a:rPr lang="es-MX" sz="1200" dirty="0">
                <a:latin typeface="+mj-lt"/>
                <a:ea typeface="Roboto"/>
                <a:cs typeface="Roboto"/>
                <a:sym typeface="Roboto"/>
              </a:rPr>
              <a:t>2.	</a:t>
            </a:r>
            <a:r>
              <a:rPr lang="es-MX" sz="1200" b="1" dirty="0">
                <a:latin typeface="+mj-lt"/>
                <a:ea typeface="Roboto"/>
                <a:cs typeface="Roboto"/>
                <a:sym typeface="Roboto"/>
              </a:rPr>
              <a:t>Copyright: </a:t>
            </a:r>
            <a:r>
              <a:rPr lang="es-MX" sz="1200" dirty="0">
                <a:latin typeface="+mj-lt"/>
                <a:ea typeface="Roboto"/>
                <a:cs typeface="Roboto"/>
                <a:sym typeface="Roboto"/>
              </a:rPr>
              <a:t>comprender y respetar las leyes de derechos de autor digitales y en línea. Ítems del 8 al 11. </a:t>
            </a:r>
          </a:p>
          <a:p>
            <a:pPr marL="0" lvl="0" indent="0" algn="just" rtl="0">
              <a:lnSpc>
                <a:spcPct val="115000"/>
              </a:lnSpc>
              <a:spcBef>
                <a:spcPts val="0"/>
              </a:spcBef>
              <a:spcAft>
                <a:spcPts val="0"/>
              </a:spcAft>
              <a:buNone/>
            </a:pPr>
            <a:r>
              <a:rPr lang="es-MX" sz="1200" dirty="0">
                <a:latin typeface="+mj-lt"/>
                <a:ea typeface="Roboto"/>
                <a:cs typeface="Roboto"/>
                <a:sym typeface="Roboto"/>
              </a:rPr>
              <a:t>3.	</a:t>
            </a:r>
            <a:r>
              <a:rPr lang="es-MX" sz="1200" b="1" dirty="0">
                <a:latin typeface="+mj-lt"/>
                <a:ea typeface="Roboto"/>
                <a:cs typeface="Roboto"/>
                <a:sym typeface="Roboto"/>
              </a:rPr>
              <a:t>Pensamiento crítico: </a:t>
            </a:r>
            <a:r>
              <a:rPr lang="es-MX" sz="1200" dirty="0">
                <a:latin typeface="+mj-lt"/>
                <a:ea typeface="Roboto"/>
                <a:cs typeface="Roboto"/>
                <a:sym typeface="Roboto"/>
              </a:rPr>
              <a:t>resolver problemas, analizar en profundidad y cuestionar con frecuencia a través de los medios digitales. Ítems del 12 al 14.</a:t>
            </a:r>
          </a:p>
          <a:p>
            <a:pPr marL="0" lvl="0" indent="0" algn="just" rtl="0">
              <a:lnSpc>
                <a:spcPct val="115000"/>
              </a:lnSpc>
              <a:spcBef>
                <a:spcPts val="0"/>
              </a:spcBef>
              <a:spcAft>
                <a:spcPts val="0"/>
              </a:spcAft>
              <a:buNone/>
            </a:pPr>
            <a:r>
              <a:rPr lang="es-MX" sz="1200" dirty="0">
                <a:latin typeface="+mj-lt"/>
                <a:ea typeface="Roboto"/>
                <a:cs typeface="Roboto"/>
                <a:sym typeface="Roboto"/>
              </a:rPr>
              <a:t>4.	</a:t>
            </a:r>
            <a:r>
              <a:rPr lang="es-MX" sz="1200" b="1" dirty="0">
                <a:latin typeface="+mj-lt"/>
                <a:ea typeface="Roboto"/>
                <a:cs typeface="Roboto"/>
                <a:sym typeface="Roboto"/>
              </a:rPr>
              <a:t>Carácter</a:t>
            </a:r>
            <a:r>
              <a:rPr lang="es-MX" sz="1200" dirty="0">
                <a:latin typeface="+mj-lt"/>
                <a:ea typeface="Roboto"/>
                <a:cs typeface="Roboto"/>
                <a:sym typeface="Roboto"/>
              </a:rPr>
              <a:t>: ser defensores activos de las prácticas éticas en línea aunque no se exija legalmente. Ítems del 15 al 17. </a:t>
            </a:r>
          </a:p>
          <a:p>
            <a:pPr marL="0" lvl="0" indent="0" algn="just" rtl="0">
              <a:lnSpc>
                <a:spcPct val="115000"/>
              </a:lnSpc>
              <a:spcBef>
                <a:spcPts val="0"/>
              </a:spcBef>
              <a:spcAft>
                <a:spcPts val="0"/>
              </a:spcAft>
              <a:buNone/>
            </a:pPr>
            <a:r>
              <a:rPr lang="es-MX" sz="1200" dirty="0">
                <a:latin typeface="+mj-lt"/>
                <a:ea typeface="Roboto"/>
                <a:cs typeface="Roboto"/>
                <a:sym typeface="Roboto"/>
              </a:rPr>
              <a:t>5.	</a:t>
            </a:r>
            <a:r>
              <a:rPr lang="es-MX" sz="1200" b="1" dirty="0">
                <a:latin typeface="+mj-lt"/>
                <a:ea typeface="Roboto"/>
                <a:cs typeface="Roboto"/>
                <a:sym typeface="Roboto"/>
              </a:rPr>
              <a:t>Ciudadanía</a:t>
            </a:r>
            <a:r>
              <a:rPr lang="es-MX" sz="1200" dirty="0">
                <a:latin typeface="+mj-lt"/>
                <a:ea typeface="Roboto"/>
                <a:cs typeface="Roboto"/>
                <a:sym typeface="Roboto"/>
              </a:rPr>
              <a:t>: utilizar la tecnología de forma responsable y legal. Ítems del 18 al 21. </a:t>
            </a:r>
          </a:p>
          <a:p>
            <a:pPr marL="0" lvl="0" indent="0" algn="just" rtl="0">
              <a:lnSpc>
                <a:spcPct val="115000"/>
              </a:lnSpc>
              <a:spcBef>
                <a:spcPts val="0"/>
              </a:spcBef>
              <a:spcAft>
                <a:spcPts val="0"/>
              </a:spcAft>
              <a:buNone/>
            </a:pPr>
            <a:r>
              <a:rPr lang="es-MX" sz="1200" dirty="0">
                <a:latin typeface="+mj-lt"/>
                <a:ea typeface="Roboto"/>
                <a:cs typeface="Roboto"/>
                <a:sym typeface="Roboto"/>
              </a:rPr>
              <a:t>6.	</a:t>
            </a:r>
            <a:r>
              <a:rPr lang="es-MX" sz="1200" b="1" dirty="0">
                <a:latin typeface="+mj-lt"/>
                <a:ea typeface="Roboto"/>
                <a:cs typeface="Roboto"/>
                <a:sym typeface="Roboto"/>
              </a:rPr>
              <a:t>Curación: </a:t>
            </a:r>
            <a:r>
              <a:rPr lang="es-MX" sz="1200" dirty="0">
                <a:latin typeface="+mj-lt"/>
                <a:ea typeface="Roboto"/>
                <a:cs typeface="Roboto"/>
                <a:sym typeface="Roboto"/>
              </a:rPr>
              <a:t>comprender las técnicas de investigación digital y cómo analizar la credibilidad de los contenidos web. Ítems del 22 al 24. </a:t>
            </a:r>
          </a:p>
          <a:p>
            <a:pPr marL="0" lvl="0" indent="0" algn="just" rtl="0">
              <a:lnSpc>
                <a:spcPct val="115000"/>
              </a:lnSpc>
              <a:spcBef>
                <a:spcPts val="0"/>
              </a:spcBef>
              <a:spcAft>
                <a:spcPts val="0"/>
              </a:spcAft>
              <a:buNone/>
            </a:pPr>
            <a:r>
              <a:rPr lang="es-MX" sz="1200" dirty="0">
                <a:latin typeface="+mj-lt"/>
                <a:ea typeface="Roboto"/>
                <a:cs typeface="Roboto"/>
                <a:sym typeface="Roboto"/>
              </a:rPr>
              <a:t>7.	</a:t>
            </a:r>
            <a:r>
              <a:rPr lang="es-MX" sz="1200" b="1" dirty="0">
                <a:latin typeface="+mj-lt"/>
                <a:ea typeface="Roboto"/>
                <a:cs typeface="Roboto"/>
                <a:sym typeface="Roboto"/>
              </a:rPr>
              <a:t>Conexión</a:t>
            </a:r>
            <a:r>
              <a:rPr lang="es-MX" sz="1200" dirty="0">
                <a:latin typeface="+mj-lt"/>
                <a:ea typeface="Roboto"/>
                <a:cs typeface="Roboto"/>
                <a:sym typeface="Roboto"/>
              </a:rPr>
              <a:t>: a participar activamente y contribuir a la comunidad mundial ayudando a la gente en línea. Ítems del 25 al 29.</a:t>
            </a:r>
          </a:p>
          <a:p>
            <a:pPr marL="0" lvl="0" indent="0" algn="just" rtl="0">
              <a:lnSpc>
                <a:spcPct val="115000"/>
              </a:lnSpc>
              <a:spcBef>
                <a:spcPts val="0"/>
              </a:spcBef>
              <a:spcAft>
                <a:spcPts val="0"/>
              </a:spcAft>
              <a:buNone/>
            </a:pPr>
            <a:r>
              <a:rPr lang="es-MX" sz="1200" dirty="0">
                <a:latin typeface="+mj-lt"/>
                <a:ea typeface="Roboto"/>
                <a:cs typeface="Roboto"/>
                <a:sym typeface="Roboto"/>
              </a:rPr>
              <a:t>8.	</a:t>
            </a:r>
            <a:r>
              <a:rPr lang="es-MX" sz="1200" b="1" dirty="0">
                <a:latin typeface="+mj-lt"/>
                <a:ea typeface="Roboto"/>
                <a:cs typeface="Roboto"/>
                <a:sym typeface="Roboto"/>
              </a:rPr>
              <a:t>Creatividad: </a:t>
            </a:r>
            <a:r>
              <a:rPr lang="es-MX" sz="1200" dirty="0">
                <a:latin typeface="+mj-lt"/>
                <a:ea typeface="Roboto"/>
                <a:cs typeface="Roboto"/>
                <a:sym typeface="Roboto"/>
              </a:rPr>
              <a:t>a convertirse en creadores de contenidos en línea, no sólo en consumidores de conocimientos. Ítems del 30 al 33. </a:t>
            </a:r>
          </a:p>
          <a:p>
            <a:pPr marL="0" lvl="0" indent="0" algn="just" rtl="0">
              <a:lnSpc>
                <a:spcPct val="115000"/>
              </a:lnSpc>
              <a:spcBef>
                <a:spcPts val="0"/>
              </a:spcBef>
              <a:spcAft>
                <a:spcPts val="0"/>
              </a:spcAft>
              <a:buNone/>
            </a:pPr>
            <a:r>
              <a:rPr lang="es-MX" sz="1200" dirty="0">
                <a:latin typeface="+mj-lt"/>
                <a:ea typeface="Roboto"/>
                <a:cs typeface="Roboto"/>
                <a:sym typeface="Roboto"/>
              </a:rPr>
              <a:t>9.	</a:t>
            </a:r>
            <a:r>
              <a:rPr lang="es-MX" sz="1200" b="1" dirty="0">
                <a:latin typeface="+mj-lt"/>
                <a:ea typeface="Roboto"/>
                <a:cs typeface="Roboto"/>
                <a:sym typeface="Roboto"/>
              </a:rPr>
              <a:t>Colaboración: </a:t>
            </a:r>
            <a:r>
              <a:rPr lang="es-MX" sz="1200" dirty="0">
                <a:latin typeface="+mj-lt"/>
                <a:ea typeface="Roboto"/>
                <a:cs typeface="Roboto"/>
                <a:sym typeface="Roboto"/>
              </a:rPr>
              <a:t>cómo trabajar con todo el mundo en línea, no sólo con sus amigos. Ítems del 34 al 36. </a:t>
            </a:r>
          </a:p>
        </p:txBody>
      </p:sp>
      <p:sp>
        <p:nvSpPr>
          <p:cNvPr id="1075" name="Google Shape;1075;p26"/>
          <p:cNvSpPr txBox="1"/>
          <p:nvPr/>
        </p:nvSpPr>
        <p:spPr>
          <a:xfrm>
            <a:off x="5910000" y="2299468"/>
            <a:ext cx="2798700" cy="31053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6" name="Google Shape;1076;p26"/>
          <p:cNvSpPr txBox="1"/>
          <p:nvPr/>
        </p:nvSpPr>
        <p:spPr>
          <a:xfrm>
            <a:off x="5915137" y="2593322"/>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7" name="Google Shape;1077;p26"/>
          <p:cNvSpPr txBox="1"/>
          <p:nvPr/>
        </p:nvSpPr>
        <p:spPr>
          <a:xfrm>
            <a:off x="4603201" y="1744074"/>
            <a:ext cx="4105499" cy="663872"/>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8" name="Google Shape;1078;p26"/>
          <p:cNvSpPr txBox="1"/>
          <p:nvPr/>
        </p:nvSpPr>
        <p:spPr>
          <a:xfrm>
            <a:off x="5915137" y="3442571"/>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9" name="Google Shape;1079;p26"/>
          <p:cNvSpPr txBox="1"/>
          <p:nvPr/>
        </p:nvSpPr>
        <p:spPr>
          <a:xfrm>
            <a:off x="5915137" y="3017947"/>
            <a:ext cx="2641841"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0" name="Google Shape;1080;p26"/>
          <p:cNvSpPr txBox="1"/>
          <p:nvPr/>
        </p:nvSpPr>
        <p:spPr>
          <a:xfrm>
            <a:off x="5915137" y="3867195"/>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8" name="Google Shape;1088;p26"/>
          <p:cNvSpPr txBox="1"/>
          <p:nvPr/>
        </p:nvSpPr>
        <p:spPr>
          <a:xfrm>
            <a:off x="5915137" y="4291828"/>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latin typeface="Roboto"/>
              <a:ea typeface="Roboto"/>
              <a:cs typeface="Roboto"/>
              <a:sym typeface="Roboto"/>
            </a:endParaRPr>
          </a:p>
        </p:txBody>
      </p:sp>
    </p:spTree>
    <p:extLst>
      <p:ext uri="{BB962C8B-B14F-4D97-AF65-F5344CB8AC3E}">
        <p14:creationId xmlns:p14="http://schemas.microsoft.com/office/powerpoint/2010/main" val="417905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0"/>
        <p:cNvGrpSpPr/>
        <p:nvPr/>
      </p:nvGrpSpPr>
      <p:grpSpPr>
        <a:xfrm>
          <a:off x="0" y="0"/>
          <a:ext cx="0" cy="0"/>
          <a:chOff x="0" y="0"/>
          <a:chExt cx="0" cy="0"/>
        </a:xfrm>
      </p:grpSpPr>
      <p:grpSp>
        <p:nvGrpSpPr>
          <p:cNvPr id="891" name="Google Shape;891;p26"/>
          <p:cNvGrpSpPr/>
          <p:nvPr/>
        </p:nvGrpSpPr>
        <p:grpSpPr>
          <a:xfrm>
            <a:off x="778933" y="474134"/>
            <a:ext cx="2964223" cy="3834362"/>
            <a:chOff x="1413825" y="1325400"/>
            <a:chExt cx="6316200" cy="5570675"/>
          </a:xfrm>
        </p:grpSpPr>
        <p:sp>
          <p:nvSpPr>
            <p:cNvPr id="892" name="Google Shape;892;p26"/>
            <p:cNvSpPr/>
            <p:nvPr/>
          </p:nvSpPr>
          <p:spPr>
            <a:xfrm>
              <a:off x="7497350" y="5086425"/>
              <a:ext cx="226025" cy="211850"/>
            </a:xfrm>
            <a:custGeom>
              <a:avLst/>
              <a:gdLst/>
              <a:ahLst/>
              <a:cxnLst/>
              <a:rect l="l" t="t" r="r" b="b"/>
              <a:pathLst>
                <a:path w="9041" h="8474" extrusionOk="0">
                  <a:moveTo>
                    <a:pt x="4537" y="1135"/>
                  </a:moveTo>
                  <a:cubicBezTo>
                    <a:pt x="5004" y="1135"/>
                    <a:pt x="5471" y="1201"/>
                    <a:pt x="5905" y="1335"/>
                  </a:cubicBezTo>
                  <a:cubicBezTo>
                    <a:pt x="6338" y="1502"/>
                    <a:pt x="6705" y="1702"/>
                    <a:pt x="7005" y="1935"/>
                  </a:cubicBezTo>
                  <a:cubicBezTo>
                    <a:pt x="7606" y="2402"/>
                    <a:pt x="7906" y="3036"/>
                    <a:pt x="7906" y="3670"/>
                  </a:cubicBezTo>
                  <a:cubicBezTo>
                    <a:pt x="7906" y="4304"/>
                    <a:pt x="7606" y="4904"/>
                    <a:pt x="7005" y="5371"/>
                  </a:cubicBezTo>
                  <a:cubicBezTo>
                    <a:pt x="6705" y="5638"/>
                    <a:pt x="6338" y="5838"/>
                    <a:pt x="5905" y="5972"/>
                  </a:cubicBezTo>
                  <a:cubicBezTo>
                    <a:pt x="5471" y="6138"/>
                    <a:pt x="5004" y="6205"/>
                    <a:pt x="4537" y="6205"/>
                  </a:cubicBezTo>
                  <a:cubicBezTo>
                    <a:pt x="4337" y="6205"/>
                    <a:pt x="4137" y="6205"/>
                    <a:pt x="3970" y="6172"/>
                  </a:cubicBezTo>
                  <a:lnTo>
                    <a:pt x="3836" y="6172"/>
                  </a:lnTo>
                  <a:cubicBezTo>
                    <a:pt x="3536" y="6172"/>
                    <a:pt x="3236" y="6272"/>
                    <a:pt x="3036" y="6472"/>
                  </a:cubicBezTo>
                  <a:cubicBezTo>
                    <a:pt x="2969" y="6539"/>
                    <a:pt x="2902" y="6605"/>
                    <a:pt x="2836" y="6672"/>
                  </a:cubicBezTo>
                  <a:cubicBezTo>
                    <a:pt x="2836" y="6572"/>
                    <a:pt x="2802" y="6439"/>
                    <a:pt x="2802" y="6338"/>
                  </a:cubicBezTo>
                  <a:cubicBezTo>
                    <a:pt x="2769" y="6038"/>
                    <a:pt x="2569" y="5738"/>
                    <a:pt x="2302" y="5571"/>
                  </a:cubicBezTo>
                  <a:cubicBezTo>
                    <a:pt x="1935" y="5338"/>
                    <a:pt x="1635" y="5004"/>
                    <a:pt x="1435" y="4671"/>
                  </a:cubicBezTo>
                  <a:cubicBezTo>
                    <a:pt x="1235" y="4370"/>
                    <a:pt x="1135" y="4003"/>
                    <a:pt x="1135" y="3670"/>
                  </a:cubicBezTo>
                  <a:cubicBezTo>
                    <a:pt x="1135" y="3036"/>
                    <a:pt x="1468" y="2402"/>
                    <a:pt x="2035" y="1935"/>
                  </a:cubicBezTo>
                  <a:cubicBezTo>
                    <a:pt x="2369" y="1702"/>
                    <a:pt x="2736" y="1502"/>
                    <a:pt x="3136" y="1335"/>
                  </a:cubicBezTo>
                  <a:cubicBezTo>
                    <a:pt x="3570" y="1201"/>
                    <a:pt x="4037" y="1135"/>
                    <a:pt x="4537" y="1135"/>
                  </a:cubicBezTo>
                  <a:close/>
                  <a:moveTo>
                    <a:pt x="4537" y="1"/>
                  </a:moveTo>
                  <a:cubicBezTo>
                    <a:pt x="2035" y="1"/>
                    <a:pt x="0" y="1635"/>
                    <a:pt x="0" y="3670"/>
                  </a:cubicBezTo>
                  <a:cubicBezTo>
                    <a:pt x="0" y="4804"/>
                    <a:pt x="668" y="5838"/>
                    <a:pt x="1668" y="6505"/>
                  </a:cubicBezTo>
                  <a:cubicBezTo>
                    <a:pt x="1702" y="6605"/>
                    <a:pt x="1702" y="6672"/>
                    <a:pt x="1702" y="6772"/>
                  </a:cubicBezTo>
                  <a:cubicBezTo>
                    <a:pt x="1702" y="7373"/>
                    <a:pt x="1168" y="7940"/>
                    <a:pt x="567" y="8206"/>
                  </a:cubicBezTo>
                  <a:lnTo>
                    <a:pt x="567" y="8473"/>
                  </a:lnTo>
                  <a:cubicBezTo>
                    <a:pt x="1702" y="8440"/>
                    <a:pt x="2836" y="8273"/>
                    <a:pt x="3836" y="7272"/>
                  </a:cubicBezTo>
                  <a:cubicBezTo>
                    <a:pt x="4037" y="7306"/>
                    <a:pt x="4270" y="7339"/>
                    <a:pt x="4537" y="7339"/>
                  </a:cubicBezTo>
                  <a:cubicBezTo>
                    <a:pt x="7039" y="7339"/>
                    <a:pt x="9040" y="5705"/>
                    <a:pt x="9040" y="3670"/>
                  </a:cubicBezTo>
                  <a:cubicBezTo>
                    <a:pt x="9040" y="1635"/>
                    <a:pt x="7039" y="1"/>
                    <a:pt x="4537"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7340575" y="5203175"/>
              <a:ext cx="141775" cy="141800"/>
            </a:xfrm>
            <a:custGeom>
              <a:avLst/>
              <a:gdLst/>
              <a:ahLst/>
              <a:cxnLst/>
              <a:rect l="l" t="t" r="r" b="b"/>
              <a:pathLst>
                <a:path w="5671" h="5672" extrusionOk="0">
                  <a:moveTo>
                    <a:pt x="3169" y="1435"/>
                  </a:moveTo>
                  <a:cubicBezTo>
                    <a:pt x="3569" y="1435"/>
                    <a:pt x="3870" y="1735"/>
                    <a:pt x="3870" y="2135"/>
                  </a:cubicBezTo>
                  <a:cubicBezTo>
                    <a:pt x="3870" y="2502"/>
                    <a:pt x="3569" y="2836"/>
                    <a:pt x="3169" y="2836"/>
                  </a:cubicBezTo>
                  <a:cubicBezTo>
                    <a:pt x="2802" y="2836"/>
                    <a:pt x="2469" y="2502"/>
                    <a:pt x="2469" y="2135"/>
                  </a:cubicBezTo>
                  <a:cubicBezTo>
                    <a:pt x="2469" y="1735"/>
                    <a:pt x="2802" y="1435"/>
                    <a:pt x="3169" y="1435"/>
                  </a:cubicBezTo>
                  <a:close/>
                  <a:moveTo>
                    <a:pt x="3536" y="3170"/>
                  </a:moveTo>
                  <a:cubicBezTo>
                    <a:pt x="3936" y="3170"/>
                    <a:pt x="4237" y="3503"/>
                    <a:pt x="4237" y="3903"/>
                  </a:cubicBezTo>
                  <a:lnTo>
                    <a:pt x="4237" y="4237"/>
                  </a:lnTo>
                  <a:lnTo>
                    <a:pt x="2135" y="4237"/>
                  </a:lnTo>
                  <a:lnTo>
                    <a:pt x="2135" y="3903"/>
                  </a:lnTo>
                  <a:cubicBezTo>
                    <a:pt x="2135" y="3503"/>
                    <a:pt x="2435" y="3170"/>
                    <a:pt x="2836" y="3170"/>
                  </a:cubicBezTo>
                  <a:close/>
                  <a:moveTo>
                    <a:pt x="1401" y="368"/>
                  </a:moveTo>
                  <a:lnTo>
                    <a:pt x="1401" y="5304"/>
                  </a:lnTo>
                  <a:lnTo>
                    <a:pt x="1068" y="5304"/>
                  </a:lnTo>
                  <a:lnTo>
                    <a:pt x="1068" y="368"/>
                  </a:lnTo>
                  <a:close/>
                  <a:moveTo>
                    <a:pt x="367" y="1"/>
                  </a:moveTo>
                  <a:cubicBezTo>
                    <a:pt x="167" y="1"/>
                    <a:pt x="0" y="167"/>
                    <a:pt x="0" y="368"/>
                  </a:cubicBezTo>
                  <a:lnTo>
                    <a:pt x="0" y="5304"/>
                  </a:lnTo>
                  <a:cubicBezTo>
                    <a:pt x="0" y="5505"/>
                    <a:pt x="167" y="5671"/>
                    <a:pt x="367" y="5671"/>
                  </a:cubicBezTo>
                  <a:lnTo>
                    <a:pt x="4937" y="5671"/>
                  </a:lnTo>
                  <a:lnTo>
                    <a:pt x="4937" y="4237"/>
                  </a:lnTo>
                  <a:lnTo>
                    <a:pt x="5304" y="4237"/>
                  </a:lnTo>
                  <a:cubicBezTo>
                    <a:pt x="5504" y="4237"/>
                    <a:pt x="5671" y="4104"/>
                    <a:pt x="5671" y="3903"/>
                  </a:cubicBezTo>
                  <a:lnTo>
                    <a:pt x="5671" y="3203"/>
                  </a:lnTo>
                  <a:lnTo>
                    <a:pt x="4937" y="3203"/>
                  </a:lnTo>
                  <a:lnTo>
                    <a:pt x="4937" y="2836"/>
                  </a:lnTo>
                  <a:lnTo>
                    <a:pt x="5304" y="2836"/>
                  </a:lnTo>
                  <a:cubicBezTo>
                    <a:pt x="5504" y="2836"/>
                    <a:pt x="5671" y="2669"/>
                    <a:pt x="5671" y="2469"/>
                  </a:cubicBezTo>
                  <a:lnTo>
                    <a:pt x="5671" y="1769"/>
                  </a:lnTo>
                  <a:lnTo>
                    <a:pt x="4970" y="1769"/>
                  </a:lnTo>
                  <a:lnTo>
                    <a:pt x="4970" y="1435"/>
                  </a:lnTo>
                  <a:lnTo>
                    <a:pt x="5304" y="1435"/>
                  </a:lnTo>
                  <a:cubicBezTo>
                    <a:pt x="5504" y="1435"/>
                    <a:pt x="5638" y="1268"/>
                    <a:pt x="5638" y="1068"/>
                  </a:cubicBezTo>
                  <a:lnTo>
                    <a:pt x="5638" y="368"/>
                  </a:lnTo>
                  <a:lnTo>
                    <a:pt x="4937" y="368"/>
                  </a:lnTo>
                  <a:lnTo>
                    <a:pt x="4937" y="1"/>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7585750" y="4813725"/>
              <a:ext cx="120925" cy="121775"/>
            </a:xfrm>
            <a:custGeom>
              <a:avLst/>
              <a:gdLst/>
              <a:ahLst/>
              <a:cxnLst/>
              <a:rect l="l" t="t" r="r" b="b"/>
              <a:pathLst>
                <a:path w="4837" h="4871" extrusionOk="0">
                  <a:moveTo>
                    <a:pt x="2398" y="926"/>
                  </a:moveTo>
                  <a:cubicBezTo>
                    <a:pt x="2319" y="926"/>
                    <a:pt x="2235" y="951"/>
                    <a:pt x="2168" y="1001"/>
                  </a:cubicBezTo>
                  <a:lnTo>
                    <a:pt x="968" y="2236"/>
                  </a:lnTo>
                  <a:cubicBezTo>
                    <a:pt x="901" y="2269"/>
                    <a:pt x="868" y="2369"/>
                    <a:pt x="868" y="2436"/>
                  </a:cubicBezTo>
                  <a:cubicBezTo>
                    <a:pt x="868" y="2503"/>
                    <a:pt x="901" y="2603"/>
                    <a:pt x="968" y="2636"/>
                  </a:cubicBezTo>
                  <a:cubicBezTo>
                    <a:pt x="1034" y="2703"/>
                    <a:pt x="1109" y="2736"/>
                    <a:pt x="1184" y="2736"/>
                  </a:cubicBezTo>
                  <a:cubicBezTo>
                    <a:pt x="1259" y="2736"/>
                    <a:pt x="1335" y="2703"/>
                    <a:pt x="1401" y="2636"/>
                  </a:cubicBezTo>
                  <a:lnTo>
                    <a:pt x="2102" y="1969"/>
                  </a:lnTo>
                  <a:lnTo>
                    <a:pt x="2102" y="3637"/>
                  </a:lnTo>
                  <a:cubicBezTo>
                    <a:pt x="2102" y="3803"/>
                    <a:pt x="2235" y="3937"/>
                    <a:pt x="2402" y="3937"/>
                  </a:cubicBezTo>
                  <a:cubicBezTo>
                    <a:pt x="2569" y="3937"/>
                    <a:pt x="2702" y="3803"/>
                    <a:pt x="2702" y="3637"/>
                  </a:cubicBezTo>
                  <a:lnTo>
                    <a:pt x="2702" y="1969"/>
                  </a:lnTo>
                  <a:lnTo>
                    <a:pt x="3403" y="2636"/>
                  </a:lnTo>
                  <a:cubicBezTo>
                    <a:pt x="3469" y="2703"/>
                    <a:pt x="3544" y="2736"/>
                    <a:pt x="3619" y="2736"/>
                  </a:cubicBezTo>
                  <a:cubicBezTo>
                    <a:pt x="3695" y="2736"/>
                    <a:pt x="3770" y="2703"/>
                    <a:pt x="3836" y="2636"/>
                  </a:cubicBezTo>
                  <a:cubicBezTo>
                    <a:pt x="3936" y="2536"/>
                    <a:pt x="3936" y="2336"/>
                    <a:pt x="3836" y="2236"/>
                  </a:cubicBezTo>
                  <a:lnTo>
                    <a:pt x="2602" y="1001"/>
                  </a:lnTo>
                  <a:cubicBezTo>
                    <a:pt x="2552" y="951"/>
                    <a:pt x="2477" y="926"/>
                    <a:pt x="2398" y="926"/>
                  </a:cubicBezTo>
                  <a:close/>
                  <a:moveTo>
                    <a:pt x="2402" y="468"/>
                  </a:moveTo>
                  <a:cubicBezTo>
                    <a:pt x="3503" y="468"/>
                    <a:pt x="4370" y="1335"/>
                    <a:pt x="4370" y="2436"/>
                  </a:cubicBezTo>
                  <a:cubicBezTo>
                    <a:pt x="4370" y="3537"/>
                    <a:pt x="3503" y="4404"/>
                    <a:pt x="2402" y="4404"/>
                  </a:cubicBezTo>
                  <a:cubicBezTo>
                    <a:pt x="1301" y="4404"/>
                    <a:pt x="434" y="3537"/>
                    <a:pt x="434" y="2436"/>
                  </a:cubicBezTo>
                  <a:cubicBezTo>
                    <a:pt x="434" y="1335"/>
                    <a:pt x="1301" y="468"/>
                    <a:pt x="2402" y="468"/>
                  </a:cubicBezTo>
                  <a:close/>
                  <a:moveTo>
                    <a:pt x="2402" y="1"/>
                  </a:moveTo>
                  <a:cubicBezTo>
                    <a:pt x="1068" y="1"/>
                    <a:pt x="0" y="1102"/>
                    <a:pt x="0" y="2436"/>
                  </a:cubicBezTo>
                  <a:cubicBezTo>
                    <a:pt x="0" y="3770"/>
                    <a:pt x="1068" y="4871"/>
                    <a:pt x="2402" y="4871"/>
                  </a:cubicBezTo>
                  <a:cubicBezTo>
                    <a:pt x="3736" y="4871"/>
                    <a:pt x="4837" y="3770"/>
                    <a:pt x="4837" y="2436"/>
                  </a:cubicBezTo>
                  <a:cubicBezTo>
                    <a:pt x="4837" y="1102"/>
                    <a:pt x="3736" y="1"/>
                    <a:pt x="2402"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563225" y="4963000"/>
              <a:ext cx="98425" cy="98425"/>
            </a:xfrm>
            <a:custGeom>
              <a:avLst/>
              <a:gdLst/>
              <a:ahLst/>
              <a:cxnLst/>
              <a:rect l="l" t="t" r="r" b="b"/>
              <a:pathLst>
                <a:path w="3937" h="3937" extrusionOk="0">
                  <a:moveTo>
                    <a:pt x="2102" y="1735"/>
                  </a:moveTo>
                  <a:cubicBezTo>
                    <a:pt x="2169" y="1735"/>
                    <a:pt x="2202" y="1769"/>
                    <a:pt x="2202" y="1835"/>
                  </a:cubicBezTo>
                  <a:cubicBezTo>
                    <a:pt x="2202" y="1902"/>
                    <a:pt x="2169" y="1969"/>
                    <a:pt x="2102" y="1969"/>
                  </a:cubicBezTo>
                  <a:lnTo>
                    <a:pt x="1835" y="1969"/>
                  </a:lnTo>
                  <a:cubicBezTo>
                    <a:pt x="1769" y="1969"/>
                    <a:pt x="1735" y="1902"/>
                    <a:pt x="1735" y="1835"/>
                  </a:cubicBezTo>
                  <a:cubicBezTo>
                    <a:pt x="1735" y="1769"/>
                    <a:pt x="1769" y="1735"/>
                    <a:pt x="1835" y="1735"/>
                  </a:cubicBezTo>
                  <a:close/>
                  <a:moveTo>
                    <a:pt x="1335" y="3436"/>
                  </a:moveTo>
                  <a:cubicBezTo>
                    <a:pt x="1402" y="3436"/>
                    <a:pt x="1468" y="3503"/>
                    <a:pt x="1468" y="3570"/>
                  </a:cubicBezTo>
                  <a:cubicBezTo>
                    <a:pt x="1468" y="3637"/>
                    <a:pt x="1402" y="3670"/>
                    <a:pt x="1335" y="3670"/>
                  </a:cubicBezTo>
                  <a:lnTo>
                    <a:pt x="401" y="3670"/>
                  </a:lnTo>
                  <a:cubicBezTo>
                    <a:pt x="301" y="3670"/>
                    <a:pt x="267" y="3637"/>
                    <a:pt x="267" y="3570"/>
                  </a:cubicBezTo>
                  <a:cubicBezTo>
                    <a:pt x="267" y="3503"/>
                    <a:pt x="334" y="3436"/>
                    <a:pt x="401" y="3436"/>
                  </a:cubicBezTo>
                  <a:close/>
                  <a:moveTo>
                    <a:pt x="3536" y="3436"/>
                  </a:moveTo>
                  <a:cubicBezTo>
                    <a:pt x="3603" y="3436"/>
                    <a:pt x="3670" y="3503"/>
                    <a:pt x="3670" y="3570"/>
                  </a:cubicBezTo>
                  <a:cubicBezTo>
                    <a:pt x="3670" y="3637"/>
                    <a:pt x="3603" y="3670"/>
                    <a:pt x="3536" y="3670"/>
                  </a:cubicBezTo>
                  <a:lnTo>
                    <a:pt x="2602" y="3670"/>
                  </a:lnTo>
                  <a:cubicBezTo>
                    <a:pt x="2502" y="3670"/>
                    <a:pt x="2469" y="3637"/>
                    <a:pt x="2469" y="3570"/>
                  </a:cubicBezTo>
                  <a:cubicBezTo>
                    <a:pt x="2469" y="3503"/>
                    <a:pt x="2536" y="3436"/>
                    <a:pt x="2602" y="3436"/>
                  </a:cubicBezTo>
                  <a:close/>
                  <a:moveTo>
                    <a:pt x="267" y="1"/>
                  </a:moveTo>
                  <a:lnTo>
                    <a:pt x="267" y="268"/>
                  </a:lnTo>
                  <a:lnTo>
                    <a:pt x="501" y="268"/>
                  </a:lnTo>
                  <a:lnTo>
                    <a:pt x="501" y="1235"/>
                  </a:lnTo>
                  <a:lnTo>
                    <a:pt x="301" y="1235"/>
                  </a:lnTo>
                  <a:cubicBezTo>
                    <a:pt x="134" y="1235"/>
                    <a:pt x="1" y="1368"/>
                    <a:pt x="1" y="1502"/>
                  </a:cubicBezTo>
                  <a:lnTo>
                    <a:pt x="1" y="3670"/>
                  </a:lnTo>
                  <a:cubicBezTo>
                    <a:pt x="1" y="3803"/>
                    <a:pt x="134" y="3937"/>
                    <a:pt x="301" y="3937"/>
                  </a:cubicBezTo>
                  <a:lnTo>
                    <a:pt x="1435" y="3937"/>
                  </a:lnTo>
                  <a:cubicBezTo>
                    <a:pt x="1602" y="3937"/>
                    <a:pt x="1735" y="3803"/>
                    <a:pt x="1735" y="3670"/>
                  </a:cubicBezTo>
                  <a:lnTo>
                    <a:pt x="1735" y="2202"/>
                  </a:lnTo>
                  <a:lnTo>
                    <a:pt x="2202" y="2202"/>
                  </a:lnTo>
                  <a:lnTo>
                    <a:pt x="2202" y="3670"/>
                  </a:lnTo>
                  <a:cubicBezTo>
                    <a:pt x="2202" y="3803"/>
                    <a:pt x="2336" y="3937"/>
                    <a:pt x="2502" y="3937"/>
                  </a:cubicBezTo>
                  <a:lnTo>
                    <a:pt x="3637" y="3937"/>
                  </a:lnTo>
                  <a:cubicBezTo>
                    <a:pt x="3803" y="3937"/>
                    <a:pt x="3937" y="3803"/>
                    <a:pt x="3937" y="3670"/>
                  </a:cubicBezTo>
                  <a:lnTo>
                    <a:pt x="3937" y="1502"/>
                  </a:lnTo>
                  <a:cubicBezTo>
                    <a:pt x="3937" y="1368"/>
                    <a:pt x="3803" y="1235"/>
                    <a:pt x="3637" y="1235"/>
                  </a:cubicBezTo>
                  <a:lnTo>
                    <a:pt x="3436" y="1235"/>
                  </a:lnTo>
                  <a:lnTo>
                    <a:pt x="3436" y="268"/>
                  </a:lnTo>
                  <a:lnTo>
                    <a:pt x="3670" y="268"/>
                  </a:lnTo>
                  <a:lnTo>
                    <a:pt x="3670" y="1"/>
                  </a:lnTo>
                  <a:lnTo>
                    <a:pt x="2202" y="1"/>
                  </a:lnTo>
                  <a:lnTo>
                    <a:pt x="2202" y="268"/>
                  </a:lnTo>
                  <a:lnTo>
                    <a:pt x="2469" y="268"/>
                  </a:lnTo>
                  <a:lnTo>
                    <a:pt x="2469" y="1235"/>
                  </a:lnTo>
                  <a:lnTo>
                    <a:pt x="1468" y="1235"/>
                  </a:lnTo>
                  <a:lnTo>
                    <a:pt x="1468" y="268"/>
                  </a:lnTo>
                  <a:lnTo>
                    <a:pt x="1735" y="268"/>
                  </a:lnTo>
                  <a:lnTo>
                    <a:pt x="1735"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388100" y="4983850"/>
              <a:ext cx="156800" cy="156800"/>
            </a:xfrm>
            <a:custGeom>
              <a:avLst/>
              <a:gdLst/>
              <a:ahLst/>
              <a:cxnLst/>
              <a:rect l="l" t="t" r="r" b="b"/>
              <a:pathLst>
                <a:path w="6272" h="6272" extrusionOk="0">
                  <a:moveTo>
                    <a:pt x="1969" y="1"/>
                  </a:moveTo>
                  <a:lnTo>
                    <a:pt x="1969" y="3136"/>
                  </a:lnTo>
                  <a:lnTo>
                    <a:pt x="1" y="3136"/>
                  </a:lnTo>
                  <a:lnTo>
                    <a:pt x="3136" y="6272"/>
                  </a:lnTo>
                  <a:lnTo>
                    <a:pt x="6272" y="3136"/>
                  </a:lnTo>
                  <a:lnTo>
                    <a:pt x="4304" y="3136"/>
                  </a:lnTo>
                  <a:lnTo>
                    <a:pt x="430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7569075" y="4632775"/>
              <a:ext cx="131775" cy="131775"/>
            </a:xfrm>
            <a:custGeom>
              <a:avLst/>
              <a:gdLst/>
              <a:ahLst/>
              <a:cxnLst/>
              <a:rect l="l" t="t" r="r" b="b"/>
              <a:pathLst>
                <a:path w="5271" h="5271" extrusionOk="0">
                  <a:moveTo>
                    <a:pt x="2635" y="401"/>
                  </a:moveTo>
                  <a:cubicBezTo>
                    <a:pt x="3202" y="401"/>
                    <a:pt x="3736" y="601"/>
                    <a:pt x="4136" y="968"/>
                  </a:cubicBezTo>
                  <a:cubicBezTo>
                    <a:pt x="4070" y="1034"/>
                    <a:pt x="3736" y="1468"/>
                    <a:pt x="2936" y="1768"/>
                  </a:cubicBezTo>
                  <a:cubicBezTo>
                    <a:pt x="2569" y="1101"/>
                    <a:pt x="2168" y="534"/>
                    <a:pt x="2102" y="467"/>
                  </a:cubicBezTo>
                  <a:cubicBezTo>
                    <a:pt x="2268" y="434"/>
                    <a:pt x="2435" y="401"/>
                    <a:pt x="2635" y="401"/>
                  </a:cubicBezTo>
                  <a:close/>
                  <a:moveTo>
                    <a:pt x="1668" y="601"/>
                  </a:moveTo>
                  <a:cubicBezTo>
                    <a:pt x="1735" y="701"/>
                    <a:pt x="2135" y="1234"/>
                    <a:pt x="2502" y="1902"/>
                  </a:cubicBezTo>
                  <a:cubicBezTo>
                    <a:pt x="1468" y="2202"/>
                    <a:pt x="534" y="2202"/>
                    <a:pt x="434" y="2202"/>
                  </a:cubicBezTo>
                  <a:cubicBezTo>
                    <a:pt x="567" y="1501"/>
                    <a:pt x="1034" y="901"/>
                    <a:pt x="1668" y="601"/>
                  </a:cubicBezTo>
                  <a:close/>
                  <a:moveTo>
                    <a:pt x="4370" y="1234"/>
                  </a:moveTo>
                  <a:cubicBezTo>
                    <a:pt x="4670" y="1601"/>
                    <a:pt x="4870" y="2102"/>
                    <a:pt x="4870" y="2635"/>
                  </a:cubicBezTo>
                  <a:cubicBezTo>
                    <a:pt x="4817" y="2609"/>
                    <a:pt x="4331" y="2517"/>
                    <a:pt x="3743" y="2517"/>
                  </a:cubicBezTo>
                  <a:cubicBezTo>
                    <a:pt x="3601" y="2517"/>
                    <a:pt x="3452" y="2522"/>
                    <a:pt x="3302" y="2535"/>
                  </a:cubicBezTo>
                  <a:cubicBezTo>
                    <a:pt x="3302" y="2502"/>
                    <a:pt x="3269" y="2469"/>
                    <a:pt x="3269" y="2435"/>
                  </a:cubicBezTo>
                  <a:cubicBezTo>
                    <a:pt x="3236" y="2335"/>
                    <a:pt x="3169" y="2202"/>
                    <a:pt x="3102" y="2102"/>
                  </a:cubicBezTo>
                  <a:cubicBezTo>
                    <a:pt x="3936" y="1768"/>
                    <a:pt x="4337" y="1301"/>
                    <a:pt x="4370" y="1234"/>
                  </a:cubicBezTo>
                  <a:close/>
                  <a:moveTo>
                    <a:pt x="2702" y="2269"/>
                  </a:moveTo>
                  <a:cubicBezTo>
                    <a:pt x="2769" y="2369"/>
                    <a:pt x="2835" y="2502"/>
                    <a:pt x="2869" y="2635"/>
                  </a:cubicBezTo>
                  <a:lnTo>
                    <a:pt x="2802" y="2669"/>
                  </a:lnTo>
                  <a:cubicBezTo>
                    <a:pt x="1635" y="3036"/>
                    <a:pt x="1001" y="4070"/>
                    <a:pt x="967" y="4137"/>
                  </a:cubicBezTo>
                  <a:cubicBezTo>
                    <a:pt x="601" y="3736"/>
                    <a:pt x="400" y="3236"/>
                    <a:pt x="400" y="2635"/>
                  </a:cubicBezTo>
                  <a:lnTo>
                    <a:pt x="400" y="2569"/>
                  </a:lnTo>
                  <a:cubicBezTo>
                    <a:pt x="417" y="2569"/>
                    <a:pt x="461" y="2570"/>
                    <a:pt x="527" y="2570"/>
                  </a:cubicBezTo>
                  <a:cubicBezTo>
                    <a:pt x="858" y="2570"/>
                    <a:pt x="1757" y="2547"/>
                    <a:pt x="2702" y="2269"/>
                  </a:cubicBezTo>
                  <a:close/>
                  <a:moveTo>
                    <a:pt x="3908" y="2871"/>
                  </a:moveTo>
                  <a:cubicBezTo>
                    <a:pt x="4414" y="2871"/>
                    <a:pt x="4785" y="2977"/>
                    <a:pt x="4837" y="3002"/>
                  </a:cubicBezTo>
                  <a:cubicBezTo>
                    <a:pt x="4737" y="3636"/>
                    <a:pt x="4403" y="4170"/>
                    <a:pt x="3903" y="4503"/>
                  </a:cubicBezTo>
                  <a:cubicBezTo>
                    <a:pt x="3870" y="4370"/>
                    <a:pt x="3736" y="3703"/>
                    <a:pt x="3436" y="2902"/>
                  </a:cubicBezTo>
                  <a:cubicBezTo>
                    <a:pt x="3602" y="2880"/>
                    <a:pt x="3760" y="2871"/>
                    <a:pt x="3908" y="2871"/>
                  </a:cubicBezTo>
                  <a:close/>
                  <a:moveTo>
                    <a:pt x="3036" y="3002"/>
                  </a:moveTo>
                  <a:cubicBezTo>
                    <a:pt x="3336" y="3836"/>
                    <a:pt x="3469" y="4503"/>
                    <a:pt x="3503" y="4704"/>
                  </a:cubicBezTo>
                  <a:cubicBezTo>
                    <a:pt x="3236" y="4837"/>
                    <a:pt x="2936" y="4904"/>
                    <a:pt x="2635" y="4904"/>
                  </a:cubicBezTo>
                  <a:cubicBezTo>
                    <a:pt x="2102" y="4904"/>
                    <a:pt x="1635" y="4704"/>
                    <a:pt x="1234" y="4403"/>
                  </a:cubicBezTo>
                  <a:cubicBezTo>
                    <a:pt x="1301" y="4337"/>
                    <a:pt x="1735" y="3469"/>
                    <a:pt x="3002" y="3002"/>
                  </a:cubicBezTo>
                  <a:close/>
                  <a:moveTo>
                    <a:pt x="2635" y="0"/>
                  </a:moveTo>
                  <a:cubicBezTo>
                    <a:pt x="1168" y="0"/>
                    <a:pt x="0" y="1201"/>
                    <a:pt x="0" y="2635"/>
                  </a:cubicBezTo>
                  <a:cubicBezTo>
                    <a:pt x="0" y="4103"/>
                    <a:pt x="1168" y="5271"/>
                    <a:pt x="2635" y="5271"/>
                  </a:cubicBezTo>
                  <a:cubicBezTo>
                    <a:pt x="4070" y="5271"/>
                    <a:pt x="5271" y="4103"/>
                    <a:pt x="5271" y="2635"/>
                  </a:cubicBezTo>
                  <a:cubicBezTo>
                    <a:pt x="5271" y="1201"/>
                    <a:pt x="4070" y="0"/>
                    <a:pt x="2635"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7438150" y="4831250"/>
              <a:ext cx="125100" cy="110100"/>
            </a:xfrm>
            <a:custGeom>
              <a:avLst/>
              <a:gdLst/>
              <a:ahLst/>
              <a:cxnLst/>
              <a:rect l="l" t="t" r="r" b="b"/>
              <a:pathLst>
                <a:path w="5004" h="4404" extrusionOk="0">
                  <a:moveTo>
                    <a:pt x="3936" y="334"/>
                  </a:moveTo>
                  <a:lnTo>
                    <a:pt x="4236" y="634"/>
                  </a:lnTo>
                  <a:lnTo>
                    <a:pt x="734" y="634"/>
                  </a:lnTo>
                  <a:lnTo>
                    <a:pt x="1067" y="334"/>
                  </a:lnTo>
                  <a:close/>
                  <a:moveTo>
                    <a:pt x="2502" y="1568"/>
                  </a:moveTo>
                  <a:lnTo>
                    <a:pt x="4070" y="2836"/>
                  </a:lnTo>
                  <a:lnTo>
                    <a:pt x="3136" y="2836"/>
                  </a:lnTo>
                  <a:lnTo>
                    <a:pt x="3136" y="3770"/>
                  </a:lnTo>
                  <a:lnTo>
                    <a:pt x="1868" y="3770"/>
                  </a:lnTo>
                  <a:lnTo>
                    <a:pt x="1868" y="2836"/>
                  </a:lnTo>
                  <a:lnTo>
                    <a:pt x="934" y="2836"/>
                  </a:lnTo>
                  <a:lnTo>
                    <a:pt x="2502" y="1568"/>
                  </a:lnTo>
                  <a:close/>
                  <a:moveTo>
                    <a:pt x="934" y="0"/>
                  </a:moveTo>
                  <a:lnTo>
                    <a:pt x="0" y="934"/>
                  </a:lnTo>
                  <a:lnTo>
                    <a:pt x="0" y="4237"/>
                  </a:lnTo>
                  <a:cubicBezTo>
                    <a:pt x="0" y="4337"/>
                    <a:pt x="67" y="4403"/>
                    <a:pt x="167" y="4403"/>
                  </a:cubicBezTo>
                  <a:lnTo>
                    <a:pt x="4870" y="4403"/>
                  </a:lnTo>
                  <a:cubicBezTo>
                    <a:pt x="4937" y="4403"/>
                    <a:pt x="5004" y="4337"/>
                    <a:pt x="5004" y="4237"/>
                  </a:cubicBezTo>
                  <a:lnTo>
                    <a:pt x="5004" y="934"/>
                  </a:lnTo>
                  <a:lnTo>
                    <a:pt x="4070"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7170450" y="5043900"/>
              <a:ext cx="200175" cy="174975"/>
            </a:xfrm>
            <a:custGeom>
              <a:avLst/>
              <a:gdLst/>
              <a:ahLst/>
              <a:cxnLst/>
              <a:rect l="l" t="t" r="r" b="b"/>
              <a:pathLst>
                <a:path w="8007" h="6999" extrusionOk="0">
                  <a:moveTo>
                    <a:pt x="6739" y="1935"/>
                  </a:moveTo>
                  <a:cubicBezTo>
                    <a:pt x="6739" y="1935"/>
                    <a:pt x="6705" y="1935"/>
                    <a:pt x="6672" y="1968"/>
                  </a:cubicBezTo>
                  <a:cubicBezTo>
                    <a:pt x="6638" y="2002"/>
                    <a:pt x="6605" y="2068"/>
                    <a:pt x="6572" y="2169"/>
                  </a:cubicBezTo>
                  <a:cubicBezTo>
                    <a:pt x="6505" y="2335"/>
                    <a:pt x="6472" y="2602"/>
                    <a:pt x="6472" y="2869"/>
                  </a:cubicBezTo>
                  <a:cubicBezTo>
                    <a:pt x="6472" y="3136"/>
                    <a:pt x="6505" y="3369"/>
                    <a:pt x="6572" y="3536"/>
                  </a:cubicBezTo>
                  <a:cubicBezTo>
                    <a:pt x="6605" y="3636"/>
                    <a:pt x="6638" y="3703"/>
                    <a:pt x="6672" y="3736"/>
                  </a:cubicBezTo>
                  <a:cubicBezTo>
                    <a:pt x="6705" y="3770"/>
                    <a:pt x="6739" y="3803"/>
                    <a:pt x="6739" y="3803"/>
                  </a:cubicBezTo>
                  <a:cubicBezTo>
                    <a:pt x="6772" y="3803"/>
                    <a:pt x="6805" y="3770"/>
                    <a:pt x="6839" y="3736"/>
                  </a:cubicBezTo>
                  <a:cubicBezTo>
                    <a:pt x="6872" y="3703"/>
                    <a:pt x="6905" y="3636"/>
                    <a:pt x="6939" y="3536"/>
                  </a:cubicBezTo>
                  <a:cubicBezTo>
                    <a:pt x="7005" y="3369"/>
                    <a:pt x="7039" y="3136"/>
                    <a:pt x="7039" y="2869"/>
                  </a:cubicBezTo>
                  <a:cubicBezTo>
                    <a:pt x="7039" y="2602"/>
                    <a:pt x="7005" y="2335"/>
                    <a:pt x="6939" y="2169"/>
                  </a:cubicBezTo>
                  <a:cubicBezTo>
                    <a:pt x="6905" y="2068"/>
                    <a:pt x="6872" y="2002"/>
                    <a:pt x="6839" y="1968"/>
                  </a:cubicBezTo>
                  <a:cubicBezTo>
                    <a:pt x="6805" y="1935"/>
                    <a:pt x="6772" y="1935"/>
                    <a:pt x="6739" y="1935"/>
                  </a:cubicBezTo>
                  <a:close/>
                  <a:moveTo>
                    <a:pt x="2069" y="1702"/>
                  </a:moveTo>
                  <a:lnTo>
                    <a:pt x="2069" y="1702"/>
                  </a:lnTo>
                  <a:cubicBezTo>
                    <a:pt x="1668" y="1735"/>
                    <a:pt x="1368" y="1768"/>
                    <a:pt x="968" y="1768"/>
                  </a:cubicBezTo>
                  <a:lnTo>
                    <a:pt x="434" y="1768"/>
                  </a:lnTo>
                  <a:lnTo>
                    <a:pt x="0" y="2502"/>
                  </a:lnTo>
                  <a:lnTo>
                    <a:pt x="0" y="3203"/>
                  </a:lnTo>
                  <a:lnTo>
                    <a:pt x="434" y="3937"/>
                  </a:lnTo>
                  <a:lnTo>
                    <a:pt x="968" y="3937"/>
                  </a:lnTo>
                  <a:cubicBezTo>
                    <a:pt x="1368" y="3937"/>
                    <a:pt x="1668" y="3970"/>
                    <a:pt x="2069" y="4003"/>
                  </a:cubicBezTo>
                  <a:cubicBezTo>
                    <a:pt x="2002" y="3670"/>
                    <a:pt x="1968" y="3269"/>
                    <a:pt x="1968" y="2869"/>
                  </a:cubicBezTo>
                  <a:cubicBezTo>
                    <a:pt x="1968" y="2469"/>
                    <a:pt x="2002" y="2068"/>
                    <a:pt x="2069" y="1702"/>
                  </a:cubicBezTo>
                  <a:close/>
                  <a:moveTo>
                    <a:pt x="6739" y="434"/>
                  </a:moveTo>
                  <a:cubicBezTo>
                    <a:pt x="6839" y="434"/>
                    <a:pt x="6905" y="501"/>
                    <a:pt x="6939" y="567"/>
                  </a:cubicBezTo>
                  <a:cubicBezTo>
                    <a:pt x="7039" y="667"/>
                    <a:pt x="7139" y="834"/>
                    <a:pt x="7239" y="1068"/>
                  </a:cubicBezTo>
                  <a:cubicBezTo>
                    <a:pt x="7406" y="1535"/>
                    <a:pt x="7506" y="2169"/>
                    <a:pt x="7506" y="2869"/>
                  </a:cubicBezTo>
                  <a:cubicBezTo>
                    <a:pt x="7506" y="3536"/>
                    <a:pt x="7406" y="4170"/>
                    <a:pt x="7239" y="4670"/>
                  </a:cubicBezTo>
                  <a:cubicBezTo>
                    <a:pt x="7139" y="4871"/>
                    <a:pt x="7039" y="5037"/>
                    <a:pt x="6939" y="5171"/>
                  </a:cubicBezTo>
                  <a:cubicBezTo>
                    <a:pt x="6905" y="5204"/>
                    <a:pt x="6839" y="5271"/>
                    <a:pt x="6739" y="5271"/>
                  </a:cubicBezTo>
                  <a:cubicBezTo>
                    <a:pt x="6672" y="5271"/>
                    <a:pt x="6605" y="5204"/>
                    <a:pt x="6572" y="5171"/>
                  </a:cubicBezTo>
                  <a:cubicBezTo>
                    <a:pt x="6472" y="5037"/>
                    <a:pt x="6372" y="4871"/>
                    <a:pt x="6272" y="4670"/>
                  </a:cubicBezTo>
                  <a:cubicBezTo>
                    <a:pt x="6105" y="4170"/>
                    <a:pt x="6005" y="3536"/>
                    <a:pt x="6005" y="2869"/>
                  </a:cubicBezTo>
                  <a:cubicBezTo>
                    <a:pt x="6005" y="2169"/>
                    <a:pt x="6105" y="1535"/>
                    <a:pt x="6272" y="1068"/>
                  </a:cubicBezTo>
                  <a:cubicBezTo>
                    <a:pt x="6372" y="834"/>
                    <a:pt x="6472" y="667"/>
                    <a:pt x="6572" y="567"/>
                  </a:cubicBezTo>
                  <a:cubicBezTo>
                    <a:pt x="6605" y="501"/>
                    <a:pt x="6672" y="434"/>
                    <a:pt x="6739" y="434"/>
                  </a:cubicBezTo>
                  <a:close/>
                  <a:moveTo>
                    <a:pt x="6338" y="0"/>
                  </a:moveTo>
                  <a:cubicBezTo>
                    <a:pt x="6338" y="0"/>
                    <a:pt x="4804" y="1134"/>
                    <a:pt x="2636" y="1601"/>
                  </a:cubicBezTo>
                  <a:cubicBezTo>
                    <a:pt x="2569" y="1968"/>
                    <a:pt x="2502" y="2369"/>
                    <a:pt x="2502" y="2869"/>
                  </a:cubicBezTo>
                  <a:cubicBezTo>
                    <a:pt x="2502" y="3336"/>
                    <a:pt x="2569" y="3770"/>
                    <a:pt x="2636" y="4137"/>
                  </a:cubicBezTo>
                  <a:cubicBezTo>
                    <a:pt x="4804" y="4570"/>
                    <a:pt x="6338" y="5704"/>
                    <a:pt x="6338" y="5704"/>
                  </a:cubicBezTo>
                  <a:lnTo>
                    <a:pt x="6972" y="5704"/>
                  </a:lnTo>
                  <a:cubicBezTo>
                    <a:pt x="7539" y="5704"/>
                    <a:pt x="8006" y="4437"/>
                    <a:pt x="8006" y="2869"/>
                  </a:cubicBezTo>
                  <a:cubicBezTo>
                    <a:pt x="8006" y="1301"/>
                    <a:pt x="7539" y="0"/>
                    <a:pt x="6972" y="0"/>
                  </a:cubicBezTo>
                  <a:close/>
                  <a:moveTo>
                    <a:pt x="1868" y="4337"/>
                  </a:moveTo>
                  <a:lnTo>
                    <a:pt x="2502" y="6839"/>
                  </a:lnTo>
                  <a:cubicBezTo>
                    <a:pt x="2527" y="6936"/>
                    <a:pt x="2605" y="6998"/>
                    <a:pt x="2697" y="6998"/>
                  </a:cubicBezTo>
                  <a:cubicBezTo>
                    <a:pt x="2731" y="6998"/>
                    <a:pt x="2767" y="6990"/>
                    <a:pt x="2802" y="6972"/>
                  </a:cubicBezTo>
                  <a:lnTo>
                    <a:pt x="3736" y="6605"/>
                  </a:lnTo>
                  <a:cubicBezTo>
                    <a:pt x="3836" y="6572"/>
                    <a:pt x="3903" y="6438"/>
                    <a:pt x="3836" y="6305"/>
                  </a:cubicBezTo>
                  <a:lnTo>
                    <a:pt x="2869" y="4537"/>
                  </a:lnTo>
                  <a:lnTo>
                    <a:pt x="1868" y="4337"/>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7517350" y="4772025"/>
              <a:ext cx="105100" cy="40900"/>
            </a:xfrm>
            <a:custGeom>
              <a:avLst/>
              <a:gdLst/>
              <a:ahLst/>
              <a:cxnLst/>
              <a:rect l="l" t="t" r="r" b="b"/>
              <a:pathLst>
                <a:path w="4204" h="1636" extrusionOk="0">
                  <a:moveTo>
                    <a:pt x="802" y="1"/>
                  </a:moveTo>
                  <a:cubicBezTo>
                    <a:pt x="368" y="1"/>
                    <a:pt x="1" y="368"/>
                    <a:pt x="1" y="801"/>
                  </a:cubicBezTo>
                  <a:lnTo>
                    <a:pt x="1" y="835"/>
                  </a:lnTo>
                  <a:cubicBezTo>
                    <a:pt x="1" y="1268"/>
                    <a:pt x="368" y="1635"/>
                    <a:pt x="802" y="1635"/>
                  </a:cubicBezTo>
                  <a:lnTo>
                    <a:pt x="1836" y="1635"/>
                  </a:lnTo>
                  <a:cubicBezTo>
                    <a:pt x="2303" y="1635"/>
                    <a:pt x="2670" y="1268"/>
                    <a:pt x="2670" y="835"/>
                  </a:cubicBezTo>
                  <a:lnTo>
                    <a:pt x="2670" y="801"/>
                  </a:lnTo>
                  <a:cubicBezTo>
                    <a:pt x="2670" y="768"/>
                    <a:pt x="2670" y="735"/>
                    <a:pt x="2670" y="701"/>
                  </a:cubicBezTo>
                  <a:lnTo>
                    <a:pt x="2303" y="701"/>
                  </a:lnTo>
                  <a:cubicBezTo>
                    <a:pt x="2303" y="735"/>
                    <a:pt x="2303" y="768"/>
                    <a:pt x="2303" y="801"/>
                  </a:cubicBezTo>
                  <a:lnTo>
                    <a:pt x="2303" y="835"/>
                  </a:lnTo>
                  <a:cubicBezTo>
                    <a:pt x="2303" y="1068"/>
                    <a:pt x="2102" y="1268"/>
                    <a:pt x="1869" y="1268"/>
                  </a:cubicBezTo>
                  <a:lnTo>
                    <a:pt x="835" y="1268"/>
                  </a:lnTo>
                  <a:cubicBezTo>
                    <a:pt x="568" y="1268"/>
                    <a:pt x="368" y="1068"/>
                    <a:pt x="368" y="835"/>
                  </a:cubicBezTo>
                  <a:lnTo>
                    <a:pt x="368" y="801"/>
                  </a:lnTo>
                  <a:cubicBezTo>
                    <a:pt x="368" y="568"/>
                    <a:pt x="568" y="368"/>
                    <a:pt x="835" y="368"/>
                  </a:cubicBezTo>
                  <a:lnTo>
                    <a:pt x="1302" y="368"/>
                  </a:lnTo>
                  <a:cubicBezTo>
                    <a:pt x="1335" y="234"/>
                    <a:pt x="1435" y="101"/>
                    <a:pt x="1535" y="1"/>
                  </a:cubicBezTo>
                  <a:close/>
                  <a:moveTo>
                    <a:pt x="2336" y="1"/>
                  </a:moveTo>
                  <a:cubicBezTo>
                    <a:pt x="1902" y="1"/>
                    <a:pt x="1535" y="368"/>
                    <a:pt x="1535" y="801"/>
                  </a:cubicBezTo>
                  <a:lnTo>
                    <a:pt x="1535" y="835"/>
                  </a:lnTo>
                  <a:cubicBezTo>
                    <a:pt x="1535" y="868"/>
                    <a:pt x="1535" y="902"/>
                    <a:pt x="1535" y="935"/>
                  </a:cubicBezTo>
                  <a:lnTo>
                    <a:pt x="1902" y="935"/>
                  </a:lnTo>
                  <a:cubicBezTo>
                    <a:pt x="1902" y="902"/>
                    <a:pt x="1902" y="868"/>
                    <a:pt x="1902" y="835"/>
                  </a:cubicBezTo>
                  <a:lnTo>
                    <a:pt x="1902" y="801"/>
                  </a:lnTo>
                  <a:cubicBezTo>
                    <a:pt x="1902" y="568"/>
                    <a:pt x="2102" y="368"/>
                    <a:pt x="2336" y="368"/>
                  </a:cubicBezTo>
                  <a:lnTo>
                    <a:pt x="3370" y="368"/>
                  </a:lnTo>
                  <a:cubicBezTo>
                    <a:pt x="3637" y="368"/>
                    <a:pt x="3837" y="568"/>
                    <a:pt x="3837" y="801"/>
                  </a:cubicBezTo>
                  <a:lnTo>
                    <a:pt x="3837" y="835"/>
                  </a:lnTo>
                  <a:cubicBezTo>
                    <a:pt x="3837" y="1068"/>
                    <a:pt x="3637" y="1268"/>
                    <a:pt x="3370" y="1268"/>
                  </a:cubicBezTo>
                  <a:lnTo>
                    <a:pt x="2903" y="1268"/>
                  </a:lnTo>
                  <a:cubicBezTo>
                    <a:pt x="2870" y="1402"/>
                    <a:pt x="2770" y="1535"/>
                    <a:pt x="2670" y="1635"/>
                  </a:cubicBezTo>
                  <a:lnTo>
                    <a:pt x="3370" y="1635"/>
                  </a:lnTo>
                  <a:cubicBezTo>
                    <a:pt x="3837" y="1635"/>
                    <a:pt x="4204" y="1268"/>
                    <a:pt x="4204" y="835"/>
                  </a:cubicBezTo>
                  <a:lnTo>
                    <a:pt x="4204" y="801"/>
                  </a:lnTo>
                  <a:cubicBezTo>
                    <a:pt x="4204" y="368"/>
                    <a:pt x="3837" y="1"/>
                    <a:pt x="33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7616600" y="4316700"/>
              <a:ext cx="113425" cy="112600"/>
            </a:xfrm>
            <a:custGeom>
              <a:avLst/>
              <a:gdLst/>
              <a:ahLst/>
              <a:cxnLst/>
              <a:rect l="l" t="t" r="r" b="b"/>
              <a:pathLst>
                <a:path w="4537" h="4504" extrusionOk="0">
                  <a:moveTo>
                    <a:pt x="2202" y="835"/>
                  </a:moveTo>
                  <a:lnTo>
                    <a:pt x="2102" y="2836"/>
                  </a:lnTo>
                  <a:cubicBezTo>
                    <a:pt x="2035" y="2836"/>
                    <a:pt x="2002" y="2903"/>
                    <a:pt x="2002" y="2970"/>
                  </a:cubicBezTo>
                  <a:lnTo>
                    <a:pt x="2002" y="3237"/>
                  </a:lnTo>
                  <a:cubicBezTo>
                    <a:pt x="2002" y="3337"/>
                    <a:pt x="2035" y="3403"/>
                    <a:pt x="2135" y="3403"/>
                  </a:cubicBezTo>
                  <a:lnTo>
                    <a:pt x="2402" y="3403"/>
                  </a:lnTo>
                  <a:cubicBezTo>
                    <a:pt x="2502" y="3403"/>
                    <a:pt x="2536" y="3337"/>
                    <a:pt x="2536" y="3237"/>
                  </a:cubicBezTo>
                  <a:lnTo>
                    <a:pt x="2536" y="2970"/>
                  </a:lnTo>
                  <a:cubicBezTo>
                    <a:pt x="2536" y="2903"/>
                    <a:pt x="2502" y="2836"/>
                    <a:pt x="2436" y="2836"/>
                  </a:cubicBezTo>
                  <a:lnTo>
                    <a:pt x="2335" y="835"/>
                  </a:lnTo>
                  <a:close/>
                  <a:moveTo>
                    <a:pt x="2269" y="568"/>
                  </a:moveTo>
                  <a:cubicBezTo>
                    <a:pt x="2736" y="568"/>
                    <a:pt x="3136" y="735"/>
                    <a:pt x="3470" y="1068"/>
                  </a:cubicBezTo>
                  <a:cubicBezTo>
                    <a:pt x="3736" y="1335"/>
                    <a:pt x="3903" y="1669"/>
                    <a:pt x="3937" y="2036"/>
                  </a:cubicBezTo>
                  <a:cubicBezTo>
                    <a:pt x="3470" y="2236"/>
                    <a:pt x="3103" y="2703"/>
                    <a:pt x="3103" y="3237"/>
                  </a:cubicBezTo>
                  <a:cubicBezTo>
                    <a:pt x="3103" y="3403"/>
                    <a:pt x="3136" y="3537"/>
                    <a:pt x="3203" y="3670"/>
                  </a:cubicBezTo>
                  <a:cubicBezTo>
                    <a:pt x="2903" y="3870"/>
                    <a:pt x="2602" y="3937"/>
                    <a:pt x="2269" y="3937"/>
                  </a:cubicBezTo>
                  <a:cubicBezTo>
                    <a:pt x="1935" y="3937"/>
                    <a:pt x="1602" y="3870"/>
                    <a:pt x="1335" y="3670"/>
                  </a:cubicBezTo>
                  <a:cubicBezTo>
                    <a:pt x="1401" y="3537"/>
                    <a:pt x="1435" y="3403"/>
                    <a:pt x="1435" y="3237"/>
                  </a:cubicBezTo>
                  <a:cubicBezTo>
                    <a:pt x="1435" y="2703"/>
                    <a:pt x="1068" y="2236"/>
                    <a:pt x="601" y="2036"/>
                  </a:cubicBezTo>
                  <a:cubicBezTo>
                    <a:pt x="634" y="1669"/>
                    <a:pt x="801" y="1335"/>
                    <a:pt x="1068" y="1068"/>
                  </a:cubicBezTo>
                  <a:cubicBezTo>
                    <a:pt x="1401" y="735"/>
                    <a:pt x="1802" y="568"/>
                    <a:pt x="2269" y="568"/>
                  </a:cubicBezTo>
                  <a:close/>
                  <a:moveTo>
                    <a:pt x="2269" y="1"/>
                  </a:moveTo>
                  <a:cubicBezTo>
                    <a:pt x="1035" y="1"/>
                    <a:pt x="0" y="1002"/>
                    <a:pt x="0" y="2269"/>
                  </a:cubicBezTo>
                  <a:cubicBezTo>
                    <a:pt x="0" y="3503"/>
                    <a:pt x="1035" y="4504"/>
                    <a:pt x="2269" y="4504"/>
                  </a:cubicBezTo>
                  <a:cubicBezTo>
                    <a:pt x="3503" y="4504"/>
                    <a:pt x="4537" y="3503"/>
                    <a:pt x="4537" y="2269"/>
                  </a:cubicBezTo>
                  <a:cubicBezTo>
                    <a:pt x="4537" y="1002"/>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7600750" y="4441800"/>
              <a:ext cx="100100" cy="79250"/>
            </a:xfrm>
            <a:custGeom>
              <a:avLst/>
              <a:gdLst/>
              <a:ahLst/>
              <a:cxnLst/>
              <a:rect l="l" t="t" r="r" b="b"/>
              <a:pathLst>
                <a:path w="4004" h="3170" extrusionOk="0">
                  <a:moveTo>
                    <a:pt x="3236" y="401"/>
                  </a:moveTo>
                  <a:lnTo>
                    <a:pt x="3570" y="768"/>
                  </a:lnTo>
                  <a:lnTo>
                    <a:pt x="1535" y="2736"/>
                  </a:lnTo>
                  <a:lnTo>
                    <a:pt x="401" y="1635"/>
                  </a:lnTo>
                  <a:lnTo>
                    <a:pt x="768" y="1301"/>
                  </a:lnTo>
                  <a:lnTo>
                    <a:pt x="1535" y="2069"/>
                  </a:lnTo>
                  <a:lnTo>
                    <a:pt x="3236" y="401"/>
                  </a:lnTo>
                  <a:close/>
                  <a:moveTo>
                    <a:pt x="3236" y="0"/>
                  </a:moveTo>
                  <a:lnTo>
                    <a:pt x="1535" y="1635"/>
                  </a:lnTo>
                  <a:lnTo>
                    <a:pt x="768" y="868"/>
                  </a:lnTo>
                  <a:lnTo>
                    <a:pt x="1" y="1635"/>
                  </a:lnTo>
                  <a:lnTo>
                    <a:pt x="1535" y="3169"/>
                  </a:lnTo>
                  <a:lnTo>
                    <a:pt x="4004" y="768"/>
                  </a:lnTo>
                  <a:lnTo>
                    <a:pt x="32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7432300" y="4598575"/>
              <a:ext cx="117600" cy="156800"/>
            </a:xfrm>
            <a:custGeom>
              <a:avLst/>
              <a:gdLst/>
              <a:ahLst/>
              <a:cxnLst/>
              <a:rect l="l" t="t" r="r" b="b"/>
              <a:pathLst>
                <a:path w="4704" h="6272" extrusionOk="0">
                  <a:moveTo>
                    <a:pt x="2736" y="368"/>
                  </a:moveTo>
                  <a:lnTo>
                    <a:pt x="2736" y="768"/>
                  </a:lnTo>
                  <a:lnTo>
                    <a:pt x="1935" y="768"/>
                  </a:lnTo>
                  <a:lnTo>
                    <a:pt x="1935" y="368"/>
                  </a:lnTo>
                  <a:close/>
                  <a:moveTo>
                    <a:pt x="1935" y="1"/>
                  </a:moveTo>
                  <a:cubicBezTo>
                    <a:pt x="1735" y="1"/>
                    <a:pt x="1568" y="167"/>
                    <a:pt x="1568" y="368"/>
                  </a:cubicBezTo>
                  <a:lnTo>
                    <a:pt x="1568" y="768"/>
                  </a:lnTo>
                  <a:lnTo>
                    <a:pt x="768" y="768"/>
                  </a:lnTo>
                  <a:lnTo>
                    <a:pt x="768" y="1568"/>
                  </a:lnTo>
                  <a:lnTo>
                    <a:pt x="3903" y="1568"/>
                  </a:lnTo>
                  <a:lnTo>
                    <a:pt x="3903" y="768"/>
                  </a:lnTo>
                  <a:lnTo>
                    <a:pt x="3136" y="768"/>
                  </a:lnTo>
                  <a:lnTo>
                    <a:pt x="3136" y="368"/>
                  </a:lnTo>
                  <a:cubicBezTo>
                    <a:pt x="3136" y="167"/>
                    <a:pt x="2936" y="1"/>
                    <a:pt x="2736" y="1"/>
                  </a:cubicBezTo>
                  <a:close/>
                  <a:moveTo>
                    <a:pt x="4304" y="4704"/>
                  </a:moveTo>
                  <a:lnTo>
                    <a:pt x="3136" y="5871"/>
                  </a:lnTo>
                  <a:lnTo>
                    <a:pt x="3136" y="4704"/>
                  </a:lnTo>
                  <a:close/>
                  <a:moveTo>
                    <a:pt x="201" y="768"/>
                  </a:moveTo>
                  <a:cubicBezTo>
                    <a:pt x="67" y="768"/>
                    <a:pt x="1" y="868"/>
                    <a:pt x="1" y="968"/>
                  </a:cubicBezTo>
                  <a:lnTo>
                    <a:pt x="1" y="6072"/>
                  </a:lnTo>
                  <a:cubicBezTo>
                    <a:pt x="1" y="6172"/>
                    <a:pt x="67" y="6272"/>
                    <a:pt x="201" y="6272"/>
                  </a:cubicBezTo>
                  <a:lnTo>
                    <a:pt x="3270" y="6272"/>
                  </a:lnTo>
                  <a:lnTo>
                    <a:pt x="4704" y="4837"/>
                  </a:lnTo>
                  <a:lnTo>
                    <a:pt x="4704" y="968"/>
                  </a:lnTo>
                  <a:cubicBezTo>
                    <a:pt x="4704" y="868"/>
                    <a:pt x="4604" y="768"/>
                    <a:pt x="4504" y="768"/>
                  </a:cubicBezTo>
                  <a:lnTo>
                    <a:pt x="4103" y="768"/>
                  </a:lnTo>
                  <a:lnTo>
                    <a:pt x="4103" y="1168"/>
                  </a:lnTo>
                  <a:lnTo>
                    <a:pt x="4304" y="1168"/>
                  </a:lnTo>
                  <a:lnTo>
                    <a:pt x="4304" y="4304"/>
                  </a:lnTo>
                  <a:lnTo>
                    <a:pt x="2736" y="4304"/>
                  </a:lnTo>
                  <a:lnTo>
                    <a:pt x="2736" y="5871"/>
                  </a:lnTo>
                  <a:lnTo>
                    <a:pt x="367" y="5871"/>
                  </a:lnTo>
                  <a:lnTo>
                    <a:pt x="367" y="1168"/>
                  </a:lnTo>
                  <a:lnTo>
                    <a:pt x="568" y="1168"/>
                  </a:lnTo>
                  <a:lnTo>
                    <a:pt x="568" y="7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7002000" y="4783700"/>
              <a:ext cx="401125" cy="226025"/>
            </a:xfrm>
            <a:custGeom>
              <a:avLst/>
              <a:gdLst/>
              <a:ahLst/>
              <a:cxnLst/>
              <a:rect l="l" t="t" r="r" b="b"/>
              <a:pathLst>
                <a:path w="16045" h="9041" extrusionOk="0">
                  <a:moveTo>
                    <a:pt x="10241" y="1"/>
                  </a:moveTo>
                  <a:cubicBezTo>
                    <a:pt x="9040" y="1"/>
                    <a:pt x="7973" y="535"/>
                    <a:pt x="7305" y="1402"/>
                  </a:cubicBezTo>
                  <a:cubicBezTo>
                    <a:pt x="6905" y="935"/>
                    <a:pt x="6305" y="601"/>
                    <a:pt x="5638" y="601"/>
                  </a:cubicBezTo>
                  <a:cubicBezTo>
                    <a:pt x="4470" y="601"/>
                    <a:pt x="3536" y="1535"/>
                    <a:pt x="3536" y="2703"/>
                  </a:cubicBezTo>
                  <a:cubicBezTo>
                    <a:pt x="3536" y="2803"/>
                    <a:pt x="3569" y="2903"/>
                    <a:pt x="3569" y="3003"/>
                  </a:cubicBezTo>
                  <a:cubicBezTo>
                    <a:pt x="3403" y="2970"/>
                    <a:pt x="3202" y="2936"/>
                    <a:pt x="3036" y="2936"/>
                  </a:cubicBezTo>
                  <a:cubicBezTo>
                    <a:pt x="1334" y="2936"/>
                    <a:pt x="0" y="4304"/>
                    <a:pt x="0" y="5972"/>
                  </a:cubicBezTo>
                  <a:cubicBezTo>
                    <a:pt x="0" y="7673"/>
                    <a:pt x="1334" y="9041"/>
                    <a:pt x="3036" y="9041"/>
                  </a:cubicBezTo>
                  <a:lnTo>
                    <a:pt x="13310" y="9041"/>
                  </a:lnTo>
                  <a:cubicBezTo>
                    <a:pt x="14844" y="9041"/>
                    <a:pt x="16045" y="7806"/>
                    <a:pt x="16045" y="6305"/>
                  </a:cubicBezTo>
                  <a:cubicBezTo>
                    <a:pt x="16045" y="5004"/>
                    <a:pt x="15178" y="3937"/>
                    <a:pt x="13977" y="3637"/>
                  </a:cubicBezTo>
                  <a:cubicBezTo>
                    <a:pt x="13910" y="1602"/>
                    <a:pt x="12276" y="1"/>
                    <a:pt x="1024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7427300" y="4196900"/>
              <a:ext cx="193500" cy="204900"/>
            </a:xfrm>
            <a:custGeom>
              <a:avLst/>
              <a:gdLst/>
              <a:ahLst/>
              <a:cxnLst/>
              <a:rect l="l" t="t" r="r" b="b"/>
              <a:pathLst>
                <a:path w="7740" h="8196" extrusionOk="0">
                  <a:moveTo>
                    <a:pt x="2570" y="0"/>
                  </a:moveTo>
                  <a:cubicBezTo>
                    <a:pt x="2358" y="0"/>
                    <a:pt x="2142" y="40"/>
                    <a:pt x="1935" y="123"/>
                  </a:cubicBezTo>
                  <a:cubicBezTo>
                    <a:pt x="1135" y="490"/>
                    <a:pt x="768" y="1457"/>
                    <a:pt x="1135" y="2291"/>
                  </a:cubicBezTo>
                  <a:cubicBezTo>
                    <a:pt x="1301" y="2725"/>
                    <a:pt x="1668" y="3058"/>
                    <a:pt x="2069" y="3192"/>
                  </a:cubicBezTo>
                  <a:cubicBezTo>
                    <a:pt x="2402" y="3325"/>
                    <a:pt x="2936" y="3659"/>
                    <a:pt x="3203" y="4026"/>
                  </a:cubicBezTo>
                  <a:cubicBezTo>
                    <a:pt x="2936" y="3992"/>
                    <a:pt x="2669" y="3926"/>
                    <a:pt x="2502" y="3859"/>
                  </a:cubicBezTo>
                  <a:cubicBezTo>
                    <a:pt x="2293" y="3772"/>
                    <a:pt x="2066" y="3721"/>
                    <a:pt x="1834" y="3721"/>
                  </a:cubicBezTo>
                  <a:cubicBezTo>
                    <a:pt x="1623" y="3721"/>
                    <a:pt x="1408" y="3763"/>
                    <a:pt x="1201" y="3859"/>
                  </a:cubicBezTo>
                  <a:cubicBezTo>
                    <a:pt x="367" y="4226"/>
                    <a:pt x="0" y="5193"/>
                    <a:pt x="367" y="6027"/>
                  </a:cubicBezTo>
                  <a:cubicBezTo>
                    <a:pt x="641" y="6650"/>
                    <a:pt x="1250" y="7031"/>
                    <a:pt x="1889" y="7031"/>
                  </a:cubicBezTo>
                  <a:cubicBezTo>
                    <a:pt x="2105" y="7031"/>
                    <a:pt x="2324" y="6987"/>
                    <a:pt x="2536" y="6894"/>
                  </a:cubicBezTo>
                  <a:cubicBezTo>
                    <a:pt x="2969" y="6728"/>
                    <a:pt x="3269" y="6361"/>
                    <a:pt x="3403" y="5960"/>
                  </a:cubicBezTo>
                  <a:cubicBezTo>
                    <a:pt x="3470" y="5760"/>
                    <a:pt x="3636" y="5527"/>
                    <a:pt x="3803" y="5260"/>
                  </a:cubicBezTo>
                  <a:lnTo>
                    <a:pt x="3803" y="5260"/>
                  </a:lnTo>
                  <a:cubicBezTo>
                    <a:pt x="4237" y="6361"/>
                    <a:pt x="4070" y="7361"/>
                    <a:pt x="3703" y="7895"/>
                  </a:cubicBezTo>
                  <a:lnTo>
                    <a:pt x="3803" y="8195"/>
                  </a:lnTo>
                  <a:lnTo>
                    <a:pt x="5204" y="7562"/>
                  </a:lnTo>
                  <a:lnTo>
                    <a:pt x="6605" y="6961"/>
                  </a:lnTo>
                  <a:lnTo>
                    <a:pt x="6472" y="6694"/>
                  </a:lnTo>
                  <a:cubicBezTo>
                    <a:pt x="5805" y="6594"/>
                    <a:pt x="4971" y="6027"/>
                    <a:pt x="4470" y="4960"/>
                  </a:cubicBezTo>
                  <a:lnTo>
                    <a:pt x="4470" y="4960"/>
                  </a:lnTo>
                  <a:cubicBezTo>
                    <a:pt x="4770" y="4993"/>
                    <a:pt x="5037" y="5060"/>
                    <a:pt x="5237" y="5160"/>
                  </a:cubicBezTo>
                  <a:cubicBezTo>
                    <a:pt x="5438" y="5243"/>
                    <a:pt x="5654" y="5285"/>
                    <a:pt x="5871" y="5285"/>
                  </a:cubicBezTo>
                  <a:cubicBezTo>
                    <a:pt x="6088" y="5285"/>
                    <a:pt x="6305" y="5243"/>
                    <a:pt x="6505" y="5160"/>
                  </a:cubicBezTo>
                  <a:cubicBezTo>
                    <a:pt x="7339" y="4793"/>
                    <a:pt x="7739" y="3826"/>
                    <a:pt x="7372" y="2958"/>
                  </a:cubicBezTo>
                  <a:cubicBezTo>
                    <a:pt x="7073" y="2335"/>
                    <a:pt x="6458" y="1954"/>
                    <a:pt x="5818" y="1954"/>
                  </a:cubicBezTo>
                  <a:cubicBezTo>
                    <a:pt x="5601" y="1954"/>
                    <a:pt x="5382" y="1998"/>
                    <a:pt x="5171" y="2091"/>
                  </a:cubicBezTo>
                  <a:cubicBezTo>
                    <a:pt x="4770" y="2291"/>
                    <a:pt x="4437" y="2625"/>
                    <a:pt x="4303" y="3058"/>
                  </a:cubicBezTo>
                  <a:cubicBezTo>
                    <a:pt x="4237" y="3225"/>
                    <a:pt x="4103" y="3459"/>
                    <a:pt x="3937" y="3692"/>
                  </a:cubicBezTo>
                  <a:cubicBezTo>
                    <a:pt x="3870" y="3258"/>
                    <a:pt x="3970" y="2625"/>
                    <a:pt x="4103" y="2291"/>
                  </a:cubicBezTo>
                  <a:cubicBezTo>
                    <a:pt x="4270" y="1891"/>
                    <a:pt x="4270" y="1424"/>
                    <a:pt x="4103" y="990"/>
                  </a:cubicBezTo>
                  <a:cubicBezTo>
                    <a:pt x="3827" y="363"/>
                    <a:pt x="3213" y="0"/>
                    <a:pt x="2570"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7313050" y="4694475"/>
              <a:ext cx="98425" cy="102600"/>
            </a:xfrm>
            <a:custGeom>
              <a:avLst/>
              <a:gdLst/>
              <a:ahLst/>
              <a:cxnLst/>
              <a:rect l="l" t="t" r="r" b="b"/>
              <a:pathLst>
                <a:path w="3937" h="4104" extrusionOk="0">
                  <a:moveTo>
                    <a:pt x="1969" y="1235"/>
                  </a:moveTo>
                  <a:cubicBezTo>
                    <a:pt x="2402" y="1235"/>
                    <a:pt x="2769" y="1602"/>
                    <a:pt x="2769" y="2069"/>
                  </a:cubicBezTo>
                  <a:cubicBezTo>
                    <a:pt x="2769" y="2502"/>
                    <a:pt x="2402" y="2903"/>
                    <a:pt x="1969" y="2903"/>
                  </a:cubicBezTo>
                  <a:cubicBezTo>
                    <a:pt x="1502" y="2903"/>
                    <a:pt x="1135" y="2502"/>
                    <a:pt x="1135" y="2069"/>
                  </a:cubicBezTo>
                  <a:cubicBezTo>
                    <a:pt x="1135" y="1602"/>
                    <a:pt x="1502" y="1235"/>
                    <a:pt x="1969" y="1235"/>
                  </a:cubicBezTo>
                  <a:close/>
                  <a:moveTo>
                    <a:pt x="1568" y="1"/>
                  </a:moveTo>
                  <a:cubicBezTo>
                    <a:pt x="1568" y="167"/>
                    <a:pt x="1535" y="268"/>
                    <a:pt x="1468" y="401"/>
                  </a:cubicBezTo>
                  <a:cubicBezTo>
                    <a:pt x="1308" y="652"/>
                    <a:pt x="1039" y="794"/>
                    <a:pt x="767" y="794"/>
                  </a:cubicBezTo>
                  <a:cubicBezTo>
                    <a:pt x="642" y="794"/>
                    <a:pt x="516" y="764"/>
                    <a:pt x="401" y="701"/>
                  </a:cubicBezTo>
                  <a:lnTo>
                    <a:pt x="0" y="1402"/>
                  </a:lnTo>
                  <a:cubicBezTo>
                    <a:pt x="101" y="1468"/>
                    <a:pt x="201" y="1535"/>
                    <a:pt x="267" y="1669"/>
                  </a:cubicBezTo>
                  <a:cubicBezTo>
                    <a:pt x="501" y="2035"/>
                    <a:pt x="367" y="2502"/>
                    <a:pt x="0" y="2736"/>
                  </a:cubicBezTo>
                  <a:lnTo>
                    <a:pt x="401" y="3436"/>
                  </a:lnTo>
                  <a:cubicBezTo>
                    <a:pt x="501" y="3370"/>
                    <a:pt x="634" y="3336"/>
                    <a:pt x="768" y="3336"/>
                  </a:cubicBezTo>
                  <a:cubicBezTo>
                    <a:pt x="1201" y="3336"/>
                    <a:pt x="1568" y="3670"/>
                    <a:pt x="1568" y="4104"/>
                  </a:cubicBezTo>
                  <a:lnTo>
                    <a:pt x="2369" y="4104"/>
                  </a:lnTo>
                  <a:cubicBezTo>
                    <a:pt x="2369" y="3970"/>
                    <a:pt x="2402" y="3837"/>
                    <a:pt x="2469" y="3703"/>
                  </a:cubicBezTo>
                  <a:cubicBezTo>
                    <a:pt x="2601" y="3461"/>
                    <a:pt x="2849" y="3335"/>
                    <a:pt x="3118" y="3335"/>
                  </a:cubicBezTo>
                  <a:cubicBezTo>
                    <a:pt x="3257" y="3335"/>
                    <a:pt x="3400" y="3368"/>
                    <a:pt x="3536" y="3436"/>
                  </a:cubicBezTo>
                  <a:lnTo>
                    <a:pt x="3937" y="2736"/>
                  </a:lnTo>
                  <a:cubicBezTo>
                    <a:pt x="3803" y="2669"/>
                    <a:pt x="3703" y="2569"/>
                    <a:pt x="3636" y="2469"/>
                  </a:cubicBezTo>
                  <a:cubicBezTo>
                    <a:pt x="3436" y="2069"/>
                    <a:pt x="3570" y="1602"/>
                    <a:pt x="3937" y="1402"/>
                  </a:cubicBezTo>
                  <a:lnTo>
                    <a:pt x="3536" y="701"/>
                  </a:lnTo>
                  <a:cubicBezTo>
                    <a:pt x="3403" y="768"/>
                    <a:pt x="3269" y="801"/>
                    <a:pt x="3136" y="801"/>
                  </a:cubicBezTo>
                  <a:cubicBezTo>
                    <a:pt x="2702" y="801"/>
                    <a:pt x="2369" y="434"/>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7396450" y="4429300"/>
              <a:ext cx="148450" cy="146775"/>
            </a:xfrm>
            <a:custGeom>
              <a:avLst/>
              <a:gdLst/>
              <a:ahLst/>
              <a:cxnLst/>
              <a:rect l="l" t="t" r="r" b="b"/>
              <a:pathLst>
                <a:path w="5938" h="5871" extrusionOk="0">
                  <a:moveTo>
                    <a:pt x="5204" y="0"/>
                  </a:moveTo>
                  <a:lnTo>
                    <a:pt x="2068" y="1268"/>
                  </a:lnTo>
                  <a:lnTo>
                    <a:pt x="1101" y="300"/>
                  </a:lnTo>
                  <a:cubicBezTo>
                    <a:pt x="916" y="115"/>
                    <a:pt x="693" y="19"/>
                    <a:pt x="503" y="19"/>
                  </a:cubicBezTo>
                  <a:cubicBezTo>
                    <a:pt x="384" y="19"/>
                    <a:pt x="277" y="57"/>
                    <a:pt x="200" y="134"/>
                  </a:cubicBezTo>
                  <a:cubicBezTo>
                    <a:pt x="0" y="334"/>
                    <a:pt x="67" y="734"/>
                    <a:pt x="367" y="1034"/>
                  </a:cubicBezTo>
                  <a:lnTo>
                    <a:pt x="1334" y="2002"/>
                  </a:lnTo>
                  <a:lnTo>
                    <a:pt x="67" y="5137"/>
                  </a:lnTo>
                  <a:lnTo>
                    <a:pt x="801" y="5871"/>
                  </a:lnTo>
                  <a:lnTo>
                    <a:pt x="2702" y="3369"/>
                  </a:lnTo>
                  <a:lnTo>
                    <a:pt x="3736" y="4403"/>
                  </a:lnTo>
                  <a:lnTo>
                    <a:pt x="3736" y="5871"/>
                  </a:lnTo>
                  <a:lnTo>
                    <a:pt x="4470" y="5871"/>
                  </a:lnTo>
                  <a:lnTo>
                    <a:pt x="4837" y="4770"/>
                  </a:lnTo>
                  <a:lnTo>
                    <a:pt x="5938" y="4403"/>
                  </a:lnTo>
                  <a:lnTo>
                    <a:pt x="5938" y="3669"/>
                  </a:lnTo>
                  <a:lnTo>
                    <a:pt x="4470" y="3669"/>
                  </a:lnTo>
                  <a:lnTo>
                    <a:pt x="3436" y="2635"/>
                  </a:lnTo>
                  <a:lnTo>
                    <a:pt x="5938" y="767"/>
                  </a:lnTo>
                  <a:lnTo>
                    <a:pt x="5204"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7578250" y="4524675"/>
              <a:ext cx="50875" cy="92525"/>
            </a:xfrm>
            <a:custGeom>
              <a:avLst/>
              <a:gdLst/>
              <a:ahLst/>
              <a:cxnLst/>
              <a:rect l="l" t="t" r="r" b="b"/>
              <a:pathLst>
                <a:path w="2035" h="3701" extrusionOk="0">
                  <a:moveTo>
                    <a:pt x="836" y="0"/>
                  </a:moveTo>
                  <a:cubicBezTo>
                    <a:pt x="781" y="0"/>
                    <a:pt x="724" y="7"/>
                    <a:pt x="667" y="21"/>
                  </a:cubicBezTo>
                  <a:cubicBezTo>
                    <a:pt x="267" y="88"/>
                    <a:pt x="0" y="488"/>
                    <a:pt x="67" y="888"/>
                  </a:cubicBezTo>
                  <a:lnTo>
                    <a:pt x="267" y="1789"/>
                  </a:lnTo>
                  <a:cubicBezTo>
                    <a:pt x="326" y="2144"/>
                    <a:pt x="621" y="2367"/>
                    <a:pt x="966" y="2367"/>
                  </a:cubicBezTo>
                  <a:cubicBezTo>
                    <a:pt x="1010" y="2367"/>
                    <a:pt x="1055" y="2364"/>
                    <a:pt x="1101" y="2356"/>
                  </a:cubicBezTo>
                  <a:lnTo>
                    <a:pt x="1134" y="2356"/>
                  </a:lnTo>
                  <a:cubicBezTo>
                    <a:pt x="1168" y="2356"/>
                    <a:pt x="1201" y="2323"/>
                    <a:pt x="1234" y="2323"/>
                  </a:cubicBezTo>
                  <a:lnTo>
                    <a:pt x="1168" y="1989"/>
                  </a:lnTo>
                  <a:cubicBezTo>
                    <a:pt x="1134" y="2023"/>
                    <a:pt x="1101" y="2023"/>
                    <a:pt x="1067" y="2023"/>
                  </a:cubicBezTo>
                  <a:lnTo>
                    <a:pt x="1034" y="2023"/>
                  </a:lnTo>
                  <a:cubicBezTo>
                    <a:pt x="1013" y="2026"/>
                    <a:pt x="993" y="2028"/>
                    <a:pt x="972" y="2028"/>
                  </a:cubicBezTo>
                  <a:cubicBezTo>
                    <a:pt x="794" y="2028"/>
                    <a:pt x="627" y="1902"/>
                    <a:pt x="567" y="1722"/>
                  </a:cubicBezTo>
                  <a:lnTo>
                    <a:pt x="400" y="822"/>
                  </a:lnTo>
                  <a:cubicBezTo>
                    <a:pt x="367" y="588"/>
                    <a:pt x="500" y="388"/>
                    <a:pt x="734" y="355"/>
                  </a:cubicBezTo>
                  <a:cubicBezTo>
                    <a:pt x="764" y="345"/>
                    <a:pt x="796" y="340"/>
                    <a:pt x="827" y="340"/>
                  </a:cubicBezTo>
                  <a:cubicBezTo>
                    <a:pt x="1001" y="340"/>
                    <a:pt x="1173" y="485"/>
                    <a:pt x="1201" y="655"/>
                  </a:cubicBezTo>
                  <a:lnTo>
                    <a:pt x="1268" y="1055"/>
                  </a:lnTo>
                  <a:cubicBezTo>
                    <a:pt x="1401" y="1089"/>
                    <a:pt x="1534" y="1155"/>
                    <a:pt x="1635" y="1222"/>
                  </a:cubicBezTo>
                  <a:lnTo>
                    <a:pt x="1534" y="588"/>
                  </a:lnTo>
                  <a:cubicBezTo>
                    <a:pt x="1449" y="245"/>
                    <a:pt x="1167" y="0"/>
                    <a:pt x="836" y="0"/>
                  </a:cubicBezTo>
                  <a:close/>
                  <a:moveTo>
                    <a:pt x="1103" y="1334"/>
                  </a:moveTo>
                  <a:cubicBezTo>
                    <a:pt x="1048" y="1334"/>
                    <a:pt x="991" y="1341"/>
                    <a:pt x="934" y="1355"/>
                  </a:cubicBezTo>
                  <a:lnTo>
                    <a:pt x="901" y="1355"/>
                  </a:lnTo>
                  <a:cubicBezTo>
                    <a:pt x="867" y="1355"/>
                    <a:pt x="834" y="1355"/>
                    <a:pt x="834" y="1389"/>
                  </a:cubicBezTo>
                  <a:lnTo>
                    <a:pt x="901" y="1722"/>
                  </a:lnTo>
                  <a:cubicBezTo>
                    <a:pt x="901" y="1689"/>
                    <a:pt x="934" y="1689"/>
                    <a:pt x="967" y="1689"/>
                  </a:cubicBezTo>
                  <a:lnTo>
                    <a:pt x="1001" y="1656"/>
                  </a:lnTo>
                  <a:cubicBezTo>
                    <a:pt x="1021" y="1652"/>
                    <a:pt x="1042" y="1651"/>
                    <a:pt x="1063" y="1651"/>
                  </a:cubicBezTo>
                  <a:cubicBezTo>
                    <a:pt x="1246" y="1651"/>
                    <a:pt x="1438" y="1780"/>
                    <a:pt x="1468" y="1989"/>
                  </a:cubicBezTo>
                  <a:lnTo>
                    <a:pt x="1635" y="2890"/>
                  </a:lnTo>
                  <a:cubicBezTo>
                    <a:pt x="1668" y="3090"/>
                    <a:pt x="1534" y="3324"/>
                    <a:pt x="1334" y="3357"/>
                  </a:cubicBezTo>
                  <a:lnTo>
                    <a:pt x="1301" y="3357"/>
                  </a:lnTo>
                  <a:cubicBezTo>
                    <a:pt x="1280" y="3360"/>
                    <a:pt x="1260" y="3362"/>
                    <a:pt x="1239" y="3362"/>
                  </a:cubicBezTo>
                  <a:cubicBezTo>
                    <a:pt x="1061" y="3362"/>
                    <a:pt x="894" y="3236"/>
                    <a:pt x="834" y="3057"/>
                  </a:cubicBezTo>
                  <a:lnTo>
                    <a:pt x="767" y="2623"/>
                  </a:lnTo>
                  <a:cubicBezTo>
                    <a:pt x="634" y="2623"/>
                    <a:pt x="500" y="2556"/>
                    <a:pt x="400" y="2490"/>
                  </a:cubicBezTo>
                  <a:lnTo>
                    <a:pt x="400" y="2490"/>
                  </a:lnTo>
                  <a:lnTo>
                    <a:pt x="500" y="3123"/>
                  </a:lnTo>
                  <a:cubicBezTo>
                    <a:pt x="590" y="3452"/>
                    <a:pt x="894" y="3701"/>
                    <a:pt x="1244" y="3701"/>
                  </a:cubicBezTo>
                  <a:cubicBezTo>
                    <a:pt x="1285" y="3701"/>
                    <a:pt x="1326" y="3697"/>
                    <a:pt x="1368" y="3690"/>
                  </a:cubicBezTo>
                  <a:cubicBezTo>
                    <a:pt x="1768" y="3624"/>
                    <a:pt x="2035" y="3223"/>
                    <a:pt x="1968" y="2823"/>
                  </a:cubicBezTo>
                  <a:lnTo>
                    <a:pt x="1768" y="1923"/>
                  </a:lnTo>
                  <a:cubicBezTo>
                    <a:pt x="1711" y="1579"/>
                    <a:pt x="1433" y="1334"/>
                    <a:pt x="1103" y="133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7176275" y="4499350"/>
              <a:ext cx="194350" cy="194325"/>
            </a:xfrm>
            <a:custGeom>
              <a:avLst/>
              <a:gdLst/>
              <a:ahLst/>
              <a:cxnLst/>
              <a:rect l="l" t="t" r="r" b="b"/>
              <a:pathLst>
                <a:path w="7774" h="7773" extrusionOk="0">
                  <a:moveTo>
                    <a:pt x="7773" y="0"/>
                  </a:moveTo>
                  <a:lnTo>
                    <a:pt x="2403" y="1468"/>
                  </a:lnTo>
                  <a:lnTo>
                    <a:pt x="2403" y="2902"/>
                  </a:lnTo>
                  <a:lnTo>
                    <a:pt x="2403" y="5471"/>
                  </a:lnTo>
                  <a:cubicBezTo>
                    <a:pt x="2202" y="5404"/>
                    <a:pt x="1936" y="5337"/>
                    <a:pt x="1702" y="5337"/>
                  </a:cubicBezTo>
                  <a:cubicBezTo>
                    <a:pt x="735" y="5337"/>
                    <a:pt x="1" y="5904"/>
                    <a:pt x="1" y="6571"/>
                  </a:cubicBezTo>
                  <a:cubicBezTo>
                    <a:pt x="1" y="7239"/>
                    <a:pt x="735" y="7772"/>
                    <a:pt x="1702" y="7772"/>
                  </a:cubicBezTo>
                  <a:cubicBezTo>
                    <a:pt x="2636" y="7772"/>
                    <a:pt x="3403" y="7239"/>
                    <a:pt x="3403" y="6571"/>
                  </a:cubicBezTo>
                  <a:lnTo>
                    <a:pt x="3403" y="2936"/>
                  </a:lnTo>
                  <a:lnTo>
                    <a:pt x="6806" y="2002"/>
                  </a:lnTo>
                  <a:lnTo>
                    <a:pt x="6806" y="4503"/>
                  </a:lnTo>
                  <a:cubicBezTo>
                    <a:pt x="6572" y="4437"/>
                    <a:pt x="6339" y="4370"/>
                    <a:pt x="6072" y="4370"/>
                  </a:cubicBezTo>
                  <a:cubicBezTo>
                    <a:pt x="5138" y="4370"/>
                    <a:pt x="4371" y="4937"/>
                    <a:pt x="4371" y="5604"/>
                  </a:cubicBezTo>
                  <a:cubicBezTo>
                    <a:pt x="4371" y="6271"/>
                    <a:pt x="5138" y="6805"/>
                    <a:pt x="6072" y="6805"/>
                  </a:cubicBezTo>
                  <a:cubicBezTo>
                    <a:pt x="7006" y="6805"/>
                    <a:pt x="7773" y="6271"/>
                    <a:pt x="7773" y="5604"/>
                  </a:cubicBezTo>
                  <a:lnTo>
                    <a:pt x="7773" y="1468"/>
                  </a:lnTo>
                  <a:lnTo>
                    <a:pt x="7773" y="500"/>
                  </a:lnTo>
                  <a:lnTo>
                    <a:pt x="7773"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7333900" y="4071525"/>
              <a:ext cx="136775" cy="192675"/>
            </a:xfrm>
            <a:custGeom>
              <a:avLst/>
              <a:gdLst/>
              <a:ahLst/>
              <a:cxnLst/>
              <a:rect l="l" t="t" r="r" b="b"/>
              <a:pathLst>
                <a:path w="5471" h="7707" extrusionOk="0">
                  <a:moveTo>
                    <a:pt x="5071" y="3503"/>
                  </a:moveTo>
                  <a:cubicBezTo>
                    <a:pt x="4871" y="3503"/>
                    <a:pt x="4704" y="3670"/>
                    <a:pt x="4704" y="3904"/>
                  </a:cubicBezTo>
                  <a:cubicBezTo>
                    <a:pt x="4670" y="4104"/>
                    <a:pt x="4871" y="4271"/>
                    <a:pt x="5071" y="4304"/>
                  </a:cubicBezTo>
                  <a:cubicBezTo>
                    <a:pt x="5304" y="4304"/>
                    <a:pt x="5471" y="4104"/>
                    <a:pt x="5471" y="3904"/>
                  </a:cubicBezTo>
                  <a:cubicBezTo>
                    <a:pt x="5471" y="3703"/>
                    <a:pt x="5304" y="3503"/>
                    <a:pt x="5071" y="3503"/>
                  </a:cubicBezTo>
                  <a:close/>
                  <a:moveTo>
                    <a:pt x="3836" y="2236"/>
                  </a:moveTo>
                  <a:cubicBezTo>
                    <a:pt x="3403" y="2636"/>
                    <a:pt x="3136" y="3236"/>
                    <a:pt x="3136" y="3870"/>
                  </a:cubicBezTo>
                  <a:cubicBezTo>
                    <a:pt x="3103" y="4504"/>
                    <a:pt x="3369" y="5104"/>
                    <a:pt x="3803" y="5538"/>
                  </a:cubicBezTo>
                  <a:lnTo>
                    <a:pt x="4337" y="5004"/>
                  </a:lnTo>
                  <a:cubicBezTo>
                    <a:pt x="4070" y="4704"/>
                    <a:pt x="3903" y="4304"/>
                    <a:pt x="3903" y="3870"/>
                  </a:cubicBezTo>
                  <a:cubicBezTo>
                    <a:pt x="3903" y="3437"/>
                    <a:pt x="4103" y="3070"/>
                    <a:pt x="4370" y="2769"/>
                  </a:cubicBezTo>
                  <a:lnTo>
                    <a:pt x="3836" y="2236"/>
                  </a:lnTo>
                  <a:close/>
                  <a:moveTo>
                    <a:pt x="2736" y="1102"/>
                  </a:moveTo>
                  <a:cubicBezTo>
                    <a:pt x="2002" y="1835"/>
                    <a:pt x="1568" y="2803"/>
                    <a:pt x="1568" y="3870"/>
                  </a:cubicBezTo>
                  <a:cubicBezTo>
                    <a:pt x="1568" y="4904"/>
                    <a:pt x="1935" y="5872"/>
                    <a:pt x="2669" y="6639"/>
                  </a:cubicBezTo>
                  <a:lnTo>
                    <a:pt x="3236" y="6072"/>
                  </a:lnTo>
                  <a:cubicBezTo>
                    <a:pt x="2636" y="5505"/>
                    <a:pt x="2335" y="4704"/>
                    <a:pt x="2335" y="3870"/>
                  </a:cubicBezTo>
                  <a:cubicBezTo>
                    <a:pt x="2369" y="3036"/>
                    <a:pt x="2702" y="2269"/>
                    <a:pt x="3303" y="1669"/>
                  </a:cubicBezTo>
                  <a:lnTo>
                    <a:pt x="2736" y="1102"/>
                  </a:lnTo>
                  <a:close/>
                  <a:moveTo>
                    <a:pt x="1668" y="1"/>
                  </a:moveTo>
                  <a:cubicBezTo>
                    <a:pt x="1135" y="501"/>
                    <a:pt x="734" y="1068"/>
                    <a:pt x="467" y="1702"/>
                  </a:cubicBezTo>
                  <a:cubicBezTo>
                    <a:pt x="167" y="2369"/>
                    <a:pt x="0" y="3103"/>
                    <a:pt x="0" y="3837"/>
                  </a:cubicBezTo>
                  <a:cubicBezTo>
                    <a:pt x="0" y="4571"/>
                    <a:pt x="134" y="5305"/>
                    <a:pt x="401" y="5972"/>
                  </a:cubicBezTo>
                  <a:cubicBezTo>
                    <a:pt x="668" y="6639"/>
                    <a:pt x="1068" y="7206"/>
                    <a:pt x="1568" y="7706"/>
                  </a:cubicBezTo>
                  <a:lnTo>
                    <a:pt x="2135" y="7173"/>
                  </a:lnTo>
                  <a:cubicBezTo>
                    <a:pt x="1235" y="6272"/>
                    <a:pt x="768" y="5104"/>
                    <a:pt x="801" y="3837"/>
                  </a:cubicBezTo>
                  <a:cubicBezTo>
                    <a:pt x="801" y="2603"/>
                    <a:pt x="1301" y="1435"/>
                    <a:pt x="2202" y="568"/>
                  </a:cubicBezTo>
                  <a:lnTo>
                    <a:pt x="1668"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7283025" y="4279175"/>
              <a:ext cx="131775" cy="132625"/>
            </a:xfrm>
            <a:custGeom>
              <a:avLst/>
              <a:gdLst/>
              <a:ahLst/>
              <a:cxnLst/>
              <a:rect l="l" t="t" r="r" b="b"/>
              <a:pathLst>
                <a:path w="5271" h="5305" extrusionOk="0">
                  <a:moveTo>
                    <a:pt x="1001" y="468"/>
                  </a:moveTo>
                  <a:lnTo>
                    <a:pt x="1001" y="1002"/>
                  </a:lnTo>
                  <a:lnTo>
                    <a:pt x="468" y="1002"/>
                  </a:lnTo>
                  <a:lnTo>
                    <a:pt x="1001" y="468"/>
                  </a:lnTo>
                  <a:close/>
                  <a:moveTo>
                    <a:pt x="2969" y="1802"/>
                  </a:moveTo>
                  <a:lnTo>
                    <a:pt x="2969" y="2336"/>
                  </a:lnTo>
                  <a:lnTo>
                    <a:pt x="2436" y="2336"/>
                  </a:lnTo>
                  <a:lnTo>
                    <a:pt x="2969" y="1802"/>
                  </a:lnTo>
                  <a:close/>
                  <a:moveTo>
                    <a:pt x="1335" y="334"/>
                  </a:moveTo>
                  <a:lnTo>
                    <a:pt x="2969" y="368"/>
                  </a:lnTo>
                  <a:lnTo>
                    <a:pt x="2969" y="1335"/>
                  </a:lnTo>
                  <a:lnTo>
                    <a:pt x="1969" y="2302"/>
                  </a:lnTo>
                  <a:lnTo>
                    <a:pt x="1969" y="3637"/>
                  </a:lnTo>
                  <a:lnTo>
                    <a:pt x="334" y="3603"/>
                  </a:lnTo>
                  <a:lnTo>
                    <a:pt x="334" y="1302"/>
                  </a:lnTo>
                  <a:lnTo>
                    <a:pt x="1335" y="1335"/>
                  </a:lnTo>
                  <a:lnTo>
                    <a:pt x="1335" y="334"/>
                  </a:lnTo>
                  <a:close/>
                  <a:moveTo>
                    <a:pt x="4937" y="1669"/>
                  </a:moveTo>
                  <a:lnTo>
                    <a:pt x="4904" y="4971"/>
                  </a:lnTo>
                  <a:lnTo>
                    <a:pt x="2269" y="4938"/>
                  </a:lnTo>
                  <a:lnTo>
                    <a:pt x="2302" y="2636"/>
                  </a:lnTo>
                  <a:lnTo>
                    <a:pt x="3270" y="2636"/>
                  </a:lnTo>
                  <a:lnTo>
                    <a:pt x="3303" y="1669"/>
                  </a:lnTo>
                  <a:close/>
                  <a:moveTo>
                    <a:pt x="1001" y="1"/>
                  </a:moveTo>
                  <a:lnTo>
                    <a:pt x="1" y="968"/>
                  </a:lnTo>
                  <a:lnTo>
                    <a:pt x="1" y="3937"/>
                  </a:lnTo>
                  <a:lnTo>
                    <a:pt x="1969" y="3937"/>
                  </a:lnTo>
                  <a:lnTo>
                    <a:pt x="1935" y="5271"/>
                  </a:lnTo>
                  <a:lnTo>
                    <a:pt x="5238" y="5305"/>
                  </a:lnTo>
                  <a:lnTo>
                    <a:pt x="5271" y="1368"/>
                  </a:lnTo>
                  <a:lnTo>
                    <a:pt x="3303" y="1335"/>
                  </a:lnTo>
                  <a:lnTo>
                    <a:pt x="3303" y="34"/>
                  </a:lnTo>
                  <a:lnTo>
                    <a:pt x="1001"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7110400" y="5236425"/>
              <a:ext cx="216025" cy="180000"/>
            </a:xfrm>
            <a:custGeom>
              <a:avLst/>
              <a:gdLst/>
              <a:ahLst/>
              <a:cxnLst/>
              <a:rect l="l" t="t" r="r" b="b"/>
              <a:pathLst>
                <a:path w="8641" h="7200" extrusionOk="0">
                  <a:moveTo>
                    <a:pt x="6674" y="463"/>
                  </a:moveTo>
                  <a:cubicBezTo>
                    <a:pt x="6782" y="463"/>
                    <a:pt x="6878" y="528"/>
                    <a:pt x="6906" y="639"/>
                  </a:cubicBezTo>
                  <a:lnTo>
                    <a:pt x="7106" y="1306"/>
                  </a:lnTo>
                  <a:lnTo>
                    <a:pt x="768" y="3174"/>
                  </a:lnTo>
                  <a:lnTo>
                    <a:pt x="568" y="2473"/>
                  </a:lnTo>
                  <a:cubicBezTo>
                    <a:pt x="534" y="2373"/>
                    <a:pt x="601" y="2240"/>
                    <a:pt x="735" y="2206"/>
                  </a:cubicBezTo>
                  <a:lnTo>
                    <a:pt x="6605" y="472"/>
                  </a:lnTo>
                  <a:cubicBezTo>
                    <a:pt x="6628" y="466"/>
                    <a:pt x="6651" y="463"/>
                    <a:pt x="6674" y="463"/>
                  </a:cubicBezTo>
                  <a:close/>
                  <a:moveTo>
                    <a:pt x="4137" y="4608"/>
                  </a:moveTo>
                  <a:lnTo>
                    <a:pt x="3703" y="4775"/>
                  </a:lnTo>
                  <a:lnTo>
                    <a:pt x="3937" y="5676"/>
                  </a:lnTo>
                  <a:lnTo>
                    <a:pt x="4404" y="5542"/>
                  </a:lnTo>
                  <a:lnTo>
                    <a:pt x="4137" y="4608"/>
                  </a:lnTo>
                  <a:close/>
                  <a:moveTo>
                    <a:pt x="3236" y="4908"/>
                  </a:moveTo>
                  <a:lnTo>
                    <a:pt x="2769" y="5042"/>
                  </a:lnTo>
                  <a:lnTo>
                    <a:pt x="3036" y="5942"/>
                  </a:lnTo>
                  <a:lnTo>
                    <a:pt x="3503" y="5809"/>
                  </a:lnTo>
                  <a:lnTo>
                    <a:pt x="3236" y="4908"/>
                  </a:lnTo>
                  <a:close/>
                  <a:moveTo>
                    <a:pt x="2336" y="5142"/>
                  </a:moveTo>
                  <a:lnTo>
                    <a:pt x="1869" y="5275"/>
                  </a:lnTo>
                  <a:lnTo>
                    <a:pt x="2136" y="6209"/>
                  </a:lnTo>
                  <a:lnTo>
                    <a:pt x="2603" y="6043"/>
                  </a:lnTo>
                  <a:lnTo>
                    <a:pt x="2336" y="5142"/>
                  </a:lnTo>
                  <a:close/>
                  <a:moveTo>
                    <a:pt x="7473" y="2673"/>
                  </a:moveTo>
                  <a:lnTo>
                    <a:pt x="8073" y="4708"/>
                  </a:lnTo>
                  <a:cubicBezTo>
                    <a:pt x="8106" y="4808"/>
                    <a:pt x="8040" y="4942"/>
                    <a:pt x="7940" y="5008"/>
                  </a:cubicBezTo>
                  <a:lnTo>
                    <a:pt x="2035" y="6710"/>
                  </a:lnTo>
                  <a:cubicBezTo>
                    <a:pt x="2018" y="6715"/>
                    <a:pt x="2000" y="6718"/>
                    <a:pt x="1982" y="6718"/>
                  </a:cubicBezTo>
                  <a:cubicBezTo>
                    <a:pt x="1893" y="6718"/>
                    <a:pt x="1796" y="6653"/>
                    <a:pt x="1769" y="6543"/>
                  </a:cubicBezTo>
                  <a:lnTo>
                    <a:pt x="1168" y="4508"/>
                  </a:lnTo>
                  <a:lnTo>
                    <a:pt x="7473" y="2673"/>
                  </a:lnTo>
                  <a:close/>
                  <a:moveTo>
                    <a:pt x="6687" y="0"/>
                  </a:moveTo>
                  <a:cubicBezTo>
                    <a:pt x="6615" y="0"/>
                    <a:pt x="6543" y="12"/>
                    <a:pt x="6472" y="38"/>
                  </a:cubicBezTo>
                  <a:lnTo>
                    <a:pt x="601" y="1739"/>
                  </a:lnTo>
                  <a:cubicBezTo>
                    <a:pt x="234" y="1840"/>
                    <a:pt x="1" y="2240"/>
                    <a:pt x="101" y="2607"/>
                  </a:cubicBezTo>
                  <a:lnTo>
                    <a:pt x="1302" y="6676"/>
                  </a:lnTo>
                  <a:cubicBezTo>
                    <a:pt x="1386" y="6985"/>
                    <a:pt x="1683" y="7200"/>
                    <a:pt x="1994" y="7200"/>
                  </a:cubicBezTo>
                  <a:cubicBezTo>
                    <a:pt x="2052" y="7200"/>
                    <a:pt x="2111" y="7192"/>
                    <a:pt x="2169" y="7177"/>
                  </a:cubicBezTo>
                  <a:lnTo>
                    <a:pt x="8040" y="5442"/>
                  </a:lnTo>
                  <a:cubicBezTo>
                    <a:pt x="8440" y="5342"/>
                    <a:pt x="8640" y="4942"/>
                    <a:pt x="8540" y="4575"/>
                  </a:cubicBezTo>
                  <a:lnTo>
                    <a:pt x="7339" y="505"/>
                  </a:lnTo>
                  <a:cubicBezTo>
                    <a:pt x="7259" y="209"/>
                    <a:pt x="6983" y="0"/>
                    <a:pt x="6687"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7191300" y="3897250"/>
              <a:ext cx="192775" cy="202650"/>
            </a:xfrm>
            <a:custGeom>
              <a:avLst/>
              <a:gdLst/>
              <a:ahLst/>
              <a:cxnLst/>
              <a:rect l="l" t="t" r="r" b="b"/>
              <a:pathLst>
                <a:path w="7711" h="8106" extrusionOk="0">
                  <a:moveTo>
                    <a:pt x="3036" y="0"/>
                  </a:moveTo>
                  <a:lnTo>
                    <a:pt x="0" y="3036"/>
                  </a:lnTo>
                  <a:lnTo>
                    <a:pt x="3036" y="6071"/>
                  </a:lnTo>
                  <a:lnTo>
                    <a:pt x="3036" y="4070"/>
                  </a:lnTo>
                  <a:cubicBezTo>
                    <a:pt x="3083" y="4069"/>
                    <a:pt x="3129" y="4068"/>
                    <a:pt x="3175" y="4068"/>
                  </a:cubicBezTo>
                  <a:cubicBezTo>
                    <a:pt x="6567" y="4068"/>
                    <a:pt x="6393" y="6493"/>
                    <a:pt x="5504" y="8106"/>
                  </a:cubicBezTo>
                  <a:cubicBezTo>
                    <a:pt x="7710" y="5735"/>
                    <a:pt x="7284" y="1966"/>
                    <a:pt x="3197" y="1966"/>
                  </a:cubicBezTo>
                  <a:cubicBezTo>
                    <a:pt x="3144" y="1966"/>
                    <a:pt x="3090" y="1967"/>
                    <a:pt x="3036" y="1968"/>
                  </a:cubicBezTo>
                  <a:lnTo>
                    <a:pt x="3036"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7135425" y="4051525"/>
              <a:ext cx="180150" cy="127300"/>
            </a:xfrm>
            <a:custGeom>
              <a:avLst/>
              <a:gdLst/>
              <a:ahLst/>
              <a:cxnLst/>
              <a:rect l="l" t="t" r="r" b="b"/>
              <a:pathLst>
                <a:path w="7206" h="5092" extrusionOk="0">
                  <a:moveTo>
                    <a:pt x="1435" y="434"/>
                  </a:moveTo>
                  <a:lnTo>
                    <a:pt x="3803" y="1735"/>
                  </a:lnTo>
                  <a:lnTo>
                    <a:pt x="3603" y="2068"/>
                  </a:lnTo>
                  <a:lnTo>
                    <a:pt x="1235" y="801"/>
                  </a:lnTo>
                  <a:lnTo>
                    <a:pt x="1435" y="434"/>
                  </a:lnTo>
                  <a:close/>
                  <a:moveTo>
                    <a:pt x="5992" y="1922"/>
                  </a:moveTo>
                  <a:cubicBezTo>
                    <a:pt x="6019" y="1922"/>
                    <a:pt x="6046" y="1927"/>
                    <a:pt x="6071" y="1935"/>
                  </a:cubicBezTo>
                  <a:lnTo>
                    <a:pt x="6405" y="2135"/>
                  </a:lnTo>
                  <a:cubicBezTo>
                    <a:pt x="6505" y="2168"/>
                    <a:pt x="6538" y="2302"/>
                    <a:pt x="6505" y="2402"/>
                  </a:cubicBezTo>
                  <a:lnTo>
                    <a:pt x="5371" y="4470"/>
                  </a:lnTo>
                  <a:cubicBezTo>
                    <a:pt x="5328" y="4535"/>
                    <a:pt x="5271" y="4572"/>
                    <a:pt x="5209" y="4572"/>
                  </a:cubicBezTo>
                  <a:cubicBezTo>
                    <a:pt x="5175" y="4572"/>
                    <a:pt x="5139" y="4560"/>
                    <a:pt x="5104" y="4537"/>
                  </a:cubicBezTo>
                  <a:lnTo>
                    <a:pt x="4770" y="4370"/>
                  </a:lnTo>
                  <a:cubicBezTo>
                    <a:pt x="4670" y="4303"/>
                    <a:pt x="4637" y="4170"/>
                    <a:pt x="4670" y="4103"/>
                  </a:cubicBezTo>
                  <a:lnTo>
                    <a:pt x="5805" y="2035"/>
                  </a:lnTo>
                  <a:cubicBezTo>
                    <a:pt x="5830" y="1960"/>
                    <a:pt x="5911" y="1922"/>
                    <a:pt x="5992" y="1922"/>
                  </a:cubicBezTo>
                  <a:close/>
                  <a:moveTo>
                    <a:pt x="1368" y="0"/>
                  </a:moveTo>
                  <a:lnTo>
                    <a:pt x="0" y="200"/>
                  </a:lnTo>
                  <a:lnTo>
                    <a:pt x="334" y="1335"/>
                  </a:lnTo>
                  <a:lnTo>
                    <a:pt x="701" y="1201"/>
                  </a:lnTo>
                  <a:lnTo>
                    <a:pt x="934" y="1968"/>
                  </a:lnTo>
                  <a:lnTo>
                    <a:pt x="1668" y="1735"/>
                  </a:lnTo>
                  <a:lnTo>
                    <a:pt x="1902" y="2502"/>
                  </a:lnTo>
                  <a:lnTo>
                    <a:pt x="2636" y="2269"/>
                  </a:lnTo>
                  <a:lnTo>
                    <a:pt x="2869" y="3036"/>
                  </a:lnTo>
                  <a:lnTo>
                    <a:pt x="3303" y="2902"/>
                  </a:lnTo>
                  <a:lnTo>
                    <a:pt x="3303" y="2902"/>
                  </a:lnTo>
                  <a:cubicBezTo>
                    <a:pt x="3269" y="2936"/>
                    <a:pt x="3269" y="3002"/>
                    <a:pt x="3269" y="3036"/>
                  </a:cubicBezTo>
                  <a:lnTo>
                    <a:pt x="3103" y="3970"/>
                  </a:lnTo>
                  <a:cubicBezTo>
                    <a:pt x="3036" y="4203"/>
                    <a:pt x="3203" y="4403"/>
                    <a:pt x="3403" y="4470"/>
                  </a:cubicBezTo>
                  <a:lnTo>
                    <a:pt x="5338" y="5071"/>
                  </a:lnTo>
                  <a:cubicBezTo>
                    <a:pt x="5380" y="5085"/>
                    <a:pt x="5426" y="5091"/>
                    <a:pt x="5473" y="5091"/>
                  </a:cubicBezTo>
                  <a:cubicBezTo>
                    <a:pt x="5644" y="5091"/>
                    <a:pt x="5826" y="5002"/>
                    <a:pt x="5905" y="4870"/>
                  </a:cubicBezTo>
                  <a:lnTo>
                    <a:pt x="6305" y="4070"/>
                  </a:lnTo>
                  <a:cubicBezTo>
                    <a:pt x="6405" y="3903"/>
                    <a:pt x="6572" y="3603"/>
                    <a:pt x="6705" y="3403"/>
                  </a:cubicBezTo>
                  <a:lnTo>
                    <a:pt x="7105" y="2635"/>
                  </a:lnTo>
                  <a:cubicBezTo>
                    <a:pt x="7206" y="2435"/>
                    <a:pt x="7172" y="2168"/>
                    <a:pt x="7005" y="2035"/>
                  </a:cubicBezTo>
                  <a:lnTo>
                    <a:pt x="5438" y="734"/>
                  </a:lnTo>
                  <a:cubicBezTo>
                    <a:pt x="5354" y="667"/>
                    <a:pt x="5246" y="634"/>
                    <a:pt x="5137" y="634"/>
                  </a:cubicBezTo>
                  <a:cubicBezTo>
                    <a:pt x="5029" y="634"/>
                    <a:pt x="4921" y="667"/>
                    <a:pt x="4837" y="734"/>
                  </a:cubicBezTo>
                  <a:lnTo>
                    <a:pt x="4137" y="1401"/>
                  </a:lnTo>
                  <a:cubicBezTo>
                    <a:pt x="4137" y="1435"/>
                    <a:pt x="4103" y="1435"/>
                    <a:pt x="4070" y="1468"/>
                  </a:cubicBezTo>
                  <a:lnTo>
                    <a:pt x="136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7007000" y="5122275"/>
              <a:ext cx="145125" cy="126800"/>
            </a:xfrm>
            <a:custGeom>
              <a:avLst/>
              <a:gdLst/>
              <a:ahLst/>
              <a:cxnLst/>
              <a:rect l="l" t="t" r="r" b="b"/>
              <a:pathLst>
                <a:path w="5805" h="5072" extrusionOk="0">
                  <a:moveTo>
                    <a:pt x="4570" y="368"/>
                  </a:moveTo>
                  <a:lnTo>
                    <a:pt x="4937" y="735"/>
                  </a:lnTo>
                  <a:lnTo>
                    <a:pt x="901" y="735"/>
                  </a:lnTo>
                  <a:lnTo>
                    <a:pt x="1235" y="368"/>
                  </a:lnTo>
                  <a:close/>
                  <a:moveTo>
                    <a:pt x="3636" y="1802"/>
                  </a:moveTo>
                  <a:lnTo>
                    <a:pt x="3636" y="2903"/>
                  </a:lnTo>
                  <a:lnTo>
                    <a:pt x="4737" y="2903"/>
                  </a:lnTo>
                  <a:lnTo>
                    <a:pt x="2902" y="4337"/>
                  </a:lnTo>
                  <a:lnTo>
                    <a:pt x="1101" y="2903"/>
                  </a:lnTo>
                  <a:lnTo>
                    <a:pt x="2202" y="2903"/>
                  </a:lnTo>
                  <a:lnTo>
                    <a:pt x="2202" y="1802"/>
                  </a:lnTo>
                  <a:close/>
                  <a:moveTo>
                    <a:pt x="1101" y="1"/>
                  </a:moveTo>
                  <a:lnTo>
                    <a:pt x="0" y="1102"/>
                  </a:lnTo>
                  <a:lnTo>
                    <a:pt x="0" y="4904"/>
                  </a:lnTo>
                  <a:cubicBezTo>
                    <a:pt x="0" y="5005"/>
                    <a:pt x="100" y="5071"/>
                    <a:pt x="200" y="5071"/>
                  </a:cubicBezTo>
                  <a:lnTo>
                    <a:pt x="5638" y="5071"/>
                  </a:lnTo>
                  <a:cubicBezTo>
                    <a:pt x="5738" y="5071"/>
                    <a:pt x="5805" y="5005"/>
                    <a:pt x="5805" y="4904"/>
                  </a:cubicBezTo>
                  <a:lnTo>
                    <a:pt x="5805" y="1102"/>
                  </a:lnTo>
                  <a:lnTo>
                    <a:pt x="4737"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7209650" y="3717125"/>
              <a:ext cx="121775" cy="163450"/>
            </a:xfrm>
            <a:custGeom>
              <a:avLst/>
              <a:gdLst/>
              <a:ahLst/>
              <a:cxnLst/>
              <a:rect l="l" t="t" r="r" b="b"/>
              <a:pathLst>
                <a:path w="4871" h="6538" extrusionOk="0">
                  <a:moveTo>
                    <a:pt x="3669" y="2735"/>
                  </a:moveTo>
                  <a:cubicBezTo>
                    <a:pt x="3903" y="3202"/>
                    <a:pt x="4070" y="3636"/>
                    <a:pt x="4070" y="4036"/>
                  </a:cubicBezTo>
                  <a:lnTo>
                    <a:pt x="4070" y="4070"/>
                  </a:lnTo>
                  <a:cubicBezTo>
                    <a:pt x="4070" y="4103"/>
                    <a:pt x="4070" y="4103"/>
                    <a:pt x="4070" y="4103"/>
                  </a:cubicBezTo>
                  <a:cubicBezTo>
                    <a:pt x="4070" y="4537"/>
                    <a:pt x="3870" y="4937"/>
                    <a:pt x="3569" y="5237"/>
                  </a:cubicBezTo>
                  <a:cubicBezTo>
                    <a:pt x="3269" y="5537"/>
                    <a:pt x="2869" y="5704"/>
                    <a:pt x="2435" y="5704"/>
                  </a:cubicBezTo>
                  <a:lnTo>
                    <a:pt x="2202" y="5704"/>
                  </a:lnTo>
                  <a:cubicBezTo>
                    <a:pt x="3102" y="5170"/>
                    <a:pt x="3669" y="4203"/>
                    <a:pt x="3669" y="3102"/>
                  </a:cubicBezTo>
                  <a:cubicBezTo>
                    <a:pt x="3669" y="2969"/>
                    <a:pt x="3669" y="2835"/>
                    <a:pt x="3669" y="2735"/>
                  </a:cubicBezTo>
                  <a:close/>
                  <a:moveTo>
                    <a:pt x="2435" y="0"/>
                  </a:moveTo>
                  <a:cubicBezTo>
                    <a:pt x="2435" y="0"/>
                    <a:pt x="34" y="2001"/>
                    <a:pt x="0" y="4003"/>
                  </a:cubicBezTo>
                  <a:lnTo>
                    <a:pt x="0" y="4036"/>
                  </a:lnTo>
                  <a:lnTo>
                    <a:pt x="0" y="4103"/>
                  </a:lnTo>
                  <a:lnTo>
                    <a:pt x="0" y="4136"/>
                  </a:lnTo>
                  <a:cubicBezTo>
                    <a:pt x="0" y="5471"/>
                    <a:pt x="1101" y="6538"/>
                    <a:pt x="2435" y="6538"/>
                  </a:cubicBezTo>
                  <a:cubicBezTo>
                    <a:pt x="3770" y="6538"/>
                    <a:pt x="4837" y="5471"/>
                    <a:pt x="4870" y="4136"/>
                  </a:cubicBezTo>
                  <a:lnTo>
                    <a:pt x="4870" y="4103"/>
                  </a:lnTo>
                  <a:lnTo>
                    <a:pt x="4870" y="4036"/>
                  </a:lnTo>
                  <a:lnTo>
                    <a:pt x="4870" y="4003"/>
                  </a:lnTo>
                  <a:cubicBezTo>
                    <a:pt x="4804" y="2001"/>
                    <a:pt x="2435" y="0"/>
                    <a:pt x="243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7082050" y="3601150"/>
              <a:ext cx="186825" cy="175250"/>
            </a:xfrm>
            <a:custGeom>
              <a:avLst/>
              <a:gdLst/>
              <a:ahLst/>
              <a:cxnLst/>
              <a:rect l="l" t="t" r="r" b="b"/>
              <a:pathLst>
                <a:path w="7473" h="7010" extrusionOk="0">
                  <a:moveTo>
                    <a:pt x="4637" y="836"/>
                  </a:moveTo>
                  <a:lnTo>
                    <a:pt x="6305" y="3271"/>
                  </a:lnTo>
                  <a:lnTo>
                    <a:pt x="4304" y="3171"/>
                  </a:lnTo>
                  <a:lnTo>
                    <a:pt x="4637" y="836"/>
                  </a:lnTo>
                  <a:close/>
                  <a:moveTo>
                    <a:pt x="4404" y="1003"/>
                  </a:moveTo>
                  <a:lnTo>
                    <a:pt x="3603" y="3338"/>
                  </a:lnTo>
                  <a:lnTo>
                    <a:pt x="1135" y="3238"/>
                  </a:lnTo>
                  <a:lnTo>
                    <a:pt x="4404" y="1003"/>
                  </a:lnTo>
                  <a:close/>
                  <a:moveTo>
                    <a:pt x="934" y="3438"/>
                  </a:moveTo>
                  <a:lnTo>
                    <a:pt x="3203" y="3905"/>
                  </a:lnTo>
                  <a:lnTo>
                    <a:pt x="2602" y="5840"/>
                  </a:lnTo>
                  <a:lnTo>
                    <a:pt x="934" y="3438"/>
                  </a:lnTo>
                  <a:close/>
                  <a:moveTo>
                    <a:pt x="4304" y="3238"/>
                  </a:moveTo>
                  <a:lnTo>
                    <a:pt x="6205" y="3838"/>
                  </a:lnTo>
                  <a:lnTo>
                    <a:pt x="3203" y="5940"/>
                  </a:lnTo>
                  <a:lnTo>
                    <a:pt x="3303" y="3939"/>
                  </a:lnTo>
                  <a:lnTo>
                    <a:pt x="4170" y="4139"/>
                  </a:lnTo>
                  <a:lnTo>
                    <a:pt x="4304" y="3238"/>
                  </a:lnTo>
                  <a:close/>
                  <a:moveTo>
                    <a:pt x="4679" y="1"/>
                  </a:moveTo>
                  <a:cubicBezTo>
                    <a:pt x="4563" y="1"/>
                    <a:pt x="4445" y="35"/>
                    <a:pt x="4337" y="102"/>
                  </a:cubicBezTo>
                  <a:lnTo>
                    <a:pt x="334" y="2904"/>
                  </a:lnTo>
                  <a:cubicBezTo>
                    <a:pt x="67" y="3071"/>
                    <a:pt x="0" y="3438"/>
                    <a:pt x="167" y="3672"/>
                  </a:cubicBezTo>
                  <a:lnTo>
                    <a:pt x="2336" y="6774"/>
                  </a:lnTo>
                  <a:cubicBezTo>
                    <a:pt x="2435" y="6933"/>
                    <a:pt x="2606" y="7009"/>
                    <a:pt x="2784" y="7009"/>
                  </a:cubicBezTo>
                  <a:cubicBezTo>
                    <a:pt x="2905" y="7009"/>
                    <a:pt x="3028" y="6975"/>
                    <a:pt x="3136" y="6907"/>
                  </a:cubicBezTo>
                  <a:lnTo>
                    <a:pt x="7139" y="4105"/>
                  </a:lnTo>
                  <a:cubicBezTo>
                    <a:pt x="7406" y="3939"/>
                    <a:pt x="7473" y="3572"/>
                    <a:pt x="7272" y="3338"/>
                  </a:cubicBezTo>
                  <a:lnTo>
                    <a:pt x="5138" y="236"/>
                  </a:lnTo>
                  <a:cubicBezTo>
                    <a:pt x="5018" y="77"/>
                    <a:pt x="4851" y="1"/>
                    <a:pt x="467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7007825" y="3495300"/>
              <a:ext cx="144300" cy="145125"/>
            </a:xfrm>
            <a:custGeom>
              <a:avLst/>
              <a:gdLst/>
              <a:ahLst/>
              <a:cxnLst/>
              <a:rect l="l" t="t" r="r" b="b"/>
              <a:pathLst>
                <a:path w="5772" h="5805" extrusionOk="0">
                  <a:moveTo>
                    <a:pt x="1802" y="2001"/>
                  </a:moveTo>
                  <a:lnTo>
                    <a:pt x="1802" y="3803"/>
                  </a:lnTo>
                  <a:lnTo>
                    <a:pt x="3070" y="2902"/>
                  </a:lnTo>
                  <a:lnTo>
                    <a:pt x="1802" y="2001"/>
                  </a:lnTo>
                  <a:close/>
                  <a:moveTo>
                    <a:pt x="3236" y="2001"/>
                  </a:moveTo>
                  <a:lnTo>
                    <a:pt x="3236" y="3803"/>
                  </a:lnTo>
                  <a:lnTo>
                    <a:pt x="4504" y="2902"/>
                  </a:lnTo>
                  <a:lnTo>
                    <a:pt x="3236" y="2001"/>
                  </a:lnTo>
                  <a:close/>
                  <a:moveTo>
                    <a:pt x="2869" y="534"/>
                  </a:moveTo>
                  <a:cubicBezTo>
                    <a:pt x="4170" y="534"/>
                    <a:pt x="5238" y="1601"/>
                    <a:pt x="5238" y="2902"/>
                  </a:cubicBezTo>
                  <a:cubicBezTo>
                    <a:pt x="5238" y="4203"/>
                    <a:pt x="4170" y="5237"/>
                    <a:pt x="2869" y="5237"/>
                  </a:cubicBezTo>
                  <a:cubicBezTo>
                    <a:pt x="1568" y="5237"/>
                    <a:pt x="534" y="4203"/>
                    <a:pt x="534" y="2902"/>
                  </a:cubicBezTo>
                  <a:cubicBezTo>
                    <a:pt x="534" y="1601"/>
                    <a:pt x="1568" y="534"/>
                    <a:pt x="2869" y="534"/>
                  </a:cubicBezTo>
                  <a:close/>
                  <a:moveTo>
                    <a:pt x="2869" y="0"/>
                  </a:moveTo>
                  <a:cubicBezTo>
                    <a:pt x="1268" y="0"/>
                    <a:pt x="1" y="1301"/>
                    <a:pt x="1" y="2902"/>
                  </a:cubicBezTo>
                  <a:cubicBezTo>
                    <a:pt x="1" y="4503"/>
                    <a:pt x="1268" y="5804"/>
                    <a:pt x="2869" y="5804"/>
                  </a:cubicBezTo>
                  <a:cubicBezTo>
                    <a:pt x="4471" y="5804"/>
                    <a:pt x="5772" y="4503"/>
                    <a:pt x="5772" y="2902"/>
                  </a:cubicBezTo>
                  <a:cubicBezTo>
                    <a:pt x="5772" y="1301"/>
                    <a:pt x="4471" y="0"/>
                    <a:pt x="28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7072875" y="3803850"/>
              <a:ext cx="113450" cy="130100"/>
            </a:xfrm>
            <a:custGeom>
              <a:avLst/>
              <a:gdLst/>
              <a:ahLst/>
              <a:cxnLst/>
              <a:rect l="l" t="t" r="r" b="b"/>
              <a:pathLst>
                <a:path w="4538" h="5204" extrusionOk="0">
                  <a:moveTo>
                    <a:pt x="2969" y="701"/>
                  </a:moveTo>
                  <a:cubicBezTo>
                    <a:pt x="3036" y="734"/>
                    <a:pt x="3103" y="801"/>
                    <a:pt x="3136" y="801"/>
                  </a:cubicBezTo>
                  <a:lnTo>
                    <a:pt x="3737" y="1435"/>
                  </a:lnTo>
                  <a:cubicBezTo>
                    <a:pt x="3770" y="1435"/>
                    <a:pt x="3803" y="1501"/>
                    <a:pt x="3837" y="1601"/>
                  </a:cubicBezTo>
                  <a:cubicBezTo>
                    <a:pt x="3837" y="1601"/>
                    <a:pt x="3837" y="1635"/>
                    <a:pt x="3837" y="1635"/>
                  </a:cubicBezTo>
                  <a:lnTo>
                    <a:pt x="2903" y="1635"/>
                  </a:lnTo>
                  <a:lnTo>
                    <a:pt x="2903" y="701"/>
                  </a:lnTo>
                  <a:close/>
                  <a:moveTo>
                    <a:pt x="2602" y="667"/>
                  </a:moveTo>
                  <a:lnTo>
                    <a:pt x="2602" y="1968"/>
                  </a:lnTo>
                  <a:lnTo>
                    <a:pt x="3903" y="1968"/>
                  </a:lnTo>
                  <a:lnTo>
                    <a:pt x="3903" y="4537"/>
                  </a:lnTo>
                  <a:lnTo>
                    <a:pt x="668" y="4537"/>
                  </a:lnTo>
                  <a:lnTo>
                    <a:pt x="668" y="667"/>
                  </a:lnTo>
                  <a:close/>
                  <a:moveTo>
                    <a:pt x="501" y="0"/>
                  </a:moveTo>
                  <a:cubicBezTo>
                    <a:pt x="234" y="0"/>
                    <a:pt x="1" y="234"/>
                    <a:pt x="1" y="501"/>
                  </a:cubicBezTo>
                  <a:lnTo>
                    <a:pt x="1" y="4704"/>
                  </a:lnTo>
                  <a:cubicBezTo>
                    <a:pt x="1" y="4970"/>
                    <a:pt x="234" y="5204"/>
                    <a:pt x="501" y="5204"/>
                  </a:cubicBezTo>
                  <a:lnTo>
                    <a:pt x="4070" y="5204"/>
                  </a:lnTo>
                  <a:cubicBezTo>
                    <a:pt x="4337" y="5204"/>
                    <a:pt x="4537" y="4970"/>
                    <a:pt x="4537" y="4704"/>
                  </a:cubicBezTo>
                  <a:lnTo>
                    <a:pt x="4537" y="1801"/>
                  </a:lnTo>
                  <a:cubicBezTo>
                    <a:pt x="4537" y="1535"/>
                    <a:pt x="4370" y="1168"/>
                    <a:pt x="4204" y="968"/>
                  </a:cubicBezTo>
                  <a:lnTo>
                    <a:pt x="3603" y="367"/>
                  </a:lnTo>
                  <a:cubicBezTo>
                    <a:pt x="3403" y="167"/>
                    <a:pt x="3036" y="0"/>
                    <a:pt x="27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7064525" y="4196625"/>
              <a:ext cx="183500" cy="196000"/>
            </a:xfrm>
            <a:custGeom>
              <a:avLst/>
              <a:gdLst/>
              <a:ahLst/>
              <a:cxnLst/>
              <a:rect l="l" t="t" r="r" b="b"/>
              <a:pathLst>
                <a:path w="7340" h="7840" extrusionOk="0">
                  <a:moveTo>
                    <a:pt x="1936" y="2436"/>
                  </a:moveTo>
                  <a:lnTo>
                    <a:pt x="1936" y="2936"/>
                  </a:lnTo>
                  <a:lnTo>
                    <a:pt x="5372" y="2936"/>
                  </a:lnTo>
                  <a:lnTo>
                    <a:pt x="5372" y="2436"/>
                  </a:lnTo>
                  <a:close/>
                  <a:moveTo>
                    <a:pt x="1936" y="3403"/>
                  </a:moveTo>
                  <a:lnTo>
                    <a:pt x="1936" y="3903"/>
                  </a:lnTo>
                  <a:lnTo>
                    <a:pt x="5372" y="3903"/>
                  </a:lnTo>
                  <a:lnTo>
                    <a:pt x="5372" y="3403"/>
                  </a:lnTo>
                  <a:close/>
                  <a:moveTo>
                    <a:pt x="1936" y="4404"/>
                  </a:moveTo>
                  <a:lnTo>
                    <a:pt x="1936" y="4871"/>
                  </a:lnTo>
                  <a:lnTo>
                    <a:pt x="5372" y="4871"/>
                  </a:lnTo>
                  <a:lnTo>
                    <a:pt x="5372" y="4404"/>
                  </a:lnTo>
                  <a:close/>
                  <a:moveTo>
                    <a:pt x="1936" y="5371"/>
                  </a:moveTo>
                  <a:lnTo>
                    <a:pt x="1936" y="5871"/>
                  </a:lnTo>
                  <a:lnTo>
                    <a:pt x="5372" y="5871"/>
                  </a:lnTo>
                  <a:lnTo>
                    <a:pt x="5372" y="5371"/>
                  </a:lnTo>
                  <a:close/>
                  <a:moveTo>
                    <a:pt x="6372" y="968"/>
                  </a:moveTo>
                  <a:lnTo>
                    <a:pt x="6372" y="6839"/>
                  </a:lnTo>
                  <a:lnTo>
                    <a:pt x="968" y="6839"/>
                  </a:lnTo>
                  <a:lnTo>
                    <a:pt x="968" y="968"/>
                  </a:lnTo>
                  <a:close/>
                  <a:moveTo>
                    <a:pt x="735" y="0"/>
                  </a:moveTo>
                  <a:cubicBezTo>
                    <a:pt x="335" y="0"/>
                    <a:pt x="1" y="334"/>
                    <a:pt x="1" y="734"/>
                  </a:cubicBezTo>
                  <a:lnTo>
                    <a:pt x="1" y="7106"/>
                  </a:lnTo>
                  <a:cubicBezTo>
                    <a:pt x="1" y="7506"/>
                    <a:pt x="335" y="7839"/>
                    <a:pt x="735" y="7839"/>
                  </a:cubicBezTo>
                  <a:lnTo>
                    <a:pt x="6606" y="7839"/>
                  </a:lnTo>
                  <a:cubicBezTo>
                    <a:pt x="7006" y="7839"/>
                    <a:pt x="7340" y="7506"/>
                    <a:pt x="7340" y="7106"/>
                  </a:cubicBezTo>
                  <a:lnTo>
                    <a:pt x="7340" y="734"/>
                  </a:lnTo>
                  <a:cubicBezTo>
                    <a:pt x="7340" y="334"/>
                    <a:pt x="7006" y="0"/>
                    <a:pt x="6606" y="0"/>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7030350" y="4431800"/>
              <a:ext cx="174300" cy="130100"/>
            </a:xfrm>
            <a:custGeom>
              <a:avLst/>
              <a:gdLst/>
              <a:ahLst/>
              <a:cxnLst/>
              <a:rect l="l" t="t" r="r" b="b"/>
              <a:pathLst>
                <a:path w="6972" h="5204" extrusionOk="0">
                  <a:moveTo>
                    <a:pt x="1301" y="434"/>
                  </a:moveTo>
                  <a:lnTo>
                    <a:pt x="1301" y="1301"/>
                  </a:lnTo>
                  <a:lnTo>
                    <a:pt x="434" y="1301"/>
                  </a:lnTo>
                  <a:lnTo>
                    <a:pt x="434" y="434"/>
                  </a:lnTo>
                  <a:close/>
                  <a:moveTo>
                    <a:pt x="6538" y="434"/>
                  </a:moveTo>
                  <a:lnTo>
                    <a:pt x="6538" y="1301"/>
                  </a:lnTo>
                  <a:lnTo>
                    <a:pt x="5671" y="1301"/>
                  </a:lnTo>
                  <a:lnTo>
                    <a:pt x="5671" y="434"/>
                  </a:lnTo>
                  <a:close/>
                  <a:moveTo>
                    <a:pt x="1301" y="2168"/>
                  </a:moveTo>
                  <a:lnTo>
                    <a:pt x="1301" y="3036"/>
                  </a:lnTo>
                  <a:lnTo>
                    <a:pt x="434" y="3036"/>
                  </a:lnTo>
                  <a:lnTo>
                    <a:pt x="434" y="2168"/>
                  </a:lnTo>
                  <a:close/>
                  <a:moveTo>
                    <a:pt x="6538" y="2168"/>
                  </a:moveTo>
                  <a:lnTo>
                    <a:pt x="6538" y="3036"/>
                  </a:lnTo>
                  <a:lnTo>
                    <a:pt x="5671" y="3036"/>
                  </a:lnTo>
                  <a:lnTo>
                    <a:pt x="5671" y="2168"/>
                  </a:lnTo>
                  <a:close/>
                  <a:moveTo>
                    <a:pt x="2602" y="1301"/>
                  </a:moveTo>
                  <a:lnTo>
                    <a:pt x="2602" y="3903"/>
                  </a:lnTo>
                  <a:lnTo>
                    <a:pt x="4337" y="2602"/>
                  </a:lnTo>
                  <a:lnTo>
                    <a:pt x="2602" y="1301"/>
                  </a:lnTo>
                  <a:close/>
                  <a:moveTo>
                    <a:pt x="1301" y="3903"/>
                  </a:moveTo>
                  <a:lnTo>
                    <a:pt x="1301" y="4770"/>
                  </a:lnTo>
                  <a:lnTo>
                    <a:pt x="434" y="4770"/>
                  </a:lnTo>
                  <a:lnTo>
                    <a:pt x="434" y="3903"/>
                  </a:lnTo>
                  <a:close/>
                  <a:moveTo>
                    <a:pt x="5237" y="434"/>
                  </a:moveTo>
                  <a:lnTo>
                    <a:pt x="5237" y="4770"/>
                  </a:lnTo>
                  <a:lnTo>
                    <a:pt x="1735" y="4770"/>
                  </a:lnTo>
                  <a:lnTo>
                    <a:pt x="1735" y="434"/>
                  </a:lnTo>
                  <a:close/>
                  <a:moveTo>
                    <a:pt x="6538" y="3903"/>
                  </a:moveTo>
                  <a:lnTo>
                    <a:pt x="6538" y="4770"/>
                  </a:lnTo>
                  <a:lnTo>
                    <a:pt x="5671" y="4770"/>
                  </a:lnTo>
                  <a:lnTo>
                    <a:pt x="5671" y="3903"/>
                  </a:lnTo>
                  <a:close/>
                  <a:moveTo>
                    <a:pt x="0" y="0"/>
                  </a:moveTo>
                  <a:lnTo>
                    <a:pt x="0" y="5204"/>
                  </a:lnTo>
                  <a:lnTo>
                    <a:pt x="6972" y="5204"/>
                  </a:lnTo>
                  <a:lnTo>
                    <a:pt x="6972" y="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7229650" y="4392600"/>
              <a:ext cx="103425" cy="98425"/>
            </a:xfrm>
            <a:custGeom>
              <a:avLst/>
              <a:gdLst/>
              <a:ahLst/>
              <a:cxnLst/>
              <a:rect l="l" t="t" r="r" b="b"/>
              <a:pathLst>
                <a:path w="4137" h="3937" extrusionOk="0">
                  <a:moveTo>
                    <a:pt x="2069" y="634"/>
                  </a:moveTo>
                  <a:lnTo>
                    <a:pt x="2503" y="1568"/>
                  </a:lnTo>
                  <a:lnTo>
                    <a:pt x="3503" y="1702"/>
                  </a:lnTo>
                  <a:lnTo>
                    <a:pt x="2803" y="2402"/>
                  </a:lnTo>
                  <a:lnTo>
                    <a:pt x="2970" y="3403"/>
                  </a:lnTo>
                  <a:lnTo>
                    <a:pt x="2069" y="2936"/>
                  </a:lnTo>
                  <a:lnTo>
                    <a:pt x="1168" y="3403"/>
                  </a:lnTo>
                  <a:lnTo>
                    <a:pt x="1335" y="2402"/>
                  </a:lnTo>
                  <a:lnTo>
                    <a:pt x="601" y="1702"/>
                  </a:lnTo>
                  <a:lnTo>
                    <a:pt x="1602" y="1568"/>
                  </a:lnTo>
                  <a:lnTo>
                    <a:pt x="2069" y="634"/>
                  </a:lnTo>
                  <a:close/>
                  <a:moveTo>
                    <a:pt x="2069" y="0"/>
                  </a:moveTo>
                  <a:lnTo>
                    <a:pt x="1435" y="1301"/>
                  </a:lnTo>
                  <a:lnTo>
                    <a:pt x="1" y="1501"/>
                  </a:lnTo>
                  <a:lnTo>
                    <a:pt x="1035" y="2502"/>
                  </a:lnTo>
                  <a:lnTo>
                    <a:pt x="768" y="3937"/>
                  </a:lnTo>
                  <a:lnTo>
                    <a:pt x="768" y="3937"/>
                  </a:lnTo>
                  <a:lnTo>
                    <a:pt x="2069" y="3269"/>
                  </a:lnTo>
                  <a:lnTo>
                    <a:pt x="3336" y="3937"/>
                  </a:lnTo>
                  <a:lnTo>
                    <a:pt x="3336" y="3937"/>
                  </a:lnTo>
                  <a:lnTo>
                    <a:pt x="3103" y="2502"/>
                  </a:lnTo>
                  <a:lnTo>
                    <a:pt x="4137" y="1501"/>
                  </a:lnTo>
                  <a:lnTo>
                    <a:pt x="2703" y="1301"/>
                  </a:lnTo>
                  <a:lnTo>
                    <a:pt x="206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6887750" y="3401050"/>
              <a:ext cx="129275" cy="136800"/>
            </a:xfrm>
            <a:custGeom>
              <a:avLst/>
              <a:gdLst/>
              <a:ahLst/>
              <a:cxnLst/>
              <a:rect l="l" t="t" r="r" b="b"/>
              <a:pathLst>
                <a:path w="5171" h="5472" extrusionOk="0">
                  <a:moveTo>
                    <a:pt x="2068" y="334"/>
                  </a:moveTo>
                  <a:cubicBezTo>
                    <a:pt x="1668" y="334"/>
                    <a:pt x="1301" y="534"/>
                    <a:pt x="1034" y="701"/>
                  </a:cubicBezTo>
                  <a:lnTo>
                    <a:pt x="1034" y="3903"/>
                  </a:lnTo>
                  <a:cubicBezTo>
                    <a:pt x="1301" y="3737"/>
                    <a:pt x="1668" y="3537"/>
                    <a:pt x="2068" y="3537"/>
                  </a:cubicBezTo>
                  <a:cubicBezTo>
                    <a:pt x="2469" y="3537"/>
                    <a:pt x="2836" y="3637"/>
                    <a:pt x="3102" y="3803"/>
                  </a:cubicBezTo>
                  <a:cubicBezTo>
                    <a:pt x="3336" y="3970"/>
                    <a:pt x="3736" y="4104"/>
                    <a:pt x="4137" y="4104"/>
                  </a:cubicBezTo>
                  <a:cubicBezTo>
                    <a:pt x="4537" y="4104"/>
                    <a:pt x="4904" y="3870"/>
                    <a:pt x="5171" y="3703"/>
                  </a:cubicBezTo>
                  <a:lnTo>
                    <a:pt x="5171" y="534"/>
                  </a:lnTo>
                  <a:cubicBezTo>
                    <a:pt x="4904" y="701"/>
                    <a:pt x="4537" y="901"/>
                    <a:pt x="4137" y="901"/>
                  </a:cubicBezTo>
                  <a:cubicBezTo>
                    <a:pt x="3703" y="901"/>
                    <a:pt x="3336" y="801"/>
                    <a:pt x="3102" y="634"/>
                  </a:cubicBezTo>
                  <a:cubicBezTo>
                    <a:pt x="2836" y="434"/>
                    <a:pt x="2469" y="334"/>
                    <a:pt x="2068" y="334"/>
                  </a:cubicBezTo>
                  <a:close/>
                  <a:moveTo>
                    <a:pt x="367" y="1"/>
                  </a:moveTo>
                  <a:cubicBezTo>
                    <a:pt x="167" y="1"/>
                    <a:pt x="0" y="134"/>
                    <a:pt x="0" y="334"/>
                  </a:cubicBezTo>
                  <a:lnTo>
                    <a:pt x="0" y="5471"/>
                  </a:lnTo>
                  <a:lnTo>
                    <a:pt x="701" y="5471"/>
                  </a:lnTo>
                  <a:lnTo>
                    <a:pt x="701" y="334"/>
                  </a:lnTo>
                  <a:cubicBezTo>
                    <a:pt x="701" y="134"/>
                    <a:pt x="534" y="1"/>
                    <a:pt x="367"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6727625" y="3335175"/>
              <a:ext cx="136800" cy="136775"/>
            </a:xfrm>
            <a:custGeom>
              <a:avLst/>
              <a:gdLst/>
              <a:ahLst/>
              <a:cxnLst/>
              <a:rect l="l" t="t" r="r" b="b"/>
              <a:pathLst>
                <a:path w="5472" h="5471" extrusionOk="0">
                  <a:moveTo>
                    <a:pt x="167" y="0"/>
                  </a:moveTo>
                  <a:cubicBezTo>
                    <a:pt x="67" y="0"/>
                    <a:pt x="1" y="67"/>
                    <a:pt x="1" y="167"/>
                  </a:cubicBezTo>
                  <a:lnTo>
                    <a:pt x="1" y="1368"/>
                  </a:lnTo>
                  <a:lnTo>
                    <a:pt x="1" y="1702"/>
                  </a:lnTo>
                  <a:cubicBezTo>
                    <a:pt x="1" y="1835"/>
                    <a:pt x="134" y="1935"/>
                    <a:pt x="268" y="2035"/>
                  </a:cubicBezTo>
                  <a:cubicBezTo>
                    <a:pt x="468" y="2169"/>
                    <a:pt x="668" y="2335"/>
                    <a:pt x="668" y="2736"/>
                  </a:cubicBezTo>
                  <a:lnTo>
                    <a:pt x="668" y="5471"/>
                  </a:lnTo>
                  <a:lnTo>
                    <a:pt x="1702" y="5471"/>
                  </a:lnTo>
                  <a:lnTo>
                    <a:pt x="1702" y="2736"/>
                  </a:lnTo>
                  <a:cubicBezTo>
                    <a:pt x="1702" y="2335"/>
                    <a:pt x="1902" y="2169"/>
                    <a:pt x="2102" y="2035"/>
                  </a:cubicBezTo>
                  <a:cubicBezTo>
                    <a:pt x="2236" y="1935"/>
                    <a:pt x="2369" y="1835"/>
                    <a:pt x="2369" y="1702"/>
                  </a:cubicBezTo>
                  <a:lnTo>
                    <a:pt x="2369" y="1368"/>
                  </a:lnTo>
                  <a:lnTo>
                    <a:pt x="2369" y="167"/>
                  </a:lnTo>
                  <a:cubicBezTo>
                    <a:pt x="2369" y="67"/>
                    <a:pt x="2302" y="0"/>
                    <a:pt x="2202" y="0"/>
                  </a:cubicBezTo>
                  <a:cubicBezTo>
                    <a:pt x="2102" y="0"/>
                    <a:pt x="2035" y="67"/>
                    <a:pt x="2035" y="167"/>
                  </a:cubicBezTo>
                  <a:lnTo>
                    <a:pt x="2035" y="1368"/>
                  </a:lnTo>
                  <a:cubicBezTo>
                    <a:pt x="2035" y="1401"/>
                    <a:pt x="1969" y="1435"/>
                    <a:pt x="1869" y="1435"/>
                  </a:cubicBezTo>
                  <a:cubicBezTo>
                    <a:pt x="1769" y="1435"/>
                    <a:pt x="1702" y="1401"/>
                    <a:pt x="1702" y="1368"/>
                  </a:cubicBezTo>
                  <a:lnTo>
                    <a:pt x="1702" y="167"/>
                  </a:lnTo>
                  <a:cubicBezTo>
                    <a:pt x="1702" y="67"/>
                    <a:pt x="1635" y="0"/>
                    <a:pt x="1535" y="0"/>
                  </a:cubicBezTo>
                  <a:cubicBezTo>
                    <a:pt x="1435" y="0"/>
                    <a:pt x="1368" y="67"/>
                    <a:pt x="1368" y="167"/>
                  </a:cubicBezTo>
                  <a:lnTo>
                    <a:pt x="1368" y="1368"/>
                  </a:lnTo>
                  <a:cubicBezTo>
                    <a:pt x="1368" y="1401"/>
                    <a:pt x="1268" y="1435"/>
                    <a:pt x="1202" y="1435"/>
                  </a:cubicBezTo>
                  <a:cubicBezTo>
                    <a:pt x="1101" y="1435"/>
                    <a:pt x="1001" y="1401"/>
                    <a:pt x="1001" y="1368"/>
                  </a:cubicBezTo>
                  <a:lnTo>
                    <a:pt x="1001" y="167"/>
                  </a:lnTo>
                  <a:cubicBezTo>
                    <a:pt x="1001" y="67"/>
                    <a:pt x="935" y="0"/>
                    <a:pt x="835" y="0"/>
                  </a:cubicBezTo>
                  <a:cubicBezTo>
                    <a:pt x="735" y="0"/>
                    <a:pt x="668" y="67"/>
                    <a:pt x="668" y="167"/>
                  </a:cubicBezTo>
                  <a:lnTo>
                    <a:pt x="668" y="1368"/>
                  </a:lnTo>
                  <a:cubicBezTo>
                    <a:pt x="668" y="1401"/>
                    <a:pt x="601" y="1435"/>
                    <a:pt x="501" y="1435"/>
                  </a:cubicBezTo>
                  <a:cubicBezTo>
                    <a:pt x="401" y="1435"/>
                    <a:pt x="334" y="1401"/>
                    <a:pt x="334" y="1368"/>
                  </a:cubicBezTo>
                  <a:lnTo>
                    <a:pt x="334" y="167"/>
                  </a:lnTo>
                  <a:cubicBezTo>
                    <a:pt x="334" y="67"/>
                    <a:pt x="268" y="0"/>
                    <a:pt x="167" y="0"/>
                  </a:cubicBezTo>
                  <a:close/>
                  <a:moveTo>
                    <a:pt x="4604" y="0"/>
                  </a:moveTo>
                  <a:cubicBezTo>
                    <a:pt x="4137" y="0"/>
                    <a:pt x="3770" y="367"/>
                    <a:pt x="3770" y="834"/>
                  </a:cubicBezTo>
                  <a:lnTo>
                    <a:pt x="3770" y="3403"/>
                  </a:lnTo>
                  <a:lnTo>
                    <a:pt x="4437" y="3403"/>
                  </a:lnTo>
                  <a:lnTo>
                    <a:pt x="4437" y="5471"/>
                  </a:lnTo>
                  <a:lnTo>
                    <a:pt x="5471" y="5471"/>
                  </a:lnTo>
                  <a:lnTo>
                    <a:pt x="5471" y="834"/>
                  </a:lnTo>
                  <a:cubicBezTo>
                    <a:pt x="5471" y="367"/>
                    <a:pt x="5071" y="0"/>
                    <a:pt x="4604"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6995325" y="4591900"/>
              <a:ext cx="155975" cy="175975"/>
            </a:xfrm>
            <a:custGeom>
              <a:avLst/>
              <a:gdLst/>
              <a:ahLst/>
              <a:cxnLst/>
              <a:rect l="l" t="t" r="r" b="b"/>
              <a:pathLst>
                <a:path w="6239" h="7039" extrusionOk="0">
                  <a:moveTo>
                    <a:pt x="1501" y="701"/>
                  </a:moveTo>
                  <a:cubicBezTo>
                    <a:pt x="1635" y="701"/>
                    <a:pt x="1802" y="768"/>
                    <a:pt x="1902" y="868"/>
                  </a:cubicBezTo>
                  <a:cubicBezTo>
                    <a:pt x="2135" y="1102"/>
                    <a:pt x="2335" y="1502"/>
                    <a:pt x="2469" y="1969"/>
                  </a:cubicBezTo>
                  <a:cubicBezTo>
                    <a:pt x="2469" y="1969"/>
                    <a:pt x="2502" y="2002"/>
                    <a:pt x="2502" y="2002"/>
                  </a:cubicBezTo>
                  <a:lnTo>
                    <a:pt x="2435" y="2002"/>
                  </a:lnTo>
                  <a:cubicBezTo>
                    <a:pt x="1968" y="1869"/>
                    <a:pt x="1601" y="1669"/>
                    <a:pt x="1368" y="1435"/>
                  </a:cubicBezTo>
                  <a:cubicBezTo>
                    <a:pt x="1268" y="1302"/>
                    <a:pt x="1201" y="1168"/>
                    <a:pt x="1168" y="1035"/>
                  </a:cubicBezTo>
                  <a:cubicBezTo>
                    <a:pt x="1168" y="968"/>
                    <a:pt x="1168" y="868"/>
                    <a:pt x="1268" y="768"/>
                  </a:cubicBezTo>
                  <a:cubicBezTo>
                    <a:pt x="1335" y="701"/>
                    <a:pt x="1435" y="701"/>
                    <a:pt x="1501" y="701"/>
                  </a:cubicBezTo>
                  <a:close/>
                  <a:moveTo>
                    <a:pt x="4871" y="501"/>
                  </a:moveTo>
                  <a:cubicBezTo>
                    <a:pt x="4971" y="501"/>
                    <a:pt x="5071" y="534"/>
                    <a:pt x="5137" y="601"/>
                  </a:cubicBezTo>
                  <a:cubicBezTo>
                    <a:pt x="5304" y="768"/>
                    <a:pt x="5204" y="1202"/>
                    <a:pt x="4904" y="1502"/>
                  </a:cubicBezTo>
                  <a:cubicBezTo>
                    <a:pt x="4604" y="1802"/>
                    <a:pt x="4203" y="2002"/>
                    <a:pt x="3836" y="2136"/>
                  </a:cubicBezTo>
                  <a:lnTo>
                    <a:pt x="3503" y="2136"/>
                  </a:lnTo>
                  <a:cubicBezTo>
                    <a:pt x="3603" y="1735"/>
                    <a:pt x="3836" y="1202"/>
                    <a:pt x="4237" y="801"/>
                  </a:cubicBezTo>
                  <a:cubicBezTo>
                    <a:pt x="4437" y="635"/>
                    <a:pt x="4670" y="501"/>
                    <a:pt x="4871" y="501"/>
                  </a:cubicBezTo>
                  <a:close/>
                  <a:moveTo>
                    <a:pt x="2669" y="2603"/>
                  </a:moveTo>
                  <a:lnTo>
                    <a:pt x="2669" y="3470"/>
                  </a:lnTo>
                  <a:lnTo>
                    <a:pt x="434" y="3470"/>
                  </a:lnTo>
                  <a:lnTo>
                    <a:pt x="434" y="2603"/>
                  </a:lnTo>
                  <a:close/>
                  <a:moveTo>
                    <a:pt x="5771" y="2603"/>
                  </a:moveTo>
                  <a:lnTo>
                    <a:pt x="5771" y="3470"/>
                  </a:lnTo>
                  <a:lnTo>
                    <a:pt x="3536" y="3470"/>
                  </a:lnTo>
                  <a:lnTo>
                    <a:pt x="3536" y="2603"/>
                  </a:lnTo>
                  <a:close/>
                  <a:moveTo>
                    <a:pt x="2669" y="3703"/>
                  </a:moveTo>
                  <a:lnTo>
                    <a:pt x="2669" y="6605"/>
                  </a:lnTo>
                  <a:lnTo>
                    <a:pt x="868" y="6605"/>
                  </a:lnTo>
                  <a:lnTo>
                    <a:pt x="868" y="3703"/>
                  </a:lnTo>
                  <a:close/>
                  <a:moveTo>
                    <a:pt x="5338" y="3703"/>
                  </a:moveTo>
                  <a:lnTo>
                    <a:pt x="5338" y="6605"/>
                  </a:lnTo>
                  <a:lnTo>
                    <a:pt x="3536" y="6605"/>
                  </a:lnTo>
                  <a:lnTo>
                    <a:pt x="3536" y="3703"/>
                  </a:lnTo>
                  <a:close/>
                  <a:moveTo>
                    <a:pt x="4871" y="1"/>
                  </a:moveTo>
                  <a:cubicBezTo>
                    <a:pt x="4537" y="1"/>
                    <a:pt x="4170" y="168"/>
                    <a:pt x="3870" y="468"/>
                  </a:cubicBezTo>
                  <a:cubicBezTo>
                    <a:pt x="3436" y="935"/>
                    <a:pt x="3169" y="1569"/>
                    <a:pt x="3002" y="2002"/>
                  </a:cubicBezTo>
                  <a:cubicBezTo>
                    <a:pt x="2902" y="1569"/>
                    <a:pt x="2702" y="935"/>
                    <a:pt x="2269" y="534"/>
                  </a:cubicBezTo>
                  <a:cubicBezTo>
                    <a:pt x="2035" y="301"/>
                    <a:pt x="1768" y="168"/>
                    <a:pt x="1501" y="168"/>
                  </a:cubicBezTo>
                  <a:cubicBezTo>
                    <a:pt x="1268" y="168"/>
                    <a:pt x="1068" y="268"/>
                    <a:pt x="901" y="401"/>
                  </a:cubicBezTo>
                  <a:cubicBezTo>
                    <a:pt x="567" y="768"/>
                    <a:pt x="601" y="1368"/>
                    <a:pt x="1001" y="1769"/>
                  </a:cubicBezTo>
                  <a:cubicBezTo>
                    <a:pt x="1168" y="1935"/>
                    <a:pt x="1335" y="2036"/>
                    <a:pt x="1501" y="2136"/>
                  </a:cubicBezTo>
                  <a:lnTo>
                    <a:pt x="0" y="2136"/>
                  </a:lnTo>
                  <a:lnTo>
                    <a:pt x="0" y="3937"/>
                  </a:lnTo>
                  <a:lnTo>
                    <a:pt x="434" y="3937"/>
                  </a:lnTo>
                  <a:lnTo>
                    <a:pt x="434" y="7039"/>
                  </a:lnTo>
                  <a:lnTo>
                    <a:pt x="5771" y="7039"/>
                  </a:lnTo>
                  <a:lnTo>
                    <a:pt x="5771" y="3937"/>
                  </a:lnTo>
                  <a:lnTo>
                    <a:pt x="6238" y="3937"/>
                  </a:lnTo>
                  <a:lnTo>
                    <a:pt x="6238" y="2136"/>
                  </a:lnTo>
                  <a:lnTo>
                    <a:pt x="4904" y="2136"/>
                  </a:lnTo>
                  <a:cubicBezTo>
                    <a:pt x="5037" y="2069"/>
                    <a:pt x="5171" y="1969"/>
                    <a:pt x="5271" y="1835"/>
                  </a:cubicBezTo>
                  <a:cubicBezTo>
                    <a:pt x="5504" y="1602"/>
                    <a:pt x="5671" y="1335"/>
                    <a:pt x="5704" y="1035"/>
                  </a:cubicBezTo>
                  <a:cubicBezTo>
                    <a:pt x="5771" y="735"/>
                    <a:pt x="5671" y="434"/>
                    <a:pt x="5504" y="234"/>
                  </a:cubicBezTo>
                  <a:cubicBezTo>
                    <a:pt x="5338" y="101"/>
                    <a:pt x="5137" y="1"/>
                    <a:pt x="48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6947775" y="5384975"/>
              <a:ext cx="163475" cy="132625"/>
            </a:xfrm>
            <a:custGeom>
              <a:avLst/>
              <a:gdLst/>
              <a:ahLst/>
              <a:cxnLst/>
              <a:rect l="l" t="t" r="r" b="b"/>
              <a:pathLst>
                <a:path w="6539" h="5305" extrusionOk="0">
                  <a:moveTo>
                    <a:pt x="2036" y="2836"/>
                  </a:moveTo>
                  <a:cubicBezTo>
                    <a:pt x="1802" y="2836"/>
                    <a:pt x="1635" y="3136"/>
                    <a:pt x="1635" y="3470"/>
                  </a:cubicBezTo>
                  <a:cubicBezTo>
                    <a:pt x="1635" y="3803"/>
                    <a:pt x="1802" y="4070"/>
                    <a:pt x="2036" y="4070"/>
                  </a:cubicBezTo>
                  <a:cubicBezTo>
                    <a:pt x="2269" y="4070"/>
                    <a:pt x="2436" y="3803"/>
                    <a:pt x="2436" y="3470"/>
                  </a:cubicBezTo>
                  <a:cubicBezTo>
                    <a:pt x="2436" y="3136"/>
                    <a:pt x="2269" y="2836"/>
                    <a:pt x="2036" y="2836"/>
                  </a:cubicBezTo>
                  <a:close/>
                  <a:moveTo>
                    <a:pt x="4471" y="2836"/>
                  </a:moveTo>
                  <a:cubicBezTo>
                    <a:pt x="4237" y="2869"/>
                    <a:pt x="4071" y="3136"/>
                    <a:pt x="4071" y="3470"/>
                  </a:cubicBezTo>
                  <a:cubicBezTo>
                    <a:pt x="4071" y="3803"/>
                    <a:pt x="4271" y="4070"/>
                    <a:pt x="4471" y="4070"/>
                  </a:cubicBezTo>
                  <a:cubicBezTo>
                    <a:pt x="4704" y="4070"/>
                    <a:pt x="4871" y="3803"/>
                    <a:pt x="4871" y="3470"/>
                  </a:cubicBezTo>
                  <a:cubicBezTo>
                    <a:pt x="4871" y="3136"/>
                    <a:pt x="4704" y="2836"/>
                    <a:pt x="4471" y="2836"/>
                  </a:cubicBezTo>
                  <a:close/>
                  <a:moveTo>
                    <a:pt x="4571" y="2436"/>
                  </a:moveTo>
                  <a:cubicBezTo>
                    <a:pt x="4738" y="2436"/>
                    <a:pt x="4838" y="2469"/>
                    <a:pt x="4971" y="2502"/>
                  </a:cubicBezTo>
                  <a:cubicBezTo>
                    <a:pt x="5071" y="2536"/>
                    <a:pt x="5171" y="2602"/>
                    <a:pt x="5238" y="2702"/>
                  </a:cubicBezTo>
                  <a:cubicBezTo>
                    <a:pt x="5538" y="2936"/>
                    <a:pt x="5672" y="3236"/>
                    <a:pt x="5672" y="3536"/>
                  </a:cubicBezTo>
                  <a:cubicBezTo>
                    <a:pt x="5672" y="3703"/>
                    <a:pt x="5638" y="3870"/>
                    <a:pt x="5605" y="4003"/>
                  </a:cubicBezTo>
                  <a:cubicBezTo>
                    <a:pt x="5572" y="4170"/>
                    <a:pt x="5505" y="4270"/>
                    <a:pt x="5438" y="4370"/>
                  </a:cubicBezTo>
                  <a:cubicBezTo>
                    <a:pt x="5371" y="4470"/>
                    <a:pt x="5271" y="4537"/>
                    <a:pt x="5138" y="4604"/>
                  </a:cubicBezTo>
                  <a:cubicBezTo>
                    <a:pt x="5005" y="4670"/>
                    <a:pt x="4871" y="4737"/>
                    <a:pt x="4771" y="4771"/>
                  </a:cubicBezTo>
                  <a:cubicBezTo>
                    <a:pt x="4638" y="4804"/>
                    <a:pt x="4471" y="4837"/>
                    <a:pt x="4304" y="4871"/>
                  </a:cubicBezTo>
                  <a:cubicBezTo>
                    <a:pt x="4104" y="4871"/>
                    <a:pt x="3937" y="4904"/>
                    <a:pt x="3804" y="4904"/>
                  </a:cubicBezTo>
                  <a:lnTo>
                    <a:pt x="2670" y="4904"/>
                  </a:lnTo>
                  <a:cubicBezTo>
                    <a:pt x="2536" y="4904"/>
                    <a:pt x="2336" y="4871"/>
                    <a:pt x="2169" y="4871"/>
                  </a:cubicBezTo>
                  <a:cubicBezTo>
                    <a:pt x="1969" y="4837"/>
                    <a:pt x="1836" y="4804"/>
                    <a:pt x="1702" y="4771"/>
                  </a:cubicBezTo>
                  <a:cubicBezTo>
                    <a:pt x="1569" y="4737"/>
                    <a:pt x="1469" y="4670"/>
                    <a:pt x="1335" y="4604"/>
                  </a:cubicBezTo>
                  <a:cubicBezTo>
                    <a:pt x="1202" y="4537"/>
                    <a:pt x="1102" y="4470"/>
                    <a:pt x="1035" y="4370"/>
                  </a:cubicBezTo>
                  <a:cubicBezTo>
                    <a:pt x="968" y="4270"/>
                    <a:pt x="902" y="4170"/>
                    <a:pt x="868" y="4003"/>
                  </a:cubicBezTo>
                  <a:cubicBezTo>
                    <a:pt x="802" y="3870"/>
                    <a:pt x="802" y="3703"/>
                    <a:pt x="802" y="3536"/>
                  </a:cubicBezTo>
                  <a:cubicBezTo>
                    <a:pt x="802" y="3236"/>
                    <a:pt x="935" y="2936"/>
                    <a:pt x="1202" y="2702"/>
                  </a:cubicBezTo>
                  <a:cubicBezTo>
                    <a:pt x="1302" y="2602"/>
                    <a:pt x="1369" y="2569"/>
                    <a:pt x="1502" y="2502"/>
                  </a:cubicBezTo>
                  <a:cubicBezTo>
                    <a:pt x="1602" y="2469"/>
                    <a:pt x="1736" y="2436"/>
                    <a:pt x="1869" y="2436"/>
                  </a:cubicBezTo>
                  <a:lnTo>
                    <a:pt x="2269" y="2436"/>
                  </a:lnTo>
                  <a:cubicBezTo>
                    <a:pt x="2403" y="2469"/>
                    <a:pt x="2569" y="2469"/>
                    <a:pt x="2736" y="2469"/>
                  </a:cubicBezTo>
                  <a:cubicBezTo>
                    <a:pt x="2936" y="2502"/>
                    <a:pt x="3103" y="2502"/>
                    <a:pt x="3237" y="2502"/>
                  </a:cubicBezTo>
                  <a:cubicBezTo>
                    <a:pt x="3370" y="2502"/>
                    <a:pt x="3537" y="2502"/>
                    <a:pt x="3704" y="2469"/>
                  </a:cubicBezTo>
                  <a:cubicBezTo>
                    <a:pt x="3904" y="2469"/>
                    <a:pt x="4071" y="2469"/>
                    <a:pt x="4171" y="2436"/>
                  </a:cubicBezTo>
                  <a:close/>
                  <a:moveTo>
                    <a:pt x="568" y="0"/>
                  </a:moveTo>
                  <a:cubicBezTo>
                    <a:pt x="501" y="167"/>
                    <a:pt x="468" y="334"/>
                    <a:pt x="435" y="501"/>
                  </a:cubicBezTo>
                  <a:cubicBezTo>
                    <a:pt x="435" y="634"/>
                    <a:pt x="401" y="801"/>
                    <a:pt x="435" y="901"/>
                  </a:cubicBezTo>
                  <a:cubicBezTo>
                    <a:pt x="435" y="1035"/>
                    <a:pt x="468" y="1135"/>
                    <a:pt x="468" y="1201"/>
                  </a:cubicBezTo>
                  <a:cubicBezTo>
                    <a:pt x="501" y="1268"/>
                    <a:pt x="501" y="1301"/>
                    <a:pt x="535" y="1368"/>
                  </a:cubicBezTo>
                  <a:cubicBezTo>
                    <a:pt x="168" y="1735"/>
                    <a:pt x="1" y="2202"/>
                    <a:pt x="1" y="2736"/>
                  </a:cubicBezTo>
                  <a:cubicBezTo>
                    <a:pt x="1" y="3036"/>
                    <a:pt x="1" y="3303"/>
                    <a:pt x="68" y="3536"/>
                  </a:cubicBezTo>
                  <a:cubicBezTo>
                    <a:pt x="134" y="3770"/>
                    <a:pt x="201" y="3970"/>
                    <a:pt x="301" y="4170"/>
                  </a:cubicBezTo>
                  <a:cubicBezTo>
                    <a:pt x="401" y="4337"/>
                    <a:pt x="535" y="4504"/>
                    <a:pt x="668" y="4637"/>
                  </a:cubicBezTo>
                  <a:cubicBezTo>
                    <a:pt x="835" y="4771"/>
                    <a:pt x="1002" y="4871"/>
                    <a:pt x="1168" y="4937"/>
                  </a:cubicBezTo>
                  <a:cubicBezTo>
                    <a:pt x="1335" y="5037"/>
                    <a:pt x="1535" y="5104"/>
                    <a:pt x="1769" y="5171"/>
                  </a:cubicBezTo>
                  <a:cubicBezTo>
                    <a:pt x="2002" y="5204"/>
                    <a:pt x="2236" y="5238"/>
                    <a:pt x="2469" y="5271"/>
                  </a:cubicBezTo>
                  <a:cubicBezTo>
                    <a:pt x="2703" y="5304"/>
                    <a:pt x="2970" y="5304"/>
                    <a:pt x="3237" y="5304"/>
                  </a:cubicBezTo>
                  <a:cubicBezTo>
                    <a:pt x="3537" y="5304"/>
                    <a:pt x="3804" y="5304"/>
                    <a:pt x="4037" y="5271"/>
                  </a:cubicBezTo>
                  <a:cubicBezTo>
                    <a:pt x="4271" y="5271"/>
                    <a:pt x="4504" y="5204"/>
                    <a:pt x="4738" y="5171"/>
                  </a:cubicBezTo>
                  <a:cubicBezTo>
                    <a:pt x="4971" y="5104"/>
                    <a:pt x="5171" y="5037"/>
                    <a:pt x="5338" y="4937"/>
                  </a:cubicBezTo>
                  <a:cubicBezTo>
                    <a:pt x="5505" y="4871"/>
                    <a:pt x="5672" y="4771"/>
                    <a:pt x="5838" y="4637"/>
                  </a:cubicBezTo>
                  <a:cubicBezTo>
                    <a:pt x="5972" y="4504"/>
                    <a:pt x="6105" y="4337"/>
                    <a:pt x="6205" y="4170"/>
                  </a:cubicBezTo>
                  <a:cubicBezTo>
                    <a:pt x="6305" y="3970"/>
                    <a:pt x="6372" y="3770"/>
                    <a:pt x="6439" y="3536"/>
                  </a:cubicBezTo>
                  <a:cubicBezTo>
                    <a:pt x="6506" y="3303"/>
                    <a:pt x="6539" y="3036"/>
                    <a:pt x="6539" y="2736"/>
                  </a:cubicBezTo>
                  <a:cubicBezTo>
                    <a:pt x="6539" y="2202"/>
                    <a:pt x="6339" y="1735"/>
                    <a:pt x="6005" y="1368"/>
                  </a:cubicBezTo>
                  <a:cubicBezTo>
                    <a:pt x="6005" y="1301"/>
                    <a:pt x="6039" y="1235"/>
                    <a:pt x="6039" y="1168"/>
                  </a:cubicBezTo>
                  <a:cubicBezTo>
                    <a:pt x="6072" y="1135"/>
                    <a:pt x="6072" y="1035"/>
                    <a:pt x="6105" y="901"/>
                  </a:cubicBezTo>
                  <a:cubicBezTo>
                    <a:pt x="6105" y="768"/>
                    <a:pt x="6105" y="634"/>
                    <a:pt x="6072" y="501"/>
                  </a:cubicBezTo>
                  <a:cubicBezTo>
                    <a:pt x="6072" y="334"/>
                    <a:pt x="6005" y="167"/>
                    <a:pt x="5939" y="0"/>
                  </a:cubicBezTo>
                  <a:lnTo>
                    <a:pt x="5738" y="0"/>
                  </a:lnTo>
                  <a:cubicBezTo>
                    <a:pt x="5672" y="0"/>
                    <a:pt x="5572" y="34"/>
                    <a:pt x="5472" y="67"/>
                  </a:cubicBezTo>
                  <a:cubicBezTo>
                    <a:pt x="5371" y="101"/>
                    <a:pt x="5238" y="134"/>
                    <a:pt x="5071" y="234"/>
                  </a:cubicBezTo>
                  <a:cubicBezTo>
                    <a:pt x="4904" y="301"/>
                    <a:pt x="4738" y="401"/>
                    <a:pt x="4538" y="534"/>
                  </a:cubicBezTo>
                  <a:cubicBezTo>
                    <a:pt x="4237" y="467"/>
                    <a:pt x="3804" y="401"/>
                    <a:pt x="3270" y="401"/>
                  </a:cubicBezTo>
                  <a:cubicBezTo>
                    <a:pt x="2736" y="401"/>
                    <a:pt x="2303" y="434"/>
                    <a:pt x="2002" y="534"/>
                  </a:cubicBezTo>
                  <a:cubicBezTo>
                    <a:pt x="1802" y="401"/>
                    <a:pt x="1635" y="301"/>
                    <a:pt x="1469" y="234"/>
                  </a:cubicBezTo>
                  <a:cubicBezTo>
                    <a:pt x="1302" y="134"/>
                    <a:pt x="1168" y="101"/>
                    <a:pt x="1068" y="67"/>
                  </a:cubicBezTo>
                  <a:cubicBezTo>
                    <a:pt x="968" y="34"/>
                    <a:pt x="902" y="0"/>
                    <a:pt x="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6781825" y="3649575"/>
              <a:ext cx="263550" cy="263525"/>
            </a:xfrm>
            <a:custGeom>
              <a:avLst/>
              <a:gdLst/>
              <a:ahLst/>
              <a:cxnLst/>
              <a:rect l="l" t="t" r="r" b="b"/>
              <a:pathLst>
                <a:path w="10542" h="10541" extrusionOk="0">
                  <a:moveTo>
                    <a:pt x="3303" y="1134"/>
                  </a:moveTo>
                  <a:lnTo>
                    <a:pt x="3303" y="1134"/>
                  </a:lnTo>
                  <a:cubicBezTo>
                    <a:pt x="2970" y="1601"/>
                    <a:pt x="2669" y="2168"/>
                    <a:pt x="2469" y="2802"/>
                  </a:cubicBezTo>
                  <a:lnTo>
                    <a:pt x="1435" y="2802"/>
                  </a:lnTo>
                  <a:cubicBezTo>
                    <a:pt x="1602" y="2535"/>
                    <a:pt x="1802" y="2268"/>
                    <a:pt x="2036" y="2035"/>
                  </a:cubicBezTo>
                  <a:cubicBezTo>
                    <a:pt x="2403" y="1668"/>
                    <a:pt x="2836" y="1368"/>
                    <a:pt x="3303" y="1134"/>
                  </a:cubicBezTo>
                  <a:close/>
                  <a:moveTo>
                    <a:pt x="4938" y="767"/>
                  </a:moveTo>
                  <a:lnTo>
                    <a:pt x="4938" y="2802"/>
                  </a:lnTo>
                  <a:lnTo>
                    <a:pt x="3237" y="2802"/>
                  </a:lnTo>
                  <a:cubicBezTo>
                    <a:pt x="3337" y="2469"/>
                    <a:pt x="3470" y="2168"/>
                    <a:pt x="3637" y="1901"/>
                  </a:cubicBezTo>
                  <a:cubicBezTo>
                    <a:pt x="3870" y="1501"/>
                    <a:pt x="4171" y="1201"/>
                    <a:pt x="4437" y="1001"/>
                  </a:cubicBezTo>
                  <a:cubicBezTo>
                    <a:pt x="4604" y="867"/>
                    <a:pt x="4771" y="801"/>
                    <a:pt x="4938" y="767"/>
                  </a:cubicBezTo>
                  <a:close/>
                  <a:moveTo>
                    <a:pt x="5638" y="767"/>
                  </a:moveTo>
                  <a:cubicBezTo>
                    <a:pt x="5772" y="801"/>
                    <a:pt x="5938" y="867"/>
                    <a:pt x="6105" y="1001"/>
                  </a:cubicBezTo>
                  <a:cubicBezTo>
                    <a:pt x="6405" y="1201"/>
                    <a:pt x="6672" y="1501"/>
                    <a:pt x="6906" y="1901"/>
                  </a:cubicBezTo>
                  <a:cubicBezTo>
                    <a:pt x="7073" y="2168"/>
                    <a:pt x="7206" y="2469"/>
                    <a:pt x="7339" y="2802"/>
                  </a:cubicBezTo>
                  <a:lnTo>
                    <a:pt x="5638" y="2802"/>
                  </a:lnTo>
                  <a:lnTo>
                    <a:pt x="5638" y="767"/>
                  </a:lnTo>
                  <a:close/>
                  <a:moveTo>
                    <a:pt x="7239" y="1134"/>
                  </a:moveTo>
                  <a:cubicBezTo>
                    <a:pt x="7706" y="1368"/>
                    <a:pt x="8140" y="1668"/>
                    <a:pt x="8507" y="2035"/>
                  </a:cubicBezTo>
                  <a:cubicBezTo>
                    <a:pt x="8740" y="2268"/>
                    <a:pt x="8941" y="2535"/>
                    <a:pt x="9141" y="2802"/>
                  </a:cubicBezTo>
                  <a:lnTo>
                    <a:pt x="8073" y="2802"/>
                  </a:lnTo>
                  <a:cubicBezTo>
                    <a:pt x="7873" y="2168"/>
                    <a:pt x="7573" y="1601"/>
                    <a:pt x="7239" y="1134"/>
                  </a:cubicBezTo>
                  <a:close/>
                  <a:moveTo>
                    <a:pt x="2303" y="3503"/>
                  </a:moveTo>
                  <a:cubicBezTo>
                    <a:pt x="2202" y="3970"/>
                    <a:pt x="2136" y="4437"/>
                    <a:pt x="2102" y="4904"/>
                  </a:cubicBezTo>
                  <a:lnTo>
                    <a:pt x="701" y="4904"/>
                  </a:lnTo>
                  <a:cubicBezTo>
                    <a:pt x="768" y="4437"/>
                    <a:pt x="868" y="3970"/>
                    <a:pt x="1068" y="3503"/>
                  </a:cubicBezTo>
                  <a:close/>
                  <a:moveTo>
                    <a:pt x="4938" y="3503"/>
                  </a:moveTo>
                  <a:lnTo>
                    <a:pt x="4938" y="4904"/>
                  </a:lnTo>
                  <a:lnTo>
                    <a:pt x="2836" y="4904"/>
                  </a:lnTo>
                  <a:cubicBezTo>
                    <a:pt x="2836" y="4437"/>
                    <a:pt x="2903" y="3970"/>
                    <a:pt x="3003" y="3503"/>
                  </a:cubicBezTo>
                  <a:close/>
                  <a:moveTo>
                    <a:pt x="7540" y="3503"/>
                  </a:moveTo>
                  <a:cubicBezTo>
                    <a:pt x="7640" y="3970"/>
                    <a:pt x="7706" y="4437"/>
                    <a:pt x="7740" y="4904"/>
                  </a:cubicBezTo>
                  <a:lnTo>
                    <a:pt x="5638" y="4904"/>
                  </a:lnTo>
                  <a:lnTo>
                    <a:pt x="5638" y="3503"/>
                  </a:lnTo>
                  <a:close/>
                  <a:moveTo>
                    <a:pt x="9474" y="3503"/>
                  </a:moveTo>
                  <a:cubicBezTo>
                    <a:pt x="9674" y="3970"/>
                    <a:pt x="9775" y="4437"/>
                    <a:pt x="9841" y="4937"/>
                  </a:cubicBezTo>
                  <a:lnTo>
                    <a:pt x="8440" y="4937"/>
                  </a:lnTo>
                  <a:cubicBezTo>
                    <a:pt x="8407" y="4437"/>
                    <a:pt x="8340" y="3970"/>
                    <a:pt x="8240" y="3503"/>
                  </a:cubicBezTo>
                  <a:close/>
                  <a:moveTo>
                    <a:pt x="2102" y="5637"/>
                  </a:moveTo>
                  <a:cubicBezTo>
                    <a:pt x="2136" y="6104"/>
                    <a:pt x="2202" y="6571"/>
                    <a:pt x="2303" y="7038"/>
                  </a:cubicBezTo>
                  <a:lnTo>
                    <a:pt x="1068" y="7038"/>
                  </a:lnTo>
                  <a:cubicBezTo>
                    <a:pt x="868" y="6571"/>
                    <a:pt x="768" y="6104"/>
                    <a:pt x="701" y="5637"/>
                  </a:cubicBezTo>
                  <a:close/>
                  <a:moveTo>
                    <a:pt x="4938" y="5637"/>
                  </a:moveTo>
                  <a:lnTo>
                    <a:pt x="4938" y="7038"/>
                  </a:lnTo>
                  <a:lnTo>
                    <a:pt x="3003" y="7038"/>
                  </a:lnTo>
                  <a:cubicBezTo>
                    <a:pt x="2903" y="6571"/>
                    <a:pt x="2836" y="6104"/>
                    <a:pt x="2836" y="5637"/>
                  </a:cubicBezTo>
                  <a:close/>
                  <a:moveTo>
                    <a:pt x="7740" y="5637"/>
                  </a:moveTo>
                  <a:cubicBezTo>
                    <a:pt x="7706" y="6104"/>
                    <a:pt x="7640" y="6571"/>
                    <a:pt x="7540" y="7038"/>
                  </a:cubicBezTo>
                  <a:lnTo>
                    <a:pt x="5638" y="7038"/>
                  </a:lnTo>
                  <a:lnTo>
                    <a:pt x="5638" y="5637"/>
                  </a:lnTo>
                  <a:close/>
                  <a:moveTo>
                    <a:pt x="9841" y="5637"/>
                  </a:moveTo>
                  <a:cubicBezTo>
                    <a:pt x="9808" y="6104"/>
                    <a:pt x="9674" y="6571"/>
                    <a:pt x="9508" y="7038"/>
                  </a:cubicBezTo>
                  <a:lnTo>
                    <a:pt x="8273" y="7038"/>
                  </a:lnTo>
                  <a:cubicBezTo>
                    <a:pt x="8340" y="6571"/>
                    <a:pt x="8407" y="6104"/>
                    <a:pt x="8440" y="5637"/>
                  </a:cubicBezTo>
                  <a:close/>
                  <a:moveTo>
                    <a:pt x="2469" y="7739"/>
                  </a:moveTo>
                  <a:cubicBezTo>
                    <a:pt x="2669" y="8373"/>
                    <a:pt x="2970" y="8940"/>
                    <a:pt x="3303" y="9407"/>
                  </a:cubicBezTo>
                  <a:cubicBezTo>
                    <a:pt x="2836" y="9173"/>
                    <a:pt x="2403" y="8873"/>
                    <a:pt x="2036" y="8506"/>
                  </a:cubicBezTo>
                  <a:cubicBezTo>
                    <a:pt x="1802" y="8273"/>
                    <a:pt x="1602" y="8006"/>
                    <a:pt x="1435" y="7739"/>
                  </a:cubicBezTo>
                  <a:close/>
                  <a:moveTo>
                    <a:pt x="9141" y="7739"/>
                  </a:moveTo>
                  <a:cubicBezTo>
                    <a:pt x="8941" y="8006"/>
                    <a:pt x="8740" y="8273"/>
                    <a:pt x="8507" y="8506"/>
                  </a:cubicBezTo>
                  <a:cubicBezTo>
                    <a:pt x="8140" y="8873"/>
                    <a:pt x="7706" y="9173"/>
                    <a:pt x="7239" y="9407"/>
                  </a:cubicBezTo>
                  <a:cubicBezTo>
                    <a:pt x="7573" y="8940"/>
                    <a:pt x="7873" y="8373"/>
                    <a:pt x="8073" y="7739"/>
                  </a:cubicBezTo>
                  <a:close/>
                  <a:moveTo>
                    <a:pt x="7339" y="7739"/>
                  </a:moveTo>
                  <a:cubicBezTo>
                    <a:pt x="7206" y="8073"/>
                    <a:pt x="7073" y="8373"/>
                    <a:pt x="6906" y="8640"/>
                  </a:cubicBezTo>
                  <a:cubicBezTo>
                    <a:pt x="6672" y="9040"/>
                    <a:pt x="6405" y="9340"/>
                    <a:pt x="6105" y="9540"/>
                  </a:cubicBezTo>
                  <a:cubicBezTo>
                    <a:pt x="5938" y="9674"/>
                    <a:pt x="5772" y="9740"/>
                    <a:pt x="5638" y="9774"/>
                  </a:cubicBezTo>
                  <a:lnTo>
                    <a:pt x="5638" y="7739"/>
                  </a:lnTo>
                  <a:close/>
                  <a:moveTo>
                    <a:pt x="4938" y="7739"/>
                  </a:moveTo>
                  <a:lnTo>
                    <a:pt x="4938" y="9807"/>
                  </a:lnTo>
                  <a:cubicBezTo>
                    <a:pt x="4771" y="9740"/>
                    <a:pt x="4604" y="9674"/>
                    <a:pt x="4437" y="9574"/>
                  </a:cubicBezTo>
                  <a:cubicBezTo>
                    <a:pt x="4171" y="9340"/>
                    <a:pt x="3870" y="9040"/>
                    <a:pt x="3637" y="8640"/>
                  </a:cubicBezTo>
                  <a:cubicBezTo>
                    <a:pt x="3470" y="8373"/>
                    <a:pt x="3337" y="8073"/>
                    <a:pt x="3203" y="7739"/>
                  </a:cubicBezTo>
                  <a:close/>
                  <a:moveTo>
                    <a:pt x="5271" y="0"/>
                  </a:moveTo>
                  <a:cubicBezTo>
                    <a:pt x="2369" y="0"/>
                    <a:pt x="1" y="2368"/>
                    <a:pt x="1" y="5271"/>
                  </a:cubicBezTo>
                  <a:cubicBezTo>
                    <a:pt x="1" y="8173"/>
                    <a:pt x="2369" y="10541"/>
                    <a:pt x="5271" y="10541"/>
                  </a:cubicBezTo>
                  <a:cubicBezTo>
                    <a:pt x="8173" y="10541"/>
                    <a:pt x="10542" y="8173"/>
                    <a:pt x="10542" y="5271"/>
                  </a:cubicBezTo>
                  <a:cubicBezTo>
                    <a:pt x="10542" y="2368"/>
                    <a:pt x="8173" y="0"/>
                    <a:pt x="5271"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6729300" y="3509475"/>
              <a:ext cx="125950" cy="125100"/>
            </a:xfrm>
            <a:custGeom>
              <a:avLst/>
              <a:gdLst/>
              <a:ahLst/>
              <a:cxnLst/>
              <a:rect l="l" t="t" r="r" b="b"/>
              <a:pathLst>
                <a:path w="5038" h="5004" extrusionOk="0">
                  <a:moveTo>
                    <a:pt x="1268" y="134"/>
                  </a:moveTo>
                  <a:lnTo>
                    <a:pt x="1268" y="934"/>
                  </a:lnTo>
                  <a:lnTo>
                    <a:pt x="167" y="934"/>
                  </a:lnTo>
                  <a:lnTo>
                    <a:pt x="167" y="834"/>
                  </a:lnTo>
                  <a:cubicBezTo>
                    <a:pt x="167" y="434"/>
                    <a:pt x="467" y="134"/>
                    <a:pt x="834" y="134"/>
                  </a:cubicBezTo>
                  <a:close/>
                  <a:moveTo>
                    <a:pt x="2369" y="134"/>
                  </a:moveTo>
                  <a:lnTo>
                    <a:pt x="2369" y="934"/>
                  </a:lnTo>
                  <a:lnTo>
                    <a:pt x="1568" y="934"/>
                  </a:lnTo>
                  <a:lnTo>
                    <a:pt x="1568" y="134"/>
                  </a:lnTo>
                  <a:close/>
                  <a:moveTo>
                    <a:pt x="3436" y="134"/>
                  </a:moveTo>
                  <a:lnTo>
                    <a:pt x="3436" y="934"/>
                  </a:lnTo>
                  <a:lnTo>
                    <a:pt x="2669" y="934"/>
                  </a:lnTo>
                  <a:lnTo>
                    <a:pt x="2669" y="134"/>
                  </a:lnTo>
                  <a:close/>
                  <a:moveTo>
                    <a:pt x="4203" y="134"/>
                  </a:moveTo>
                  <a:cubicBezTo>
                    <a:pt x="4570" y="134"/>
                    <a:pt x="4871" y="467"/>
                    <a:pt x="4871" y="834"/>
                  </a:cubicBezTo>
                  <a:lnTo>
                    <a:pt x="4871" y="934"/>
                  </a:lnTo>
                  <a:lnTo>
                    <a:pt x="3770" y="934"/>
                  </a:lnTo>
                  <a:lnTo>
                    <a:pt x="3770" y="134"/>
                  </a:lnTo>
                  <a:close/>
                  <a:moveTo>
                    <a:pt x="2836" y="1535"/>
                  </a:moveTo>
                  <a:lnTo>
                    <a:pt x="2836" y="2502"/>
                  </a:lnTo>
                  <a:lnTo>
                    <a:pt x="3770" y="2502"/>
                  </a:lnTo>
                  <a:lnTo>
                    <a:pt x="3770" y="3136"/>
                  </a:lnTo>
                  <a:lnTo>
                    <a:pt x="2836" y="3136"/>
                  </a:lnTo>
                  <a:lnTo>
                    <a:pt x="2836" y="4070"/>
                  </a:lnTo>
                  <a:lnTo>
                    <a:pt x="2202" y="4070"/>
                  </a:lnTo>
                  <a:lnTo>
                    <a:pt x="2202" y="3136"/>
                  </a:lnTo>
                  <a:lnTo>
                    <a:pt x="1235" y="3136"/>
                  </a:lnTo>
                  <a:lnTo>
                    <a:pt x="1235" y="2502"/>
                  </a:lnTo>
                  <a:lnTo>
                    <a:pt x="2202" y="2502"/>
                  </a:lnTo>
                  <a:lnTo>
                    <a:pt x="2202" y="1535"/>
                  </a:lnTo>
                  <a:close/>
                  <a:moveTo>
                    <a:pt x="834" y="0"/>
                  </a:moveTo>
                  <a:cubicBezTo>
                    <a:pt x="367" y="0"/>
                    <a:pt x="0" y="367"/>
                    <a:pt x="0" y="834"/>
                  </a:cubicBezTo>
                  <a:lnTo>
                    <a:pt x="0" y="4170"/>
                  </a:lnTo>
                  <a:cubicBezTo>
                    <a:pt x="0" y="4637"/>
                    <a:pt x="367" y="5004"/>
                    <a:pt x="834" y="5004"/>
                  </a:cubicBezTo>
                  <a:lnTo>
                    <a:pt x="4170" y="5004"/>
                  </a:lnTo>
                  <a:cubicBezTo>
                    <a:pt x="4637" y="5004"/>
                    <a:pt x="5037" y="4637"/>
                    <a:pt x="5037" y="4170"/>
                  </a:cubicBezTo>
                  <a:lnTo>
                    <a:pt x="5037" y="834"/>
                  </a:lnTo>
                  <a:cubicBezTo>
                    <a:pt x="5037" y="367"/>
                    <a:pt x="4637" y="0"/>
                    <a:pt x="4170"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6871900" y="3536150"/>
              <a:ext cx="115950" cy="91750"/>
            </a:xfrm>
            <a:custGeom>
              <a:avLst/>
              <a:gdLst/>
              <a:ahLst/>
              <a:cxnLst/>
              <a:rect l="l" t="t" r="r" b="b"/>
              <a:pathLst>
                <a:path w="4638" h="3670" extrusionOk="0">
                  <a:moveTo>
                    <a:pt x="3736" y="468"/>
                  </a:moveTo>
                  <a:lnTo>
                    <a:pt x="4170" y="868"/>
                  </a:lnTo>
                  <a:lnTo>
                    <a:pt x="1802" y="3169"/>
                  </a:lnTo>
                  <a:lnTo>
                    <a:pt x="501" y="1902"/>
                  </a:lnTo>
                  <a:lnTo>
                    <a:pt x="901" y="1502"/>
                  </a:lnTo>
                  <a:lnTo>
                    <a:pt x="1802" y="2402"/>
                  </a:lnTo>
                  <a:lnTo>
                    <a:pt x="3736" y="468"/>
                  </a:lnTo>
                  <a:close/>
                  <a:moveTo>
                    <a:pt x="3736" y="1"/>
                  </a:moveTo>
                  <a:lnTo>
                    <a:pt x="1802" y="1902"/>
                  </a:lnTo>
                  <a:lnTo>
                    <a:pt x="901" y="1001"/>
                  </a:lnTo>
                  <a:lnTo>
                    <a:pt x="0" y="1902"/>
                  </a:lnTo>
                  <a:lnTo>
                    <a:pt x="1802" y="3670"/>
                  </a:lnTo>
                  <a:lnTo>
                    <a:pt x="4637" y="868"/>
                  </a:lnTo>
                  <a:lnTo>
                    <a:pt x="3736"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6868575" y="5525775"/>
              <a:ext cx="169300" cy="168900"/>
            </a:xfrm>
            <a:custGeom>
              <a:avLst/>
              <a:gdLst/>
              <a:ahLst/>
              <a:cxnLst/>
              <a:rect l="l" t="t" r="r" b="b"/>
              <a:pathLst>
                <a:path w="6772" h="6756" extrusionOk="0">
                  <a:moveTo>
                    <a:pt x="1901" y="1574"/>
                  </a:moveTo>
                  <a:lnTo>
                    <a:pt x="2835" y="1740"/>
                  </a:lnTo>
                  <a:lnTo>
                    <a:pt x="2769" y="2174"/>
                  </a:lnTo>
                  <a:lnTo>
                    <a:pt x="1868" y="2007"/>
                  </a:lnTo>
                  <a:lnTo>
                    <a:pt x="1901" y="1574"/>
                  </a:lnTo>
                  <a:close/>
                  <a:moveTo>
                    <a:pt x="3269" y="1840"/>
                  </a:moveTo>
                  <a:lnTo>
                    <a:pt x="4103" y="2007"/>
                  </a:lnTo>
                  <a:lnTo>
                    <a:pt x="4003" y="2408"/>
                  </a:lnTo>
                  <a:lnTo>
                    <a:pt x="3169" y="2241"/>
                  </a:lnTo>
                  <a:lnTo>
                    <a:pt x="3269" y="1840"/>
                  </a:lnTo>
                  <a:close/>
                  <a:moveTo>
                    <a:pt x="4503" y="2074"/>
                  </a:moveTo>
                  <a:lnTo>
                    <a:pt x="5637" y="2307"/>
                  </a:lnTo>
                  <a:lnTo>
                    <a:pt x="5437" y="2708"/>
                  </a:lnTo>
                  <a:lnTo>
                    <a:pt x="4437" y="2508"/>
                  </a:lnTo>
                  <a:lnTo>
                    <a:pt x="4503" y="2074"/>
                  </a:lnTo>
                  <a:close/>
                  <a:moveTo>
                    <a:pt x="1835" y="2441"/>
                  </a:moveTo>
                  <a:lnTo>
                    <a:pt x="2669" y="2608"/>
                  </a:lnTo>
                  <a:lnTo>
                    <a:pt x="2602" y="3008"/>
                  </a:lnTo>
                  <a:lnTo>
                    <a:pt x="1801" y="2875"/>
                  </a:lnTo>
                  <a:lnTo>
                    <a:pt x="1835" y="2441"/>
                  </a:lnTo>
                  <a:close/>
                  <a:moveTo>
                    <a:pt x="3102" y="2674"/>
                  </a:moveTo>
                  <a:lnTo>
                    <a:pt x="3936" y="2841"/>
                  </a:lnTo>
                  <a:lnTo>
                    <a:pt x="3836" y="3241"/>
                  </a:lnTo>
                  <a:lnTo>
                    <a:pt x="3002" y="3108"/>
                  </a:lnTo>
                  <a:lnTo>
                    <a:pt x="3102" y="2674"/>
                  </a:lnTo>
                  <a:close/>
                  <a:moveTo>
                    <a:pt x="4336" y="2908"/>
                  </a:moveTo>
                  <a:lnTo>
                    <a:pt x="5237" y="3075"/>
                  </a:lnTo>
                  <a:lnTo>
                    <a:pt x="5037" y="3475"/>
                  </a:lnTo>
                  <a:lnTo>
                    <a:pt x="4270" y="3342"/>
                  </a:lnTo>
                  <a:lnTo>
                    <a:pt x="4336" y="2908"/>
                  </a:lnTo>
                  <a:close/>
                  <a:moveTo>
                    <a:pt x="1768" y="3275"/>
                  </a:moveTo>
                  <a:lnTo>
                    <a:pt x="2502" y="3442"/>
                  </a:lnTo>
                  <a:lnTo>
                    <a:pt x="2435" y="3842"/>
                  </a:lnTo>
                  <a:lnTo>
                    <a:pt x="1735" y="3708"/>
                  </a:lnTo>
                  <a:lnTo>
                    <a:pt x="1768" y="3275"/>
                  </a:lnTo>
                  <a:close/>
                  <a:moveTo>
                    <a:pt x="2935" y="3508"/>
                  </a:moveTo>
                  <a:lnTo>
                    <a:pt x="3769" y="3675"/>
                  </a:lnTo>
                  <a:lnTo>
                    <a:pt x="3669" y="4109"/>
                  </a:lnTo>
                  <a:lnTo>
                    <a:pt x="2835" y="3942"/>
                  </a:lnTo>
                  <a:lnTo>
                    <a:pt x="2935" y="3508"/>
                  </a:lnTo>
                  <a:close/>
                  <a:moveTo>
                    <a:pt x="4203" y="3775"/>
                  </a:moveTo>
                  <a:lnTo>
                    <a:pt x="4837" y="3875"/>
                  </a:lnTo>
                  <a:lnTo>
                    <a:pt x="4637" y="4276"/>
                  </a:lnTo>
                  <a:lnTo>
                    <a:pt x="4103" y="4175"/>
                  </a:lnTo>
                  <a:lnTo>
                    <a:pt x="4203" y="3775"/>
                  </a:lnTo>
                  <a:close/>
                  <a:moveTo>
                    <a:pt x="496" y="1"/>
                  </a:moveTo>
                  <a:cubicBezTo>
                    <a:pt x="288" y="1"/>
                    <a:pt x="97" y="130"/>
                    <a:pt x="67" y="339"/>
                  </a:cubicBezTo>
                  <a:cubicBezTo>
                    <a:pt x="0" y="573"/>
                    <a:pt x="167" y="806"/>
                    <a:pt x="400" y="840"/>
                  </a:cubicBezTo>
                  <a:lnTo>
                    <a:pt x="1067" y="973"/>
                  </a:lnTo>
                  <a:lnTo>
                    <a:pt x="867" y="4042"/>
                  </a:lnTo>
                  <a:cubicBezTo>
                    <a:pt x="834" y="4242"/>
                    <a:pt x="1001" y="4442"/>
                    <a:pt x="1201" y="4476"/>
                  </a:cubicBezTo>
                  <a:lnTo>
                    <a:pt x="4770" y="5176"/>
                  </a:lnTo>
                  <a:cubicBezTo>
                    <a:pt x="4803" y="5182"/>
                    <a:pt x="4834" y="5184"/>
                    <a:pt x="4865" y="5184"/>
                  </a:cubicBezTo>
                  <a:cubicBezTo>
                    <a:pt x="5023" y="5184"/>
                    <a:pt x="5153" y="5110"/>
                    <a:pt x="5237" y="4943"/>
                  </a:cubicBezTo>
                  <a:lnTo>
                    <a:pt x="6638" y="2174"/>
                  </a:lnTo>
                  <a:cubicBezTo>
                    <a:pt x="6772" y="1974"/>
                    <a:pt x="6671" y="1707"/>
                    <a:pt x="6471" y="1607"/>
                  </a:cubicBezTo>
                  <a:cubicBezTo>
                    <a:pt x="6411" y="1577"/>
                    <a:pt x="6345" y="1562"/>
                    <a:pt x="6280" y="1562"/>
                  </a:cubicBezTo>
                  <a:cubicBezTo>
                    <a:pt x="6126" y="1562"/>
                    <a:pt x="5974" y="1644"/>
                    <a:pt x="5904" y="1807"/>
                  </a:cubicBezTo>
                  <a:lnTo>
                    <a:pt x="5838" y="1907"/>
                  </a:lnTo>
                  <a:lnTo>
                    <a:pt x="1935" y="1140"/>
                  </a:lnTo>
                  <a:lnTo>
                    <a:pt x="1968" y="673"/>
                  </a:lnTo>
                  <a:cubicBezTo>
                    <a:pt x="1968" y="439"/>
                    <a:pt x="1835" y="239"/>
                    <a:pt x="1601" y="206"/>
                  </a:cubicBezTo>
                  <a:lnTo>
                    <a:pt x="567" y="6"/>
                  </a:lnTo>
                  <a:cubicBezTo>
                    <a:pt x="543" y="2"/>
                    <a:pt x="519" y="1"/>
                    <a:pt x="496" y="1"/>
                  </a:cubicBezTo>
                  <a:close/>
                  <a:moveTo>
                    <a:pt x="1420" y="4965"/>
                  </a:moveTo>
                  <a:cubicBezTo>
                    <a:pt x="1128" y="4965"/>
                    <a:pt x="860" y="5185"/>
                    <a:pt x="801" y="5510"/>
                  </a:cubicBezTo>
                  <a:cubicBezTo>
                    <a:pt x="734" y="5843"/>
                    <a:pt x="967" y="6177"/>
                    <a:pt x="1301" y="6244"/>
                  </a:cubicBezTo>
                  <a:cubicBezTo>
                    <a:pt x="1340" y="6251"/>
                    <a:pt x="1379" y="6255"/>
                    <a:pt x="1417" y="6255"/>
                  </a:cubicBezTo>
                  <a:cubicBezTo>
                    <a:pt x="1715" y="6255"/>
                    <a:pt x="2009" y="6038"/>
                    <a:pt x="2068" y="5743"/>
                  </a:cubicBezTo>
                  <a:cubicBezTo>
                    <a:pt x="2135" y="5410"/>
                    <a:pt x="1901" y="5043"/>
                    <a:pt x="1534" y="4976"/>
                  </a:cubicBezTo>
                  <a:cubicBezTo>
                    <a:pt x="1496" y="4968"/>
                    <a:pt x="1458" y="4965"/>
                    <a:pt x="1420" y="4965"/>
                  </a:cubicBezTo>
                  <a:close/>
                  <a:moveTo>
                    <a:pt x="3953" y="5465"/>
                  </a:moveTo>
                  <a:cubicBezTo>
                    <a:pt x="3655" y="5465"/>
                    <a:pt x="3361" y="5682"/>
                    <a:pt x="3302" y="5977"/>
                  </a:cubicBezTo>
                  <a:cubicBezTo>
                    <a:pt x="3236" y="6344"/>
                    <a:pt x="3469" y="6677"/>
                    <a:pt x="3836" y="6744"/>
                  </a:cubicBezTo>
                  <a:cubicBezTo>
                    <a:pt x="3875" y="6752"/>
                    <a:pt x="3913" y="6755"/>
                    <a:pt x="3951" y="6755"/>
                  </a:cubicBezTo>
                  <a:cubicBezTo>
                    <a:pt x="4243" y="6755"/>
                    <a:pt x="4511" y="6539"/>
                    <a:pt x="4570" y="6244"/>
                  </a:cubicBezTo>
                  <a:cubicBezTo>
                    <a:pt x="4637" y="5877"/>
                    <a:pt x="4403" y="5543"/>
                    <a:pt x="4070" y="5476"/>
                  </a:cubicBezTo>
                  <a:cubicBezTo>
                    <a:pt x="4031" y="5469"/>
                    <a:pt x="3992" y="5465"/>
                    <a:pt x="3953" y="5465"/>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991975" y="5271550"/>
              <a:ext cx="100100" cy="100100"/>
            </a:xfrm>
            <a:custGeom>
              <a:avLst/>
              <a:gdLst/>
              <a:ahLst/>
              <a:cxnLst/>
              <a:rect l="l" t="t" r="r" b="b"/>
              <a:pathLst>
                <a:path w="4004" h="4004" extrusionOk="0">
                  <a:moveTo>
                    <a:pt x="2002" y="501"/>
                  </a:moveTo>
                  <a:lnTo>
                    <a:pt x="2002" y="3503"/>
                  </a:lnTo>
                  <a:cubicBezTo>
                    <a:pt x="1202" y="3503"/>
                    <a:pt x="501" y="2803"/>
                    <a:pt x="501" y="2002"/>
                  </a:cubicBezTo>
                  <a:cubicBezTo>
                    <a:pt x="501" y="1168"/>
                    <a:pt x="1202" y="501"/>
                    <a:pt x="2002" y="501"/>
                  </a:cubicBezTo>
                  <a:close/>
                  <a:moveTo>
                    <a:pt x="2002" y="1"/>
                  </a:moveTo>
                  <a:cubicBezTo>
                    <a:pt x="902" y="1"/>
                    <a:pt x="1" y="868"/>
                    <a:pt x="1" y="2002"/>
                  </a:cubicBezTo>
                  <a:cubicBezTo>
                    <a:pt x="1" y="3103"/>
                    <a:pt x="902" y="4004"/>
                    <a:pt x="2002" y="4004"/>
                  </a:cubicBezTo>
                  <a:cubicBezTo>
                    <a:pt x="3136" y="4004"/>
                    <a:pt x="4004" y="3103"/>
                    <a:pt x="4004" y="2002"/>
                  </a:cubicBezTo>
                  <a:cubicBezTo>
                    <a:pt x="4004" y="868"/>
                    <a:pt x="3136" y="1"/>
                    <a:pt x="20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6772650" y="4935300"/>
              <a:ext cx="251875" cy="240375"/>
            </a:xfrm>
            <a:custGeom>
              <a:avLst/>
              <a:gdLst/>
              <a:ahLst/>
              <a:cxnLst/>
              <a:rect l="l" t="t" r="r" b="b"/>
              <a:pathLst>
                <a:path w="10075" h="9615" extrusionOk="0">
                  <a:moveTo>
                    <a:pt x="6504" y="709"/>
                  </a:moveTo>
                  <a:cubicBezTo>
                    <a:pt x="6571" y="709"/>
                    <a:pt x="6639" y="720"/>
                    <a:pt x="6706" y="742"/>
                  </a:cubicBezTo>
                  <a:cubicBezTo>
                    <a:pt x="6973" y="875"/>
                    <a:pt x="7173" y="1209"/>
                    <a:pt x="7039" y="1476"/>
                  </a:cubicBezTo>
                  <a:cubicBezTo>
                    <a:pt x="6606" y="2643"/>
                    <a:pt x="6839" y="3444"/>
                    <a:pt x="7473" y="4378"/>
                  </a:cubicBezTo>
                  <a:cubicBezTo>
                    <a:pt x="7540" y="4511"/>
                    <a:pt x="7640" y="4645"/>
                    <a:pt x="7773" y="4778"/>
                  </a:cubicBezTo>
                  <a:lnTo>
                    <a:pt x="6639" y="7780"/>
                  </a:lnTo>
                  <a:cubicBezTo>
                    <a:pt x="6327" y="7684"/>
                    <a:pt x="6080" y="7649"/>
                    <a:pt x="5874" y="7649"/>
                  </a:cubicBezTo>
                  <a:cubicBezTo>
                    <a:pt x="5508" y="7649"/>
                    <a:pt x="5273" y="7761"/>
                    <a:pt x="5038" y="7847"/>
                  </a:cubicBezTo>
                  <a:cubicBezTo>
                    <a:pt x="4838" y="7947"/>
                    <a:pt x="4627" y="8082"/>
                    <a:pt x="4246" y="8082"/>
                  </a:cubicBezTo>
                  <a:cubicBezTo>
                    <a:pt x="3991" y="8082"/>
                    <a:pt x="3659" y="8021"/>
                    <a:pt x="3203" y="7847"/>
                  </a:cubicBezTo>
                  <a:lnTo>
                    <a:pt x="2803" y="7680"/>
                  </a:lnTo>
                  <a:lnTo>
                    <a:pt x="2636" y="7613"/>
                  </a:lnTo>
                  <a:cubicBezTo>
                    <a:pt x="2403" y="7547"/>
                    <a:pt x="2269" y="7246"/>
                    <a:pt x="2369" y="7013"/>
                  </a:cubicBezTo>
                  <a:cubicBezTo>
                    <a:pt x="2403" y="6946"/>
                    <a:pt x="2469" y="6846"/>
                    <a:pt x="2503" y="6813"/>
                  </a:cubicBezTo>
                  <a:lnTo>
                    <a:pt x="2736" y="6613"/>
                  </a:lnTo>
                  <a:lnTo>
                    <a:pt x="2569" y="6379"/>
                  </a:lnTo>
                  <a:cubicBezTo>
                    <a:pt x="2469" y="6246"/>
                    <a:pt x="2436" y="6079"/>
                    <a:pt x="2503" y="5945"/>
                  </a:cubicBezTo>
                  <a:cubicBezTo>
                    <a:pt x="2536" y="5845"/>
                    <a:pt x="2569" y="5779"/>
                    <a:pt x="2636" y="5745"/>
                  </a:cubicBezTo>
                  <a:lnTo>
                    <a:pt x="2870" y="5545"/>
                  </a:lnTo>
                  <a:lnTo>
                    <a:pt x="2703" y="5312"/>
                  </a:lnTo>
                  <a:cubicBezTo>
                    <a:pt x="2603" y="5178"/>
                    <a:pt x="2569" y="5011"/>
                    <a:pt x="2636" y="4845"/>
                  </a:cubicBezTo>
                  <a:cubicBezTo>
                    <a:pt x="2713" y="4665"/>
                    <a:pt x="2890" y="4544"/>
                    <a:pt x="3073" y="4544"/>
                  </a:cubicBezTo>
                  <a:cubicBezTo>
                    <a:pt x="3128" y="4544"/>
                    <a:pt x="3183" y="4555"/>
                    <a:pt x="3237" y="4578"/>
                  </a:cubicBezTo>
                  <a:lnTo>
                    <a:pt x="3303" y="4611"/>
                  </a:lnTo>
                  <a:lnTo>
                    <a:pt x="3503" y="4044"/>
                  </a:lnTo>
                  <a:lnTo>
                    <a:pt x="3470" y="4011"/>
                  </a:lnTo>
                  <a:lnTo>
                    <a:pt x="1235" y="3143"/>
                  </a:lnTo>
                  <a:cubicBezTo>
                    <a:pt x="902" y="3043"/>
                    <a:pt x="735" y="2676"/>
                    <a:pt x="868" y="2343"/>
                  </a:cubicBezTo>
                  <a:cubicBezTo>
                    <a:pt x="970" y="2114"/>
                    <a:pt x="1188" y="1963"/>
                    <a:pt x="1433" y="1963"/>
                  </a:cubicBezTo>
                  <a:cubicBezTo>
                    <a:pt x="1510" y="1963"/>
                    <a:pt x="1589" y="1978"/>
                    <a:pt x="1669" y="2009"/>
                  </a:cubicBezTo>
                  <a:lnTo>
                    <a:pt x="5572" y="3477"/>
                  </a:lnTo>
                  <a:cubicBezTo>
                    <a:pt x="5605" y="3310"/>
                    <a:pt x="5638" y="3077"/>
                    <a:pt x="5672" y="2877"/>
                  </a:cubicBezTo>
                  <a:cubicBezTo>
                    <a:pt x="5705" y="2076"/>
                    <a:pt x="5672" y="1843"/>
                    <a:pt x="5972" y="1075"/>
                  </a:cubicBezTo>
                  <a:cubicBezTo>
                    <a:pt x="6050" y="842"/>
                    <a:pt x="6269" y="709"/>
                    <a:pt x="6504" y="709"/>
                  </a:cubicBezTo>
                  <a:close/>
                  <a:moveTo>
                    <a:pt x="7367" y="8126"/>
                  </a:moveTo>
                  <a:cubicBezTo>
                    <a:pt x="7402" y="8126"/>
                    <a:pt x="7437" y="8133"/>
                    <a:pt x="7473" y="8147"/>
                  </a:cubicBezTo>
                  <a:cubicBezTo>
                    <a:pt x="7606" y="8214"/>
                    <a:pt x="7706" y="8381"/>
                    <a:pt x="7640" y="8547"/>
                  </a:cubicBezTo>
                  <a:cubicBezTo>
                    <a:pt x="7590" y="8671"/>
                    <a:pt x="7486" y="8740"/>
                    <a:pt x="7367" y="8740"/>
                  </a:cubicBezTo>
                  <a:cubicBezTo>
                    <a:pt x="7326" y="8740"/>
                    <a:pt x="7283" y="8731"/>
                    <a:pt x="7239" y="8714"/>
                  </a:cubicBezTo>
                  <a:cubicBezTo>
                    <a:pt x="7073" y="8681"/>
                    <a:pt x="7006" y="8481"/>
                    <a:pt x="7073" y="8347"/>
                  </a:cubicBezTo>
                  <a:cubicBezTo>
                    <a:pt x="7125" y="8216"/>
                    <a:pt x="7239" y="8126"/>
                    <a:pt x="7367" y="8126"/>
                  </a:cubicBezTo>
                  <a:close/>
                  <a:moveTo>
                    <a:pt x="6497" y="0"/>
                  </a:moveTo>
                  <a:cubicBezTo>
                    <a:pt x="5964" y="0"/>
                    <a:pt x="5454" y="312"/>
                    <a:pt x="5271" y="808"/>
                  </a:cubicBezTo>
                  <a:cubicBezTo>
                    <a:pt x="4971" y="1576"/>
                    <a:pt x="5005" y="1809"/>
                    <a:pt x="4938" y="2610"/>
                  </a:cubicBezTo>
                  <a:lnTo>
                    <a:pt x="1836" y="1409"/>
                  </a:lnTo>
                  <a:cubicBezTo>
                    <a:pt x="1697" y="1358"/>
                    <a:pt x="1555" y="1334"/>
                    <a:pt x="1416" y="1334"/>
                  </a:cubicBezTo>
                  <a:cubicBezTo>
                    <a:pt x="916" y="1334"/>
                    <a:pt x="443" y="1640"/>
                    <a:pt x="234" y="2109"/>
                  </a:cubicBezTo>
                  <a:cubicBezTo>
                    <a:pt x="1" y="2743"/>
                    <a:pt x="301" y="3477"/>
                    <a:pt x="935" y="3711"/>
                  </a:cubicBezTo>
                  <a:lnTo>
                    <a:pt x="2269" y="4211"/>
                  </a:lnTo>
                  <a:cubicBezTo>
                    <a:pt x="2169" y="4311"/>
                    <a:pt x="2069" y="4478"/>
                    <a:pt x="2002" y="4611"/>
                  </a:cubicBezTo>
                  <a:cubicBezTo>
                    <a:pt x="1902" y="4878"/>
                    <a:pt x="1902" y="5178"/>
                    <a:pt x="2002" y="5445"/>
                  </a:cubicBezTo>
                  <a:cubicBezTo>
                    <a:pt x="1969" y="5512"/>
                    <a:pt x="1902" y="5612"/>
                    <a:pt x="1869" y="5712"/>
                  </a:cubicBezTo>
                  <a:cubicBezTo>
                    <a:pt x="1769" y="5979"/>
                    <a:pt x="1769" y="6246"/>
                    <a:pt x="1869" y="6513"/>
                  </a:cubicBezTo>
                  <a:cubicBezTo>
                    <a:pt x="1836" y="6579"/>
                    <a:pt x="1769" y="6679"/>
                    <a:pt x="1736" y="6779"/>
                  </a:cubicBezTo>
                  <a:cubicBezTo>
                    <a:pt x="1535" y="7347"/>
                    <a:pt x="1802" y="7980"/>
                    <a:pt x="2369" y="8180"/>
                  </a:cubicBezTo>
                  <a:lnTo>
                    <a:pt x="2503" y="8247"/>
                  </a:lnTo>
                  <a:lnTo>
                    <a:pt x="2936" y="8414"/>
                  </a:lnTo>
                  <a:cubicBezTo>
                    <a:pt x="3570" y="8647"/>
                    <a:pt x="4037" y="8748"/>
                    <a:pt x="4437" y="8748"/>
                  </a:cubicBezTo>
                  <a:cubicBezTo>
                    <a:pt x="4838" y="8714"/>
                    <a:pt x="5071" y="8614"/>
                    <a:pt x="5305" y="8514"/>
                  </a:cubicBezTo>
                  <a:cubicBezTo>
                    <a:pt x="5463" y="8435"/>
                    <a:pt x="5598" y="8367"/>
                    <a:pt x="5807" y="8367"/>
                  </a:cubicBezTo>
                  <a:cubicBezTo>
                    <a:pt x="5950" y="8367"/>
                    <a:pt x="6128" y="8399"/>
                    <a:pt x="6372" y="8481"/>
                  </a:cubicBezTo>
                  <a:lnTo>
                    <a:pt x="6172" y="8981"/>
                  </a:lnTo>
                  <a:lnTo>
                    <a:pt x="7873" y="9615"/>
                  </a:lnTo>
                  <a:lnTo>
                    <a:pt x="10075" y="3911"/>
                  </a:lnTo>
                  <a:lnTo>
                    <a:pt x="8340" y="3244"/>
                  </a:lnTo>
                  <a:lnTo>
                    <a:pt x="8040" y="4044"/>
                  </a:lnTo>
                  <a:cubicBezTo>
                    <a:pt x="8040" y="4011"/>
                    <a:pt x="8007" y="3977"/>
                    <a:pt x="8007" y="3977"/>
                  </a:cubicBezTo>
                  <a:cubicBezTo>
                    <a:pt x="7506" y="3244"/>
                    <a:pt x="7306" y="2676"/>
                    <a:pt x="7673" y="1742"/>
                  </a:cubicBezTo>
                  <a:cubicBezTo>
                    <a:pt x="7940" y="1075"/>
                    <a:pt x="7573" y="341"/>
                    <a:pt x="6939" y="75"/>
                  </a:cubicBezTo>
                  <a:cubicBezTo>
                    <a:pt x="6795" y="24"/>
                    <a:pt x="6645" y="0"/>
                    <a:pt x="6497"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6675100" y="5188175"/>
              <a:ext cx="304400" cy="266025"/>
            </a:xfrm>
            <a:custGeom>
              <a:avLst/>
              <a:gdLst/>
              <a:ahLst/>
              <a:cxnLst/>
              <a:rect l="l" t="t" r="r" b="b"/>
              <a:pathLst>
                <a:path w="12176" h="10641" extrusionOk="0">
                  <a:moveTo>
                    <a:pt x="8673" y="1501"/>
                  </a:moveTo>
                  <a:cubicBezTo>
                    <a:pt x="9774" y="1501"/>
                    <a:pt x="10674" y="2402"/>
                    <a:pt x="10674" y="3503"/>
                  </a:cubicBezTo>
                  <a:cubicBezTo>
                    <a:pt x="10641" y="4070"/>
                    <a:pt x="10441" y="4570"/>
                    <a:pt x="10007" y="4970"/>
                  </a:cubicBezTo>
                  <a:lnTo>
                    <a:pt x="6138" y="8806"/>
                  </a:lnTo>
                  <a:lnTo>
                    <a:pt x="6071" y="8873"/>
                  </a:lnTo>
                  <a:lnTo>
                    <a:pt x="6004" y="8806"/>
                  </a:lnTo>
                  <a:lnTo>
                    <a:pt x="2168" y="4970"/>
                  </a:lnTo>
                  <a:cubicBezTo>
                    <a:pt x="1735" y="4570"/>
                    <a:pt x="1501" y="4070"/>
                    <a:pt x="1501" y="3503"/>
                  </a:cubicBezTo>
                  <a:cubicBezTo>
                    <a:pt x="1501" y="2402"/>
                    <a:pt x="2402" y="1501"/>
                    <a:pt x="3503" y="1501"/>
                  </a:cubicBezTo>
                  <a:cubicBezTo>
                    <a:pt x="4070" y="1501"/>
                    <a:pt x="4570" y="1735"/>
                    <a:pt x="4970" y="2168"/>
                  </a:cubicBezTo>
                  <a:lnTo>
                    <a:pt x="6071" y="3403"/>
                  </a:lnTo>
                  <a:lnTo>
                    <a:pt x="7205" y="2168"/>
                  </a:lnTo>
                  <a:cubicBezTo>
                    <a:pt x="7606" y="1735"/>
                    <a:pt x="8106" y="1501"/>
                    <a:pt x="8673" y="1501"/>
                  </a:cubicBezTo>
                  <a:close/>
                  <a:moveTo>
                    <a:pt x="3503" y="0"/>
                  </a:moveTo>
                  <a:cubicBezTo>
                    <a:pt x="1568" y="0"/>
                    <a:pt x="0" y="1568"/>
                    <a:pt x="0" y="3503"/>
                  </a:cubicBezTo>
                  <a:cubicBezTo>
                    <a:pt x="0" y="4503"/>
                    <a:pt x="434" y="5437"/>
                    <a:pt x="1134" y="6071"/>
                  </a:cubicBezTo>
                  <a:lnTo>
                    <a:pt x="4937" y="9874"/>
                  </a:lnTo>
                  <a:cubicBezTo>
                    <a:pt x="5337" y="10274"/>
                    <a:pt x="5704" y="10641"/>
                    <a:pt x="6105" y="10641"/>
                  </a:cubicBezTo>
                  <a:cubicBezTo>
                    <a:pt x="6471" y="10641"/>
                    <a:pt x="6838" y="10274"/>
                    <a:pt x="7239" y="9874"/>
                  </a:cubicBezTo>
                  <a:lnTo>
                    <a:pt x="11041" y="6071"/>
                  </a:lnTo>
                  <a:cubicBezTo>
                    <a:pt x="11742" y="5437"/>
                    <a:pt x="12176" y="4503"/>
                    <a:pt x="12176" y="3503"/>
                  </a:cubicBezTo>
                  <a:cubicBezTo>
                    <a:pt x="12176" y="1568"/>
                    <a:pt x="10608" y="0"/>
                    <a:pt x="8673" y="0"/>
                  </a:cubicBezTo>
                  <a:cubicBezTo>
                    <a:pt x="7639" y="0"/>
                    <a:pt x="6738" y="434"/>
                    <a:pt x="6071" y="1134"/>
                  </a:cubicBezTo>
                  <a:cubicBezTo>
                    <a:pt x="5437" y="434"/>
                    <a:pt x="4503" y="0"/>
                    <a:pt x="35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6717625" y="5475050"/>
              <a:ext cx="129275" cy="128425"/>
            </a:xfrm>
            <a:custGeom>
              <a:avLst/>
              <a:gdLst/>
              <a:ahLst/>
              <a:cxnLst/>
              <a:rect l="l" t="t" r="r" b="b"/>
              <a:pathLst>
                <a:path w="5171" h="5137" extrusionOk="0">
                  <a:moveTo>
                    <a:pt x="2269" y="1301"/>
                  </a:moveTo>
                  <a:lnTo>
                    <a:pt x="2269" y="1935"/>
                  </a:lnTo>
                  <a:lnTo>
                    <a:pt x="2902" y="1935"/>
                  </a:lnTo>
                  <a:lnTo>
                    <a:pt x="2902" y="1301"/>
                  </a:lnTo>
                  <a:close/>
                  <a:moveTo>
                    <a:pt x="1935" y="2268"/>
                  </a:moveTo>
                  <a:lnTo>
                    <a:pt x="1935" y="2569"/>
                  </a:lnTo>
                  <a:lnTo>
                    <a:pt x="2269" y="2569"/>
                  </a:lnTo>
                  <a:lnTo>
                    <a:pt x="2269" y="3536"/>
                  </a:lnTo>
                  <a:lnTo>
                    <a:pt x="1935" y="3536"/>
                  </a:lnTo>
                  <a:lnTo>
                    <a:pt x="1935" y="3869"/>
                  </a:lnTo>
                  <a:lnTo>
                    <a:pt x="3236" y="3869"/>
                  </a:lnTo>
                  <a:lnTo>
                    <a:pt x="3236" y="3536"/>
                  </a:lnTo>
                  <a:lnTo>
                    <a:pt x="2902" y="3536"/>
                  </a:lnTo>
                  <a:lnTo>
                    <a:pt x="2902" y="2268"/>
                  </a:lnTo>
                  <a:close/>
                  <a:moveTo>
                    <a:pt x="2569" y="467"/>
                  </a:moveTo>
                  <a:cubicBezTo>
                    <a:pt x="3736" y="467"/>
                    <a:pt x="4670" y="1434"/>
                    <a:pt x="4670" y="2569"/>
                  </a:cubicBezTo>
                  <a:cubicBezTo>
                    <a:pt x="4670" y="3736"/>
                    <a:pt x="3736" y="4670"/>
                    <a:pt x="2569" y="4670"/>
                  </a:cubicBezTo>
                  <a:cubicBezTo>
                    <a:pt x="1435" y="4670"/>
                    <a:pt x="501" y="3736"/>
                    <a:pt x="501" y="2569"/>
                  </a:cubicBezTo>
                  <a:cubicBezTo>
                    <a:pt x="501" y="1434"/>
                    <a:pt x="1435" y="467"/>
                    <a:pt x="2569" y="467"/>
                  </a:cubicBezTo>
                  <a:close/>
                  <a:moveTo>
                    <a:pt x="2569" y="0"/>
                  </a:moveTo>
                  <a:cubicBezTo>
                    <a:pt x="1168" y="0"/>
                    <a:pt x="0" y="1168"/>
                    <a:pt x="0" y="2569"/>
                  </a:cubicBezTo>
                  <a:cubicBezTo>
                    <a:pt x="0" y="4003"/>
                    <a:pt x="1168" y="5137"/>
                    <a:pt x="2569" y="5137"/>
                  </a:cubicBezTo>
                  <a:cubicBezTo>
                    <a:pt x="4003" y="5137"/>
                    <a:pt x="5171" y="4003"/>
                    <a:pt x="5171" y="2569"/>
                  </a:cubicBezTo>
                  <a:cubicBezTo>
                    <a:pt x="5171" y="1168"/>
                    <a:pt x="4003" y="0"/>
                    <a:pt x="2569"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6749300" y="5693625"/>
              <a:ext cx="199350" cy="193375"/>
            </a:xfrm>
            <a:custGeom>
              <a:avLst/>
              <a:gdLst/>
              <a:ahLst/>
              <a:cxnLst/>
              <a:rect l="l" t="t" r="r" b="b"/>
              <a:pathLst>
                <a:path w="7974" h="7735" extrusionOk="0">
                  <a:moveTo>
                    <a:pt x="6483" y="2223"/>
                  </a:moveTo>
                  <a:cubicBezTo>
                    <a:pt x="6503" y="2223"/>
                    <a:pt x="6521" y="2226"/>
                    <a:pt x="6539" y="2232"/>
                  </a:cubicBezTo>
                  <a:lnTo>
                    <a:pt x="6939" y="2398"/>
                  </a:lnTo>
                  <a:cubicBezTo>
                    <a:pt x="7039" y="2432"/>
                    <a:pt x="7073" y="2532"/>
                    <a:pt x="7039" y="2632"/>
                  </a:cubicBezTo>
                  <a:lnTo>
                    <a:pt x="6906" y="3032"/>
                  </a:lnTo>
                  <a:cubicBezTo>
                    <a:pt x="6882" y="3104"/>
                    <a:pt x="6806" y="3159"/>
                    <a:pt x="6728" y="3159"/>
                  </a:cubicBezTo>
                  <a:cubicBezTo>
                    <a:pt x="6698" y="3159"/>
                    <a:pt x="6667" y="3151"/>
                    <a:pt x="6639" y="3132"/>
                  </a:cubicBezTo>
                  <a:lnTo>
                    <a:pt x="6272" y="2999"/>
                  </a:lnTo>
                  <a:cubicBezTo>
                    <a:pt x="6139" y="2965"/>
                    <a:pt x="6105" y="2832"/>
                    <a:pt x="6139" y="2732"/>
                  </a:cubicBezTo>
                  <a:lnTo>
                    <a:pt x="6272" y="2365"/>
                  </a:lnTo>
                  <a:cubicBezTo>
                    <a:pt x="6300" y="2283"/>
                    <a:pt x="6395" y="2223"/>
                    <a:pt x="6483" y="2223"/>
                  </a:cubicBezTo>
                  <a:close/>
                  <a:moveTo>
                    <a:pt x="3036" y="3065"/>
                  </a:moveTo>
                  <a:lnTo>
                    <a:pt x="5205" y="3899"/>
                  </a:lnTo>
                  <a:cubicBezTo>
                    <a:pt x="5205" y="4033"/>
                    <a:pt x="5205" y="4166"/>
                    <a:pt x="5138" y="4300"/>
                  </a:cubicBezTo>
                  <a:cubicBezTo>
                    <a:pt x="4955" y="4796"/>
                    <a:pt x="4466" y="5108"/>
                    <a:pt x="3957" y="5108"/>
                  </a:cubicBezTo>
                  <a:cubicBezTo>
                    <a:pt x="3817" y="5108"/>
                    <a:pt x="3674" y="5084"/>
                    <a:pt x="3537" y="5034"/>
                  </a:cubicBezTo>
                  <a:cubicBezTo>
                    <a:pt x="2903" y="4800"/>
                    <a:pt x="2603" y="4066"/>
                    <a:pt x="2836" y="3432"/>
                  </a:cubicBezTo>
                  <a:cubicBezTo>
                    <a:pt x="2870" y="3299"/>
                    <a:pt x="2970" y="3166"/>
                    <a:pt x="3036" y="3065"/>
                  </a:cubicBezTo>
                  <a:close/>
                  <a:moveTo>
                    <a:pt x="1869" y="2632"/>
                  </a:moveTo>
                  <a:lnTo>
                    <a:pt x="2469" y="2865"/>
                  </a:lnTo>
                  <a:cubicBezTo>
                    <a:pt x="2369" y="2965"/>
                    <a:pt x="2303" y="3099"/>
                    <a:pt x="2269" y="3232"/>
                  </a:cubicBezTo>
                  <a:cubicBezTo>
                    <a:pt x="1902" y="4166"/>
                    <a:pt x="2403" y="5234"/>
                    <a:pt x="3337" y="5601"/>
                  </a:cubicBezTo>
                  <a:cubicBezTo>
                    <a:pt x="3553" y="5683"/>
                    <a:pt x="3774" y="5722"/>
                    <a:pt x="3989" y="5722"/>
                  </a:cubicBezTo>
                  <a:cubicBezTo>
                    <a:pt x="4734" y="5722"/>
                    <a:pt x="5420" y="5258"/>
                    <a:pt x="5705" y="4533"/>
                  </a:cubicBezTo>
                  <a:cubicBezTo>
                    <a:pt x="5772" y="4400"/>
                    <a:pt x="5805" y="4266"/>
                    <a:pt x="5805" y="4133"/>
                  </a:cubicBezTo>
                  <a:lnTo>
                    <a:pt x="6406" y="4366"/>
                  </a:lnTo>
                  <a:lnTo>
                    <a:pt x="5838" y="5867"/>
                  </a:lnTo>
                  <a:lnTo>
                    <a:pt x="5538" y="6635"/>
                  </a:lnTo>
                  <a:cubicBezTo>
                    <a:pt x="5485" y="6793"/>
                    <a:pt x="5328" y="6889"/>
                    <a:pt x="5149" y="6889"/>
                  </a:cubicBezTo>
                  <a:cubicBezTo>
                    <a:pt x="5102" y="6889"/>
                    <a:pt x="5053" y="6882"/>
                    <a:pt x="5005" y="6868"/>
                  </a:cubicBezTo>
                  <a:lnTo>
                    <a:pt x="1235" y="5434"/>
                  </a:lnTo>
                  <a:cubicBezTo>
                    <a:pt x="1035" y="5334"/>
                    <a:pt x="935" y="5100"/>
                    <a:pt x="1002" y="4900"/>
                  </a:cubicBezTo>
                  <a:lnTo>
                    <a:pt x="1302" y="4133"/>
                  </a:lnTo>
                  <a:lnTo>
                    <a:pt x="1869" y="2632"/>
                  </a:lnTo>
                  <a:close/>
                  <a:moveTo>
                    <a:pt x="2755" y="1"/>
                  </a:moveTo>
                  <a:cubicBezTo>
                    <a:pt x="2320" y="1"/>
                    <a:pt x="1893" y="277"/>
                    <a:pt x="1736" y="697"/>
                  </a:cubicBezTo>
                  <a:lnTo>
                    <a:pt x="201" y="4733"/>
                  </a:lnTo>
                  <a:cubicBezTo>
                    <a:pt x="1" y="5300"/>
                    <a:pt x="268" y="5934"/>
                    <a:pt x="835" y="6134"/>
                  </a:cubicBezTo>
                  <a:lnTo>
                    <a:pt x="4871" y="7669"/>
                  </a:lnTo>
                  <a:cubicBezTo>
                    <a:pt x="4990" y="7713"/>
                    <a:pt x="5114" y="7735"/>
                    <a:pt x="5238" y="7735"/>
                  </a:cubicBezTo>
                  <a:cubicBezTo>
                    <a:pt x="5666" y="7735"/>
                    <a:pt x="6083" y="7476"/>
                    <a:pt x="6239" y="7035"/>
                  </a:cubicBezTo>
                  <a:lnTo>
                    <a:pt x="7773" y="2999"/>
                  </a:lnTo>
                  <a:cubicBezTo>
                    <a:pt x="7973" y="2432"/>
                    <a:pt x="7706" y="1831"/>
                    <a:pt x="7139" y="1598"/>
                  </a:cubicBezTo>
                  <a:lnTo>
                    <a:pt x="3103" y="63"/>
                  </a:lnTo>
                  <a:cubicBezTo>
                    <a:pt x="2990" y="21"/>
                    <a:pt x="2872" y="1"/>
                    <a:pt x="2755"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6871900" y="4790375"/>
              <a:ext cx="112600" cy="111775"/>
            </a:xfrm>
            <a:custGeom>
              <a:avLst/>
              <a:gdLst/>
              <a:ahLst/>
              <a:cxnLst/>
              <a:rect l="l" t="t" r="r" b="b"/>
              <a:pathLst>
                <a:path w="4504" h="4471" extrusionOk="0">
                  <a:moveTo>
                    <a:pt x="1401" y="835"/>
                  </a:moveTo>
                  <a:cubicBezTo>
                    <a:pt x="1568" y="835"/>
                    <a:pt x="1702" y="968"/>
                    <a:pt x="1702" y="1102"/>
                  </a:cubicBezTo>
                  <a:cubicBezTo>
                    <a:pt x="1702" y="1268"/>
                    <a:pt x="1568" y="1402"/>
                    <a:pt x="1401" y="1402"/>
                  </a:cubicBezTo>
                  <a:cubicBezTo>
                    <a:pt x="1268" y="1402"/>
                    <a:pt x="1135" y="1268"/>
                    <a:pt x="1135" y="1102"/>
                  </a:cubicBezTo>
                  <a:cubicBezTo>
                    <a:pt x="1135" y="968"/>
                    <a:pt x="1268" y="835"/>
                    <a:pt x="1401" y="835"/>
                  </a:cubicBezTo>
                  <a:close/>
                  <a:moveTo>
                    <a:pt x="1702" y="1669"/>
                  </a:moveTo>
                  <a:lnTo>
                    <a:pt x="1702" y="3637"/>
                  </a:lnTo>
                  <a:lnTo>
                    <a:pt x="1135" y="3637"/>
                  </a:lnTo>
                  <a:lnTo>
                    <a:pt x="1135" y="1669"/>
                  </a:lnTo>
                  <a:close/>
                  <a:moveTo>
                    <a:pt x="3036" y="1669"/>
                  </a:moveTo>
                  <a:cubicBezTo>
                    <a:pt x="3370" y="1669"/>
                    <a:pt x="3670" y="2002"/>
                    <a:pt x="3670" y="2369"/>
                  </a:cubicBezTo>
                  <a:lnTo>
                    <a:pt x="3670" y="3637"/>
                  </a:lnTo>
                  <a:lnTo>
                    <a:pt x="3103" y="3637"/>
                  </a:lnTo>
                  <a:lnTo>
                    <a:pt x="3103" y="2503"/>
                  </a:lnTo>
                  <a:cubicBezTo>
                    <a:pt x="3103" y="2369"/>
                    <a:pt x="2969" y="2236"/>
                    <a:pt x="2802" y="2236"/>
                  </a:cubicBezTo>
                  <a:cubicBezTo>
                    <a:pt x="2669" y="2236"/>
                    <a:pt x="2536" y="2369"/>
                    <a:pt x="2536" y="2503"/>
                  </a:cubicBezTo>
                  <a:lnTo>
                    <a:pt x="2536" y="3637"/>
                  </a:lnTo>
                  <a:lnTo>
                    <a:pt x="1969" y="3637"/>
                  </a:lnTo>
                  <a:lnTo>
                    <a:pt x="1969" y="1669"/>
                  </a:lnTo>
                  <a:lnTo>
                    <a:pt x="2536" y="1669"/>
                  </a:lnTo>
                  <a:lnTo>
                    <a:pt x="2536" y="2036"/>
                  </a:lnTo>
                  <a:cubicBezTo>
                    <a:pt x="2636" y="1869"/>
                    <a:pt x="2836" y="1669"/>
                    <a:pt x="3036" y="1669"/>
                  </a:cubicBezTo>
                  <a:close/>
                  <a:moveTo>
                    <a:pt x="768" y="1"/>
                  </a:moveTo>
                  <a:cubicBezTo>
                    <a:pt x="334" y="1"/>
                    <a:pt x="0" y="334"/>
                    <a:pt x="0" y="735"/>
                  </a:cubicBezTo>
                  <a:lnTo>
                    <a:pt x="0" y="3737"/>
                  </a:lnTo>
                  <a:cubicBezTo>
                    <a:pt x="0" y="4137"/>
                    <a:pt x="334" y="4471"/>
                    <a:pt x="768" y="4471"/>
                  </a:cubicBezTo>
                  <a:lnTo>
                    <a:pt x="3736" y="4471"/>
                  </a:lnTo>
                  <a:cubicBezTo>
                    <a:pt x="4170" y="4471"/>
                    <a:pt x="4504" y="4137"/>
                    <a:pt x="4504" y="3737"/>
                  </a:cubicBezTo>
                  <a:lnTo>
                    <a:pt x="4504" y="735"/>
                  </a:lnTo>
                  <a:cubicBezTo>
                    <a:pt x="4504" y="334"/>
                    <a:pt x="4170" y="1"/>
                    <a:pt x="3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6773500" y="4636100"/>
              <a:ext cx="206000" cy="128450"/>
            </a:xfrm>
            <a:custGeom>
              <a:avLst/>
              <a:gdLst/>
              <a:ahLst/>
              <a:cxnLst/>
              <a:rect l="l" t="t" r="r" b="b"/>
              <a:pathLst>
                <a:path w="8240" h="5138" extrusionOk="0">
                  <a:moveTo>
                    <a:pt x="2068" y="1"/>
                  </a:moveTo>
                  <a:lnTo>
                    <a:pt x="0" y="2069"/>
                  </a:lnTo>
                  <a:lnTo>
                    <a:pt x="1535" y="2069"/>
                  </a:lnTo>
                  <a:lnTo>
                    <a:pt x="1535" y="4637"/>
                  </a:lnTo>
                  <a:lnTo>
                    <a:pt x="4637" y="4637"/>
                  </a:lnTo>
                  <a:lnTo>
                    <a:pt x="3603" y="3603"/>
                  </a:lnTo>
                  <a:lnTo>
                    <a:pt x="2569" y="3603"/>
                  </a:lnTo>
                  <a:lnTo>
                    <a:pt x="2569" y="2069"/>
                  </a:lnTo>
                  <a:lnTo>
                    <a:pt x="4137" y="2069"/>
                  </a:lnTo>
                  <a:lnTo>
                    <a:pt x="2068" y="1"/>
                  </a:lnTo>
                  <a:close/>
                  <a:moveTo>
                    <a:pt x="3603" y="501"/>
                  </a:moveTo>
                  <a:lnTo>
                    <a:pt x="4637" y="1535"/>
                  </a:lnTo>
                  <a:lnTo>
                    <a:pt x="5671" y="1535"/>
                  </a:lnTo>
                  <a:lnTo>
                    <a:pt x="5671" y="3070"/>
                  </a:lnTo>
                  <a:lnTo>
                    <a:pt x="4137" y="3070"/>
                  </a:lnTo>
                  <a:lnTo>
                    <a:pt x="6171" y="5138"/>
                  </a:lnTo>
                  <a:lnTo>
                    <a:pt x="8240" y="3070"/>
                  </a:lnTo>
                  <a:lnTo>
                    <a:pt x="6705" y="3070"/>
                  </a:lnTo>
                  <a:lnTo>
                    <a:pt x="6705" y="50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6949450" y="3957275"/>
              <a:ext cx="212675" cy="210525"/>
            </a:xfrm>
            <a:custGeom>
              <a:avLst/>
              <a:gdLst/>
              <a:ahLst/>
              <a:cxnLst/>
              <a:rect l="l" t="t" r="r" b="b"/>
              <a:pathLst>
                <a:path w="8507" h="8421" extrusionOk="0">
                  <a:moveTo>
                    <a:pt x="3170" y="1068"/>
                  </a:moveTo>
                  <a:cubicBezTo>
                    <a:pt x="4337" y="1068"/>
                    <a:pt x="5271" y="2002"/>
                    <a:pt x="5271" y="3170"/>
                  </a:cubicBezTo>
                  <a:cubicBezTo>
                    <a:pt x="5271" y="4337"/>
                    <a:pt x="4337" y="5271"/>
                    <a:pt x="3170" y="5271"/>
                  </a:cubicBezTo>
                  <a:cubicBezTo>
                    <a:pt x="2002" y="5271"/>
                    <a:pt x="1068" y="4337"/>
                    <a:pt x="1068" y="3170"/>
                  </a:cubicBezTo>
                  <a:cubicBezTo>
                    <a:pt x="1068" y="2002"/>
                    <a:pt x="2002" y="1068"/>
                    <a:pt x="3170" y="1068"/>
                  </a:cubicBezTo>
                  <a:close/>
                  <a:moveTo>
                    <a:pt x="3170" y="1"/>
                  </a:moveTo>
                  <a:cubicBezTo>
                    <a:pt x="1435" y="1"/>
                    <a:pt x="1" y="1435"/>
                    <a:pt x="1" y="3170"/>
                  </a:cubicBezTo>
                  <a:cubicBezTo>
                    <a:pt x="1" y="4904"/>
                    <a:pt x="1435" y="6339"/>
                    <a:pt x="3170" y="6339"/>
                  </a:cubicBezTo>
                  <a:cubicBezTo>
                    <a:pt x="3937" y="6339"/>
                    <a:pt x="4671" y="6039"/>
                    <a:pt x="5204" y="5572"/>
                  </a:cubicBezTo>
                  <a:cubicBezTo>
                    <a:pt x="5204" y="5738"/>
                    <a:pt x="5271" y="5972"/>
                    <a:pt x="5471" y="6172"/>
                  </a:cubicBezTo>
                  <a:lnTo>
                    <a:pt x="7173" y="8173"/>
                  </a:lnTo>
                  <a:cubicBezTo>
                    <a:pt x="7336" y="8337"/>
                    <a:pt x="7548" y="8421"/>
                    <a:pt x="7751" y="8421"/>
                  </a:cubicBezTo>
                  <a:cubicBezTo>
                    <a:pt x="7922" y="8421"/>
                    <a:pt x="8085" y="8362"/>
                    <a:pt x="8207" y="8240"/>
                  </a:cubicBezTo>
                  <a:cubicBezTo>
                    <a:pt x="8507" y="7940"/>
                    <a:pt x="8473" y="7473"/>
                    <a:pt x="8173" y="7173"/>
                  </a:cubicBezTo>
                  <a:lnTo>
                    <a:pt x="6172" y="5471"/>
                  </a:lnTo>
                  <a:cubicBezTo>
                    <a:pt x="5972" y="5305"/>
                    <a:pt x="5738" y="5205"/>
                    <a:pt x="5571" y="5205"/>
                  </a:cubicBezTo>
                  <a:cubicBezTo>
                    <a:pt x="6038" y="4671"/>
                    <a:pt x="6305" y="3937"/>
                    <a:pt x="6305" y="3170"/>
                  </a:cubicBezTo>
                  <a:cubicBezTo>
                    <a:pt x="6305" y="1435"/>
                    <a:pt x="4904" y="1"/>
                    <a:pt x="31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6732625" y="3932275"/>
              <a:ext cx="262725" cy="253525"/>
            </a:xfrm>
            <a:custGeom>
              <a:avLst/>
              <a:gdLst/>
              <a:ahLst/>
              <a:cxnLst/>
              <a:rect l="l" t="t" r="r" b="b"/>
              <a:pathLst>
                <a:path w="10509" h="10141" extrusionOk="0">
                  <a:moveTo>
                    <a:pt x="5271" y="0"/>
                  </a:moveTo>
                  <a:cubicBezTo>
                    <a:pt x="2436" y="0"/>
                    <a:pt x="3003" y="2735"/>
                    <a:pt x="3036" y="3136"/>
                  </a:cubicBezTo>
                  <a:cubicBezTo>
                    <a:pt x="2569" y="3503"/>
                    <a:pt x="2836" y="4603"/>
                    <a:pt x="3303" y="4603"/>
                  </a:cubicBezTo>
                  <a:cubicBezTo>
                    <a:pt x="3470" y="5604"/>
                    <a:pt x="4237" y="6371"/>
                    <a:pt x="4237" y="6371"/>
                  </a:cubicBezTo>
                  <a:cubicBezTo>
                    <a:pt x="4237" y="6371"/>
                    <a:pt x="4204" y="7072"/>
                    <a:pt x="3970" y="7105"/>
                  </a:cubicBezTo>
                  <a:cubicBezTo>
                    <a:pt x="3136" y="7239"/>
                    <a:pt x="1" y="8606"/>
                    <a:pt x="1" y="10141"/>
                  </a:cubicBezTo>
                  <a:lnTo>
                    <a:pt x="10508" y="10141"/>
                  </a:lnTo>
                  <a:cubicBezTo>
                    <a:pt x="10508" y="8606"/>
                    <a:pt x="7406" y="7239"/>
                    <a:pt x="6572" y="7105"/>
                  </a:cubicBezTo>
                  <a:cubicBezTo>
                    <a:pt x="6305" y="7072"/>
                    <a:pt x="6305" y="6371"/>
                    <a:pt x="6305" y="6371"/>
                  </a:cubicBezTo>
                  <a:cubicBezTo>
                    <a:pt x="6305" y="6371"/>
                    <a:pt x="7073" y="5604"/>
                    <a:pt x="7206" y="4603"/>
                  </a:cubicBezTo>
                  <a:cubicBezTo>
                    <a:pt x="7673" y="4603"/>
                    <a:pt x="7940" y="3503"/>
                    <a:pt x="7506" y="3136"/>
                  </a:cubicBezTo>
                  <a:cubicBezTo>
                    <a:pt x="7506" y="2735"/>
                    <a:pt x="8073" y="0"/>
                    <a:pt x="52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6783500" y="5897000"/>
              <a:ext cx="87600" cy="139300"/>
            </a:xfrm>
            <a:custGeom>
              <a:avLst/>
              <a:gdLst/>
              <a:ahLst/>
              <a:cxnLst/>
              <a:rect l="l" t="t" r="r" b="b"/>
              <a:pathLst>
                <a:path w="3504" h="5572" extrusionOk="0">
                  <a:moveTo>
                    <a:pt x="1735" y="1068"/>
                  </a:moveTo>
                  <a:cubicBezTo>
                    <a:pt x="1368" y="1068"/>
                    <a:pt x="1068" y="1368"/>
                    <a:pt x="1068" y="1735"/>
                  </a:cubicBezTo>
                  <a:cubicBezTo>
                    <a:pt x="1068" y="2136"/>
                    <a:pt x="1368" y="2436"/>
                    <a:pt x="1735" y="2436"/>
                  </a:cubicBezTo>
                  <a:cubicBezTo>
                    <a:pt x="2135" y="2436"/>
                    <a:pt x="2436" y="2136"/>
                    <a:pt x="2436" y="1735"/>
                  </a:cubicBezTo>
                  <a:cubicBezTo>
                    <a:pt x="2436" y="1368"/>
                    <a:pt x="2135" y="1068"/>
                    <a:pt x="1735" y="1068"/>
                  </a:cubicBezTo>
                  <a:close/>
                  <a:moveTo>
                    <a:pt x="1735" y="668"/>
                  </a:moveTo>
                  <a:cubicBezTo>
                    <a:pt x="2336" y="668"/>
                    <a:pt x="2803" y="1168"/>
                    <a:pt x="2803" y="1735"/>
                  </a:cubicBezTo>
                  <a:cubicBezTo>
                    <a:pt x="2803" y="2336"/>
                    <a:pt x="2336" y="2803"/>
                    <a:pt x="1735" y="2803"/>
                  </a:cubicBezTo>
                  <a:cubicBezTo>
                    <a:pt x="1168" y="2803"/>
                    <a:pt x="668" y="2336"/>
                    <a:pt x="668" y="1735"/>
                  </a:cubicBezTo>
                  <a:cubicBezTo>
                    <a:pt x="668" y="1168"/>
                    <a:pt x="1168" y="668"/>
                    <a:pt x="1735" y="668"/>
                  </a:cubicBezTo>
                  <a:close/>
                  <a:moveTo>
                    <a:pt x="1735" y="1"/>
                  </a:moveTo>
                  <a:cubicBezTo>
                    <a:pt x="768" y="1"/>
                    <a:pt x="1" y="801"/>
                    <a:pt x="1" y="1735"/>
                  </a:cubicBezTo>
                  <a:cubicBezTo>
                    <a:pt x="1" y="3503"/>
                    <a:pt x="1735" y="5571"/>
                    <a:pt x="1735" y="5571"/>
                  </a:cubicBezTo>
                  <a:cubicBezTo>
                    <a:pt x="1735" y="5571"/>
                    <a:pt x="3503" y="3503"/>
                    <a:pt x="3503" y="1735"/>
                  </a:cubicBezTo>
                  <a:cubicBezTo>
                    <a:pt x="3503" y="801"/>
                    <a:pt x="2703" y="1"/>
                    <a:pt x="17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6687600" y="6048475"/>
              <a:ext cx="135125" cy="178275"/>
            </a:xfrm>
            <a:custGeom>
              <a:avLst/>
              <a:gdLst/>
              <a:ahLst/>
              <a:cxnLst/>
              <a:rect l="l" t="t" r="r" b="b"/>
              <a:pathLst>
                <a:path w="5405" h="7131" extrusionOk="0">
                  <a:moveTo>
                    <a:pt x="2602" y="480"/>
                  </a:moveTo>
                  <a:lnTo>
                    <a:pt x="4204" y="847"/>
                  </a:lnTo>
                  <a:lnTo>
                    <a:pt x="4170" y="1047"/>
                  </a:lnTo>
                  <a:lnTo>
                    <a:pt x="2569" y="680"/>
                  </a:lnTo>
                  <a:lnTo>
                    <a:pt x="2602" y="480"/>
                  </a:lnTo>
                  <a:close/>
                  <a:moveTo>
                    <a:pt x="1702" y="780"/>
                  </a:moveTo>
                  <a:lnTo>
                    <a:pt x="4904" y="1547"/>
                  </a:lnTo>
                  <a:lnTo>
                    <a:pt x="3903" y="5550"/>
                  </a:lnTo>
                  <a:lnTo>
                    <a:pt x="701" y="4783"/>
                  </a:lnTo>
                  <a:lnTo>
                    <a:pt x="1702" y="780"/>
                  </a:lnTo>
                  <a:close/>
                  <a:moveTo>
                    <a:pt x="2140" y="5545"/>
                  </a:moveTo>
                  <a:cubicBezTo>
                    <a:pt x="2161" y="5545"/>
                    <a:pt x="2182" y="5547"/>
                    <a:pt x="2202" y="5550"/>
                  </a:cubicBezTo>
                  <a:cubicBezTo>
                    <a:pt x="2436" y="5617"/>
                    <a:pt x="2569" y="5850"/>
                    <a:pt x="2502" y="6050"/>
                  </a:cubicBezTo>
                  <a:cubicBezTo>
                    <a:pt x="2475" y="6243"/>
                    <a:pt x="2311" y="6368"/>
                    <a:pt x="2142" y="6368"/>
                  </a:cubicBezTo>
                  <a:cubicBezTo>
                    <a:pt x="2106" y="6368"/>
                    <a:pt x="2070" y="6362"/>
                    <a:pt x="2035" y="6351"/>
                  </a:cubicBezTo>
                  <a:cubicBezTo>
                    <a:pt x="1802" y="6317"/>
                    <a:pt x="1668" y="6084"/>
                    <a:pt x="1702" y="5884"/>
                  </a:cubicBezTo>
                  <a:cubicBezTo>
                    <a:pt x="1762" y="5674"/>
                    <a:pt x="1956" y="5545"/>
                    <a:pt x="2140" y="5545"/>
                  </a:cubicBezTo>
                  <a:close/>
                  <a:moveTo>
                    <a:pt x="1940" y="0"/>
                  </a:moveTo>
                  <a:cubicBezTo>
                    <a:pt x="1653" y="0"/>
                    <a:pt x="1393" y="189"/>
                    <a:pt x="1335" y="480"/>
                  </a:cubicBezTo>
                  <a:lnTo>
                    <a:pt x="67" y="5684"/>
                  </a:lnTo>
                  <a:cubicBezTo>
                    <a:pt x="1" y="6017"/>
                    <a:pt x="201" y="6351"/>
                    <a:pt x="534" y="6417"/>
                  </a:cubicBezTo>
                  <a:lnTo>
                    <a:pt x="3336" y="7118"/>
                  </a:lnTo>
                  <a:cubicBezTo>
                    <a:pt x="3375" y="7126"/>
                    <a:pt x="3415" y="7131"/>
                    <a:pt x="3455" y="7131"/>
                  </a:cubicBezTo>
                  <a:cubicBezTo>
                    <a:pt x="3726" y="7131"/>
                    <a:pt x="4012" y="6941"/>
                    <a:pt x="4070" y="6651"/>
                  </a:cubicBezTo>
                  <a:lnTo>
                    <a:pt x="5338" y="1447"/>
                  </a:lnTo>
                  <a:cubicBezTo>
                    <a:pt x="5404" y="1114"/>
                    <a:pt x="5204" y="780"/>
                    <a:pt x="4871" y="713"/>
                  </a:cubicBezTo>
                  <a:lnTo>
                    <a:pt x="2069" y="13"/>
                  </a:lnTo>
                  <a:cubicBezTo>
                    <a:pt x="2026" y="4"/>
                    <a:pt x="1983" y="0"/>
                    <a:pt x="19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6657575" y="4797050"/>
              <a:ext cx="182650" cy="136800"/>
            </a:xfrm>
            <a:custGeom>
              <a:avLst/>
              <a:gdLst/>
              <a:ahLst/>
              <a:cxnLst/>
              <a:rect l="l" t="t" r="r" b="b"/>
              <a:pathLst>
                <a:path w="7306" h="5472" extrusionOk="0">
                  <a:moveTo>
                    <a:pt x="901" y="1368"/>
                  </a:moveTo>
                  <a:lnTo>
                    <a:pt x="901" y="1835"/>
                  </a:lnTo>
                  <a:lnTo>
                    <a:pt x="5471" y="1835"/>
                  </a:lnTo>
                  <a:lnTo>
                    <a:pt x="5471" y="1368"/>
                  </a:lnTo>
                  <a:close/>
                  <a:moveTo>
                    <a:pt x="3637" y="2269"/>
                  </a:moveTo>
                  <a:lnTo>
                    <a:pt x="3637" y="2736"/>
                  </a:lnTo>
                  <a:lnTo>
                    <a:pt x="5471" y="2736"/>
                  </a:lnTo>
                  <a:lnTo>
                    <a:pt x="5471" y="2269"/>
                  </a:lnTo>
                  <a:close/>
                  <a:moveTo>
                    <a:pt x="3637" y="3203"/>
                  </a:moveTo>
                  <a:lnTo>
                    <a:pt x="3637" y="3637"/>
                  </a:lnTo>
                  <a:lnTo>
                    <a:pt x="5471" y="3637"/>
                  </a:lnTo>
                  <a:lnTo>
                    <a:pt x="5471" y="3203"/>
                  </a:lnTo>
                  <a:close/>
                  <a:moveTo>
                    <a:pt x="901" y="2269"/>
                  </a:moveTo>
                  <a:lnTo>
                    <a:pt x="901" y="4571"/>
                  </a:lnTo>
                  <a:lnTo>
                    <a:pt x="3203" y="4571"/>
                  </a:lnTo>
                  <a:lnTo>
                    <a:pt x="3203" y="2269"/>
                  </a:lnTo>
                  <a:close/>
                  <a:moveTo>
                    <a:pt x="3637" y="4104"/>
                  </a:moveTo>
                  <a:lnTo>
                    <a:pt x="3637" y="4571"/>
                  </a:lnTo>
                  <a:lnTo>
                    <a:pt x="5038" y="4571"/>
                  </a:lnTo>
                  <a:lnTo>
                    <a:pt x="5038" y="4104"/>
                  </a:lnTo>
                  <a:close/>
                  <a:moveTo>
                    <a:pt x="5938" y="434"/>
                  </a:moveTo>
                  <a:lnTo>
                    <a:pt x="5938" y="5004"/>
                  </a:lnTo>
                  <a:lnTo>
                    <a:pt x="434" y="5004"/>
                  </a:lnTo>
                  <a:lnTo>
                    <a:pt x="434" y="434"/>
                  </a:lnTo>
                  <a:close/>
                  <a:moveTo>
                    <a:pt x="1" y="1"/>
                  </a:moveTo>
                  <a:lnTo>
                    <a:pt x="1" y="5038"/>
                  </a:lnTo>
                  <a:cubicBezTo>
                    <a:pt x="1" y="5271"/>
                    <a:pt x="201" y="5471"/>
                    <a:pt x="468" y="5471"/>
                  </a:cubicBezTo>
                  <a:lnTo>
                    <a:pt x="6639" y="5471"/>
                  </a:lnTo>
                  <a:cubicBezTo>
                    <a:pt x="7006" y="5471"/>
                    <a:pt x="7306" y="5171"/>
                    <a:pt x="7306" y="4804"/>
                  </a:cubicBezTo>
                  <a:lnTo>
                    <a:pt x="7306" y="901"/>
                  </a:lnTo>
                  <a:lnTo>
                    <a:pt x="6405" y="901"/>
                  </a:lnTo>
                  <a:lnTo>
                    <a:pt x="6405"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6852725" y="4221650"/>
              <a:ext cx="169300" cy="169300"/>
            </a:xfrm>
            <a:custGeom>
              <a:avLst/>
              <a:gdLst/>
              <a:ahLst/>
              <a:cxnLst/>
              <a:rect l="l" t="t" r="r" b="b"/>
              <a:pathLst>
                <a:path w="6772" h="6772" extrusionOk="0">
                  <a:moveTo>
                    <a:pt x="1268" y="834"/>
                  </a:moveTo>
                  <a:lnTo>
                    <a:pt x="1268" y="1701"/>
                  </a:lnTo>
                  <a:lnTo>
                    <a:pt x="434" y="1701"/>
                  </a:lnTo>
                  <a:lnTo>
                    <a:pt x="434" y="834"/>
                  </a:lnTo>
                  <a:close/>
                  <a:moveTo>
                    <a:pt x="2969" y="834"/>
                  </a:moveTo>
                  <a:lnTo>
                    <a:pt x="2969" y="1701"/>
                  </a:lnTo>
                  <a:lnTo>
                    <a:pt x="2102" y="1701"/>
                  </a:lnTo>
                  <a:lnTo>
                    <a:pt x="2102" y="834"/>
                  </a:lnTo>
                  <a:close/>
                  <a:moveTo>
                    <a:pt x="3803" y="2102"/>
                  </a:moveTo>
                  <a:lnTo>
                    <a:pt x="3803" y="2535"/>
                  </a:lnTo>
                  <a:lnTo>
                    <a:pt x="6772" y="2535"/>
                  </a:lnTo>
                  <a:lnTo>
                    <a:pt x="6772" y="2102"/>
                  </a:lnTo>
                  <a:close/>
                  <a:moveTo>
                    <a:pt x="1268" y="2535"/>
                  </a:moveTo>
                  <a:lnTo>
                    <a:pt x="1268" y="3369"/>
                  </a:lnTo>
                  <a:lnTo>
                    <a:pt x="434" y="3369"/>
                  </a:lnTo>
                  <a:lnTo>
                    <a:pt x="434" y="2535"/>
                  </a:lnTo>
                  <a:close/>
                  <a:moveTo>
                    <a:pt x="2969" y="2535"/>
                  </a:moveTo>
                  <a:lnTo>
                    <a:pt x="2969" y="3369"/>
                  </a:lnTo>
                  <a:lnTo>
                    <a:pt x="2102" y="3369"/>
                  </a:lnTo>
                  <a:lnTo>
                    <a:pt x="2102" y="2535"/>
                  </a:lnTo>
                  <a:close/>
                  <a:moveTo>
                    <a:pt x="1268" y="4237"/>
                  </a:moveTo>
                  <a:lnTo>
                    <a:pt x="1268" y="5070"/>
                  </a:lnTo>
                  <a:lnTo>
                    <a:pt x="434" y="5070"/>
                  </a:lnTo>
                  <a:lnTo>
                    <a:pt x="434" y="4237"/>
                  </a:lnTo>
                  <a:close/>
                  <a:moveTo>
                    <a:pt x="2969" y="4237"/>
                  </a:moveTo>
                  <a:lnTo>
                    <a:pt x="2969" y="5070"/>
                  </a:lnTo>
                  <a:lnTo>
                    <a:pt x="2102" y="5070"/>
                  </a:lnTo>
                  <a:lnTo>
                    <a:pt x="2102" y="4237"/>
                  </a:lnTo>
                  <a:close/>
                  <a:moveTo>
                    <a:pt x="0" y="0"/>
                  </a:moveTo>
                  <a:lnTo>
                    <a:pt x="0" y="6772"/>
                  </a:lnTo>
                  <a:lnTo>
                    <a:pt x="3369" y="6772"/>
                  </a:lnTo>
                  <a:lnTo>
                    <a:pt x="3369" y="0"/>
                  </a:lnTo>
                  <a:close/>
                  <a:moveTo>
                    <a:pt x="3803" y="2969"/>
                  </a:moveTo>
                  <a:lnTo>
                    <a:pt x="3803" y="6772"/>
                  </a:lnTo>
                  <a:lnTo>
                    <a:pt x="4637" y="6772"/>
                  </a:lnTo>
                  <a:lnTo>
                    <a:pt x="4637" y="5070"/>
                  </a:lnTo>
                  <a:lnTo>
                    <a:pt x="5904" y="5070"/>
                  </a:lnTo>
                  <a:lnTo>
                    <a:pt x="5904" y="6772"/>
                  </a:lnTo>
                  <a:lnTo>
                    <a:pt x="6772" y="6772"/>
                  </a:lnTo>
                  <a:lnTo>
                    <a:pt x="6772"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6817700" y="4429300"/>
              <a:ext cx="180150" cy="180150"/>
            </a:xfrm>
            <a:custGeom>
              <a:avLst/>
              <a:gdLst/>
              <a:ahLst/>
              <a:cxnLst/>
              <a:rect l="l" t="t" r="r" b="b"/>
              <a:pathLst>
                <a:path w="7206" h="7206" extrusionOk="0">
                  <a:moveTo>
                    <a:pt x="5638" y="0"/>
                  </a:moveTo>
                  <a:lnTo>
                    <a:pt x="5171" y="467"/>
                  </a:lnTo>
                  <a:lnTo>
                    <a:pt x="6772" y="2035"/>
                  </a:lnTo>
                  <a:lnTo>
                    <a:pt x="7205" y="1568"/>
                  </a:lnTo>
                  <a:lnTo>
                    <a:pt x="5638" y="0"/>
                  </a:lnTo>
                  <a:close/>
                  <a:moveTo>
                    <a:pt x="4737" y="901"/>
                  </a:moveTo>
                  <a:lnTo>
                    <a:pt x="2269" y="1134"/>
                  </a:lnTo>
                  <a:cubicBezTo>
                    <a:pt x="2269" y="3136"/>
                    <a:pt x="0" y="6071"/>
                    <a:pt x="0" y="6071"/>
                  </a:cubicBezTo>
                  <a:lnTo>
                    <a:pt x="367" y="6438"/>
                  </a:lnTo>
                  <a:lnTo>
                    <a:pt x="2302" y="4537"/>
                  </a:lnTo>
                  <a:cubicBezTo>
                    <a:pt x="2269" y="4437"/>
                    <a:pt x="2269" y="4370"/>
                    <a:pt x="2269" y="4270"/>
                  </a:cubicBezTo>
                  <a:cubicBezTo>
                    <a:pt x="2269" y="3903"/>
                    <a:pt x="2569" y="3603"/>
                    <a:pt x="2936" y="3603"/>
                  </a:cubicBezTo>
                  <a:cubicBezTo>
                    <a:pt x="3303" y="3603"/>
                    <a:pt x="3603" y="3903"/>
                    <a:pt x="3603" y="4270"/>
                  </a:cubicBezTo>
                  <a:cubicBezTo>
                    <a:pt x="3603" y="4637"/>
                    <a:pt x="3303" y="4937"/>
                    <a:pt x="2936" y="4937"/>
                  </a:cubicBezTo>
                  <a:cubicBezTo>
                    <a:pt x="2836" y="4937"/>
                    <a:pt x="2769" y="4937"/>
                    <a:pt x="2669" y="4904"/>
                  </a:cubicBezTo>
                  <a:lnTo>
                    <a:pt x="767" y="6838"/>
                  </a:lnTo>
                  <a:lnTo>
                    <a:pt x="1134" y="7205"/>
                  </a:lnTo>
                  <a:cubicBezTo>
                    <a:pt x="1134" y="7205"/>
                    <a:pt x="4070" y="4937"/>
                    <a:pt x="6071" y="4937"/>
                  </a:cubicBezTo>
                  <a:lnTo>
                    <a:pt x="6305" y="2469"/>
                  </a:lnTo>
                  <a:lnTo>
                    <a:pt x="4737" y="9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6656750" y="4214975"/>
              <a:ext cx="162625" cy="162625"/>
            </a:xfrm>
            <a:custGeom>
              <a:avLst/>
              <a:gdLst/>
              <a:ahLst/>
              <a:cxnLst/>
              <a:rect l="l" t="t" r="r" b="b"/>
              <a:pathLst>
                <a:path w="6505" h="6505" extrusionOk="0">
                  <a:moveTo>
                    <a:pt x="3269" y="0"/>
                  </a:moveTo>
                  <a:cubicBezTo>
                    <a:pt x="2869" y="0"/>
                    <a:pt x="2502" y="67"/>
                    <a:pt x="2169" y="200"/>
                  </a:cubicBezTo>
                  <a:lnTo>
                    <a:pt x="4470" y="2502"/>
                  </a:lnTo>
                  <a:lnTo>
                    <a:pt x="4470" y="267"/>
                  </a:lnTo>
                  <a:cubicBezTo>
                    <a:pt x="4103" y="100"/>
                    <a:pt x="3703" y="0"/>
                    <a:pt x="3269" y="0"/>
                  </a:cubicBezTo>
                  <a:close/>
                  <a:moveTo>
                    <a:pt x="1702" y="401"/>
                  </a:moveTo>
                  <a:cubicBezTo>
                    <a:pt x="701" y="968"/>
                    <a:pt x="0" y="2035"/>
                    <a:pt x="0" y="3269"/>
                  </a:cubicBezTo>
                  <a:cubicBezTo>
                    <a:pt x="0" y="3536"/>
                    <a:pt x="34" y="3803"/>
                    <a:pt x="100" y="4037"/>
                  </a:cubicBezTo>
                  <a:lnTo>
                    <a:pt x="2702" y="1435"/>
                  </a:lnTo>
                  <a:lnTo>
                    <a:pt x="1702" y="401"/>
                  </a:lnTo>
                  <a:close/>
                  <a:moveTo>
                    <a:pt x="4870" y="434"/>
                  </a:moveTo>
                  <a:lnTo>
                    <a:pt x="4870" y="4470"/>
                  </a:lnTo>
                  <a:lnTo>
                    <a:pt x="6271" y="4470"/>
                  </a:lnTo>
                  <a:cubicBezTo>
                    <a:pt x="6438" y="4103"/>
                    <a:pt x="6505" y="3703"/>
                    <a:pt x="6505" y="3269"/>
                  </a:cubicBezTo>
                  <a:cubicBezTo>
                    <a:pt x="6505" y="2068"/>
                    <a:pt x="5871" y="1001"/>
                    <a:pt x="4870" y="434"/>
                  </a:cubicBezTo>
                  <a:close/>
                  <a:moveTo>
                    <a:pt x="1635" y="3203"/>
                  </a:moveTo>
                  <a:lnTo>
                    <a:pt x="267" y="4570"/>
                  </a:lnTo>
                  <a:cubicBezTo>
                    <a:pt x="567" y="5204"/>
                    <a:pt x="1034" y="5738"/>
                    <a:pt x="1635" y="6071"/>
                  </a:cubicBezTo>
                  <a:lnTo>
                    <a:pt x="1635" y="3203"/>
                  </a:lnTo>
                  <a:close/>
                  <a:moveTo>
                    <a:pt x="2035" y="4904"/>
                  </a:moveTo>
                  <a:lnTo>
                    <a:pt x="2035" y="6271"/>
                  </a:lnTo>
                  <a:cubicBezTo>
                    <a:pt x="2402" y="6438"/>
                    <a:pt x="2836" y="6505"/>
                    <a:pt x="3269" y="6505"/>
                  </a:cubicBezTo>
                  <a:cubicBezTo>
                    <a:pt x="4470" y="6505"/>
                    <a:pt x="5504" y="5871"/>
                    <a:pt x="6071" y="4904"/>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6654250" y="4406775"/>
              <a:ext cx="150950" cy="123450"/>
            </a:xfrm>
            <a:custGeom>
              <a:avLst/>
              <a:gdLst/>
              <a:ahLst/>
              <a:cxnLst/>
              <a:rect l="l" t="t" r="r" b="b"/>
              <a:pathLst>
                <a:path w="6038" h="4938" extrusionOk="0">
                  <a:moveTo>
                    <a:pt x="4704" y="768"/>
                  </a:moveTo>
                  <a:cubicBezTo>
                    <a:pt x="4403" y="768"/>
                    <a:pt x="4137" y="1035"/>
                    <a:pt x="4137" y="1335"/>
                  </a:cubicBezTo>
                  <a:cubicBezTo>
                    <a:pt x="4137" y="1635"/>
                    <a:pt x="4403" y="1902"/>
                    <a:pt x="4704" y="1902"/>
                  </a:cubicBezTo>
                  <a:cubicBezTo>
                    <a:pt x="5037" y="1902"/>
                    <a:pt x="5271" y="1635"/>
                    <a:pt x="5271" y="1335"/>
                  </a:cubicBezTo>
                  <a:cubicBezTo>
                    <a:pt x="5271" y="1035"/>
                    <a:pt x="5037" y="768"/>
                    <a:pt x="4704" y="768"/>
                  </a:cubicBezTo>
                  <a:close/>
                  <a:moveTo>
                    <a:pt x="1868" y="1135"/>
                  </a:moveTo>
                  <a:lnTo>
                    <a:pt x="734" y="4170"/>
                  </a:lnTo>
                  <a:lnTo>
                    <a:pt x="5304" y="4170"/>
                  </a:lnTo>
                  <a:lnTo>
                    <a:pt x="4137" y="2469"/>
                  </a:lnTo>
                  <a:lnTo>
                    <a:pt x="3403" y="3036"/>
                  </a:lnTo>
                  <a:lnTo>
                    <a:pt x="1868" y="1135"/>
                  </a:lnTo>
                  <a:close/>
                  <a:moveTo>
                    <a:pt x="5671" y="401"/>
                  </a:moveTo>
                  <a:lnTo>
                    <a:pt x="5671" y="4537"/>
                  </a:lnTo>
                  <a:lnTo>
                    <a:pt x="367" y="4537"/>
                  </a:lnTo>
                  <a:lnTo>
                    <a:pt x="367" y="401"/>
                  </a:lnTo>
                  <a:close/>
                  <a:moveTo>
                    <a:pt x="0" y="0"/>
                  </a:moveTo>
                  <a:lnTo>
                    <a:pt x="0" y="4937"/>
                  </a:lnTo>
                  <a:lnTo>
                    <a:pt x="6038" y="4937"/>
                  </a:lnTo>
                  <a:lnTo>
                    <a:pt x="6038"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6592525" y="4577725"/>
              <a:ext cx="160150" cy="175150"/>
            </a:xfrm>
            <a:custGeom>
              <a:avLst/>
              <a:gdLst/>
              <a:ahLst/>
              <a:cxnLst/>
              <a:rect l="l" t="t" r="r" b="b"/>
              <a:pathLst>
                <a:path w="6406" h="7006" extrusionOk="0">
                  <a:moveTo>
                    <a:pt x="4571" y="1"/>
                  </a:moveTo>
                  <a:cubicBezTo>
                    <a:pt x="3437" y="1902"/>
                    <a:pt x="2503" y="968"/>
                    <a:pt x="1168" y="2336"/>
                  </a:cubicBezTo>
                  <a:cubicBezTo>
                    <a:pt x="1" y="3537"/>
                    <a:pt x="401" y="5004"/>
                    <a:pt x="1402" y="5505"/>
                  </a:cubicBezTo>
                  <a:cubicBezTo>
                    <a:pt x="2369" y="5004"/>
                    <a:pt x="3370" y="3870"/>
                    <a:pt x="4137" y="2269"/>
                  </a:cubicBezTo>
                  <a:lnTo>
                    <a:pt x="4137" y="2269"/>
                  </a:lnTo>
                  <a:cubicBezTo>
                    <a:pt x="4137" y="2269"/>
                    <a:pt x="4804" y="4304"/>
                    <a:pt x="2736" y="6272"/>
                  </a:cubicBezTo>
                  <a:cubicBezTo>
                    <a:pt x="3057" y="6647"/>
                    <a:pt x="3451" y="6819"/>
                    <a:pt x="3853" y="6819"/>
                  </a:cubicBezTo>
                  <a:cubicBezTo>
                    <a:pt x="4702" y="6819"/>
                    <a:pt x="5588" y="6050"/>
                    <a:pt x="5905" y="4804"/>
                  </a:cubicBezTo>
                  <a:cubicBezTo>
                    <a:pt x="6405" y="2769"/>
                    <a:pt x="5071" y="735"/>
                    <a:pt x="4571" y="1"/>
                  </a:cubicBezTo>
                  <a:close/>
                  <a:moveTo>
                    <a:pt x="3970" y="3436"/>
                  </a:moveTo>
                  <a:cubicBezTo>
                    <a:pt x="2536" y="5938"/>
                    <a:pt x="501" y="6539"/>
                    <a:pt x="334" y="6605"/>
                  </a:cubicBezTo>
                  <a:cubicBezTo>
                    <a:pt x="334" y="6605"/>
                    <a:pt x="368" y="7006"/>
                    <a:pt x="868" y="7006"/>
                  </a:cubicBezTo>
                  <a:cubicBezTo>
                    <a:pt x="1202" y="7006"/>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6549175" y="3942275"/>
              <a:ext cx="216850" cy="162650"/>
            </a:xfrm>
            <a:custGeom>
              <a:avLst/>
              <a:gdLst/>
              <a:ahLst/>
              <a:cxnLst/>
              <a:rect l="l" t="t" r="r" b="b"/>
              <a:pathLst>
                <a:path w="8674" h="6506" extrusionOk="0">
                  <a:moveTo>
                    <a:pt x="3236" y="1602"/>
                  </a:moveTo>
                  <a:lnTo>
                    <a:pt x="5971" y="3236"/>
                  </a:lnTo>
                  <a:lnTo>
                    <a:pt x="3236" y="4871"/>
                  </a:lnTo>
                  <a:lnTo>
                    <a:pt x="3236" y="1602"/>
                  </a:lnTo>
                  <a:close/>
                  <a:moveTo>
                    <a:pt x="4337" y="0"/>
                  </a:moveTo>
                  <a:cubicBezTo>
                    <a:pt x="2902" y="0"/>
                    <a:pt x="1568" y="67"/>
                    <a:pt x="367" y="267"/>
                  </a:cubicBezTo>
                  <a:cubicBezTo>
                    <a:pt x="134" y="1168"/>
                    <a:pt x="0" y="2169"/>
                    <a:pt x="0" y="3236"/>
                  </a:cubicBezTo>
                  <a:cubicBezTo>
                    <a:pt x="0" y="4304"/>
                    <a:pt x="134" y="5304"/>
                    <a:pt x="367" y="6238"/>
                  </a:cubicBezTo>
                  <a:cubicBezTo>
                    <a:pt x="1568" y="6405"/>
                    <a:pt x="2902" y="6505"/>
                    <a:pt x="4337" y="6505"/>
                  </a:cubicBezTo>
                  <a:cubicBezTo>
                    <a:pt x="5738" y="6505"/>
                    <a:pt x="7105" y="6405"/>
                    <a:pt x="8306" y="6238"/>
                  </a:cubicBezTo>
                  <a:cubicBezTo>
                    <a:pt x="8540" y="5304"/>
                    <a:pt x="8673" y="4304"/>
                    <a:pt x="8673" y="3236"/>
                  </a:cubicBezTo>
                  <a:cubicBezTo>
                    <a:pt x="8673" y="2169"/>
                    <a:pt x="8540" y="1168"/>
                    <a:pt x="8306" y="267"/>
                  </a:cubicBezTo>
                  <a:cubicBezTo>
                    <a:pt x="7105" y="67"/>
                    <a:pt x="5738" y="0"/>
                    <a:pt x="43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6531650" y="4989700"/>
              <a:ext cx="241875" cy="241850"/>
            </a:xfrm>
            <a:custGeom>
              <a:avLst/>
              <a:gdLst/>
              <a:ahLst/>
              <a:cxnLst/>
              <a:rect l="l" t="t" r="r" b="b"/>
              <a:pathLst>
                <a:path w="9675" h="9674" extrusionOk="0">
                  <a:moveTo>
                    <a:pt x="7006" y="0"/>
                  </a:moveTo>
                  <a:lnTo>
                    <a:pt x="5338" y="1701"/>
                  </a:lnTo>
                  <a:lnTo>
                    <a:pt x="4237" y="601"/>
                  </a:lnTo>
                  <a:lnTo>
                    <a:pt x="3437" y="1434"/>
                  </a:lnTo>
                  <a:lnTo>
                    <a:pt x="8273" y="6271"/>
                  </a:lnTo>
                  <a:lnTo>
                    <a:pt x="9074" y="5437"/>
                  </a:lnTo>
                  <a:lnTo>
                    <a:pt x="8006" y="4370"/>
                  </a:lnTo>
                  <a:lnTo>
                    <a:pt x="9674" y="2669"/>
                  </a:lnTo>
                  <a:lnTo>
                    <a:pt x="8840" y="1801"/>
                  </a:lnTo>
                  <a:lnTo>
                    <a:pt x="7139" y="3503"/>
                  </a:lnTo>
                  <a:lnTo>
                    <a:pt x="6172" y="2535"/>
                  </a:lnTo>
                  <a:lnTo>
                    <a:pt x="7873" y="867"/>
                  </a:lnTo>
                  <a:lnTo>
                    <a:pt x="7006" y="0"/>
                  </a:lnTo>
                  <a:close/>
                  <a:moveTo>
                    <a:pt x="3303" y="2168"/>
                  </a:moveTo>
                  <a:cubicBezTo>
                    <a:pt x="2269" y="3436"/>
                    <a:pt x="1035" y="5504"/>
                    <a:pt x="2603" y="7072"/>
                  </a:cubicBezTo>
                  <a:cubicBezTo>
                    <a:pt x="3145" y="7614"/>
                    <a:pt x="3747" y="7825"/>
                    <a:pt x="4355" y="7825"/>
                  </a:cubicBezTo>
                  <a:cubicBezTo>
                    <a:pt x="5505" y="7825"/>
                    <a:pt x="6677" y="7070"/>
                    <a:pt x="7506" y="6371"/>
                  </a:cubicBezTo>
                  <a:lnTo>
                    <a:pt x="3303" y="2168"/>
                  </a:lnTo>
                  <a:close/>
                  <a:moveTo>
                    <a:pt x="1802" y="6672"/>
                  </a:moveTo>
                  <a:lnTo>
                    <a:pt x="1" y="8473"/>
                  </a:lnTo>
                  <a:lnTo>
                    <a:pt x="1202" y="9674"/>
                  </a:lnTo>
                  <a:lnTo>
                    <a:pt x="3036" y="7872"/>
                  </a:lnTo>
                  <a:lnTo>
                    <a:pt x="1802" y="6672"/>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6490800" y="5284900"/>
              <a:ext cx="180975" cy="206850"/>
            </a:xfrm>
            <a:custGeom>
              <a:avLst/>
              <a:gdLst/>
              <a:ahLst/>
              <a:cxnLst/>
              <a:rect l="l" t="t" r="r" b="b"/>
              <a:pathLst>
                <a:path w="7239" h="8274" extrusionOk="0">
                  <a:moveTo>
                    <a:pt x="3102" y="1"/>
                  </a:moveTo>
                  <a:lnTo>
                    <a:pt x="3102" y="4137"/>
                  </a:lnTo>
                  <a:lnTo>
                    <a:pt x="4137" y="4137"/>
                  </a:lnTo>
                  <a:lnTo>
                    <a:pt x="4137" y="1"/>
                  </a:lnTo>
                  <a:close/>
                  <a:moveTo>
                    <a:pt x="2602" y="1201"/>
                  </a:moveTo>
                  <a:cubicBezTo>
                    <a:pt x="1101" y="1635"/>
                    <a:pt x="0" y="3036"/>
                    <a:pt x="0" y="4671"/>
                  </a:cubicBezTo>
                  <a:cubicBezTo>
                    <a:pt x="0" y="6672"/>
                    <a:pt x="1635" y="8273"/>
                    <a:pt x="3636" y="8273"/>
                  </a:cubicBezTo>
                  <a:cubicBezTo>
                    <a:pt x="5638" y="8273"/>
                    <a:pt x="7239" y="6672"/>
                    <a:pt x="7239" y="4671"/>
                  </a:cubicBezTo>
                  <a:cubicBezTo>
                    <a:pt x="7239" y="3036"/>
                    <a:pt x="6171" y="1635"/>
                    <a:pt x="4670" y="1201"/>
                  </a:cubicBezTo>
                  <a:lnTo>
                    <a:pt x="4670" y="2302"/>
                  </a:lnTo>
                  <a:cubicBezTo>
                    <a:pt x="4970" y="2436"/>
                    <a:pt x="5237" y="2602"/>
                    <a:pt x="5471" y="2836"/>
                  </a:cubicBezTo>
                  <a:cubicBezTo>
                    <a:pt x="5938" y="3336"/>
                    <a:pt x="6205" y="3970"/>
                    <a:pt x="6205" y="4671"/>
                  </a:cubicBezTo>
                  <a:cubicBezTo>
                    <a:pt x="6205" y="5338"/>
                    <a:pt x="5938" y="6005"/>
                    <a:pt x="5471" y="6505"/>
                  </a:cubicBezTo>
                  <a:cubicBezTo>
                    <a:pt x="4970" y="6972"/>
                    <a:pt x="4303" y="7239"/>
                    <a:pt x="3636" y="7239"/>
                  </a:cubicBezTo>
                  <a:cubicBezTo>
                    <a:pt x="2936" y="7239"/>
                    <a:pt x="2302" y="6972"/>
                    <a:pt x="1802" y="6505"/>
                  </a:cubicBezTo>
                  <a:cubicBezTo>
                    <a:pt x="1301" y="6005"/>
                    <a:pt x="1034" y="5338"/>
                    <a:pt x="1034" y="4671"/>
                  </a:cubicBezTo>
                  <a:cubicBezTo>
                    <a:pt x="1034" y="3970"/>
                    <a:pt x="1301" y="3336"/>
                    <a:pt x="1802" y="2836"/>
                  </a:cubicBezTo>
                  <a:cubicBezTo>
                    <a:pt x="2035" y="2602"/>
                    <a:pt x="2302" y="2436"/>
                    <a:pt x="2602" y="2302"/>
                  </a:cubicBezTo>
                  <a:lnTo>
                    <a:pt x="2602" y="120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511650" y="4798725"/>
              <a:ext cx="98425" cy="168475"/>
            </a:xfrm>
            <a:custGeom>
              <a:avLst/>
              <a:gdLst/>
              <a:ahLst/>
              <a:cxnLst/>
              <a:rect l="l" t="t" r="r" b="b"/>
              <a:pathLst>
                <a:path w="3937" h="6739" extrusionOk="0">
                  <a:moveTo>
                    <a:pt x="0" y="0"/>
                  </a:moveTo>
                  <a:lnTo>
                    <a:pt x="0" y="6738"/>
                  </a:lnTo>
                  <a:lnTo>
                    <a:pt x="1134" y="6738"/>
                  </a:lnTo>
                  <a:lnTo>
                    <a:pt x="1134" y="3670"/>
                  </a:lnTo>
                  <a:lnTo>
                    <a:pt x="3936" y="6472"/>
                  </a:lnTo>
                  <a:lnTo>
                    <a:pt x="3936" y="267"/>
                  </a:lnTo>
                  <a:lnTo>
                    <a:pt x="1134" y="3103"/>
                  </a:lnTo>
                  <a:lnTo>
                    <a:pt x="11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6450775" y="4146575"/>
              <a:ext cx="186825" cy="163475"/>
            </a:xfrm>
            <a:custGeom>
              <a:avLst/>
              <a:gdLst/>
              <a:ahLst/>
              <a:cxnLst/>
              <a:rect l="l" t="t" r="r" b="b"/>
              <a:pathLst>
                <a:path w="7473" h="6539" extrusionOk="0">
                  <a:moveTo>
                    <a:pt x="1868" y="1"/>
                  </a:moveTo>
                  <a:lnTo>
                    <a:pt x="1868" y="935"/>
                  </a:lnTo>
                  <a:lnTo>
                    <a:pt x="5604" y="935"/>
                  </a:lnTo>
                  <a:lnTo>
                    <a:pt x="5604" y="1"/>
                  </a:lnTo>
                  <a:close/>
                  <a:moveTo>
                    <a:pt x="6772" y="1769"/>
                  </a:moveTo>
                  <a:cubicBezTo>
                    <a:pt x="6938" y="1769"/>
                    <a:pt x="7105" y="1902"/>
                    <a:pt x="7105" y="2102"/>
                  </a:cubicBezTo>
                  <a:cubicBezTo>
                    <a:pt x="7105" y="2303"/>
                    <a:pt x="6938" y="2436"/>
                    <a:pt x="6772" y="2436"/>
                  </a:cubicBezTo>
                  <a:cubicBezTo>
                    <a:pt x="6571" y="2436"/>
                    <a:pt x="6438" y="2303"/>
                    <a:pt x="6438" y="2102"/>
                  </a:cubicBezTo>
                  <a:cubicBezTo>
                    <a:pt x="6438" y="1902"/>
                    <a:pt x="6571" y="1769"/>
                    <a:pt x="6772" y="1769"/>
                  </a:cubicBezTo>
                  <a:close/>
                  <a:moveTo>
                    <a:pt x="5137" y="3737"/>
                  </a:moveTo>
                  <a:lnTo>
                    <a:pt x="5137" y="6072"/>
                  </a:lnTo>
                  <a:lnTo>
                    <a:pt x="2335" y="6072"/>
                  </a:lnTo>
                  <a:lnTo>
                    <a:pt x="2335" y="3737"/>
                  </a:lnTo>
                  <a:close/>
                  <a:moveTo>
                    <a:pt x="467" y="1402"/>
                  </a:moveTo>
                  <a:cubicBezTo>
                    <a:pt x="200" y="1402"/>
                    <a:pt x="0" y="1602"/>
                    <a:pt x="0" y="1869"/>
                  </a:cubicBezTo>
                  <a:lnTo>
                    <a:pt x="0" y="4204"/>
                  </a:lnTo>
                  <a:cubicBezTo>
                    <a:pt x="0" y="4471"/>
                    <a:pt x="200" y="4671"/>
                    <a:pt x="467" y="4671"/>
                  </a:cubicBezTo>
                  <a:lnTo>
                    <a:pt x="1868" y="4671"/>
                  </a:lnTo>
                  <a:lnTo>
                    <a:pt x="1868" y="6539"/>
                  </a:lnTo>
                  <a:lnTo>
                    <a:pt x="5604" y="6539"/>
                  </a:lnTo>
                  <a:lnTo>
                    <a:pt x="5604" y="4671"/>
                  </a:lnTo>
                  <a:lnTo>
                    <a:pt x="7005" y="4671"/>
                  </a:lnTo>
                  <a:cubicBezTo>
                    <a:pt x="7272" y="4671"/>
                    <a:pt x="7472" y="4471"/>
                    <a:pt x="7472" y="4204"/>
                  </a:cubicBezTo>
                  <a:lnTo>
                    <a:pt x="7472" y="1869"/>
                  </a:lnTo>
                  <a:cubicBezTo>
                    <a:pt x="7472" y="1602"/>
                    <a:pt x="7272" y="1402"/>
                    <a:pt x="7005" y="14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6458275" y="4344225"/>
              <a:ext cx="160125" cy="170975"/>
            </a:xfrm>
            <a:custGeom>
              <a:avLst/>
              <a:gdLst/>
              <a:ahLst/>
              <a:cxnLst/>
              <a:rect l="l" t="t" r="r" b="b"/>
              <a:pathLst>
                <a:path w="6405" h="6839" extrusionOk="0">
                  <a:moveTo>
                    <a:pt x="2802" y="1268"/>
                  </a:moveTo>
                  <a:cubicBezTo>
                    <a:pt x="2435" y="1268"/>
                    <a:pt x="2135" y="1568"/>
                    <a:pt x="2135" y="1935"/>
                  </a:cubicBezTo>
                  <a:cubicBezTo>
                    <a:pt x="2135" y="2269"/>
                    <a:pt x="2435" y="2569"/>
                    <a:pt x="2802" y="2569"/>
                  </a:cubicBezTo>
                  <a:cubicBezTo>
                    <a:pt x="3136" y="2569"/>
                    <a:pt x="3436" y="2269"/>
                    <a:pt x="3436" y="1935"/>
                  </a:cubicBezTo>
                  <a:cubicBezTo>
                    <a:pt x="3436" y="1568"/>
                    <a:pt x="3136" y="1268"/>
                    <a:pt x="2802" y="1268"/>
                  </a:cubicBezTo>
                  <a:close/>
                  <a:moveTo>
                    <a:pt x="2369" y="2569"/>
                  </a:moveTo>
                  <a:cubicBezTo>
                    <a:pt x="2002" y="2569"/>
                    <a:pt x="1735" y="2736"/>
                    <a:pt x="1735" y="2969"/>
                  </a:cubicBezTo>
                  <a:lnTo>
                    <a:pt x="1735" y="3403"/>
                  </a:lnTo>
                  <a:lnTo>
                    <a:pt x="3836" y="3403"/>
                  </a:lnTo>
                  <a:lnTo>
                    <a:pt x="3836" y="2969"/>
                  </a:lnTo>
                  <a:cubicBezTo>
                    <a:pt x="3836" y="2736"/>
                    <a:pt x="3570" y="2569"/>
                    <a:pt x="3203" y="2569"/>
                  </a:cubicBezTo>
                  <a:close/>
                  <a:moveTo>
                    <a:pt x="1702" y="3837"/>
                  </a:moveTo>
                  <a:lnTo>
                    <a:pt x="1702" y="4270"/>
                  </a:lnTo>
                  <a:lnTo>
                    <a:pt x="4704" y="4270"/>
                  </a:lnTo>
                  <a:lnTo>
                    <a:pt x="4704" y="3837"/>
                  </a:lnTo>
                  <a:close/>
                  <a:moveTo>
                    <a:pt x="1702" y="4704"/>
                  </a:moveTo>
                  <a:lnTo>
                    <a:pt x="1702" y="5104"/>
                  </a:lnTo>
                  <a:lnTo>
                    <a:pt x="4704" y="5104"/>
                  </a:lnTo>
                  <a:lnTo>
                    <a:pt x="4704" y="4704"/>
                  </a:lnTo>
                  <a:close/>
                  <a:moveTo>
                    <a:pt x="5571" y="835"/>
                  </a:moveTo>
                  <a:lnTo>
                    <a:pt x="5571" y="5972"/>
                  </a:lnTo>
                  <a:lnTo>
                    <a:pt x="868" y="5972"/>
                  </a:lnTo>
                  <a:lnTo>
                    <a:pt x="868" y="835"/>
                  </a:lnTo>
                  <a:close/>
                  <a:moveTo>
                    <a:pt x="634" y="1"/>
                  </a:moveTo>
                  <a:cubicBezTo>
                    <a:pt x="301" y="1"/>
                    <a:pt x="0" y="301"/>
                    <a:pt x="0" y="634"/>
                  </a:cubicBezTo>
                  <a:lnTo>
                    <a:pt x="0" y="6205"/>
                  </a:lnTo>
                  <a:cubicBezTo>
                    <a:pt x="0" y="6539"/>
                    <a:pt x="301" y="6839"/>
                    <a:pt x="634" y="6839"/>
                  </a:cubicBezTo>
                  <a:lnTo>
                    <a:pt x="5771" y="6839"/>
                  </a:lnTo>
                  <a:cubicBezTo>
                    <a:pt x="6138" y="6839"/>
                    <a:pt x="6405" y="6539"/>
                    <a:pt x="6405" y="6205"/>
                  </a:cubicBezTo>
                  <a:lnTo>
                    <a:pt x="6405" y="634"/>
                  </a:lnTo>
                  <a:cubicBezTo>
                    <a:pt x="6405" y="301"/>
                    <a:pt x="6138" y="1"/>
                    <a:pt x="5771"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600875" y="3750475"/>
              <a:ext cx="164300" cy="164300"/>
            </a:xfrm>
            <a:custGeom>
              <a:avLst/>
              <a:gdLst/>
              <a:ahLst/>
              <a:cxnLst/>
              <a:rect l="l" t="t" r="r" b="b"/>
              <a:pathLst>
                <a:path w="6572" h="6572" extrusionOk="0">
                  <a:moveTo>
                    <a:pt x="3903" y="1635"/>
                  </a:moveTo>
                  <a:lnTo>
                    <a:pt x="4337" y="2035"/>
                  </a:lnTo>
                  <a:lnTo>
                    <a:pt x="2869" y="3503"/>
                  </a:lnTo>
                  <a:lnTo>
                    <a:pt x="2469" y="3069"/>
                  </a:lnTo>
                  <a:lnTo>
                    <a:pt x="3903" y="1635"/>
                  </a:lnTo>
                  <a:close/>
                  <a:moveTo>
                    <a:pt x="3503" y="0"/>
                  </a:moveTo>
                  <a:lnTo>
                    <a:pt x="2869" y="601"/>
                  </a:lnTo>
                  <a:lnTo>
                    <a:pt x="3503" y="1235"/>
                  </a:lnTo>
                  <a:lnTo>
                    <a:pt x="2069" y="2869"/>
                  </a:lnTo>
                  <a:lnTo>
                    <a:pt x="634" y="2869"/>
                  </a:lnTo>
                  <a:lnTo>
                    <a:pt x="1768" y="4003"/>
                  </a:lnTo>
                  <a:lnTo>
                    <a:pt x="0" y="6305"/>
                  </a:lnTo>
                  <a:lnTo>
                    <a:pt x="0" y="6572"/>
                  </a:lnTo>
                  <a:lnTo>
                    <a:pt x="267" y="6572"/>
                  </a:lnTo>
                  <a:lnTo>
                    <a:pt x="2569" y="4837"/>
                  </a:lnTo>
                  <a:lnTo>
                    <a:pt x="3703" y="5971"/>
                  </a:lnTo>
                  <a:lnTo>
                    <a:pt x="3703" y="4504"/>
                  </a:lnTo>
                  <a:lnTo>
                    <a:pt x="5338" y="3069"/>
                  </a:lnTo>
                  <a:lnTo>
                    <a:pt x="5971" y="3703"/>
                  </a:lnTo>
                  <a:lnTo>
                    <a:pt x="6572" y="3069"/>
                  </a:lnTo>
                  <a:lnTo>
                    <a:pt x="3503"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6530000" y="3295150"/>
              <a:ext cx="162625" cy="111775"/>
            </a:xfrm>
            <a:custGeom>
              <a:avLst/>
              <a:gdLst/>
              <a:ahLst/>
              <a:cxnLst/>
              <a:rect l="l" t="t" r="r" b="b"/>
              <a:pathLst>
                <a:path w="6505" h="4471" extrusionOk="0">
                  <a:moveTo>
                    <a:pt x="2835" y="0"/>
                  </a:moveTo>
                  <a:cubicBezTo>
                    <a:pt x="1268" y="0"/>
                    <a:pt x="0" y="1268"/>
                    <a:pt x="0" y="2836"/>
                  </a:cubicBezTo>
                  <a:lnTo>
                    <a:pt x="0" y="3036"/>
                  </a:lnTo>
                  <a:cubicBezTo>
                    <a:pt x="0" y="3836"/>
                    <a:pt x="634" y="4470"/>
                    <a:pt x="1434" y="4470"/>
                  </a:cubicBezTo>
                  <a:cubicBezTo>
                    <a:pt x="2202" y="4470"/>
                    <a:pt x="2835" y="3836"/>
                    <a:pt x="2835" y="3036"/>
                  </a:cubicBezTo>
                  <a:cubicBezTo>
                    <a:pt x="2835" y="2269"/>
                    <a:pt x="2202" y="1635"/>
                    <a:pt x="1434" y="1635"/>
                  </a:cubicBezTo>
                  <a:lnTo>
                    <a:pt x="1201" y="1635"/>
                  </a:lnTo>
                  <a:cubicBezTo>
                    <a:pt x="1268" y="1568"/>
                    <a:pt x="1334" y="1468"/>
                    <a:pt x="1401" y="1401"/>
                  </a:cubicBezTo>
                  <a:cubicBezTo>
                    <a:pt x="1768" y="1034"/>
                    <a:pt x="2302" y="801"/>
                    <a:pt x="2835" y="801"/>
                  </a:cubicBezTo>
                  <a:lnTo>
                    <a:pt x="2835" y="0"/>
                  </a:lnTo>
                  <a:close/>
                  <a:moveTo>
                    <a:pt x="6471" y="0"/>
                  </a:moveTo>
                  <a:cubicBezTo>
                    <a:pt x="4904" y="0"/>
                    <a:pt x="3636" y="1268"/>
                    <a:pt x="3636" y="2836"/>
                  </a:cubicBezTo>
                  <a:lnTo>
                    <a:pt x="3669" y="3036"/>
                  </a:lnTo>
                  <a:cubicBezTo>
                    <a:pt x="3669" y="3836"/>
                    <a:pt x="4303" y="4470"/>
                    <a:pt x="5070" y="4470"/>
                  </a:cubicBezTo>
                  <a:cubicBezTo>
                    <a:pt x="5871" y="4470"/>
                    <a:pt x="6505" y="3836"/>
                    <a:pt x="6505" y="3036"/>
                  </a:cubicBezTo>
                  <a:cubicBezTo>
                    <a:pt x="6505" y="2269"/>
                    <a:pt x="5871" y="1635"/>
                    <a:pt x="5070" y="1635"/>
                  </a:cubicBezTo>
                  <a:lnTo>
                    <a:pt x="4837" y="1635"/>
                  </a:lnTo>
                  <a:cubicBezTo>
                    <a:pt x="4904" y="1568"/>
                    <a:pt x="4970" y="1468"/>
                    <a:pt x="5037" y="1401"/>
                  </a:cubicBezTo>
                  <a:cubicBezTo>
                    <a:pt x="5437" y="1034"/>
                    <a:pt x="5938" y="801"/>
                    <a:pt x="6471" y="801"/>
                  </a:cubicBezTo>
                  <a:lnTo>
                    <a:pt x="6471"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6494475" y="3571175"/>
              <a:ext cx="249025" cy="240200"/>
            </a:xfrm>
            <a:custGeom>
              <a:avLst/>
              <a:gdLst/>
              <a:ahLst/>
              <a:cxnLst/>
              <a:rect l="l" t="t" r="r" b="b"/>
              <a:pathLst>
                <a:path w="9961" h="9608" extrusionOk="0">
                  <a:moveTo>
                    <a:pt x="6758" y="1"/>
                  </a:moveTo>
                  <a:lnTo>
                    <a:pt x="6391" y="2469"/>
                  </a:lnTo>
                  <a:cubicBezTo>
                    <a:pt x="5904" y="2376"/>
                    <a:pt x="5451" y="2332"/>
                    <a:pt x="5030" y="2332"/>
                  </a:cubicBezTo>
                  <a:cubicBezTo>
                    <a:pt x="932" y="2332"/>
                    <a:pt x="1" y="6491"/>
                    <a:pt x="2088" y="9607"/>
                  </a:cubicBezTo>
                  <a:cubicBezTo>
                    <a:pt x="1375" y="7646"/>
                    <a:pt x="1535" y="4943"/>
                    <a:pt x="4669" y="4943"/>
                  </a:cubicBezTo>
                  <a:cubicBezTo>
                    <a:pt x="5053" y="4943"/>
                    <a:pt x="5481" y="4984"/>
                    <a:pt x="5958" y="5071"/>
                  </a:cubicBezTo>
                  <a:lnTo>
                    <a:pt x="5557" y="7573"/>
                  </a:lnTo>
                  <a:lnTo>
                    <a:pt x="9960" y="4404"/>
                  </a:lnTo>
                  <a:lnTo>
                    <a:pt x="675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6544175" y="3421900"/>
              <a:ext cx="159300" cy="166800"/>
            </a:xfrm>
            <a:custGeom>
              <a:avLst/>
              <a:gdLst/>
              <a:ahLst/>
              <a:cxnLst/>
              <a:rect l="l" t="t" r="r" b="b"/>
              <a:pathLst>
                <a:path w="6372" h="6672" extrusionOk="0">
                  <a:moveTo>
                    <a:pt x="0" y="1"/>
                  </a:moveTo>
                  <a:lnTo>
                    <a:pt x="0" y="6672"/>
                  </a:lnTo>
                  <a:lnTo>
                    <a:pt x="3036" y="3637"/>
                  </a:lnTo>
                  <a:lnTo>
                    <a:pt x="3036" y="6672"/>
                  </a:lnTo>
                  <a:lnTo>
                    <a:pt x="6371" y="3336"/>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6382375" y="4559375"/>
              <a:ext cx="200175" cy="200175"/>
            </a:xfrm>
            <a:custGeom>
              <a:avLst/>
              <a:gdLst/>
              <a:ahLst/>
              <a:cxnLst/>
              <a:rect l="l" t="t" r="r" b="b"/>
              <a:pathLst>
                <a:path w="8007" h="8007" extrusionOk="0">
                  <a:moveTo>
                    <a:pt x="4004" y="1"/>
                  </a:moveTo>
                  <a:cubicBezTo>
                    <a:pt x="1802" y="1"/>
                    <a:pt x="1" y="1802"/>
                    <a:pt x="1" y="4004"/>
                  </a:cubicBezTo>
                  <a:cubicBezTo>
                    <a:pt x="1" y="6239"/>
                    <a:pt x="1802" y="8007"/>
                    <a:pt x="4004" y="8007"/>
                  </a:cubicBezTo>
                  <a:cubicBezTo>
                    <a:pt x="5205" y="8007"/>
                    <a:pt x="6272" y="7473"/>
                    <a:pt x="7006" y="6639"/>
                  </a:cubicBezTo>
                  <a:lnTo>
                    <a:pt x="6272" y="6005"/>
                  </a:lnTo>
                  <a:cubicBezTo>
                    <a:pt x="6205" y="6038"/>
                    <a:pt x="6172" y="6105"/>
                    <a:pt x="6139" y="6139"/>
                  </a:cubicBezTo>
                  <a:cubicBezTo>
                    <a:pt x="5571" y="6706"/>
                    <a:pt x="4804" y="7006"/>
                    <a:pt x="4004" y="7006"/>
                  </a:cubicBezTo>
                  <a:cubicBezTo>
                    <a:pt x="3203" y="7006"/>
                    <a:pt x="2436" y="6706"/>
                    <a:pt x="1869" y="6139"/>
                  </a:cubicBezTo>
                  <a:cubicBezTo>
                    <a:pt x="1302" y="5571"/>
                    <a:pt x="1002" y="4804"/>
                    <a:pt x="1002" y="4004"/>
                  </a:cubicBezTo>
                  <a:cubicBezTo>
                    <a:pt x="1002" y="3203"/>
                    <a:pt x="1302" y="2469"/>
                    <a:pt x="1869" y="1902"/>
                  </a:cubicBezTo>
                  <a:cubicBezTo>
                    <a:pt x="2436" y="1335"/>
                    <a:pt x="3203" y="1002"/>
                    <a:pt x="4004" y="1002"/>
                  </a:cubicBezTo>
                  <a:cubicBezTo>
                    <a:pt x="4804" y="1002"/>
                    <a:pt x="5571" y="1335"/>
                    <a:pt x="6139" y="1902"/>
                  </a:cubicBezTo>
                  <a:lnTo>
                    <a:pt x="5004" y="3003"/>
                  </a:lnTo>
                  <a:lnTo>
                    <a:pt x="8007" y="3003"/>
                  </a:lnTo>
                  <a:lnTo>
                    <a:pt x="8007" y="1"/>
                  </a:lnTo>
                  <a:lnTo>
                    <a:pt x="6839" y="1168"/>
                  </a:lnTo>
                  <a:cubicBezTo>
                    <a:pt x="6105" y="468"/>
                    <a:pt x="5104" y="1"/>
                    <a:pt x="4004"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6289825" y="3898900"/>
              <a:ext cx="220175" cy="220200"/>
            </a:xfrm>
            <a:custGeom>
              <a:avLst/>
              <a:gdLst/>
              <a:ahLst/>
              <a:cxnLst/>
              <a:rect l="l" t="t" r="r" b="b"/>
              <a:pathLst>
                <a:path w="8807" h="8808" extrusionOk="0">
                  <a:moveTo>
                    <a:pt x="2402" y="5672"/>
                  </a:moveTo>
                  <a:cubicBezTo>
                    <a:pt x="2802" y="5672"/>
                    <a:pt x="3136" y="6005"/>
                    <a:pt x="3136" y="6405"/>
                  </a:cubicBezTo>
                  <a:cubicBezTo>
                    <a:pt x="3136" y="6839"/>
                    <a:pt x="2802" y="7173"/>
                    <a:pt x="2402" y="7173"/>
                  </a:cubicBezTo>
                  <a:cubicBezTo>
                    <a:pt x="2002" y="7173"/>
                    <a:pt x="1635" y="6806"/>
                    <a:pt x="1635" y="6405"/>
                  </a:cubicBezTo>
                  <a:cubicBezTo>
                    <a:pt x="1635" y="6005"/>
                    <a:pt x="1968" y="5672"/>
                    <a:pt x="2402" y="5672"/>
                  </a:cubicBezTo>
                  <a:close/>
                  <a:moveTo>
                    <a:pt x="1635" y="3437"/>
                  </a:moveTo>
                  <a:cubicBezTo>
                    <a:pt x="3703" y="3437"/>
                    <a:pt x="5371" y="5105"/>
                    <a:pt x="5371" y="7173"/>
                  </a:cubicBezTo>
                  <a:lnTo>
                    <a:pt x="4270" y="7173"/>
                  </a:lnTo>
                  <a:cubicBezTo>
                    <a:pt x="4270" y="6472"/>
                    <a:pt x="4003" y="5805"/>
                    <a:pt x="3503" y="5305"/>
                  </a:cubicBezTo>
                  <a:cubicBezTo>
                    <a:pt x="3002" y="4804"/>
                    <a:pt x="2335" y="4537"/>
                    <a:pt x="1635" y="4537"/>
                  </a:cubicBezTo>
                  <a:lnTo>
                    <a:pt x="1635" y="3437"/>
                  </a:lnTo>
                  <a:close/>
                  <a:moveTo>
                    <a:pt x="1668" y="1535"/>
                  </a:moveTo>
                  <a:cubicBezTo>
                    <a:pt x="4737" y="1535"/>
                    <a:pt x="7272" y="4070"/>
                    <a:pt x="7272" y="7173"/>
                  </a:cubicBezTo>
                  <a:lnTo>
                    <a:pt x="6205" y="7173"/>
                  </a:lnTo>
                  <a:cubicBezTo>
                    <a:pt x="6205" y="4671"/>
                    <a:pt x="4170" y="2636"/>
                    <a:pt x="1668" y="2636"/>
                  </a:cubicBezTo>
                  <a:lnTo>
                    <a:pt x="1668" y="1535"/>
                  </a:lnTo>
                  <a:close/>
                  <a:moveTo>
                    <a:pt x="1468" y="1"/>
                  </a:moveTo>
                  <a:cubicBezTo>
                    <a:pt x="667" y="1"/>
                    <a:pt x="0" y="668"/>
                    <a:pt x="0" y="1469"/>
                  </a:cubicBezTo>
                  <a:lnTo>
                    <a:pt x="0" y="7339"/>
                  </a:lnTo>
                  <a:cubicBezTo>
                    <a:pt x="0" y="8173"/>
                    <a:pt x="667" y="8807"/>
                    <a:pt x="1468" y="8807"/>
                  </a:cubicBezTo>
                  <a:lnTo>
                    <a:pt x="7339" y="8807"/>
                  </a:lnTo>
                  <a:cubicBezTo>
                    <a:pt x="8173" y="8807"/>
                    <a:pt x="8806" y="8173"/>
                    <a:pt x="8806" y="7339"/>
                  </a:cubicBezTo>
                  <a:lnTo>
                    <a:pt x="8806" y="1469"/>
                  </a:lnTo>
                  <a:cubicBezTo>
                    <a:pt x="8806" y="668"/>
                    <a:pt x="8139" y="1"/>
                    <a:pt x="7339" y="1"/>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6272300" y="4757850"/>
              <a:ext cx="201000" cy="215175"/>
            </a:xfrm>
            <a:custGeom>
              <a:avLst/>
              <a:gdLst/>
              <a:ahLst/>
              <a:cxnLst/>
              <a:rect l="l" t="t" r="r" b="b"/>
              <a:pathLst>
                <a:path w="8040" h="8607" extrusionOk="0">
                  <a:moveTo>
                    <a:pt x="3170" y="134"/>
                  </a:moveTo>
                  <a:cubicBezTo>
                    <a:pt x="3303" y="134"/>
                    <a:pt x="3403" y="168"/>
                    <a:pt x="3436" y="268"/>
                  </a:cubicBezTo>
                  <a:cubicBezTo>
                    <a:pt x="3436" y="334"/>
                    <a:pt x="3403" y="401"/>
                    <a:pt x="3336" y="434"/>
                  </a:cubicBezTo>
                  <a:cubicBezTo>
                    <a:pt x="3270" y="401"/>
                    <a:pt x="3203" y="401"/>
                    <a:pt x="3103" y="401"/>
                  </a:cubicBezTo>
                  <a:cubicBezTo>
                    <a:pt x="3036" y="434"/>
                    <a:pt x="2969" y="468"/>
                    <a:pt x="2936" y="535"/>
                  </a:cubicBezTo>
                  <a:cubicBezTo>
                    <a:pt x="2869" y="501"/>
                    <a:pt x="2803" y="468"/>
                    <a:pt x="2769" y="401"/>
                  </a:cubicBezTo>
                  <a:cubicBezTo>
                    <a:pt x="2769" y="301"/>
                    <a:pt x="2903" y="168"/>
                    <a:pt x="3070" y="134"/>
                  </a:cubicBezTo>
                  <a:close/>
                  <a:moveTo>
                    <a:pt x="4137" y="3770"/>
                  </a:moveTo>
                  <a:cubicBezTo>
                    <a:pt x="4204" y="3770"/>
                    <a:pt x="4270" y="3804"/>
                    <a:pt x="4337" y="3837"/>
                  </a:cubicBezTo>
                  <a:lnTo>
                    <a:pt x="3737" y="4271"/>
                  </a:lnTo>
                  <a:lnTo>
                    <a:pt x="3270" y="4871"/>
                  </a:lnTo>
                  <a:cubicBezTo>
                    <a:pt x="3270" y="4838"/>
                    <a:pt x="3236" y="4771"/>
                    <a:pt x="3236" y="4738"/>
                  </a:cubicBezTo>
                  <a:cubicBezTo>
                    <a:pt x="3136" y="4304"/>
                    <a:pt x="3403" y="3870"/>
                    <a:pt x="3870" y="3770"/>
                  </a:cubicBezTo>
                  <a:close/>
                  <a:moveTo>
                    <a:pt x="4771" y="4237"/>
                  </a:moveTo>
                  <a:cubicBezTo>
                    <a:pt x="4771" y="4304"/>
                    <a:pt x="4804" y="4337"/>
                    <a:pt x="4804" y="4404"/>
                  </a:cubicBezTo>
                  <a:cubicBezTo>
                    <a:pt x="4871" y="4738"/>
                    <a:pt x="4737" y="5071"/>
                    <a:pt x="4437" y="5238"/>
                  </a:cubicBezTo>
                  <a:cubicBezTo>
                    <a:pt x="4370" y="5305"/>
                    <a:pt x="4270" y="5338"/>
                    <a:pt x="4204" y="5338"/>
                  </a:cubicBezTo>
                  <a:cubicBezTo>
                    <a:pt x="4137" y="5371"/>
                    <a:pt x="4070" y="5371"/>
                    <a:pt x="4037" y="5371"/>
                  </a:cubicBezTo>
                  <a:lnTo>
                    <a:pt x="3903" y="5371"/>
                  </a:lnTo>
                  <a:cubicBezTo>
                    <a:pt x="3837" y="5338"/>
                    <a:pt x="3770" y="5338"/>
                    <a:pt x="3703" y="5305"/>
                  </a:cubicBezTo>
                  <a:lnTo>
                    <a:pt x="4304" y="4838"/>
                  </a:lnTo>
                  <a:lnTo>
                    <a:pt x="4771" y="4237"/>
                  </a:lnTo>
                  <a:close/>
                  <a:moveTo>
                    <a:pt x="6105" y="2469"/>
                  </a:moveTo>
                  <a:lnTo>
                    <a:pt x="4471" y="3737"/>
                  </a:lnTo>
                  <a:cubicBezTo>
                    <a:pt x="4337" y="3670"/>
                    <a:pt x="4204" y="3637"/>
                    <a:pt x="4070" y="3637"/>
                  </a:cubicBezTo>
                  <a:lnTo>
                    <a:pt x="3637" y="2736"/>
                  </a:lnTo>
                  <a:lnTo>
                    <a:pt x="3603" y="3737"/>
                  </a:lnTo>
                  <a:cubicBezTo>
                    <a:pt x="3503" y="3770"/>
                    <a:pt x="3403" y="3870"/>
                    <a:pt x="3303" y="3937"/>
                  </a:cubicBezTo>
                  <a:lnTo>
                    <a:pt x="2769" y="3770"/>
                  </a:lnTo>
                  <a:lnTo>
                    <a:pt x="3170" y="4170"/>
                  </a:lnTo>
                  <a:cubicBezTo>
                    <a:pt x="3103" y="4271"/>
                    <a:pt x="3103" y="4404"/>
                    <a:pt x="3070" y="4537"/>
                  </a:cubicBezTo>
                  <a:lnTo>
                    <a:pt x="2169" y="4971"/>
                  </a:lnTo>
                  <a:lnTo>
                    <a:pt x="3170" y="4971"/>
                  </a:lnTo>
                  <a:cubicBezTo>
                    <a:pt x="3170" y="5004"/>
                    <a:pt x="3203" y="5004"/>
                    <a:pt x="3203" y="5004"/>
                  </a:cubicBezTo>
                  <a:lnTo>
                    <a:pt x="1935" y="6672"/>
                  </a:lnTo>
                  <a:lnTo>
                    <a:pt x="3570" y="5405"/>
                  </a:lnTo>
                  <a:cubicBezTo>
                    <a:pt x="3703" y="5471"/>
                    <a:pt x="3837" y="5505"/>
                    <a:pt x="3970" y="5505"/>
                  </a:cubicBezTo>
                  <a:lnTo>
                    <a:pt x="4404" y="6405"/>
                  </a:lnTo>
                  <a:lnTo>
                    <a:pt x="4437" y="5405"/>
                  </a:lnTo>
                  <a:cubicBezTo>
                    <a:pt x="4537" y="5371"/>
                    <a:pt x="4637" y="5271"/>
                    <a:pt x="4737" y="5171"/>
                  </a:cubicBezTo>
                  <a:lnTo>
                    <a:pt x="5271" y="5371"/>
                  </a:lnTo>
                  <a:lnTo>
                    <a:pt x="4871" y="4971"/>
                  </a:lnTo>
                  <a:cubicBezTo>
                    <a:pt x="4938" y="4838"/>
                    <a:pt x="4971" y="4738"/>
                    <a:pt x="4971" y="4604"/>
                  </a:cubicBezTo>
                  <a:lnTo>
                    <a:pt x="5872" y="4170"/>
                  </a:lnTo>
                  <a:lnTo>
                    <a:pt x="4871" y="4137"/>
                  </a:lnTo>
                  <a:lnTo>
                    <a:pt x="6105" y="2469"/>
                  </a:lnTo>
                  <a:close/>
                  <a:moveTo>
                    <a:pt x="4037" y="1502"/>
                  </a:moveTo>
                  <a:cubicBezTo>
                    <a:pt x="4837" y="1502"/>
                    <a:pt x="5605" y="1835"/>
                    <a:pt x="6205" y="2403"/>
                  </a:cubicBezTo>
                  <a:cubicBezTo>
                    <a:pt x="6572" y="2769"/>
                    <a:pt x="6839" y="3203"/>
                    <a:pt x="6972" y="3703"/>
                  </a:cubicBezTo>
                  <a:lnTo>
                    <a:pt x="6372" y="4070"/>
                  </a:lnTo>
                  <a:lnTo>
                    <a:pt x="7072" y="4137"/>
                  </a:lnTo>
                  <a:cubicBezTo>
                    <a:pt x="7072" y="4271"/>
                    <a:pt x="7072" y="4437"/>
                    <a:pt x="7072" y="4571"/>
                  </a:cubicBezTo>
                  <a:cubicBezTo>
                    <a:pt x="7072" y="5371"/>
                    <a:pt x="6772" y="6139"/>
                    <a:pt x="6172" y="6739"/>
                  </a:cubicBezTo>
                  <a:cubicBezTo>
                    <a:pt x="5805" y="7106"/>
                    <a:pt x="5371" y="7373"/>
                    <a:pt x="4871" y="7506"/>
                  </a:cubicBezTo>
                  <a:lnTo>
                    <a:pt x="4537" y="6939"/>
                  </a:lnTo>
                  <a:lnTo>
                    <a:pt x="4437" y="7606"/>
                  </a:lnTo>
                  <a:cubicBezTo>
                    <a:pt x="4304" y="7606"/>
                    <a:pt x="4170" y="7640"/>
                    <a:pt x="4037" y="7640"/>
                  </a:cubicBezTo>
                  <a:cubicBezTo>
                    <a:pt x="3203" y="7640"/>
                    <a:pt x="2436" y="7306"/>
                    <a:pt x="1869" y="6739"/>
                  </a:cubicBezTo>
                  <a:cubicBezTo>
                    <a:pt x="1502" y="6372"/>
                    <a:pt x="1235" y="5905"/>
                    <a:pt x="1068" y="5438"/>
                  </a:cubicBezTo>
                  <a:lnTo>
                    <a:pt x="1669" y="5071"/>
                  </a:lnTo>
                  <a:lnTo>
                    <a:pt x="1001" y="4971"/>
                  </a:lnTo>
                  <a:cubicBezTo>
                    <a:pt x="968" y="4838"/>
                    <a:pt x="968" y="4704"/>
                    <a:pt x="968" y="4571"/>
                  </a:cubicBezTo>
                  <a:cubicBezTo>
                    <a:pt x="968" y="3737"/>
                    <a:pt x="1268" y="2970"/>
                    <a:pt x="1869" y="2403"/>
                  </a:cubicBezTo>
                  <a:cubicBezTo>
                    <a:pt x="2236" y="2036"/>
                    <a:pt x="2669" y="1769"/>
                    <a:pt x="3170" y="1635"/>
                  </a:cubicBezTo>
                  <a:lnTo>
                    <a:pt x="3537" y="2202"/>
                  </a:lnTo>
                  <a:lnTo>
                    <a:pt x="3603" y="1535"/>
                  </a:lnTo>
                  <a:cubicBezTo>
                    <a:pt x="3737" y="1502"/>
                    <a:pt x="3870" y="1502"/>
                    <a:pt x="4037" y="1502"/>
                  </a:cubicBezTo>
                  <a:close/>
                  <a:moveTo>
                    <a:pt x="3036" y="1"/>
                  </a:moveTo>
                  <a:cubicBezTo>
                    <a:pt x="2769" y="68"/>
                    <a:pt x="2603" y="234"/>
                    <a:pt x="2636" y="434"/>
                  </a:cubicBezTo>
                  <a:cubicBezTo>
                    <a:pt x="2669" y="535"/>
                    <a:pt x="2769" y="635"/>
                    <a:pt x="2903" y="668"/>
                  </a:cubicBezTo>
                  <a:cubicBezTo>
                    <a:pt x="1235" y="1168"/>
                    <a:pt x="1" y="2703"/>
                    <a:pt x="1" y="4571"/>
                  </a:cubicBezTo>
                  <a:cubicBezTo>
                    <a:pt x="1" y="6772"/>
                    <a:pt x="1802" y="8607"/>
                    <a:pt x="4004" y="8607"/>
                  </a:cubicBezTo>
                  <a:cubicBezTo>
                    <a:pt x="6238" y="8607"/>
                    <a:pt x="8040" y="6772"/>
                    <a:pt x="8040" y="4571"/>
                  </a:cubicBezTo>
                  <a:cubicBezTo>
                    <a:pt x="8040" y="2336"/>
                    <a:pt x="6238" y="535"/>
                    <a:pt x="4037" y="535"/>
                  </a:cubicBezTo>
                  <a:cubicBezTo>
                    <a:pt x="3837" y="535"/>
                    <a:pt x="3637" y="535"/>
                    <a:pt x="3436" y="568"/>
                  </a:cubicBezTo>
                  <a:lnTo>
                    <a:pt x="3403" y="568"/>
                  </a:lnTo>
                  <a:cubicBezTo>
                    <a:pt x="3537" y="468"/>
                    <a:pt x="3570" y="368"/>
                    <a:pt x="3570" y="234"/>
                  </a:cubicBezTo>
                  <a:cubicBezTo>
                    <a:pt x="3537" y="101"/>
                    <a:pt x="3370" y="1"/>
                    <a:pt x="31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6191425" y="4163275"/>
              <a:ext cx="226850" cy="226000"/>
            </a:xfrm>
            <a:custGeom>
              <a:avLst/>
              <a:gdLst/>
              <a:ahLst/>
              <a:cxnLst/>
              <a:rect l="l" t="t" r="r" b="b"/>
              <a:pathLst>
                <a:path w="9074" h="9040" extrusionOk="0">
                  <a:moveTo>
                    <a:pt x="7639" y="0"/>
                  </a:moveTo>
                  <a:cubicBezTo>
                    <a:pt x="6872" y="0"/>
                    <a:pt x="6238" y="634"/>
                    <a:pt x="6238" y="1401"/>
                  </a:cubicBezTo>
                  <a:cubicBezTo>
                    <a:pt x="6238" y="1468"/>
                    <a:pt x="6238" y="1568"/>
                    <a:pt x="6238" y="1635"/>
                  </a:cubicBezTo>
                  <a:lnTo>
                    <a:pt x="2435" y="3536"/>
                  </a:lnTo>
                  <a:cubicBezTo>
                    <a:pt x="2168" y="3269"/>
                    <a:pt x="1835" y="3102"/>
                    <a:pt x="1434" y="3102"/>
                  </a:cubicBezTo>
                  <a:cubicBezTo>
                    <a:pt x="634" y="3102"/>
                    <a:pt x="0" y="3736"/>
                    <a:pt x="0" y="4503"/>
                  </a:cubicBezTo>
                  <a:cubicBezTo>
                    <a:pt x="0" y="5304"/>
                    <a:pt x="634" y="5938"/>
                    <a:pt x="1434" y="5938"/>
                  </a:cubicBezTo>
                  <a:cubicBezTo>
                    <a:pt x="1835" y="5938"/>
                    <a:pt x="2168" y="5771"/>
                    <a:pt x="2435" y="5504"/>
                  </a:cubicBezTo>
                  <a:lnTo>
                    <a:pt x="6238" y="7405"/>
                  </a:lnTo>
                  <a:cubicBezTo>
                    <a:pt x="6238" y="7472"/>
                    <a:pt x="6238" y="7539"/>
                    <a:pt x="6238" y="7639"/>
                  </a:cubicBezTo>
                  <a:cubicBezTo>
                    <a:pt x="6238" y="8406"/>
                    <a:pt x="6872" y="9040"/>
                    <a:pt x="7639" y="9040"/>
                  </a:cubicBezTo>
                  <a:cubicBezTo>
                    <a:pt x="8439" y="9040"/>
                    <a:pt x="9073" y="8406"/>
                    <a:pt x="9073" y="7639"/>
                  </a:cubicBezTo>
                  <a:cubicBezTo>
                    <a:pt x="9040" y="6838"/>
                    <a:pt x="8406" y="6205"/>
                    <a:pt x="7639" y="6205"/>
                  </a:cubicBezTo>
                  <a:cubicBezTo>
                    <a:pt x="7239" y="6205"/>
                    <a:pt x="6872" y="6371"/>
                    <a:pt x="6638" y="6638"/>
                  </a:cubicBezTo>
                  <a:lnTo>
                    <a:pt x="2802" y="4737"/>
                  </a:lnTo>
                  <a:cubicBezTo>
                    <a:pt x="2835" y="4670"/>
                    <a:pt x="2835" y="4603"/>
                    <a:pt x="2835" y="4503"/>
                  </a:cubicBezTo>
                  <a:cubicBezTo>
                    <a:pt x="2835" y="4437"/>
                    <a:pt x="2835" y="4370"/>
                    <a:pt x="2802" y="4303"/>
                  </a:cubicBezTo>
                  <a:lnTo>
                    <a:pt x="6638" y="2402"/>
                  </a:lnTo>
                  <a:cubicBezTo>
                    <a:pt x="6872" y="2669"/>
                    <a:pt x="7239" y="2802"/>
                    <a:pt x="7639" y="2802"/>
                  </a:cubicBezTo>
                  <a:cubicBezTo>
                    <a:pt x="8406" y="2802"/>
                    <a:pt x="9073" y="2168"/>
                    <a:pt x="9073" y="1401"/>
                  </a:cubicBezTo>
                  <a:cubicBezTo>
                    <a:pt x="9073" y="634"/>
                    <a:pt x="8439" y="0"/>
                    <a:pt x="763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6264800" y="3632050"/>
              <a:ext cx="216850" cy="231850"/>
            </a:xfrm>
            <a:custGeom>
              <a:avLst/>
              <a:gdLst/>
              <a:ahLst/>
              <a:cxnLst/>
              <a:rect l="l" t="t" r="r" b="b"/>
              <a:pathLst>
                <a:path w="8674" h="9274" extrusionOk="0">
                  <a:moveTo>
                    <a:pt x="0" y="1"/>
                  </a:moveTo>
                  <a:lnTo>
                    <a:pt x="0" y="601"/>
                  </a:lnTo>
                  <a:cubicBezTo>
                    <a:pt x="301" y="601"/>
                    <a:pt x="568" y="835"/>
                    <a:pt x="568" y="1168"/>
                  </a:cubicBezTo>
                  <a:lnTo>
                    <a:pt x="1001" y="4904"/>
                  </a:lnTo>
                  <a:cubicBezTo>
                    <a:pt x="734" y="5104"/>
                    <a:pt x="568" y="5438"/>
                    <a:pt x="568" y="5805"/>
                  </a:cubicBezTo>
                  <a:cubicBezTo>
                    <a:pt x="568" y="6439"/>
                    <a:pt x="1101" y="6972"/>
                    <a:pt x="1735" y="6972"/>
                  </a:cubicBezTo>
                  <a:lnTo>
                    <a:pt x="8673" y="6972"/>
                  </a:lnTo>
                  <a:lnTo>
                    <a:pt x="8673" y="6405"/>
                  </a:lnTo>
                  <a:lnTo>
                    <a:pt x="1735" y="6405"/>
                  </a:lnTo>
                  <a:cubicBezTo>
                    <a:pt x="1401" y="6405"/>
                    <a:pt x="1135" y="6138"/>
                    <a:pt x="1135" y="5805"/>
                  </a:cubicBezTo>
                  <a:lnTo>
                    <a:pt x="8673" y="4637"/>
                  </a:lnTo>
                  <a:lnTo>
                    <a:pt x="8673" y="1168"/>
                  </a:lnTo>
                  <a:lnTo>
                    <a:pt x="1135" y="1168"/>
                  </a:lnTo>
                  <a:cubicBezTo>
                    <a:pt x="1135" y="534"/>
                    <a:pt x="634" y="1"/>
                    <a:pt x="0" y="1"/>
                  </a:cubicBezTo>
                  <a:close/>
                  <a:moveTo>
                    <a:pt x="2002" y="7539"/>
                  </a:moveTo>
                  <a:cubicBezTo>
                    <a:pt x="1535" y="7539"/>
                    <a:pt x="1135" y="7940"/>
                    <a:pt x="1135" y="8407"/>
                  </a:cubicBezTo>
                  <a:cubicBezTo>
                    <a:pt x="1135" y="8907"/>
                    <a:pt x="1535" y="9274"/>
                    <a:pt x="2002" y="9274"/>
                  </a:cubicBezTo>
                  <a:cubicBezTo>
                    <a:pt x="2502" y="9274"/>
                    <a:pt x="2869" y="8907"/>
                    <a:pt x="2869" y="8407"/>
                  </a:cubicBezTo>
                  <a:cubicBezTo>
                    <a:pt x="2869" y="7940"/>
                    <a:pt x="2502" y="7539"/>
                    <a:pt x="2002" y="7539"/>
                  </a:cubicBezTo>
                  <a:close/>
                  <a:moveTo>
                    <a:pt x="7806" y="7539"/>
                  </a:moveTo>
                  <a:cubicBezTo>
                    <a:pt x="7339" y="7539"/>
                    <a:pt x="6939" y="7940"/>
                    <a:pt x="6939" y="8407"/>
                  </a:cubicBezTo>
                  <a:cubicBezTo>
                    <a:pt x="6939" y="8907"/>
                    <a:pt x="7339" y="9274"/>
                    <a:pt x="7806" y="9274"/>
                  </a:cubicBezTo>
                  <a:cubicBezTo>
                    <a:pt x="8273" y="9274"/>
                    <a:pt x="8673" y="8907"/>
                    <a:pt x="8673" y="8407"/>
                  </a:cubicBezTo>
                  <a:cubicBezTo>
                    <a:pt x="8673" y="7940"/>
                    <a:pt x="8273" y="7539"/>
                    <a:pt x="7806" y="7539"/>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6324850" y="3449425"/>
              <a:ext cx="180975" cy="178475"/>
            </a:xfrm>
            <a:custGeom>
              <a:avLst/>
              <a:gdLst/>
              <a:ahLst/>
              <a:cxnLst/>
              <a:rect l="l" t="t" r="r" b="b"/>
              <a:pathLst>
                <a:path w="7239" h="7139" extrusionOk="0">
                  <a:moveTo>
                    <a:pt x="3536" y="1111"/>
                  </a:moveTo>
                  <a:cubicBezTo>
                    <a:pt x="4221" y="1111"/>
                    <a:pt x="4710" y="1330"/>
                    <a:pt x="5104" y="1668"/>
                  </a:cubicBezTo>
                  <a:cubicBezTo>
                    <a:pt x="5638" y="2135"/>
                    <a:pt x="5337" y="2636"/>
                    <a:pt x="5004" y="2669"/>
                  </a:cubicBezTo>
                  <a:cubicBezTo>
                    <a:pt x="4997" y="2670"/>
                    <a:pt x="4990" y="2670"/>
                    <a:pt x="4982" y="2670"/>
                  </a:cubicBezTo>
                  <a:cubicBezTo>
                    <a:pt x="4653" y="2670"/>
                    <a:pt x="4254" y="1934"/>
                    <a:pt x="3536" y="1902"/>
                  </a:cubicBezTo>
                  <a:cubicBezTo>
                    <a:pt x="2735" y="1902"/>
                    <a:pt x="2235" y="2702"/>
                    <a:pt x="3169" y="2936"/>
                  </a:cubicBezTo>
                  <a:cubicBezTo>
                    <a:pt x="4136" y="3169"/>
                    <a:pt x="5171" y="3269"/>
                    <a:pt x="5537" y="4137"/>
                  </a:cubicBezTo>
                  <a:cubicBezTo>
                    <a:pt x="5904" y="5037"/>
                    <a:pt x="4970" y="5971"/>
                    <a:pt x="3903" y="6005"/>
                  </a:cubicBezTo>
                  <a:cubicBezTo>
                    <a:pt x="3786" y="6012"/>
                    <a:pt x="3676" y="6016"/>
                    <a:pt x="3571" y="6016"/>
                  </a:cubicBezTo>
                  <a:cubicBezTo>
                    <a:pt x="2756" y="6016"/>
                    <a:pt x="2316" y="5789"/>
                    <a:pt x="1902" y="5404"/>
                  </a:cubicBezTo>
                  <a:cubicBezTo>
                    <a:pt x="1401" y="4937"/>
                    <a:pt x="1601" y="4404"/>
                    <a:pt x="2002" y="4370"/>
                  </a:cubicBezTo>
                  <a:cubicBezTo>
                    <a:pt x="2016" y="4369"/>
                    <a:pt x="2029" y="4369"/>
                    <a:pt x="2043" y="4369"/>
                  </a:cubicBezTo>
                  <a:cubicBezTo>
                    <a:pt x="2450" y="4369"/>
                    <a:pt x="2676" y="4841"/>
                    <a:pt x="2902" y="4971"/>
                  </a:cubicBezTo>
                  <a:cubicBezTo>
                    <a:pt x="3023" y="5051"/>
                    <a:pt x="3372" y="5204"/>
                    <a:pt x="3726" y="5204"/>
                  </a:cubicBezTo>
                  <a:cubicBezTo>
                    <a:pt x="3961" y="5204"/>
                    <a:pt x="4197" y="5137"/>
                    <a:pt x="4370" y="4937"/>
                  </a:cubicBezTo>
                  <a:cubicBezTo>
                    <a:pt x="4870" y="4370"/>
                    <a:pt x="4070" y="4103"/>
                    <a:pt x="3469" y="4003"/>
                  </a:cubicBezTo>
                  <a:cubicBezTo>
                    <a:pt x="2635" y="3870"/>
                    <a:pt x="1601" y="3436"/>
                    <a:pt x="1668" y="2536"/>
                  </a:cubicBezTo>
                  <a:cubicBezTo>
                    <a:pt x="1768" y="1635"/>
                    <a:pt x="2435" y="1201"/>
                    <a:pt x="3136" y="1135"/>
                  </a:cubicBezTo>
                  <a:cubicBezTo>
                    <a:pt x="3276" y="1119"/>
                    <a:pt x="3410" y="1111"/>
                    <a:pt x="3536" y="1111"/>
                  </a:cubicBezTo>
                  <a:close/>
                  <a:moveTo>
                    <a:pt x="1968" y="0"/>
                  </a:moveTo>
                  <a:cubicBezTo>
                    <a:pt x="901" y="0"/>
                    <a:pt x="0" y="901"/>
                    <a:pt x="0" y="2002"/>
                  </a:cubicBezTo>
                  <a:cubicBezTo>
                    <a:pt x="0" y="2369"/>
                    <a:pt x="134" y="2769"/>
                    <a:pt x="334" y="3069"/>
                  </a:cubicBezTo>
                  <a:cubicBezTo>
                    <a:pt x="300" y="3236"/>
                    <a:pt x="267" y="3403"/>
                    <a:pt x="267" y="3603"/>
                  </a:cubicBezTo>
                  <a:cubicBezTo>
                    <a:pt x="267" y="5404"/>
                    <a:pt x="1768" y="6905"/>
                    <a:pt x="3603" y="6905"/>
                  </a:cubicBezTo>
                  <a:cubicBezTo>
                    <a:pt x="3803" y="6905"/>
                    <a:pt x="4003" y="6872"/>
                    <a:pt x="4203" y="6839"/>
                  </a:cubicBezTo>
                  <a:cubicBezTo>
                    <a:pt x="4503" y="7039"/>
                    <a:pt x="4870" y="7139"/>
                    <a:pt x="5237" y="7139"/>
                  </a:cubicBezTo>
                  <a:cubicBezTo>
                    <a:pt x="6338" y="7139"/>
                    <a:pt x="7239" y="6238"/>
                    <a:pt x="7239" y="5171"/>
                  </a:cubicBezTo>
                  <a:cubicBezTo>
                    <a:pt x="7239" y="4737"/>
                    <a:pt x="7105" y="4337"/>
                    <a:pt x="6872" y="4037"/>
                  </a:cubicBezTo>
                  <a:cubicBezTo>
                    <a:pt x="6905" y="3903"/>
                    <a:pt x="6905" y="3736"/>
                    <a:pt x="6905" y="3603"/>
                  </a:cubicBezTo>
                  <a:cubicBezTo>
                    <a:pt x="6905" y="1768"/>
                    <a:pt x="5437" y="301"/>
                    <a:pt x="3603" y="301"/>
                  </a:cubicBezTo>
                  <a:cubicBezTo>
                    <a:pt x="3403" y="301"/>
                    <a:pt x="3236" y="301"/>
                    <a:pt x="3069" y="334"/>
                  </a:cubicBezTo>
                  <a:cubicBezTo>
                    <a:pt x="2735" y="134"/>
                    <a:pt x="2369" y="0"/>
                    <a:pt x="19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6403225" y="3295975"/>
              <a:ext cx="100100" cy="133450"/>
            </a:xfrm>
            <a:custGeom>
              <a:avLst/>
              <a:gdLst/>
              <a:ahLst/>
              <a:cxnLst/>
              <a:rect l="l" t="t" r="r" b="b"/>
              <a:pathLst>
                <a:path w="4004" h="5338" extrusionOk="0">
                  <a:moveTo>
                    <a:pt x="2636" y="334"/>
                  </a:moveTo>
                  <a:lnTo>
                    <a:pt x="2678" y="668"/>
                  </a:lnTo>
                  <a:lnTo>
                    <a:pt x="1339" y="668"/>
                  </a:lnTo>
                  <a:lnTo>
                    <a:pt x="1402" y="334"/>
                  </a:lnTo>
                  <a:close/>
                  <a:moveTo>
                    <a:pt x="1335" y="1"/>
                  </a:moveTo>
                  <a:cubicBezTo>
                    <a:pt x="1202" y="1"/>
                    <a:pt x="1068" y="101"/>
                    <a:pt x="1068" y="234"/>
                  </a:cubicBezTo>
                  <a:lnTo>
                    <a:pt x="1006" y="668"/>
                  </a:lnTo>
                  <a:lnTo>
                    <a:pt x="501" y="668"/>
                  </a:lnTo>
                  <a:cubicBezTo>
                    <a:pt x="234" y="668"/>
                    <a:pt x="1" y="901"/>
                    <a:pt x="1" y="1168"/>
                  </a:cubicBezTo>
                  <a:lnTo>
                    <a:pt x="1" y="1335"/>
                  </a:lnTo>
                  <a:lnTo>
                    <a:pt x="4004" y="1335"/>
                  </a:lnTo>
                  <a:lnTo>
                    <a:pt x="4004" y="1168"/>
                  </a:lnTo>
                  <a:cubicBezTo>
                    <a:pt x="4004" y="901"/>
                    <a:pt x="3803" y="668"/>
                    <a:pt x="3503" y="668"/>
                  </a:cubicBezTo>
                  <a:lnTo>
                    <a:pt x="3032" y="668"/>
                  </a:lnTo>
                  <a:lnTo>
                    <a:pt x="2970" y="234"/>
                  </a:lnTo>
                  <a:cubicBezTo>
                    <a:pt x="2936" y="101"/>
                    <a:pt x="2803" y="1"/>
                    <a:pt x="2669" y="1"/>
                  </a:cubicBezTo>
                  <a:close/>
                  <a:moveTo>
                    <a:pt x="1335" y="2336"/>
                  </a:moveTo>
                  <a:lnTo>
                    <a:pt x="1335" y="4671"/>
                  </a:lnTo>
                  <a:lnTo>
                    <a:pt x="835" y="4671"/>
                  </a:lnTo>
                  <a:lnTo>
                    <a:pt x="668" y="2336"/>
                  </a:lnTo>
                  <a:close/>
                  <a:moveTo>
                    <a:pt x="2336" y="2336"/>
                  </a:moveTo>
                  <a:lnTo>
                    <a:pt x="2336" y="4671"/>
                  </a:lnTo>
                  <a:lnTo>
                    <a:pt x="1669" y="4671"/>
                  </a:lnTo>
                  <a:lnTo>
                    <a:pt x="1669" y="2336"/>
                  </a:lnTo>
                  <a:close/>
                  <a:moveTo>
                    <a:pt x="3336" y="2336"/>
                  </a:moveTo>
                  <a:lnTo>
                    <a:pt x="3170" y="4671"/>
                  </a:lnTo>
                  <a:lnTo>
                    <a:pt x="2669" y="4671"/>
                  </a:lnTo>
                  <a:lnTo>
                    <a:pt x="2669" y="2336"/>
                  </a:lnTo>
                  <a:close/>
                  <a:moveTo>
                    <a:pt x="434" y="1668"/>
                  </a:moveTo>
                  <a:cubicBezTo>
                    <a:pt x="234" y="1668"/>
                    <a:pt x="101" y="1835"/>
                    <a:pt x="134" y="2002"/>
                  </a:cubicBezTo>
                  <a:lnTo>
                    <a:pt x="401" y="5004"/>
                  </a:lnTo>
                  <a:cubicBezTo>
                    <a:pt x="401" y="5204"/>
                    <a:pt x="568" y="5338"/>
                    <a:pt x="768" y="5338"/>
                  </a:cubicBezTo>
                  <a:lnTo>
                    <a:pt x="3270" y="5338"/>
                  </a:lnTo>
                  <a:cubicBezTo>
                    <a:pt x="3437" y="5338"/>
                    <a:pt x="3603" y="5204"/>
                    <a:pt x="3637" y="5004"/>
                  </a:cubicBezTo>
                  <a:lnTo>
                    <a:pt x="3904" y="2002"/>
                  </a:lnTo>
                  <a:cubicBezTo>
                    <a:pt x="3904" y="1835"/>
                    <a:pt x="3770" y="1668"/>
                    <a:pt x="3603" y="1668"/>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6106350" y="4376750"/>
              <a:ext cx="275225" cy="275225"/>
            </a:xfrm>
            <a:custGeom>
              <a:avLst/>
              <a:gdLst/>
              <a:ahLst/>
              <a:cxnLst/>
              <a:rect l="l" t="t" r="r" b="b"/>
              <a:pathLst>
                <a:path w="11009" h="11009" extrusionOk="0">
                  <a:moveTo>
                    <a:pt x="5505" y="3436"/>
                  </a:moveTo>
                  <a:cubicBezTo>
                    <a:pt x="4370" y="3436"/>
                    <a:pt x="3436" y="4370"/>
                    <a:pt x="3436" y="5505"/>
                  </a:cubicBezTo>
                  <a:cubicBezTo>
                    <a:pt x="3436" y="6639"/>
                    <a:pt x="4370" y="7573"/>
                    <a:pt x="5505" y="7573"/>
                  </a:cubicBezTo>
                  <a:cubicBezTo>
                    <a:pt x="6639" y="7573"/>
                    <a:pt x="7573" y="6639"/>
                    <a:pt x="7573" y="5505"/>
                  </a:cubicBezTo>
                  <a:cubicBezTo>
                    <a:pt x="7573" y="4370"/>
                    <a:pt x="6639" y="3436"/>
                    <a:pt x="5505" y="3436"/>
                  </a:cubicBezTo>
                  <a:close/>
                  <a:moveTo>
                    <a:pt x="5505" y="1368"/>
                  </a:moveTo>
                  <a:cubicBezTo>
                    <a:pt x="7773" y="1368"/>
                    <a:pt x="9641" y="3236"/>
                    <a:pt x="9641" y="5505"/>
                  </a:cubicBezTo>
                  <a:cubicBezTo>
                    <a:pt x="9641" y="7773"/>
                    <a:pt x="7773" y="9641"/>
                    <a:pt x="5505" y="9641"/>
                  </a:cubicBezTo>
                  <a:cubicBezTo>
                    <a:pt x="3236" y="9641"/>
                    <a:pt x="1368" y="7773"/>
                    <a:pt x="1368" y="5505"/>
                  </a:cubicBezTo>
                  <a:cubicBezTo>
                    <a:pt x="1368" y="3236"/>
                    <a:pt x="3236" y="1368"/>
                    <a:pt x="5505" y="1368"/>
                  </a:cubicBezTo>
                  <a:close/>
                  <a:moveTo>
                    <a:pt x="5505" y="1"/>
                  </a:moveTo>
                  <a:cubicBezTo>
                    <a:pt x="2469" y="1"/>
                    <a:pt x="1" y="2469"/>
                    <a:pt x="1" y="5505"/>
                  </a:cubicBezTo>
                  <a:cubicBezTo>
                    <a:pt x="1" y="8540"/>
                    <a:pt x="2469" y="11008"/>
                    <a:pt x="5505" y="11008"/>
                  </a:cubicBezTo>
                  <a:cubicBezTo>
                    <a:pt x="8540" y="11008"/>
                    <a:pt x="11008" y="8540"/>
                    <a:pt x="11008" y="5505"/>
                  </a:cubicBezTo>
                  <a:cubicBezTo>
                    <a:pt x="11008" y="2469"/>
                    <a:pt x="8540" y="1"/>
                    <a:pt x="55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5906200" y="3219250"/>
              <a:ext cx="456200" cy="200175"/>
            </a:xfrm>
            <a:custGeom>
              <a:avLst/>
              <a:gdLst/>
              <a:ahLst/>
              <a:cxnLst/>
              <a:rect l="l" t="t" r="r" b="b"/>
              <a:pathLst>
                <a:path w="18248" h="8007" extrusionOk="0">
                  <a:moveTo>
                    <a:pt x="301" y="4571"/>
                  </a:moveTo>
                  <a:lnTo>
                    <a:pt x="1" y="5738"/>
                  </a:lnTo>
                  <a:lnTo>
                    <a:pt x="301" y="6872"/>
                  </a:lnTo>
                  <a:lnTo>
                    <a:pt x="868" y="6872"/>
                  </a:lnTo>
                  <a:lnTo>
                    <a:pt x="1135" y="5738"/>
                  </a:lnTo>
                  <a:lnTo>
                    <a:pt x="868" y="4571"/>
                  </a:lnTo>
                  <a:close/>
                  <a:moveTo>
                    <a:pt x="2569" y="3437"/>
                  </a:moveTo>
                  <a:lnTo>
                    <a:pt x="2303" y="5738"/>
                  </a:lnTo>
                  <a:lnTo>
                    <a:pt x="2569" y="8007"/>
                  </a:lnTo>
                  <a:lnTo>
                    <a:pt x="3136" y="8007"/>
                  </a:lnTo>
                  <a:lnTo>
                    <a:pt x="3437" y="5738"/>
                  </a:lnTo>
                  <a:lnTo>
                    <a:pt x="3136" y="3437"/>
                  </a:lnTo>
                  <a:close/>
                  <a:moveTo>
                    <a:pt x="4871" y="2302"/>
                  </a:moveTo>
                  <a:lnTo>
                    <a:pt x="4571" y="5104"/>
                  </a:lnTo>
                  <a:lnTo>
                    <a:pt x="4871" y="8007"/>
                  </a:lnTo>
                  <a:lnTo>
                    <a:pt x="5438" y="8007"/>
                  </a:lnTo>
                  <a:lnTo>
                    <a:pt x="5705" y="5171"/>
                  </a:lnTo>
                  <a:lnTo>
                    <a:pt x="5438" y="2302"/>
                  </a:lnTo>
                  <a:close/>
                  <a:moveTo>
                    <a:pt x="7139" y="1"/>
                  </a:moveTo>
                  <a:lnTo>
                    <a:pt x="6872" y="4004"/>
                  </a:lnTo>
                  <a:lnTo>
                    <a:pt x="7139" y="8007"/>
                  </a:lnTo>
                  <a:lnTo>
                    <a:pt x="7706" y="8007"/>
                  </a:lnTo>
                  <a:lnTo>
                    <a:pt x="8007" y="4004"/>
                  </a:lnTo>
                  <a:lnTo>
                    <a:pt x="7706" y="1"/>
                  </a:lnTo>
                  <a:close/>
                  <a:moveTo>
                    <a:pt x="10875" y="34"/>
                  </a:moveTo>
                  <a:cubicBezTo>
                    <a:pt x="10342" y="34"/>
                    <a:pt x="9808" y="134"/>
                    <a:pt x="9374" y="301"/>
                  </a:cubicBezTo>
                  <a:cubicBezTo>
                    <a:pt x="9174" y="368"/>
                    <a:pt x="9141" y="434"/>
                    <a:pt x="9141" y="568"/>
                  </a:cubicBezTo>
                  <a:lnTo>
                    <a:pt x="9141" y="7740"/>
                  </a:lnTo>
                  <a:cubicBezTo>
                    <a:pt x="9141" y="7873"/>
                    <a:pt x="9241" y="8007"/>
                    <a:pt x="9374" y="8007"/>
                  </a:cubicBezTo>
                  <a:lnTo>
                    <a:pt x="15912" y="8007"/>
                  </a:lnTo>
                  <a:cubicBezTo>
                    <a:pt x="17213" y="8007"/>
                    <a:pt x="18247" y="7006"/>
                    <a:pt x="18247" y="5738"/>
                  </a:cubicBezTo>
                  <a:cubicBezTo>
                    <a:pt x="18247" y="4504"/>
                    <a:pt x="17213" y="3470"/>
                    <a:pt x="15912" y="3470"/>
                  </a:cubicBezTo>
                  <a:cubicBezTo>
                    <a:pt x="15579" y="3470"/>
                    <a:pt x="15278" y="3537"/>
                    <a:pt x="15012" y="3670"/>
                  </a:cubicBezTo>
                  <a:cubicBezTo>
                    <a:pt x="14811" y="1635"/>
                    <a:pt x="13044" y="34"/>
                    <a:pt x="10875" y="34"/>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5992950" y="3457750"/>
              <a:ext cx="252700" cy="224350"/>
            </a:xfrm>
            <a:custGeom>
              <a:avLst/>
              <a:gdLst/>
              <a:ahLst/>
              <a:cxnLst/>
              <a:rect l="l" t="t" r="r" b="b"/>
              <a:pathLst>
                <a:path w="10108" h="8974" extrusionOk="0">
                  <a:moveTo>
                    <a:pt x="4203" y="1"/>
                  </a:moveTo>
                  <a:cubicBezTo>
                    <a:pt x="1901" y="1"/>
                    <a:pt x="0" y="1502"/>
                    <a:pt x="33" y="3403"/>
                  </a:cubicBezTo>
                  <a:cubicBezTo>
                    <a:pt x="33" y="4471"/>
                    <a:pt x="634" y="5405"/>
                    <a:pt x="1568" y="6039"/>
                  </a:cubicBezTo>
                  <a:cubicBezTo>
                    <a:pt x="1601" y="6105"/>
                    <a:pt x="1601" y="6205"/>
                    <a:pt x="1601" y="6272"/>
                  </a:cubicBezTo>
                  <a:cubicBezTo>
                    <a:pt x="1601" y="6839"/>
                    <a:pt x="1134" y="7340"/>
                    <a:pt x="567" y="7640"/>
                  </a:cubicBezTo>
                  <a:lnTo>
                    <a:pt x="567" y="7840"/>
                  </a:lnTo>
                  <a:cubicBezTo>
                    <a:pt x="1601" y="7840"/>
                    <a:pt x="2669" y="7673"/>
                    <a:pt x="3569" y="6772"/>
                  </a:cubicBezTo>
                  <a:cubicBezTo>
                    <a:pt x="3769" y="6806"/>
                    <a:pt x="4003" y="6806"/>
                    <a:pt x="4203" y="6806"/>
                  </a:cubicBezTo>
                  <a:cubicBezTo>
                    <a:pt x="6538" y="6806"/>
                    <a:pt x="8439" y="5271"/>
                    <a:pt x="8439" y="3403"/>
                  </a:cubicBezTo>
                  <a:cubicBezTo>
                    <a:pt x="8439" y="1502"/>
                    <a:pt x="6538" y="1"/>
                    <a:pt x="4203" y="1"/>
                  </a:cubicBezTo>
                  <a:close/>
                  <a:moveTo>
                    <a:pt x="9073" y="3103"/>
                  </a:moveTo>
                  <a:cubicBezTo>
                    <a:pt x="9073" y="3203"/>
                    <a:pt x="9107" y="3303"/>
                    <a:pt x="9107" y="3403"/>
                  </a:cubicBezTo>
                  <a:cubicBezTo>
                    <a:pt x="9107" y="3970"/>
                    <a:pt x="8973" y="4504"/>
                    <a:pt x="8673" y="5038"/>
                  </a:cubicBezTo>
                  <a:cubicBezTo>
                    <a:pt x="8439" y="5505"/>
                    <a:pt x="8072" y="5939"/>
                    <a:pt x="7605" y="6305"/>
                  </a:cubicBezTo>
                  <a:cubicBezTo>
                    <a:pt x="6705" y="7039"/>
                    <a:pt x="5504" y="7440"/>
                    <a:pt x="4236" y="7473"/>
                  </a:cubicBezTo>
                  <a:cubicBezTo>
                    <a:pt x="4870" y="7840"/>
                    <a:pt x="5637" y="8073"/>
                    <a:pt x="6471" y="8073"/>
                  </a:cubicBezTo>
                  <a:cubicBezTo>
                    <a:pt x="6638" y="8073"/>
                    <a:pt x="6838" y="8040"/>
                    <a:pt x="7038" y="8040"/>
                  </a:cubicBezTo>
                  <a:cubicBezTo>
                    <a:pt x="7806" y="8807"/>
                    <a:pt x="8640" y="8941"/>
                    <a:pt x="9540" y="8974"/>
                  </a:cubicBezTo>
                  <a:lnTo>
                    <a:pt x="9540" y="8774"/>
                  </a:lnTo>
                  <a:cubicBezTo>
                    <a:pt x="9073" y="8540"/>
                    <a:pt x="8740" y="8107"/>
                    <a:pt x="8740" y="7606"/>
                  </a:cubicBezTo>
                  <a:cubicBezTo>
                    <a:pt x="8740" y="7540"/>
                    <a:pt x="8740" y="7473"/>
                    <a:pt x="8773" y="7406"/>
                  </a:cubicBezTo>
                  <a:cubicBezTo>
                    <a:pt x="9574" y="6873"/>
                    <a:pt x="10107" y="6072"/>
                    <a:pt x="10107" y="5138"/>
                  </a:cubicBezTo>
                  <a:cubicBezTo>
                    <a:pt x="10107" y="4371"/>
                    <a:pt x="9707" y="3637"/>
                    <a:pt x="9073" y="3103"/>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6018800" y="3708775"/>
              <a:ext cx="221850" cy="221850"/>
            </a:xfrm>
            <a:custGeom>
              <a:avLst/>
              <a:gdLst/>
              <a:ahLst/>
              <a:cxnLst/>
              <a:rect l="l" t="t" r="r" b="b"/>
              <a:pathLst>
                <a:path w="8874" h="8874" extrusionOk="0">
                  <a:moveTo>
                    <a:pt x="3870" y="0"/>
                  </a:moveTo>
                  <a:cubicBezTo>
                    <a:pt x="2335" y="201"/>
                    <a:pt x="1034" y="1168"/>
                    <a:pt x="400" y="2536"/>
                  </a:cubicBezTo>
                  <a:lnTo>
                    <a:pt x="2035" y="3036"/>
                  </a:lnTo>
                  <a:cubicBezTo>
                    <a:pt x="2402" y="2369"/>
                    <a:pt x="3069" y="1868"/>
                    <a:pt x="3870" y="1702"/>
                  </a:cubicBezTo>
                  <a:lnTo>
                    <a:pt x="3870" y="0"/>
                  </a:lnTo>
                  <a:close/>
                  <a:moveTo>
                    <a:pt x="5004" y="0"/>
                  </a:moveTo>
                  <a:lnTo>
                    <a:pt x="5004" y="1702"/>
                  </a:lnTo>
                  <a:cubicBezTo>
                    <a:pt x="5804" y="1868"/>
                    <a:pt x="6471" y="2369"/>
                    <a:pt x="6872" y="3036"/>
                  </a:cubicBezTo>
                  <a:lnTo>
                    <a:pt x="8473" y="2536"/>
                  </a:lnTo>
                  <a:cubicBezTo>
                    <a:pt x="7839" y="1168"/>
                    <a:pt x="6538" y="201"/>
                    <a:pt x="5004" y="0"/>
                  </a:cubicBezTo>
                  <a:close/>
                  <a:moveTo>
                    <a:pt x="67" y="3570"/>
                  </a:moveTo>
                  <a:cubicBezTo>
                    <a:pt x="33" y="3870"/>
                    <a:pt x="0" y="4137"/>
                    <a:pt x="0" y="4404"/>
                  </a:cubicBezTo>
                  <a:cubicBezTo>
                    <a:pt x="0" y="5705"/>
                    <a:pt x="534" y="6839"/>
                    <a:pt x="1401" y="7673"/>
                  </a:cubicBezTo>
                  <a:lnTo>
                    <a:pt x="2402" y="6305"/>
                  </a:lnTo>
                  <a:cubicBezTo>
                    <a:pt x="1935" y="5805"/>
                    <a:pt x="1668" y="5137"/>
                    <a:pt x="1668" y="4404"/>
                  </a:cubicBezTo>
                  <a:cubicBezTo>
                    <a:pt x="1668" y="4304"/>
                    <a:pt x="1668" y="4203"/>
                    <a:pt x="1668" y="4103"/>
                  </a:cubicBezTo>
                  <a:lnTo>
                    <a:pt x="67" y="3570"/>
                  </a:lnTo>
                  <a:close/>
                  <a:moveTo>
                    <a:pt x="8806" y="3570"/>
                  </a:moveTo>
                  <a:lnTo>
                    <a:pt x="7205" y="4103"/>
                  </a:lnTo>
                  <a:cubicBezTo>
                    <a:pt x="7205" y="4203"/>
                    <a:pt x="7205" y="4304"/>
                    <a:pt x="7205" y="4404"/>
                  </a:cubicBezTo>
                  <a:cubicBezTo>
                    <a:pt x="7205" y="5137"/>
                    <a:pt x="6938" y="5805"/>
                    <a:pt x="6505" y="6305"/>
                  </a:cubicBezTo>
                  <a:lnTo>
                    <a:pt x="7472" y="7673"/>
                  </a:lnTo>
                  <a:cubicBezTo>
                    <a:pt x="8339" y="6839"/>
                    <a:pt x="8873" y="5705"/>
                    <a:pt x="8873" y="4404"/>
                  </a:cubicBezTo>
                  <a:cubicBezTo>
                    <a:pt x="8873" y="4137"/>
                    <a:pt x="8873" y="3870"/>
                    <a:pt x="8806" y="3570"/>
                  </a:cubicBezTo>
                  <a:close/>
                  <a:moveTo>
                    <a:pt x="3302" y="6939"/>
                  </a:moveTo>
                  <a:lnTo>
                    <a:pt x="2302" y="8306"/>
                  </a:lnTo>
                  <a:cubicBezTo>
                    <a:pt x="2936" y="8673"/>
                    <a:pt x="3669" y="8873"/>
                    <a:pt x="4437" y="8873"/>
                  </a:cubicBezTo>
                  <a:cubicBezTo>
                    <a:pt x="5204" y="8873"/>
                    <a:pt x="5938" y="8673"/>
                    <a:pt x="6571" y="8306"/>
                  </a:cubicBezTo>
                  <a:lnTo>
                    <a:pt x="5604" y="6939"/>
                  </a:lnTo>
                  <a:cubicBezTo>
                    <a:pt x="5237" y="7106"/>
                    <a:pt x="4837" y="7206"/>
                    <a:pt x="4437" y="7206"/>
                  </a:cubicBezTo>
                  <a:cubicBezTo>
                    <a:pt x="4036" y="7206"/>
                    <a:pt x="3636" y="7106"/>
                    <a:pt x="3302" y="6939"/>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6032975" y="3977300"/>
              <a:ext cx="207675" cy="221850"/>
            </a:xfrm>
            <a:custGeom>
              <a:avLst/>
              <a:gdLst/>
              <a:ahLst/>
              <a:cxnLst/>
              <a:rect l="l" t="t" r="r" b="b"/>
              <a:pathLst>
                <a:path w="8307" h="8874" extrusionOk="0">
                  <a:moveTo>
                    <a:pt x="2769" y="3336"/>
                  </a:moveTo>
                  <a:lnTo>
                    <a:pt x="2769" y="4437"/>
                  </a:lnTo>
                  <a:lnTo>
                    <a:pt x="3903" y="4437"/>
                  </a:lnTo>
                  <a:lnTo>
                    <a:pt x="3903" y="3336"/>
                  </a:lnTo>
                  <a:close/>
                  <a:moveTo>
                    <a:pt x="4437" y="3336"/>
                  </a:moveTo>
                  <a:lnTo>
                    <a:pt x="4437" y="4437"/>
                  </a:lnTo>
                  <a:lnTo>
                    <a:pt x="5537" y="4437"/>
                  </a:lnTo>
                  <a:lnTo>
                    <a:pt x="5537" y="3336"/>
                  </a:lnTo>
                  <a:close/>
                  <a:moveTo>
                    <a:pt x="6105" y="3336"/>
                  </a:moveTo>
                  <a:lnTo>
                    <a:pt x="6105" y="4437"/>
                  </a:lnTo>
                  <a:lnTo>
                    <a:pt x="7205" y="4437"/>
                  </a:lnTo>
                  <a:lnTo>
                    <a:pt x="7205" y="3336"/>
                  </a:lnTo>
                  <a:close/>
                  <a:moveTo>
                    <a:pt x="1101" y="4971"/>
                  </a:moveTo>
                  <a:lnTo>
                    <a:pt x="1101" y="6105"/>
                  </a:lnTo>
                  <a:lnTo>
                    <a:pt x="2235" y="6105"/>
                  </a:lnTo>
                  <a:lnTo>
                    <a:pt x="2235" y="4971"/>
                  </a:lnTo>
                  <a:close/>
                  <a:moveTo>
                    <a:pt x="2769" y="4971"/>
                  </a:moveTo>
                  <a:lnTo>
                    <a:pt x="2769" y="6105"/>
                  </a:lnTo>
                  <a:lnTo>
                    <a:pt x="3903" y="6105"/>
                  </a:lnTo>
                  <a:lnTo>
                    <a:pt x="3903" y="4971"/>
                  </a:lnTo>
                  <a:close/>
                  <a:moveTo>
                    <a:pt x="4437" y="4971"/>
                  </a:moveTo>
                  <a:lnTo>
                    <a:pt x="4437" y="6105"/>
                  </a:lnTo>
                  <a:lnTo>
                    <a:pt x="5537" y="6105"/>
                  </a:lnTo>
                  <a:lnTo>
                    <a:pt x="5537" y="4971"/>
                  </a:lnTo>
                  <a:close/>
                  <a:moveTo>
                    <a:pt x="6105" y="4971"/>
                  </a:moveTo>
                  <a:lnTo>
                    <a:pt x="6105" y="6105"/>
                  </a:lnTo>
                  <a:lnTo>
                    <a:pt x="7205" y="6105"/>
                  </a:lnTo>
                  <a:lnTo>
                    <a:pt x="7205" y="4971"/>
                  </a:lnTo>
                  <a:close/>
                  <a:moveTo>
                    <a:pt x="1101" y="6639"/>
                  </a:moveTo>
                  <a:lnTo>
                    <a:pt x="1101" y="7773"/>
                  </a:lnTo>
                  <a:lnTo>
                    <a:pt x="2235" y="7773"/>
                  </a:lnTo>
                  <a:lnTo>
                    <a:pt x="2235" y="6639"/>
                  </a:lnTo>
                  <a:close/>
                  <a:moveTo>
                    <a:pt x="2769" y="6639"/>
                  </a:moveTo>
                  <a:lnTo>
                    <a:pt x="2769" y="7773"/>
                  </a:lnTo>
                  <a:lnTo>
                    <a:pt x="3903" y="7773"/>
                  </a:lnTo>
                  <a:lnTo>
                    <a:pt x="3903" y="6639"/>
                  </a:lnTo>
                  <a:close/>
                  <a:moveTo>
                    <a:pt x="4437" y="6639"/>
                  </a:moveTo>
                  <a:lnTo>
                    <a:pt x="4437" y="7773"/>
                  </a:lnTo>
                  <a:lnTo>
                    <a:pt x="5537" y="7773"/>
                  </a:lnTo>
                  <a:lnTo>
                    <a:pt x="5537" y="6639"/>
                  </a:lnTo>
                  <a:close/>
                  <a:moveTo>
                    <a:pt x="7772" y="2202"/>
                  </a:moveTo>
                  <a:lnTo>
                    <a:pt x="7772" y="8306"/>
                  </a:lnTo>
                  <a:lnTo>
                    <a:pt x="567" y="8306"/>
                  </a:lnTo>
                  <a:lnTo>
                    <a:pt x="567" y="2202"/>
                  </a:lnTo>
                  <a:close/>
                  <a:moveTo>
                    <a:pt x="0" y="0"/>
                  </a:moveTo>
                  <a:lnTo>
                    <a:pt x="0" y="8873"/>
                  </a:lnTo>
                  <a:lnTo>
                    <a:pt x="8306" y="8873"/>
                  </a:lnTo>
                  <a:lnTo>
                    <a:pt x="8306" y="0"/>
                  </a:lnTo>
                  <a:lnTo>
                    <a:pt x="7205" y="0"/>
                  </a:lnTo>
                  <a:lnTo>
                    <a:pt x="7205" y="568"/>
                  </a:lnTo>
                  <a:lnTo>
                    <a:pt x="6105" y="568"/>
                  </a:lnTo>
                  <a:lnTo>
                    <a:pt x="6105" y="0"/>
                  </a:lnTo>
                  <a:lnTo>
                    <a:pt x="2235" y="0"/>
                  </a:lnTo>
                  <a:lnTo>
                    <a:pt x="2235" y="568"/>
                  </a:lnTo>
                  <a:lnTo>
                    <a:pt x="1101" y="568"/>
                  </a:lnTo>
                  <a:lnTo>
                    <a:pt x="110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6364025" y="4998875"/>
              <a:ext cx="179325" cy="179300"/>
            </a:xfrm>
            <a:custGeom>
              <a:avLst/>
              <a:gdLst/>
              <a:ahLst/>
              <a:cxnLst/>
              <a:rect l="l" t="t" r="r" b="b"/>
              <a:pathLst>
                <a:path w="7173" h="7172" extrusionOk="0">
                  <a:moveTo>
                    <a:pt x="2236" y="2235"/>
                  </a:moveTo>
                  <a:lnTo>
                    <a:pt x="2236" y="4937"/>
                  </a:lnTo>
                  <a:lnTo>
                    <a:pt x="4938" y="4937"/>
                  </a:lnTo>
                  <a:lnTo>
                    <a:pt x="4938" y="2235"/>
                  </a:lnTo>
                  <a:close/>
                  <a:moveTo>
                    <a:pt x="3604" y="701"/>
                  </a:moveTo>
                  <a:cubicBezTo>
                    <a:pt x="5205" y="701"/>
                    <a:pt x="6506" y="2001"/>
                    <a:pt x="6506" y="3603"/>
                  </a:cubicBezTo>
                  <a:cubicBezTo>
                    <a:pt x="6506" y="5204"/>
                    <a:pt x="5205" y="6505"/>
                    <a:pt x="3604" y="6505"/>
                  </a:cubicBezTo>
                  <a:cubicBezTo>
                    <a:pt x="2002" y="6505"/>
                    <a:pt x="701" y="5204"/>
                    <a:pt x="701" y="3603"/>
                  </a:cubicBezTo>
                  <a:cubicBezTo>
                    <a:pt x="701" y="2001"/>
                    <a:pt x="2002" y="701"/>
                    <a:pt x="3604" y="701"/>
                  </a:cubicBezTo>
                  <a:close/>
                  <a:moveTo>
                    <a:pt x="3604" y="0"/>
                  </a:moveTo>
                  <a:cubicBezTo>
                    <a:pt x="1602" y="0"/>
                    <a:pt x="1" y="1601"/>
                    <a:pt x="1" y="3603"/>
                  </a:cubicBezTo>
                  <a:cubicBezTo>
                    <a:pt x="1" y="5571"/>
                    <a:pt x="1602" y="7172"/>
                    <a:pt x="3604" y="7172"/>
                  </a:cubicBezTo>
                  <a:cubicBezTo>
                    <a:pt x="5572" y="7172"/>
                    <a:pt x="7173" y="5571"/>
                    <a:pt x="7173" y="3603"/>
                  </a:cubicBezTo>
                  <a:cubicBezTo>
                    <a:pt x="7173" y="1601"/>
                    <a:pt x="5572" y="0"/>
                    <a:pt x="36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6107175" y="4973850"/>
              <a:ext cx="308600" cy="306200"/>
            </a:xfrm>
            <a:custGeom>
              <a:avLst/>
              <a:gdLst/>
              <a:ahLst/>
              <a:cxnLst/>
              <a:rect l="l" t="t" r="r" b="b"/>
              <a:pathLst>
                <a:path w="12344" h="12248" extrusionOk="0">
                  <a:moveTo>
                    <a:pt x="3804" y="2302"/>
                  </a:moveTo>
                  <a:lnTo>
                    <a:pt x="3804" y="3836"/>
                  </a:lnTo>
                  <a:lnTo>
                    <a:pt x="2269" y="3836"/>
                  </a:lnTo>
                  <a:lnTo>
                    <a:pt x="2269" y="5338"/>
                  </a:lnTo>
                  <a:lnTo>
                    <a:pt x="3804" y="5338"/>
                  </a:lnTo>
                  <a:lnTo>
                    <a:pt x="3804" y="6872"/>
                  </a:lnTo>
                  <a:lnTo>
                    <a:pt x="5338" y="6872"/>
                  </a:lnTo>
                  <a:lnTo>
                    <a:pt x="5338" y="5338"/>
                  </a:lnTo>
                  <a:lnTo>
                    <a:pt x="6873" y="5338"/>
                  </a:lnTo>
                  <a:lnTo>
                    <a:pt x="6873" y="3836"/>
                  </a:lnTo>
                  <a:lnTo>
                    <a:pt x="5338" y="3836"/>
                  </a:lnTo>
                  <a:lnTo>
                    <a:pt x="5338" y="2302"/>
                  </a:lnTo>
                  <a:close/>
                  <a:moveTo>
                    <a:pt x="4571" y="1535"/>
                  </a:moveTo>
                  <a:cubicBezTo>
                    <a:pt x="6272" y="1535"/>
                    <a:pt x="7640" y="2902"/>
                    <a:pt x="7640" y="4604"/>
                  </a:cubicBezTo>
                  <a:cubicBezTo>
                    <a:pt x="7640" y="6272"/>
                    <a:pt x="6272" y="7639"/>
                    <a:pt x="4571" y="7639"/>
                  </a:cubicBezTo>
                  <a:cubicBezTo>
                    <a:pt x="2903" y="7639"/>
                    <a:pt x="1502" y="6272"/>
                    <a:pt x="1502" y="4604"/>
                  </a:cubicBezTo>
                  <a:cubicBezTo>
                    <a:pt x="1502" y="2902"/>
                    <a:pt x="2903" y="1535"/>
                    <a:pt x="4571" y="1535"/>
                  </a:cubicBezTo>
                  <a:close/>
                  <a:moveTo>
                    <a:pt x="4571" y="0"/>
                  </a:moveTo>
                  <a:cubicBezTo>
                    <a:pt x="2036" y="0"/>
                    <a:pt x="1" y="2068"/>
                    <a:pt x="1" y="4604"/>
                  </a:cubicBezTo>
                  <a:cubicBezTo>
                    <a:pt x="1" y="7139"/>
                    <a:pt x="2036" y="9174"/>
                    <a:pt x="4571" y="9174"/>
                  </a:cubicBezTo>
                  <a:cubicBezTo>
                    <a:pt x="5705" y="9174"/>
                    <a:pt x="6772" y="8773"/>
                    <a:pt x="7573" y="8073"/>
                  </a:cubicBezTo>
                  <a:lnTo>
                    <a:pt x="7573" y="8073"/>
                  </a:lnTo>
                  <a:cubicBezTo>
                    <a:pt x="7540" y="8340"/>
                    <a:pt x="7673" y="8673"/>
                    <a:pt x="7940" y="8973"/>
                  </a:cubicBezTo>
                  <a:lnTo>
                    <a:pt x="10408" y="11876"/>
                  </a:lnTo>
                  <a:cubicBezTo>
                    <a:pt x="10637" y="12122"/>
                    <a:pt x="10931" y="12248"/>
                    <a:pt x="11221" y="12248"/>
                  </a:cubicBezTo>
                  <a:cubicBezTo>
                    <a:pt x="11481" y="12248"/>
                    <a:pt x="11738" y="12147"/>
                    <a:pt x="11943" y="11942"/>
                  </a:cubicBezTo>
                  <a:cubicBezTo>
                    <a:pt x="12343" y="11542"/>
                    <a:pt x="12310" y="10841"/>
                    <a:pt x="11843" y="10408"/>
                  </a:cubicBezTo>
                  <a:lnTo>
                    <a:pt x="8941" y="7939"/>
                  </a:lnTo>
                  <a:cubicBezTo>
                    <a:pt x="8640" y="7673"/>
                    <a:pt x="8340" y="7572"/>
                    <a:pt x="8073" y="7572"/>
                  </a:cubicBezTo>
                  <a:cubicBezTo>
                    <a:pt x="8774" y="6772"/>
                    <a:pt x="9174" y="5738"/>
                    <a:pt x="9174" y="4604"/>
                  </a:cubicBezTo>
                  <a:cubicBezTo>
                    <a:pt x="9174" y="2068"/>
                    <a:pt x="7106" y="0"/>
                    <a:pt x="457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6511650" y="5529250"/>
              <a:ext cx="181825" cy="180975"/>
            </a:xfrm>
            <a:custGeom>
              <a:avLst/>
              <a:gdLst/>
              <a:ahLst/>
              <a:cxnLst/>
              <a:rect l="l" t="t" r="r" b="b"/>
              <a:pathLst>
                <a:path w="7273" h="7239" extrusionOk="0">
                  <a:moveTo>
                    <a:pt x="3636" y="0"/>
                  </a:moveTo>
                  <a:cubicBezTo>
                    <a:pt x="1635" y="0"/>
                    <a:pt x="0" y="1601"/>
                    <a:pt x="0" y="3636"/>
                  </a:cubicBezTo>
                  <a:cubicBezTo>
                    <a:pt x="0" y="4070"/>
                    <a:pt x="67" y="4470"/>
                    <a:pt x="200" y="4870"/>
                  </a:cubicBezTo>
                  <a:cubicBezTo>
                    <a:pt x="67" y="5104"/>
                    <a:pt x="0" y="5371"/>
                    <a:pt x="0" y="5671"/>
                  </a:cubicBezTo>
                  <a:cubicBezTo>
                    <a:pt x="0" y="6305"/>
                    <a:pt x="367" y="6838"/>
                    <a:pt x="901" y="7105"/>
                  </a:cubicBezTo>
                  <a:lnTo>
                    <a:pt x="901" y="4237"/>
                  </a:lnTo>
                  <a:cubicBezTo>
                    <a:pt x="767" y="4303"/>
                    <a:pt x="634" y="4370"/>
                    <a:pt x="534" y="4470"/>
                  </a:cubicBezTo>
                  <a:cubicBezTo>
                    <a:pt x="467" y="4270"/>
                    <a:pt x="467" y="4070"/>
                    <a:pt x="467" y="3836"/>
                  </a:cubicBezTo>
                  <a:cubicBezTo>
                    <a:pt x="467" y="2102"/>
                    <a:pt x="1868" y="667"/>
                    <a:pt x="3636" y="667"/>
                  </a:cubicBezTo>
                  <a:cubicBezTo>
                    <a:pt x="5371" y="667"/>
                    <a:pt x="6805" y="2102"/>
                    <a:pt x="6805" y="3836"/>
                  </a:cubicBezTo>
                  <a:cubicBezTo>
                    <a:pt x="6805" y="4070"/>
                    <a:pt x="6772" y="4270"/>
                    <a:pt x="6738" y="4470"/>
                  </a:cubicBezTo>
                  <a:cubicBezTo>
                    <a:pt x="6638" y="4370"/>
                    <a:pt x="6505" y="4303"/>
                    <a:pt x="6338" y="4237"/>
                  </a:cubicBezTo>
                  <a:lnTo>
                    <a:pt x="6338" y="7105"/>
                  </a:lnTo>
                  <a:cubicBezTo>
                    <a:pt x="6905" y="6838"/>
                    <a:pt x="7272" y="6305"/>
                    <a:pt x="7272" y="5671"/>
                  </a:cubicBezTo>
                  <a:cubicBezTo>
                    <a:pt x="7272" y="5371"/>
                    <a:pt x="7172" y="5104"/>
                    <a:pt x="7039" y="4870"/>
                  </a:cubicBezTo>
                  <a:cubicBezTo>
                    <a:pt x="7172" y="4470"/>
                    <a:pt x="7272" y="4070"/>
                    <a:pt x="7272" y="3636"/>
                  </a:cubicBezTo>
                  <a:cubicBezTo>
                    <a:pt x="7272" y="1601"/>
                    <a:pt x="5638" y="0"/>
                    <a:pt x="3636" y="0"/>
                  </a:cubicBezTo>
                  <a:close/>
                  <a:moveTo>
                    <a:pt x="1601" y="4070"/>
                  </a:moveTo>
                  <a:cubicBezTo>
                    <a:pt x="1501" y="4070"/>
                    <a:pt x="1435" y="4070"/>
                    <a:pt x="1368" y="4103"/>
                  </a:cubicBezTo>
                  <a:lnTo>
                    <a:pt x="1368" y="7239"/>
                  </a:lnTo>
                  <a:lnTo>
                    <a:pt x="1801" y="7239"/>
                  </a:lnTo>
                  <a:lnTo>
                    <a:pt x="1801" y="4070"/>
                  </a:lnTo>
                  <a:close/>
                  <a:moveTo>
                    <a:pt x="5437" y="4070"/>
                  </a:moveTo>
                  <a:lnTo>
                    <a:pt x="5437" y="7239"/>
                  </a:lnTo>
                  <a:lnTo>
                    <a:pt x="5904" y="7239"/>
                  </a:lnTo>
                  <a:lnTo>
                    <a:pt x="5904" y="4103"/>
                  </a:lnTo>
                  <a:cubicBezTo>
                    <a:pt x="5804" y="4070"/>
                    <a:pt x="5738" y="4070"/>
                    <a:pt x="5671" y="407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6239775" y="5304925"/>
              <a:ext cx="220200" cy="221000"/>
            </a:xfrm>
            <a:custGeom>
              <a:avLst/>
              <a:gdLst/>
              <a:ahLst/>
              <a:cxnLst/>
              <a:rect l="l" t="t" r="r" b="b"/>
              <a:pathLst>
                <a:path w="8808" h="8840" extrusionOk="0">
                  <a:moveTo>
                    <a:pt x="4404" y="567"/>
                  </a:moveTo>
                  <a:cubicBezTo>
                    <a:pt x="4938" y="567"/>
                    <a:pt x="5438" y="667"/>
                    <a:pt x="5872" y="867"/>
                  </a:cubicBezTo>
                  <a:lnTo>
                    <a:pt x="5238" y="2402"/>
                  </a:lnTo>
                  <a:cubicBezTo>
                    <a:pt x="4971" y="2268"/>
                    <a:pt x="4704" y="2235"/>
                    <a:pt x="4404" y="2235"/>
                  </a:cubicBezTo>
                  <a:cubicBezTo>
                    <a:pt x="4104" y="2235"/>
                    <a:pt x="3803" y="2268"/>
                    <a:pt x="3537" y="2402"/>
                  </a:cubicBezTo>
                  <a:lnTo>
                    <a:pt x="3270" y="1668"/>
                  </a:lnTo>
                  <a:lnTo>
                    <a:pt x="2903" y="867"/>
                  </a:lnTo>
                  <a:cubicBezTo>
                    <a:pt x="3370" y="667"/>
                    <a:pt x="3870" y="567"/>
                    <a:pt x="4404" y="567"/>
                  </a:cubicBezTo>
                  <a:close/>
                  <a:moveTo>
                    <a:pt x="835" y="2936"/>
                  </a:moveTo>
                  <a:lnTo>
                    <a:pt x="1635" y="3269"/>
                  </a:lnTo>
                  <a:lnTo>
                    <a:pt x="2369" y="3569"/>
                  </a:lnTo>
                  <a:cubicBezTo>
                    <a:pt x="2269" y="3836"/>
                    <a:pt x="2202" y="4136"/>
                    <a:pt x="2202" y="4437"/>
                  </a:cubicBezTo>
                  <a:cubicBezTo>
                    <a:pt x="2202" y="4737"/>
                    <a:pt x="2269" y="5004"/>
                    <a:pt x="2369" y="5271"/>
                  </a:cubicBezTo>
                  <a:lnTo>
                    <a:pt x="835" y="5904"/>
                  </a:lnTo>
                  <a:cubicBezTo>
                    <a:pt x="635" y="5437"/>
                    <a:pt x="534" y="4937"/>
                    <a:pt x="534" y="4437"/>
                  </a:cubicBezTo>
                  <a:cubicBezTo>
                    <a:pt x="534" y="3903"/>
                    <a:pt x="635" y="3403"/>
                    <a:pt x="835" y="2936"/>
                  </a:cubicBezTo>
                  <a:close/>
                  <a:moveTo>
                    <a:pt x="7973" y="2936"/>
                  </a:moveTo>
                  <a:cubicBezTo>
                    <a:pt x="8140" y="3403"/>
                    <a:pt x="8240" y="3903"/>
                    <a:pt x="8240" y="4403"/>
                  </a:cubicBezTo>
                  <a:cubicBezTo>
                    <a:pt x="8273" y="4937"/>
                    <a:pt x="8173" y="5437"/>
                    <a:pt x="7973" y="5904"/>
                  </a:cubicBezTo>
                  <a:lnTo>
                    <a:pt x="6439" y="5271"/>
                  </a:lnTo>
                  <a:cubicBezTo>
                    <a:pt x="6539" y="5004"/>
                    <a:pt x="6605" y="4737"/>
                    <a:pt x="6605" y="4437"/>
                  </a:cubicBezTo>
                  <a:cubicBezTo>
                    <a:pt x="6605" y="4136"/>
                    <a:pt x="6539" y="3836"/>
                    <a:pt x="6439" y="3569"/>
                  </a:cubicBezTo>
                  <a:lnTo>
                    <a:pt x="7473" y="3136"/>
                  </a:lnTo>
                  <a:lnTo>
                    <a:pt x="7973" y="2936"/>
                  </a:lnTo>
                  <a:close/>
                  <a:moveTo>
                    <a:pt x="4404" y="2769"/>
                  </a:moveTo>
                  <a:cubicBezTo>
                    <a:pt x="5305" y="2769"/>
                    <a:pt x="6072" y="3503"/>
                    <a:pt x="6072" y="4437"/>
                  </a:cubicBezTo>
                  <a:cubicBezTo>
                    <a:pt x="6072" y="5337"/>
                    <a:pt x="5305" y="6071"/>
                    <a:pt x="4404" y="6071"/>
                  </a:cubicBezTo>
                  <a:cubicBezTo>
                    <a:pt x="3470" y="6071"/>
                    <a:pt x="2736" y="5337"/>
                    <a:pt x="2736" y="4437"/>
                  </a:cubicBezTo>
                  <a:cubicBezTo>
                    <a:pt x="2736" y="3503"/>
                    <a:pt x="3503" y="2769"/>
                    <a:pt x="4404" y="2769"/>
                  </a:cubicBezTo>
                  <a:close/>
                  <a:moveTo>
                    <a:pt x="5238" y="6471"/>
                  </a:moveTo>
                  <a:lnTo>
                    <a:pt x="5872" y="8006"/>
                  </a:lnTo>
                  <a:cubicBezTo>
                    <a:pt x="5438" y="8173"/>
                    <a:pt x="4938" y="8273"/>
                    <a:pt x="4404" y="8273"/>
                  </a:cubicBezTo>
                  <a:cubicBezTo>
                    <a:pt x="3870" y="8273"/>
                    <a:pt x="3370" y="8173"/>
                    <a:pt x="2936" y="8006"/>
                  </a:cubicBezTo>
                  <a:lnTo>
                    <a:pt x="3103" y="7506"/>
                  </a:lnTo>
                  <a:lnTo>
                    <a:pt x="3570" y="6471"/>
                  </a:lnTo>
                  <a:cubicBezTo>
                    <a:pt x="3803" y="6572"/>
                    <a:pt x="4104" y="6638"/>
                    <a:pt x="4404" y="6638"/>
                  </a:cubicBezTo>
                  <a:cubicBezTo>
                    <a:pt x="4704" y="6638"/>
                    <a:pt x="4971" y="6572"/>
                    <a:pt x="5238" y="6471"/>
                  </a:cubicBezTo>
                  <a:close/>
                  <a:moveTo>
                    <a:pt x="4404" y="0"/>
                  </a:moveTo>
                  <a:cubicBezTo>
                    <a:pt x="1969" y="0"/>
                    <a:pt x="1" y="2002"/>
                    <a:pt x="1" y="4437"/>
                  </a:cubicBezTo>
                  <a:cubicBezTo>
                    <a:pt x="1" y="6872"/>
                    <a:pt x="1969" y="8840"/>
                    <a:pt x="4404" y="8840"/>
                  </a:cubicBezTo>
                  <a:cubicBezTo>
                    <a:pt x="6839" y="8840"/>
                    <a:pt x="8807" y="6872"/>
                    <a:pt x="8807" y="4437"/>
                  </a:cubicBezTo>
                  <a:cubicBezTo>
                    <a:pt x="8807" y="2002"/>
                    <a:pt x="6839" y="0"/>
                    <a:pt x="4404"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6304825" y="5571775"/>
              <a:ext cx="254375" cy="254775"/>
            </a:xfrm>
            <a:custGeom>
              <a:avLst/>
              <a:gdLst/>
              <a:ahLst/>
              <a:cxnLst/>
              <a:rect l="l" t="t" r="r" b="b"/>
              <a:pathLst>
                <a:path w="10175" h="10191" extrusionOk="0">
                  <a:moveTo>
                    <a:pt x="1" y="0"/>
                  </a:moveTo>
                  <a:lnTo>
                    <a:pt x="1" y="5938"/>
                  </a:lnTo>
                  <a:cubicBezTo>
                    <a:pt x="1" y="6405"/>
                    <a:pt x="368" y="6805"/>
                    <a:pt x="835" y="6805"/>
                  </a:cubicBezTo>
                  <a:cubicBezTo>
                    <a:pt x="1302" y="6805"/>
                    <a:pt x="1702" y="6405"/>
                    <a:pt x="1702" y="5938"/>
                  </a:cubicBezTo>
                  <a:lnTo>
                    <a:pt x="1702" y="2903"/>
                  </a:lnTo>
                  <a:lnTo>
                    <a:pt x="8707" y="9941"/>
                  </a:lnTo>
                  <a:cubicBezTo>
                    <a:pt x="8874" y="10108"/>
                    <a:pt x="9090" y="10191"/>
                    <a:pt x="9307" y="10191"/>
                  </a:cubicBezTo>
                  <a:cubicBezTo>
                    <a:pt x="9524" y="10191"/>
                    <a:pt x="9741" y="10108"/>
                    <a:pt x="9908" y="9941"/>
                  </a:cubicBezTo>
                  <a:cubicBezTo>
                    <a:pt x="10074" y="9774"/>
                    <a:pt x="10175" y="9574"/>
                    <a:pt x="10175" y="9340"/>
                  </a:cubicBezTo>
                  <a:cubicBezTo>
                    <a:pt x="10175" y="9140"/>
                    <a:pt x="10074" y="8907"/>
                    <a:pt x="9908" y="8740"/>
                  </a:cubicBezTo>
                  <a:lnTo>
                    <a:pt x="2869" y="1702"/>
                  </a:lnTo>
                  <a:lnTo>
                    <a:pt x="5938" y="1702"/>
                  </a:lnTo>
                  <a:cubicBezTo>
                    <a:pt x="6405" y="1702"/>
                    <a:pt x="6772" y="1335"/>
                    <a:pt x="6772" y="868"/>
                  </a:cubicBezTo>
                  <a:cubicBezTo>
                    <a:pt x="6772" y="401"/>
                    <a:pt x="6405" y="0"/>
                    <a:pt x="5938"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5968750" y="4736175"/>
              <a:ext cx="266050" cy="216000"/>
            </a:xfrm>
            <a:custGeom>
              <a:avLst/>
              <a:gdLst/>
              <a:ahLst/>
              <a:cxnLst/>
              <a:rect l="l" t="t" r="r" b="b"/>
              <a:pathLst>
                <a:path w="10642" h="8640" extrusionOk="0">
                  <a:moveTo>
                    <a:pt x="8674" y="3003"/>
                  </a:moveTo>
                  <a:lnTo>
                    <a:pt x="9507" y="4671"/>
                  </a:lnTo>
                  <a:lnTo>
                    <a:pt x="7306" y="4671"/>
                  </a:lnTo>
                  <a:lnTo>
                    <a:pt x="7306" y="3003"/>
                  </a:lnTo>
                  <a:close/>
                  <a:moveTo>
                    <a:pt x="668" y="1"/>
                  </a:moveTo>
                  <a:cubicBezTo>
                    <a:pt x="301" y="1"/>
                    <a:pt x="1" y="301"/>
                    <a:pt x="1" y="668"/>
                  </a:cubicBezTo>
                  <a:lnTo>
                    <a:pt x="1" y="5971"/>
                  </a:lnTo>
                  <a:lnTo>
                    <a:pt x="668" y="6639"/>
                  </a:lnTo>
                  <a:lnTo>
                    <a:pt x="1502" y="6639"/>
                  </a:lnTo>
                  <a:cubicBezTo>
                    <a:pt x="1402" y="6839"/>
                    <a:pt x="1335" y="7072"/>
                    <a:pt x="1335" y="7306"/>
                  </a:cubicBezTo>
                  <a:cubicBezTo>
                    <a:pt x="1335" y="8040"/>
                    <a:pt x="1935" y="8640"/>
                    <a:pt x="2669" y="8640"/>
                  </a:cubicBezTo>
                  <a:cubicBezTo>
                    <a:pt x="3403" y="8640"/>
                    <a:pt x="4004" y="8040"/>
                    <a:pt x="4004" y="7306"/>
                  </a:cubicBezTo>
                  <a:cubicBezTo>
                    <a:pt x="4004" y="7072"/>
                    <a:pt x="3903" y="6839"/>
                    <a:pt x="3803" y="6639"/>
                  </a:cubicBezTo>
                  <a:lnTo>
                    <a:pt x="7473" y="6639"/>
                  </a:lnTo>
                  <a:cubicBezTo>
                    <a:pt x="7373" y="6839"/>
                    <a:pt x="7306" y="7072"/>
                    <a:pt x="7306" y="7306"/>
                  </a:cubicBezTo>
                  <a:cubicBezTo>
                    <a:pt x="7306" y="8040"/>
                    <a:pt x="7906" y="8640"/>
                    <a:pt x="8640" y="8640"/>
                  </a:cubicBezTo>
                  <a:cubicBezTo>
                    <a:pt x="9341" y="8640"/>
                    <a:pt x="9941" y="8040"/>
                    <a:pt x="9941" y="7306"/>
                  </a:cubicBezTo>
                  <a:cubicBezTo>
                    <a:pt x="9941" y="7072"/>
                    <a:pt x="9874" y="6839"/>
                    <a:pt x="9774" y="6639"/>
                  </a:cubicBezTo>
                  <a:lnTo>
                    <a:pt x="10608" y="6639"/>
                  </a:lnTo>
                  <a:lnTo>
                    <a:pt x="10608" y="4671"/>
                  </a:lnTo>
                  <a:lnTo>
                    <a:pt x="10642" y="4671"/>
                  </a:lnTo>
                  <a:lnTo>
                    <a:pt x="9307" y="2002"/>
                  </a:lnTo>
                  <a:lnTo>
                    <a:pt x="7306" y="2002"/>
                  </a:lnTo>
                  <a:lnTo>
                    <a:pt x="7306" y="668"/>
                  </a:lnTo>
                  <a:cubicBezTo>
                    <a:pt x="7306" y="301"/>
                    <a:pt x="7006" y="1"/>
                    <a:pt x="663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5852850" y="4481000"/>
              <a:ext cx="222675" cy="222675"/>
            </a:xfrm>
            <a:custGeom>
              <a:avLst/>
              <a:gdLst/>
              <a:ahLst/>
              <a:cxnLst/>
              <a:rect l="l" t="t" r="r" b="b"/>
              <a:pathLst>
                <a:path w="8907" h="8907" extrusionOk="0">
                  <a:moveTo>
                    <a:pt x="4470" y="3336"/>
                  </a:moveTo>
                  <a:cubicBezTo>
                    <a:pt x="5537" y="3336"/>
                    <a:pt x="6571" y="3403"/>
                    <a:pt x="7505" y="3536"/>
                  </a:cubicBezTo>
                  <a:cubicBezTo>
                    <a:pt x="7706" y="4137"/>
                    <a:pt x="7806" y="4837"/>
                    <a:pt x="7806" y="5571"/>
                  </a:cubicBezTo>
                  <a:cubicBezTo>
                    <a:pt x="7806" y="6305"/>
                    <a:pt x="7706" y="6972"/>
                    <a:pt x="7505" y="7606"/>
                  </a:cubicBezTo>
                  <a:cubicBezTo>
                    <a:pt x="6571" y="7739"/>
                    <a:pt x="5537" y="7806"/>
                    <a:pt x="4470" y="7806"/>
                  </a:cubicBezTo>
                  <a:cubicBezTo>
                    <a:pt x="3369" y="7806"/>
                    <a:pt x="2335" y="7739"/>
                    <a:pt x="1401" y="7606"/>
                  </a:cubicBezTo>
                  <a:cubicBezTo>
                    <a:pt x="1234" y="6972"/>
                    <a:pt x="1134" y="6305"/>
                    <a:pt x="1134" y="5571"/>
                  </a:cubicBezTo>
                  <a:cubicBezTo>
                    <a:pt x="1134" y="4837"/>
                    <a:pt x="1234" y="4137"/>
                    <a:pt x="1401" y="3536"/>
                  </a:cubicBezTo>
                  <a:cubicBezTo>
                    <a:pt x="2335" y="3403"/>
                    <a:pt x="3369" y="3336"/>
                    <a:pt x="4470" y="3336"/>
                  </a:cubicBezTo>
                  <a:close/>
                  <a:moveTo>
                    <a:pt x="2235" y="0"/>
                  </a:moveTo>
                  <a:lnTo>
                    <a:pt x="1668" y="567"/>
                  </a:lnTo>
                  <a:lnTo>
                    <a:pt x="3369" y="2235"/>
                  </a:lnTo>
                  <a:cubicBezTo>
                    <a:pt x="2302" y="2302"/>
                    <a:pt x="1301" y="2369"/>
                    <a:pt x="367" y="2502"/>
                  </a:cubicBezTo>
                  <a:cubicBezTo>
                    <a:pt x="133" y="3436"/>
                    <a:pt x="0" y="4470"/>
                    <a:pt x="0" y="5571"/>
                  </a:cubicBezTo>
                  <a:cubicBezTo>
                    <a:pt x="0" y="6638"/>
                    <a:pt x="133" y="7672"/>
                    <a:pt x="367" y="8606"/>
                  </a:cubicBezTo>
                  <a:cubicBezTo>
                    <a:pt x="1635" y="8807"/>
                    <a:pt x="3002" y="8907"/>
                    <a:pt x="4470" y="8907"/>
                  </a:cubicBezTo>
                  <a:cubicBezTo>
                    <a:pt x="5904" y="8907"/>
                    <a:pt x="7272" y="8807"/>
                    <a:pt x="8539" y="8606"/>
                  </a:cubicBezTo>
                  <a:cubicBezTo>
                    <a:pt x="8773" y="7672"/>
                    <a:pt x="8906" y="6638"/>
                    <a:pt x="8906" y="5571"/>
                  </a:cubicBezTo>
                  <a:cubicBezTo>
                    <a:pt x="8906" y="4470"/>
                    <a:pt x="8773" y="3436"/>
                    <a:pt x="8539" y="2502"/>
                  </a:cubicBezTo>
                  <a:cubicBezTo>
                    <a:pt x="7772" y="2402"/>
                    <a:pt x="6938" y="2302"/>
                    <a:pt x="6071" y="2269"/>
                  </a:cubicBezTo>
                  <a:lnTo>
                    <a:pt x="7505" y="834"/>
                  </a:lnTo>
                  <a:lnTo>
                    <a:pt x="6972" y="267"/>
                  </a:lnTo>
                  <a:lnTo>
                    <a:pt x="5004" y="2235"/>
                  </a:lnTo>
                  <a:lnTo>
                    <a:pt x="4470" y="2235"/>
                  </a:lnTo>
                  <a:lnTo>
                    <a:pt x="2235"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5868675" y="4226650"/>
              <a:ext cx="281900" cy="229350"/>
            </a:xfrm>
            <a:custGeom>
              <a:avLst/>
              <a:gdLst/>
              <a:ahLst/>
              <a:cxnLst/>
              <a:rect l="l" t="t" r="r" b="b"/>
              <a:pathLst>
                <a:path w="11276" h="9174" extrusionOk="0">
                  <a:moveTo>
                    <a:pt x="7806" y="0"/>
                  </a:moveTo>
                  <a:cubicBezTo>
                    <a:pt x="6539" y="0"/>
                    <a:pt x="5505" y="1034"/>
                    <a:pt x="5505" y="2302"/>
                  </a:cubicBezTo>
                  <a:cubicBezTo>
                    <a:pt x="5505" y="2502"/>
                    <a:pt x="5505" y="2669"/>
                    <a:pt x="5571" y="2836"/>
                  </a:cubicBezTo>
                  <a:cubicBezTo>
                    <a:pt x="3637" y="2736"/>
                    <a:pt x="1936" y="1802"/>
                    <a:pt x="768" y="401"/>
                  </a:cubicBezTo>
                  <a:cubicBezTo>
                    <a:pt x="568" y="768"/>
                    <a:pt x="468" y="1168"/>
                    <a:pt x="468" y="1568"/>
                  </a:cubicBezTo>
                  <a:cubicBezTo>
                    <a:pt x="468" y="2369"/>
                    <a:pt x="868" y="3103"/>
                    <a:pt x="1502" y="3503"/>
                  </a:cubicBezTo>
                  <a:cubicBezTo>
                    <a:pt x="1102" y="3503"/>
                    <a:pt x="768" y="3403"/>
                    <a:pt x="434" y="3203"/>
                  </a:cubicBezTo>
                  <a:lnTo>
                    <a:pt x="434" y="3236"/>
                  </a:lnTo>
                  <a:cubicBezTo>
                    <a:pt x="434" y="4370"/>
                    <a:pt x="1235" y="5304"/>
                    <a:pt x="2302" y="5504"/>
                  </a:cubicBezTo>
                  <a:cubicBezTo>
                    <a:pt x="2102" y="5571"/>
                    <a:pt x="1902" y="5604"/>
                    <a:pt x="1702" y="5604"/>
                  </a:cubicBezTo>
                  <a:cubicBezTo>
                    <a:pt x="1535" y="5604"/>
                    <a:pt x="1402" y="5604"/>
                    <a:pt x="1268" y="5571"/>
                  </a:cubicBezTo>
                  <a:lnTo>
                    <a:pt x="1268" y="5571"/>
                  </a:lnTo>
                  <a:cubicBezTo>
                    <a:pt x="1569" y="6472"/>
                    <a:pt x="2403" y="7139"/>
                    <a:pt x="3437" y="7172"/>
                  </a:cubicBezTo>
                  <a:cubicBezTo>
                    <a:pt x="2636" y="7806"/>
                    <a:pt x="1635" y="8173"/>
                    <a:pt x="535" y="8173"/>
                  </a:cubicBezTo>
                  <a:cubicBezTo>
                    <a:pt x="368" y="8173"/>
                    <a:pt x="168" y="8139"/>
                    <a:pt x="1" y="8139"/>
                  </a:cubicBezTo>
                  <a:cubicBezTo>
                    <a:pt x="1002" y="8773"/>
                    <a:pt x="2236" y="9174"/>
                    <a:pt x="3537" y="9174"/>
                  </a:cubicBezTo>
                  <a:cubicBezTo>
                    <a:pt x="7806" y="9174"/>
                    <a:pt x="10141" y="5638"/>
                    <a:pt x="10141" y="2569"/>
                  </a:cubicBezTo>
                  <a:cubicBezTo>
                    <a:pt x="10141" y="2469"/>
                    <a:pt x="10141" y="2369"/>
                    <a:pt x="10141" y="2269"/>
                  </a:cubicBezTo>
                  <a:cubicBezTo>
                    <a:pt x="10575" y="1935"/>
                    <a:pt x="10975" y="1535"/>
                    <a:pt x="11276" y="1068"/>
                  </a:cubicBezTo>
                  <a:lnTo>
                    <a:pt x="11276" y="1068"/>
                  </a:lnTo>
                  <a:cubicBezTo>
                    <a:pt x="10875" y="1268"/>
                    <a:pt x="10442" y="1368"/>
                    <a:pt x="9975" y="1435"/>
                  </a:cubicBezTo>
                  <a:cubicBezTo>
                    <a:pt x="10442" y="1168"/>
                    <a:pt x="10809" y="701"/>
                    <a:pt x="10975" y="167"/>
                  </a:cubicBezTo>
                  <a:lnTo>
                    <a:pt x="10975" y="167"/>
                  </a:lnTo>
                  <a:cubicBezTo>
                    <a:pt x="10542" y="434"/>
                    <a:pt x="10041" y="601"/>
                    <a:pt x="9508" y="734"/>
                  </a:cubicBezTo>
                  <a:cubicBezTo>
                    <a:pt x="9074" y="267"/>
                    <a:pt x="8474" y="0"/>
                    <a:pt x="780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5994600" y="5405825"/>
              <a:ext cx="274400" cy="257700"/>
            </a:xfrm>
            <a:custGeom>
              <a:avLst/>
              <a:gdLst/>
              <a:ahLst/>
              <a:cxnLst/>
              <a:rect l="l" t="t" r="r" b="b"/>
              <a:pathLst>
                <a:path w="10976" h="10308" extrusionOk="0">
                  <a:moveTo>
                    <a:pt x="5471" y="0"/>
                  </a:moveTo>
                  <a:lnTo>
                    <a:pt x="2736" y="2769"/>
                  </a:lnTo>
                  <a:lnTo>
                    <a:pt x="4804" y="2769"/>
                  </a:lnTo>
                  <a:lnTo>
                    <a:pt x="4804" y="5504"/>
                  </a:lnTo>
                  <a:lnTo>
                    <a:pt x="6172" y="5504"/>
                  </a:lnTo>
                  <a:lnTo>
                    <a:pt x="6172" y="2769"/>
                  </a:lnTo>
                  <a:lnTo>
                    <a:pt x="8207" y="2769"/>
                  </a:lnTo>
                  <a:lnTo>
                    <a:pt x="5471" y="0"/>
                  </a:lnTo>
                  <a:close/>
                  <a:moveTo>
                    <a:pt x="4104" y="3970"/>
                  </a:moveTo>
                  <a:lnTo>
                    <a:pt x="1" y="5504"/>
                  </a:lnTo>
                  <a:lnTo>
                    <a:pt x="1" y="8240"/>
                  </a:lnTo>
                  <a:lnTo>
                    <a:pt x="5471" y="10308"/>
                  </a:lnTo>
                  <a:lnTo>
                    <a:pt x="10975" y="8240"/>
                  </a:lnTo>
                  <a:lnTo>
                    <a:pt x="10975" y="5504"/>
                  </a:lnTo>
                  <a:lnTo>
                    <a:pt x="6839" y="3970"/>
                  </a:lnTo>
                  <a:lnTo>
                    <a:pt x="6839" y="5004"/>
                  </a:lnTo>
                  <a:lnTo>
                    <a:pt x="9975" y="6205"/>
                  </a:lnTo>
                  <a:lnTo>
                    <a:pt x="5471" y="7873"/>
                  </a:lnTo>
                  <a:lnTo>
                    <a:pt x="968" y="6205"/>
                  </a:lnTo>
                  <a:lnTo>
                    <a:pt x="4104" y="5004"/>
                  </a:lnTo>
                  <a:lnTo>
                    <a:pt x="4104" y="397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5982100" y="5685200"/>
              <a:ext cx="209325" cy="156800"/>
            </a:xfrm>
            <a:custGeom>
              <a:avLst/>
              <a:gdLst/>
              <a:ahLst/>
              <a:cxnLst/>
              <a:rect l="l" t="t" r="r" b="b"/>
              <a:pathLst>
                <a:path w="8373" h="6272" extrusionOk="0">
                  <a:moveTo>
                    <a:pt x="1335" y="0"/>
                  </a:moveTo>
                  <a:cubicBezTo>
                    <a:pt x="601" y="0"/>
                    <a:pt x="0" y="567"/>
                    <a:pt x="0" y="1301"/>
                  </a:cubicBezTo>
                  <a:cubicBezTo>
                    <a:pt x="0" y="2035"/>
                    <a:pt x="601" y="2602"/>
                    <a:pt x="1335" y="2602"/>
                  </a:cubicBezTo>
                  <a:cubicBezTo>
                    <a:pt x="2035" y="2602"/>
                    <a:pt x="2636" y="2035"/>
                    <a:pt x="2636" y="1301"/>
                  </a:cubicBezTo>
                  <a:cubicBezTo>
                    <a:pt x="2636" y="567"/>
                    <a:pt x="2035" y="0"/>
                    <a:pt x="1335" y="0"/>
                  </a:cubicBezTo>
                  <a:close/>
                  <a:moveTo>
                    <a:pt x="4470" y="0"/>
                  </a:moveTo>
                  <a:cubicBezTo>
                    <a:pt x="3736" y="0"/>
                    <a:pt x="3169" y="567"/>
                    <a:pt x="3169" y="1301"/>
                  </a:cubicBezTo>
                  <a:cubicBezTo>
                    <a:pt x="3169" y="2035"/>
                    <a:pt x="3736" y="2602"/>
                    <a:pt x="4470" y="2602"/>
                  </a:cubicBezTo>
                  <a:cubicBezTo>
                    <a:pt x="5171" y="2602"/>
                    <a:pt x="5771" y="2035"/>
                    <a:pt x="5771" y="1301"/>
                  </a:cubicBezTo>
                  <a:cubicBezTo>
                    <a:pt x="5771" y="567"/>
                    <a:pt x="5204" y="0"/>
                    <a:pt x="4470" y="0"/>
                  </a:cubicBezTo>
                  <a:close/>
                  <a:moveTo>
                    <a:pt x="5237" y="3669"/>
                  </a:moveTo>
                  <a:lnTo>
                    <a:pt x="5237" y="5237"/>
                  </a:lnTo>
                  <a:lnTo>
                    <a:pt x="1068" y="5237"/>
                  </a:lnTo>
                  <a:lnTo>
                    <a:pt x="1068" y="3669"/>
                  </a:lnTo>
                  <a:close/>
                  <a:moveTo>
                    <a:pt x="534" y="2602"/>
                  </a:moveTo>
                  <a:cubicBezTo>
                    <a:pt x="234" y="2602"/>
                    <a:pt x="0" y="2835"/>
                    <a:pt x="0" y="3136"/>
                  </a:cubicBezTo>
                  <a:lnTo>
                    <a:pt x="0" y="5737"/>
                  </a:lnTo>
                  <a:cubicBezTo>
                    <a:pt x="0" y="6038"/>
                    <a:pt x="234" y="6271"/>
                    <a:pt x="534" y="6271"/>
                  </a:cubicBezTo>
                  <a:lnTo>
                    <a:pt x="5771" y="6271"/>
                  </a:lnTo>
                  <a:cubicBezTo>
                    <a:pt x="6071" y="6271"/>
                    <a:pt x="6305" y="6038"/>
                    <a:pt x="6305" y="5737"/>
                  </a:cubicBezTo>
                  <a:lnTo>
                    <a:pt x="6305" y="4970"/>
                  </a:lnTo>
                  <a:lnTo>
                    <a:pt x="8373" y="6271"/>
                  </a:lnTo>
                  <a:lnTo>
                    <a:pt x="8373" y="2602"/>
                  </a:lnTo>
                  <a:lnTo>
                    <a:pt x="6305" y="3936"/>
                  </a:lnTo>
                  <a:lnTo>
                    <a:pt x="6305" y="3136"/>
                  </a:lnTo>
                  <a:cubicBezTo>
                    <a:pt x="6305" y="2835"/>
                    <a:pt x="6071" y="2602"/>
                    <a:pt x="5771" y="2602"/>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5932900" y="5168975"/>
              <a:ext cx="222675" cy="222700"/>
            </a:xfrm>
            <a:custGeom>
              <a:avLst/>
              <a:gdLst/>
              <a:ahLst/>
              <a:cxnLst/>
              <a:rect l="l" t="t" r="r" b="b"/>
              <a:pathLst>
                <a:path w="8907" h="8908" extrusionOk="0">
                  <a:moveTo>
                    <a:pt x="6290" y="2721"/>
                  </a:moveTo>
                  <a:cubicBezTo>
                    <a:pt x="6799" y="2721"/>
                    <a:pt x="7211" y="3065"/>
                    <a:pt x="7072" y="3837"/>
                  </a:cubicBezTo>
                  <a:cubicBezTo>
                    <a:pt x="6772" y="5472"/>
                    <a:pt x="5137" y="6906"/>
                    <a:pt x="4637" y="7206"/>
                  </a:cubicBezTo>
                  <a:cubicBezTo>
                    <a:pt x="4511" y="7290"/>
                    <a:pt x="4389" y="7325"/>
                    <a:pt x="4275" y="7325"/>
                  </a:cubicBezTo>
                  <a:cubicBezTo>
                    <a:pt x="3935" y="7325"/>
                    <a:pt x="3661" y="7014"/>
                    <a:pt x="3536" y="6739"/>
                  </a:cubicBezTo>
                  <a:cubicBezTo>
                    <a:pt x="3336" y="6372"/>
                    <a:pt x="2769" y="4237"/>
                    <a:pt x="2636" y="4071"/>
                  </a:cubicBezTo>
                  <a:cubicBezTo>
                    <a:pt x="2602" y="4037"/>
                    <a:pt x="2558" y="4024"/>
                    <a:pt x="2509" y="4024"/>
                  </a:cubicBezTo>
                  <a:cubicBezTo>
                    <a:pt x="2313" y="4024"/>
                    <a:pt x="2035" y="4237"/>
                    <a:pt x="2035" y="4237"/>
                  </a:cubicBezTo>
                  <a:lnTo>
                    <a:pt x="1802" y="3970"/>
                  </a:lnTo>
                  <a:cubicBezTo>
                    <a:pt x="1802" y="3970"/>
                    <a:pt x="2702" y="2903"/>
                    <a:pt x="3403" y="2770"/>
                  </a:cubicBezTo>
                  <a:cubicBezTo>
                    <a:pt x="3447" y="2759"/>
                    <a:pt x="3489" y="2755"/>
                    <a:pt x="3529" y="2755"/>
                  </a:cubicBezTo>
                  <a:cubicBezTo>
                    <a:pt x="4137" y="2755"/>
                    <a:pt x="4147" y="3913"/>
                    <a:pt x="4303" y="4571"/>
                  </a:cubicBezTo>
                  <a:cubicBezTo>
                    <a:pt x="4470" y="5238"/>
                    <a:pt x="4570" y="5638"/>
                    <a:pt x="4737" y="5638"/>
                  </a:cubicBezTo>
                  <a:cubicBezTo>
                    <a:pt x="4870" y="5638"/>
                    <a:pt x="5171" y="5271"/>
                    <a:pt x="5471" y="4671"/>
                  </a:cubicBezTo>
                  <a:cubicBezTo>
                    <a:pt x="5700" y="4239"/>
                    <a:pt x="5580" y="3845"/>
                    <a:pt x="5229" y="3845"/>
                  </a:cubicBezTo>
                  <a:cubicBezTo>
                    <a:pt x="5119" y="3845"/>
                    <a:pt x="4988" y="3883"/>
                    <a:pt x="4837" y="3970"/>
                  </a:cubicBezTo>
                  <a:cubicBezTo>
                    <a:pt x="4980" y="3182"/>
                    <a:pt x="5701" y="2721"/>
                    <a:pt x="6290" y="2721"/>
                  </a:cubicBezTo>
                  <a:close/>
                  <a:moveTo>
                    <a:pt x="4470" y="1"/>
                  </a:moveTo>
                  <a:cubicBezTo>
                    <a:pt x="2002" y="1"/>
                    <a:pt x="0" y="2002"/>
                    <a:pt x="0" y="4471"/>
                  </a:cubicBezTo>
                  <a:cubicBezTo>
                    <a:pt x="0" y="6939"/>
                    <a:pt x="2002" y="8907"/>
                    <a:pt x="4470" y="8907"/>
                  </a:cubicBezTo>
                  <a:cubicBezTo>
                    <a:pt x="6939" y="8907"/>
                    <a:pt x="8907" y="6939"/>
                    <a:pt x="8907" y="4471"/>
                  </a:cubicBezTo>
                  <a:cubicBezTo>
                    <a:pt x="8907" y="2002"/>
                    <a:pt x="6939" y="1"/>
                    <a:pt x="44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5863675" y="4972650"/>
              <a:ext cx="216850" cy="178425"/>
            </a:xfrm>
            <a:custGeom>
              <a:avLst/>
              <a:gdLst/>
              <a:ahLst/>
              <a:cxnLst/>
              <a:rect l="l" t="t" r="r" b="b"/>
              <a:pathLst>
                <a:path w="8674" h="7137" extrusionOk="0">
                  <a:moveTo>
                    <a:pt x="4370" y="1750"/>
                  </a:moveTo>
                  <a:cubicBezTo>
                    <a:pt x="4270" y="1750"/>
                    <a:pt x="4170" y="1783"/>
                    <a:pt x="4104" y="1850"/>
                  </a:cubicBezTo>
                  <a:cubicBezTo>
                    <a:pt x="3937" y="2016"/>
                    <a:pt x="3937" y="2250"/>
                    <a:pt x="4104" y="2417"/>
                  </a:cubicBezTo>
                  <a:cubicBezTo>
                    <a:pt x="4737" y="3050"/>
                    <a:pt x="4737" y="4085"/>
                    <a:pt x="4104" y="4752"/>
                  </a:cubicBezTo>
                  <a:cubicBezTo>
                    <a:pt x="3937" y="4885"/>
                    <a:pt x="3937" y="5152"/>
                    <a:pt x="4104" y="5285"/>
                  </a:cubicBezTo>
                  <a:cubicBezTo>
                    <a:pt x="4170" y="5352"/>
                    <a:pt x="4270" y="5386"/>
                    <a:pt x="4370" y="5386"/>
                  </a:cubicBezTo>
                  <a:cubicBezTo>
                    <a:pt x="4471" y="5386"/>
                    <a:pt x="4571" y="5352"/>
                    <a:pt x="4637" y="5285"/>
                  </a:cubicBezTo>
                  <a:cubicBezTo>
                    <a:pt x="5571" y="4351"/>
                    <a:pt x="5571" y="2817"/>
                    <a:pt x="4637" y="1850"/>
                  </a:cubicBezTo>
                  <a:cubicBezTo>
                    <a:pt x="4571" y="1783"/>
                    <a:pt x="4471" y="1750"/>
                    <a:pt x="4370" y="1750"/>
                  </a:cubicBezTo>
                  <a:close/>
                  <a:moveTo>
                    <a:pt x="5721" y="1024"/>
                  </a:moveTo>
                  <a:cubicBezTo>
                    <a:pt x="5621" y="1024"/>
                    <a:pt x="5521" y="1066"/>
                    <a:pt x="5438" y="1149"/>
                  </a:cubicBezTo>
                  <a:cubicBezTo>
                    <a:pt x="5304" y="1283"/>
                    <a:pt x="5304" y="1516"/>
                    <a:pt x="5438" y="1683"/>
                  </a:cubicBezTo>
                  <a:cubicBezTo>
                    <a:pt x="6505" y="2717"/>
                    <a:pt x="6505" y="4418"/>
                    <a:pt x="5438" y="5452"/>
                  </a:cubicBezTo>
                  <a:cubicBezTo>
                    <a:pt x="5304" y="5619"/>
                    <a:pt x="5304" y="5853"/>
                    <a:pt x="5438" y="6019"/>
                  </a:cubicBezTo>
                  <a:cubicBezTo>
                    <a:pt x="5538" y="6086"/>
                    <a:pt x="5638" y="6119"/>
                    <a:pt x="5738" y="6119"/>
                  </a:cubicBezTo>
                  <a:cubicBezTo>
                    <a:pt x="5838" y="6119"/>
                    <a:pt x="5905" y="6086"/>
                    <a:pt x="6005" y="5986"/>
                  </a:cubicBezTo>
                  <a:cubicBezTo>
                    <a:pt x="6639" y="5352"/>
                    <a:pt x="7006" y="4485"/>
                    <a:pt x="7006" y="3551"/>
                  </a:cubicBezTo>
                  <a:cubicBezTo>
                    <a:pt x="7006" y="2650"/>
                    <a:pt x="6639" y="1783"/>
                    <a:pt x="6005" y="1149"/>
                  </a:cubicBezTo>
                  <a:cubicBezTo>
                    <a:pt x="5922" y="1066"/>
                    <a:pt x="5822" y="1024"/>
                    <a:pt x="5721" y="1024"/>
                  </a:cubicBezTo>
                  <a:close/>
                  <a:moveTo>
                    <a:pt x="7085" y="315"/>
                  </a:moveTo>
                  <a:cubicBezTo>
                    <a:pt x="6989" y="315"/>
                    <a:pt x="6889" y="349"/>
                    <a:pt x="6806" y="415"/>
                  </a:cubicBezTo>
                  <a:cubicBezTo>
                    <a:pt x="6672" y="582"/>
                    <a:pt x="6672" y="816"/>
                    <a:pt x="6806" y="949"/>
                  </a:cubicBezTo>
                  <a:cubicBezTo>
                    <a:pt x="7506" y="1649"/>
                    <a:pt x="7906" y="2583"/>
                    <a:pt x="7906" y="3584"/>
                  </a:cubicBezTo>
                  <a:cubicBezTo>
                    <a:pt x="7906" y="4552"/>
                    <a:pt x="7506" y="5486"/>
                    <a:pt x="6806" y="6186"/>
                  </a:cubicBezTo>
                  <a:cubicBezTo>
                    <a:pt x="6672" y="6320"/>
                    <a:pt x="6672" y="6586"/>
                    <a:pt x="6806" y="6720"/>
                  </a:cubicBezTo>
                  <a:cubicBezTo>
                    <a:pt x="6872" y="6787"/>
                    <a:pt x="6972" y="6853"/>
                    <a:pt x="7072" y="6853"/>
                  </a:cubicBezTo>
                  <a:cubicBezTo>
                    <a:pt x="7172" y="6853"/>
                    <a:pt x="7273" y="6787"/>
                    <a:pt x="7339" y="6720"/>
                  </a:cubicBezTo>
                  <a:cubicBezTo>
                    <a:pt x="8207" y="5886"/>
                    <a:pt x="8674" y="4752"/>
                    <a:pt x="8674" y="3584"/>
                  </a:cubicBezTo>
                  <a:cubicBezTo>
                    <a:pt x="8674" y="2383"/>
                    <a:pt x="8207" y="1249"/>
                    <a:pt x="7339" y="415"/>
                  </a:cubicBezTo>
                  <a:cubicBezTo>
                    <a:pt x="7273" y="349"/>
                    <a:pt x="7181" y="315"/>
                    <a:pt x="7085" y="315"/>
                  </a:cubicBezTo>
                  <a:close/>
                  <a:moveTo>
                    <a:pt x="3411" y="1"/>
                  </a:moveTo>
                  <a:cubicBezTo>
                    <a:pt x="3352" y="1"/>
                    <a:pt x="3280" y="38"/>
                    <a:pt x="3203" y="115"/>
                  </a:cubicBezTo>
                  <a:lnTo>
                    <a:pt x="1268" y="2050"/>
                  </a:lnTo>
                  <a:lnTo>
                    <a:pt x="1" y="2050"/>
                  </a:lnTo>
                  <a:lnTo>
                    <a:pt x="1" y="5119"/>
                  </a:lnTo>
                  <a:lnTo>
                    <a:pt x="1268" y="5119"/>
                  </a:lnTo>
                  <a:lnTo>
                    <a:pt x="3203" y="7020"/>
                  </a:lnTo>
                  <a:cubicBezTo>
                    <a:pt x="3282" y="7099"/>
                    <a:pt x="3356" y="7136"/>
                    <a:pt x="3416" y="7136"/>
                  </a:cubicBezTo>
                  <a:cubicBezTo>
                    <a:pt x="3509" y="7136"/>
                    <a:pt x="3570" y="7048"/>
                    <a:pt x="3570" y="6887"/>
                  </a:cubicBezTo>
                  <a:lnTo>
                    <a:pt x="3570" y="282"/>
                  </a:lnTo>
                  <a:cubicBezTo>
                    <a:pt x="3570" y="97"/>
                    <a:pt x="3507" y="1"/>
                    <a:pt x="34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5676875" y="4734500"/>
              <a:ext cx="246875" cy="216850"/>
            </a:xfrm>
            <a:custGeom>
              <a:avLst/>
              <a:gdLst/>
              <a:ahLst/>
              <a:cxnLst/>
              <a:rect l="l" t="t" r="r" b="b"/>
              <a:pathLst>
                <a:path w="9875" h="8674" extrusionOk="0">
                  <a:moveTo>
                    <a:pt x="3070" y="801"/>
                  </a:moveTo>
                  <a:lnTo>
                    <a:pt x="3070" y="6872"/>
                  </a:lnTo>
                  <a:lnTo>
                    <a:pt x="601" y="7773"/>
                  </a:lnTo>
                  <a:lnTo>
                    <a:pt x="601" y="1669"/>
                  </a:lnTo>
                  <a:lnTo>
                    <a:pt x="3070" y="801"/>
                  </a:lnTo>
                  <a:close/>
                  <a:moveTo>
                    <a:pt x="3703" y="801"/>
                  </a:moveTo>
                  <a:lnTo>
                    <a:pt x="6172" y="1802"/>
                  </a:lnTo>
                  <a:lnTo>
                    <a:pt x="6172" y="7873"/>
                  </a:lnTo>
                  <a:lnTo>
                    <a:pt x="3703" y="6872"/>
                  </a:lnTo>
                  <a:lnTo>
                    <a:pt x="3703" y="801"/>
                  </a:lnTo>
                  <a:close/>
                  <a:moveTo>
                    <a:pt x="9241" y="901"/>
                  </a:moveTo>
                  <a:lnTo>
                    <a:pt x="9241" y="7006"/>
                  </a:lnTo>
                  <a:lnTo>
                    <a:pt x="6772" y="7873"/>
                  </a:lnTo>
                  <a:lnTo>
                    <a:pt x="6772" y="1802"/>
                  </a:lnTo>
                  <a:lnTo>
                    <a:pt x="9241" y="901"/>
                  </a:lnTo>
                  <a:close/>
                  <a:moveTo>
                    <a:pt x="3403" y="1"/>
                  </a:moveTo>
                  <a:lnTo>
                    <a:pt x="1" y="1235"/>
                  </a:lnTo>
                  <a:lnTo>
                    <a:pt x="1" y="8674"/>
                  </a:lnTo>
                  <a:lnTo>
                    <a:pt x="3403" y="7439"/>
                  </a:lnTo>
                  <a:lnTo>
                    <a:pt x="6472" y="8674"/>
                  </a:lnTo>
                  <a:lnTo>
                    <a:pt x="9874" y="7439"/>
                  </a:lnTo>
                  <a:lnTo>
                    <a:pt x="9874" y="1"/>
                  </a:lnTo>
                  <a:lnTo>
                    <a:pt x="6472" y="1235"/>
                  </a:lnTo>
                  <a:lnTo>
                    <a:pt x="3403"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5737750" y="3928100"/>
              <a:ext cx="270225" cy="269375"/>
            </a:xfrm>
            <a:custGeom>
              <a:avLst/>
              <a:gdLst/>
              <a:ahLst/>
              <a:cxnLst/>
              <a:rect l="l" t="t" r="r" b="b"/>
              <a:pathLst>
                <a:path w="10809" h="10775" extrusionOk="0">
                  <a:moveTo>
                    <a:pt x="8307" y="3203"/>
                  </a:moveTo>
                  <a:lnTo>
                    <a:pt x="8774" y="3703"/>
                  </a:lnTo>
                  <a:lnTo>
                    <a:pt x="4404" y="8773"/>
                  </a:lnTo>
                  <a:lnTo>
                    <a:pt x="2169" y="5838"/>
                  </a:lnTo>
                  <a:lnTo>
                    <a:pt x="3170" y="4804"/>
                  </a:lnTo>
                  <a:lnTo>
                    <a:pt x="4404" y="6405"/>
                  </a:lnTo>
                  <a:lnTo>
                    <a:pt x="8307" y="3203"/>
                  </a:lnTo>
                  <a:close/>
                  <a:moveTo>
                    <a:pt x="5405" y="0"/>
                  </a:moveTo>
                  <a:cubicBezTo>
                    <a:pt x="2436" y="0"/>
                    <a:pt x="1" y="2402"/>
                    <a:pt x="1" y="5371"/>
                  </a:cubicBezTo>
                  <a:cubicBezTo>
                    <a:pt x="1" y="8373"/>
                    <a:pt x="2436" y="10775"/>
                    <a:pt x="5405" y="10775"/>
                  </a:cubicBezTo>
                  <a:cubicBezTo>
                    <a:pt x="8407" y="10775"/>
                    <a:pt x="10808" y="8373"/>
                    <a:pt x="10808" y="5371"/>
                  </a:cubicBezTo>
                  <a:cubicBezTo>
                    <a:pt x="10808" y="2402"/>
                    <a:pt x="8407" y="0"/>
                    <a:pt x="5405"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6519150" y="5821950"/>
              <a:ext cx="203500" cy="203500"/>
            </a:xfrm>
            <a:custGeom>
              <a:avLst/>
              <a:gdLst/>
              <a:ahLst/>
              <a:cxnLst/>
              <a:rect l="l" t="t" r="r" b="b"/>
              <a:pathLst>
                <a:path w="8140" h="8140" extrusionOk="0">
                  <a:moveTo>
                    <a:pt x="3269" y="701"/>
                  </a:moveTo>
                  <a:lnTo>
                    <a:pt x="0" y="1168"/>
                  </a:lnTo>
                  <a:lnTo>
                    <a:pt x="0" y="3803"/>
                  </a:lnTo>
                  <a:lnTo>
                    <a:pt x="3269" y="3803"/>
                  </a:lnTo>
                  <a:lnTo>
                    <a:pt x="3269" y="701"/>
                  </a:lnTo>
                  <a:close/>
                  <a:moveTo>
                    <a:pt x="8140" y="1"/>
                  </a:moveTo>
                  <a:lnTo>
                    <a:pt x="3803" y="634"/>
                  </a:lnTo>
                  <a:lnTo>
                    <a:pt x="3803" y="3803"/>
                  </a:lnTo>
                  <a:lnTo>
                    <a:pt x="8140" y="3803"/>
                  </a:lnTo>
                  <a:lnTo>
                    <a:pt x="8140" y="1"/>
                  </a:lnTo>
                  <a:close/>
                  <a:moveTo>
                    <a:pt x="0" y="4337"/>
                  </a:moveTo>
                  <a:lnTo>
                    <a:pt x="0" y="7006"/>
                  </a:lnTo>
                  <a:lnTo>
                    <a:pt x="3269" y="7473"/>
                  </a:lnTo>
                  <a:lnTo>
                    <a:pt x="3269" y="4337"/>
                  </a:lnTo>
                  <a:close/>
                  <a:moveTo>
                    <a:pt x="3803" y="4337"/>
                  </a:moveTo>
                  <a:lnTo>
                    <a:pt x="3803" y="7539"/>
                  </a:lnTo>
                  <a:lnTo>
                    <a:pt x="8140" y="8140"/>
                  </a:lnTo>
                  <a:lnTo>
                    <a:pt x="8140" y="4337"/>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6298150" y="5777750"/>
              <a:ext cx="179325" cy="179325"/>
            </a:xfrm>
            <a:custGeom>
              <a:avLst/>
              <a:gdLst/>
              <a:ahLst/>
              <a:cxnLst/>
              <a:rect l="l" t="t" r="r" b="b"/>
              <a:pathLst>
                <a:path w="7173" h="7173" extrusionOk="0">
                  <a:moveTo>
                    <a:pt x="5371" y="1635"/>
                  </a:moveTo>
                  <a:cubicBezTo>
                    <a:pt x="5369" y="1635"/>
                    <a:pt x="5367" y="1635"/>
                    <a:pt x="5366" y="1635"/>
                  </a:cubicBezTo>
                  <a:lnTo>
                    <a:pt x="5366" y="1635"/>
                  </a:lnTo>
                  <a:cubicBezTo>
                    <a:pt x="5379" y="1646"/>
                    <a:pt x="5392" y="1657"/>
                    <a:pt x="5405" y="1669"/>
                  </a:cubicBezTo>
                  <a:cubicBezTo>
                    <a:pt x="5371" y="1635"/>
                    <a:pt x="5371" y="1635"/>
                    <a:pt x="5371" y="1635"/>
                  </a:cubicBezTo>
                  <a:close/>
                  <a:moveTo>
                    <a:pt x="3570" y="968"/>
                  </a:moveTo>
                  <a:cubicBezTo>
                    <a:pt x="2636" y="968"/>
                    <a:pt x="1802" y="1435"/>
                    <a:pt x="1335" y="2136"/>
                  </a:cubicBezTo>
                  <a:lnTo>
                    <a:pt x="1502" y="2136"/>
                  </a:lnTo>
                  <a:cubicBezTo>
                    <a:pt x="1769" y="2136"/>
                    <a:pt x="2236" y="2102"/>
                    <a:pt x="2236" y="2102"/>
                  </a:cubicBezTo>
                  <a:cubicBezTo>
                    <a:pt x="2369" y="2102"/>
                    <a:pt x="2369" y="2302"/>
                    <a:pt x="2236" y="2336"/>
                  </a:cubicBezTo>
                  <a:cubicBezTo>
                    <a:pt x="2236" y="2336"/>
                    <a:pt x="2102" y="2336"/>
                    <a:pt x="1935" y="2369"/>
                  </a:cubicBezTo>
                  <a:lnTo>
                    <a:pt x="2903" y="5204"/>
                  </a:lnTo>
                  <a:lnTo>
                    <a:pt x="3503" y="3470"/>
                  </a:lnTo>
                  <a:lnTo>
                    <a:pt x="3070" y="2369"/>
                  </a:lnTo>
                  <a:cubicBezTo>
                    <a:pt x="2936" y="2336"/>
                    <a:pt x="2803" y="2336"/>
                    <a:pt x="2803" y="2336"/>
                  </a:cubicBezTo>
                  <a:cubicBezTo>
                    <a:pt x="2636" y="2336"/>
                    <a:pt x="2669" y="2102"/>
                    <a:pt x="2803" y="2102"/>
                  </a:cubicBezTo>
                  <a:cubicBezTo>
                    <a:pt x="2803" y="2102"/>
                    <a:pt x="3270" y="2136"/>
                    <a:pt x="3537" y="2136"/>
                  </a:cubicBezTo>
                  <a:cubicBezTo>
                    <a:pt x="3803" y="2136"/>
                    <a:pt x="4237" y="2102"/>
                    <a:pt x="4237" y="2102"/>
                  </a:cubicBezTo>
                  <a:cubicBezTo>
                    <a:pt x="4371" y="2102"/>
                    <a:pt x="4404" y="2302"/>
                    <a:pt x="4270" y="2336"/>
                  </a:cubicBezTo>
                  <a:cubicBezTo>
                    <a:pt x="4270" y="2336"/>
                    <a:pt x="4104" y="2336"/>
                    <a:pt x="3937" y="2369"/>
                  </a:cubicBezTo>
                  <a:lnTo>
                    <a:pt x="4904" y="5171"/>
                  </a:lnTo>
                  <a:lnTo>
                    <a:pt x="5171" y="4304"/>
                  </a:lnTo>
                  <a:cubicBezTo>
                    <a:pt x="5305" y="3937"/>
                    <a:pt x="5405" y="3670"/>
                    <a:pt x="5405" y="3436"/>
                  </a:cubicBezTo>
                  <a:cubicBezTo>
                    <a:pt x="5405" y="3136"/>
                    <a:pt x="5271" y="2903"/>
                    <a:pt x="5171" y="2736"/>
                  </a:cubicBezTo>
                  <a:cubicBezTo>
                    <a:pt x="5038" y="2502"/>
                    <a:pt x="4904" y="2336"/>
                    <a:pt x="4904" y="2102"/>
                  </a:cubicBezTo>
                  <a:cubicBezTo>
                    <a:pt x="4904" y="1870"/>
                    <a:pt x="5102" y="1639"/>
                    <a:pt x="5366" y="1635"/>
                  </a:cubicBezTo>
                  <a:lnTo>
                    <a:pt x="5366" y="1635"/>
                  </a:lnTo>
                  <a:cubicBezTo>
                    <a:pt x="4871" y="1221"/>
                    <a:pt x="4252" y="968"/>
                    <a:pt x="3570" y="968"/>
                  </a:cubicBezTo>
                  <a:close/>
                  <a:moveTo>
                    <a:pt x="5938" y="2336"/>
                  </a:moveTo>
                  <a:cubicBezTo>
                    <a:pt x="5938" y="2402"/>
                    <a:pt x="5938" y="2502"/>
                    <a:pt x="5938" y="2603"/>
                  </a:cubicBezTo>
                  <a:cubicBezTo>
                    <a:pt x="5938" y="2869"/>
                    <a:pt x="5905" y="3170"/>
                    <a:pt x="5738" y="3537"/>
                  </a:cubicBezTo>
                  <a:lnTo>
                    <a:pt x="4938" y="5838"/>
                  </a:lnTo>
                  <a:cubicBezTo>
                    <a:pt x="5738" y="5371"/>
                    <a:pt x="6272" y="4537"/>
                    <a:pt x="6272" y="3570"/>
                  </a:cubicBezTo>
                  <a:cubicBezTo>
                    <a:pt x="6272" y="3136"/>
                    <a:pt x="6138" y="2703"/>
                    <a:pt x="5938" y="2336"/>
                  </a:cubicBezTo>
                  <a:close/>
                  <a:moveTo>
                    <a:pt x="1135" y="2502"/>
                  </a:moveTo>
                  <a:cubicBezTo>
                    <a:pt x="968" y="2836"/>
                    <a:pt x="901" y="3203"/>
                    <a:pt x="901" y="3570"/>
                  </a:cubicBezTo>
                  <a:cubicBezTo>
                    <a:pt x="901" y="4604"/>
                    <a:pt x="1502" y="5505"/>
                    <a:pt x="2402" y="5938"/>
                  </a:cubicBezTo>
                  <a:lnTo>
                    <a:pt x="1135" y="2502"/>
                  </a:lnTo>
                  <a:close/>
                  <a:moveTo>
                    <a:pt x="3637" y="3803"/>
                  </a:moveTo>
                  <a:lnTo>
                    <a:pt x="2803" y="6072"/>
                  </a:lnTo>
                  <a:cubicBezTo>
                    <a:pt x="3070" y="6172"/>
                    <a:pt x="3303" y="6205"/>
                    <a:pt x="3570" y="6205"/>
                  </a:cubicBezTo>
                  <a:cubicBezTo>
                    <a:pt x="3904" y="6205"/>
                    <a:pt x="4204" y="6138"/>
                    <a:pt x="4471" y="6038"/>
                  </a:cubicBezTo>
                  <a:cubicBezTo>
                    <a:pt x="4471" y="6038"/>
                    <a:pt x="4471" y="6005"/>
                    <a:pt x="4437" y="6005"/>
                  </a:cubicBezTo>
                  <a:lnTo>
                    <a:pt x="3637" y="3803"/>
                  </a:lnTo>
                  <a:close/>
                  <a:moveTo>
                    <a:pt x="3570" y="434"/>
                  </a:moveTo>
                  <a:cubicBezTo>
                    <a:pt x="5305" y="434"/>
                    <a:pt x="6706" y="1835"/>
                    <a:pt x="6706" y="3570"/>
                  </a:cubicBezTo>
                  <a:cubicBezTo>
                    <a:pt x="6706" y="5304"/>
                    <a:pt x="5305" y="6705"/>
                    <a:pt x="3570" y="6705"/>
                  </a:cubicBezTo>
                  <a:cubicBezTo>
                    <a:pt x="1835" y="6705"/>
                    <a:pt x="434" y="5304"/>
                    <a:pt x="434" y="3570"/>
                  </a:cubicBezTo>
                  <a:cubicBezTo>
                    <a:pt x="434" y="1835"/>
                    <a:pt x="1835" y="434"/>
                    <a:pt x="3570" y="434"/>
                  </a:cubicBezTo>
                  <a:close/>
                  <a:moveTo>
                    <a:pt x="3570" y="1"/>
                  </a:moveTo>
                  <a:cubicBezTo>
                    <a:pt x="1602" y="1"/>
                    <a:pt x="1" y="1602"/>
                    <a:pt x="1" y="3570"/>
                  </a:cubicBezTo>
                  <a:cubicBezTo>
                    <a:pt x="1" y="5538"/>
                    <a:pt x="1602" y="7172"/>
                    <a:pt x="3570" y="7172"/>
                  </a:cubicBezTo>
                  <a:cubicBezTo>
                    <a:pt x="5538" y="7172"/>
                    <a:pt x="7173" y="5538"/>
                    <a:pt x="7173" y="3570"/>
                  </a:cubicBezTo>
                  <a:cubicBezTo>
                    <a:pt x="7173" y="1602"/>
                    <a:pt x="5538" y="1"/>
                    <a:pt x="35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6519150" y="6107150"/>
              <a:ext cx="240200" cy="238650"/>
            </a:xfrm>
            <a:custGeom>
              <a:avLst/>
              <a:gdLst/>
              <a:ahLst/>
              <a:cxnLst/>
              <a:rect l="l" t="t" r="r" b="b"/>
              <a:pathLst>
                <a:path w="9608" h="9546" extrusionOk="0">
                  <a:moveTo>
                    <a:pt x="2669" y="1"/>
                  </a:moveTo>
                  <a:cubicBezTo>
                    <a:pt x="2402" y="1"/>
                    <a:pt x="2135" y="68"/>
                    <a:pt x="1902" y="134"/>
                  </a:cubicBezTo>
                  <a:lnTo>
                    <a:pt x="3436" y="1669"/>
                  </a:lnTo>
                  <a:cubicBezTo>
                    <a:pt x="3670" y="1902"/>
                    <a:pt x="3670" y="2269"/>
                    <a:pt x="3436" y="2503"/>
                  </a:cubicBezTo>
                  <a:lnTo>
                    <a:pt x="2502" y="3470"/>
                  </a:lnTo>
                  <a:cubicBezTo>
                    <a:pt x="2385" y="3587"/>
                    <a:pt x="2235" y="3645"/>
                    <a:pt x="2085" y="3645"/>
                  </a:cubicBezTo>
                  <a:cubicBezTo>
                    <a:pt x="1935" y="3645"/>
                    <a:pt x="1785" y="3587"/>
                    <a:pt x="1668" y="3470"/>
                  </a:cubicBezTo>
                  <a:lnTo>
                    <a:pt x="134" y="1902"/>
                  </a:lnTo>
                  <a:cubicBezTo>
                    <a:pt x="34" y="2169"/>
                    <a:pt x="0" y="2436"/>
                    <a:pt x="0" y="2703"/>
                  </a:cubicBezTo>
                  <a:cubicBezTo>
                    <a:pt x="0" y="4170"/>
                    <a:pt x="1201" y="5371"/>
                    <a:pt x="2669" y="5371"/>
                  </a:cubicBezTo>
                  <a:cubicBezTo>
                    <a:pt x="3136" y="5371"/>
                    <a:pt x="3570" y="5271"/>
                    <a:pt x="3937" y="5071"/>
                  </a:cubicBezTo>
                  <a:lnTo>
                    <a:pt x="7606" y="9341"/>
                  </a:lnTo>
                  <a:cubicBezTo>
                    <a:pt x="7726" y="9479"/>
                    <a:pt x="7874" y="9545"/>
                    <a:pt x="8020" y="9545"/>
                  </a:cubicBezTo>
                  <a:cubicBezTo>
                    <a:pt x="8157" y="9545"/>
                    <a:pt x="8294" y="9487"/>
                    <a:pt x="8406" y="9374"/>
                  </a:cubicBezTo>
                  <a:lnTo>
                    <a:pt x="9374" y="8440"/>
                  </a:lnTo>
                  <a:cubicBezTo>
                    <a:pt x="9607" y="8207"/>
                    <a:pt x="9574" y="7840"/>
                    <a:pt x="9340" y="7606"/>
                  </a:cubicBezTo>
                  <a:lnTo>
                    <a:pt x="5037" y="3937"/>
                  </a:lnTo>
                  <a:cubicBezTo>
                    <a:pt x="5237" y="3570"/>
                    <a:pt x="5371" y="3136"/>
                    <a:pt x="5371" y="2703"/>
                  </a:cubicBezTo>
                  <a:cubicBezTo>
                    <a:pt x="5371" y="1202"/>
                    <a:pt x="4170" y="1"/>
                    <a:pt x="2669"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5792800" y="5882975"/>
              <a:ext cx="237700" cy="359300"/>
            </a:xfrm>
            <a:custGeom>
              <a:avLst/>
              <a:gdLst/>
              <a:ahLst/>
              <a:cxnLst/>
              <a:rect l="l" t="t" r="r" b="b"/>
              <a:pathLst>
                <a:path w="9508" h="14372" extrusionOk="0">
                  <a:moveTo>
                    <a:pt x="7584" y="0"/>
                  </a:moveTo>
                  <a:cubicBezTo>
                    <a:pt x="7427" y="0"/>
                    <a:pt x="7266" y="20"/>
                    <a:pt x="7105" y="61"/>
                  </a:cubicBezTo>
                  <a:cubicBezTo>
                    <a:pt x="6705" y="161"/>
                    <a:pt x="6338" y="395"/>
                    <a:pt x="6105" y="695"/>
                  </a:cubicBezTo>
                  <a:lnTo>
                    <a:pt x="5538" y="1629"/>
                  </a:lnTo>
                  <a:lnTo>
                    <a:pt x="8773" y="3564"/>
                  </a:lnTo>
                  <a:lnTo>
                    <a:pt x="9340" y="2630"/>
                  </a:lnTo>
                  <a:cubicBezTo>
                    <a:pt x="9474" y="2263"/>
                    <a:pt x="9507" y="1863"/>
                    <a:pt x="9407" y="1429"/>
                  </a:cubicBezTo>
                  <a:cubicBezTo>
                    <a:pt x="9210" y="584"/>
                    <a:pt x="8441" y="0"/>
                    <a:pt x="7584" y="0"/>
                  </a:cubicBezTo>
                  <a:close/>
                  <a:moveTo>
                    <a:pt x="5638" y="4198"/>
                  </a:moveTo>
                  <a:lnTo>
                    <a:pt x="6438" y="4698"/>
                  </a:lnTo>
                  <a:lnTo>
                    <a:pt x="2569" y="11136"/>
                  </a:lnTo>
                  <a:lnTo>
                    <a:pt x="1768" y="10669"/>
                  </a:lnTo>
                  <a:lnTo>
                    <a:pt x="5638" y="4198"/>
                  </a:lnTo>
                  <a:close/>
                  <a:moveTo>
                    <a:pt x="5137" y="2330"/>
                  </a:moveTo>
                  <a:lnTo>
                    <a:pt x="0" y="10869"/>
                  </a:lnTo>
                  <a:lnTo>
                    <a:pt x="100" y="14372"/>
                  </a:lnTo>
                  <a:lnTo>
                    <a:pt x="3236" y="12804"/>
                  </a:lnTo>
                  <a:lnTo>
                    <a:pt x="8373" y="4264"/>
                  </a:lnTo>
                  <a:lnTo>
                    <a:pt x="5137" y="2330"/>
                  </a:ln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6076325" y="5892000"/>
              <a:ext cx="201000" cy="229350"/>
            </a:xfrm>
            <a:custGeom>
              <a:avLst/>
              <a:gdLst/>
              <a:ahLst/>
              <a:cxnLst/>
              <a:rect l="l" t="t" r="r" b="b"/>
              <a:pathLst>
                <a:path w="8040" h="9174" extrusionOk="0">
                  <a:moveTo>
                    <a:pt x="5738" y="801"/>
                  </a:moveTo>
                  <a:cubicBezTo>
                    <a:pt x="5772" y="835"/>
                    <a:pt x="5805" y="868"/>
                    <a:pt x="5838" y="901"/>
                  </a:cubicBezTo>
                  <a:lnTo>
                    <a:pt x="7139" y="2169"/>
                  </a:lnTo>
                  <a:cubicBezTo>
                    <a:pt x="7139" y="2202"/>
                    <a:pt x="7173" y="2236"/>
                    <a:pt x="7206" y="2269"/>
                  </a:cubicBezTo>
                  <a:lnTo>
                    <a:pt x="5738" y="2269"/>
                  </a:lnTo>
                  <a:lnTo>
                    <a:pt x="5738" y="801"/>
                  </a:lnTo>
                  <a:close/>
                  <a:moveTo>
                    <a:pt x="2869" y="4571"/>
                  </a:moveTo>
                  <a:lnTo>
                    <a:pt x="1135" y="6305"/>
                  </a:lnTo>
                  <a:lnTo>
                    <a:pt x="2869" y="8006"/>
                  </a:lnTo>
                  <a:lnTo>
                    <a:pt x="3437" y="7439"/>
                  </a:lnTo>
                  <a:lnTo>
                    <a:pt x="2302" y="6305"/>
                  </a:lnTo>
                  <a:lnTo>
                    <a:pt x="3437" y="5138"/>
                  </a:lnTo>
                  <a:lnTo>
                    <a:pt x="2869" y="4571"/>
                  </a:lnTo>
                  <a:close/>
                  <a:moveTo>
                    <a:pt x="5171" y="4571"/>
                  </a:moveTo>
                  <a:lnTo>
                    <a:pt x="4604" y="5171"/>
                  </a:lnTo>
                  <a:lnTo>
                    <a:pt x="5738" y="6305"/>
                  </a:lnTo>
                  <a:lnTo>
                    <a:pt x="4604" y="7439"/>
                  </a:lnTo>
                  <a:lnTo>
                    <a:pt x="5171" y="8040"/>
                  </a:lnTo>
                  <a:lnTo>
                    <a:pt x="6906" y="6305"/>
                  </a:lnTo>
                  <a:lnTo>
                    <a:pt x="5171" y="4571"/>
                  </a:lnTo>
                  <a:close/>
                  <a:moveTo>
                    <a:pt x="5171" y="568"/>
                  </a:moveTo>
                  <a:lnTo>
                    <a:pt x="5171" y="2869"/>
                  </a:lnTo>
                  <a:lnTo>
                    <a:pt x="7439" y="2869"/>
                  </a:lnTo>
                  <a:cubicBezTo>
                    <a:pt x="7439" y="2903"/>
                    <a:pt x="7473" y="2969"/>
                    <a:pt x="7473" y="3003"/>
                  </a:cubicBezTo>
                  <a:lnTo>
                    <a:pt x="7473" y="8440"/>
                  </a:lnTo>
                  <a:cubicBezTo>
                    <a:pt x="7473" y="8540"/>
                    <a:pt x="7406" y="8607"/>
                    <a:pt x="7306" y="8607"/>
                  </a:cubicBezTo>
                  <a:lnTo>
                    <a:pt x="735" y="8607"/>
                  </a:lnTo>
                  <a:cubicBezTo>
                    <a:pt x="635" y="8607"/>
                    <a:pt x="568" y="8540"/>
                    <a:pt x="568" y="8440"/>
                  </a:cubicBezTo>
                  <a:lnTo>
                    <a:pt x="568" y="701"/>
                  </a:lnTo>
                  <a:cubicBezTo>
                    <a:pt x="568" y="634"/>
                    <a:pt x="635" y="568"/>
                    <a:pt x="735" y="568"/>
                  </a:cubicBezTo>
                  <a:close/>
                  <a:moveTo>
                    <a:pt x="701" y="1"/>
                  </a:moveTo>
                  <a:cubicBezTo>
                    <a:pt x="334" y="1"/>
                    <a:pt x="1" y="301"/>
                    <a:pt x="1" y="701"/>
                  </a:cubicBezTo>
                  <a:lnTo>
                    <a:pt x="1" y="8440"/>
                  </a:lnTo>
                  <a:cubicBezTo>
                    <a:pt x="1" y="8840"/>
                    <a:pt x="334" y="9174"/>
                    <a:pt x="701" y="9174"/>
                  </a:cubicBezTo>
                  <a:lnTo>
                    <a:pt x="7306" y="9174"/>
                  </a:lnTo>
                  <a:cubicBezTo>
                    <a:pt x="7706" y="9174"/>
                    <a:pt x="8040" y="8840"/>
                    <a:pt x="8040" y="8440"/>
                  </a:cubicBezTo>
                  <a:lnTo>
                    <a:pt x="8040" y="3003"/>
                  </a:lnTo>
                  <a:cubicBezTo>
                    <a:pt x="8040" y="2602"/>
                    <a:pt x="7806" y="2069"/>
                    <a:pt x="7539" y="1769"/>
                  </a:cubicBezTo>
                  <a:lnTo>
                    <a:pt x="6239" y="501"/>
                  </a:lnTo>
                  <a:cubicBezTo>
                    <a:pt x="5972" y="201"/>
                    <a:pt x="5405" y="1"/>
                    <a:pt x="5038"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5706900" y="3677925"/>
              <a:ext cx="263550" cy="197650"/>
            </a:xfrm>
            <a:custGeom>
              <a:avLst/>
              <a:gdLst/>
              <a:ahLst/>
              <a:cxnLst/>
              <a:rect l="l" t="t" r="r" b="b"/>
              <a:pathLst>
                <a:path w="10542" h="7906" extrusionOk="0">
                  <a:moveTo>
                    <a:pt x="3970" y="1301"/>
                  </a:moveTo>
                  <a:lnTo>
                    <a:pt x="7239" y="3936"/>
                  </a:lnTo>
                  <a:lnTo>
                    <a:pt x="3970" y="6572"/>
                  </a:lnTo>
                  <a:lnTo>
                    <a:pt x="3970" y="1301"/>
                  </a:lnTo>
                  <a:close/>
                  <a:moveTo>
                    <a:pt x="1969" y="0"/>
                  </a:moveTo>
                  <a:cubicBezTo>
                    <a:pt x="901" y="0"/>
                    <a:pt x="1" y="901"/>
                    <a:pt x="1" y="1968"/>
                  </a:cubicBezTo>
                  <a:lnTo>
                    <a:pt x="1" y="5938"/>
                  </a:lnTo>
                  <a:cubicBezTo>
                    <a:pt x="1" y="7005"/>
                    <a:pt x="901" y="7906"/>
                    <a:pt x="1969" y="7906"/>
                  </a:cubicBezTo>
                  <a:lnTo>
                    <a:pt x="8573" y="7906"/>
                  </a:lnTo>
                  <a:cubicBezTo>
                    <a:pt x="9641" y="7906"/>
                    <a:pt x="10541" y="7005"/>
                    <a:pt x="10541" y="5938"/>
                  </a:cubicBezTo>
                  <a:lnTo>
                    <a:pt x="10541" y="1968"/>
                  </a:lnTo>
                  <a:cubicBezTo>
                    <a:pt x="10541" y="901"/>
                    <a:pt x="9641" y="0"/>
                    <a:pt x="8573"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5378325" y="5274900"/>
              <a:ext cx="139300" cy="139275"/>
            </a:xfrm>
            <a:custGeom>
              <a:avLst/>
              <a:gdLst/>
              <a:ahLst/>
              <a:cxnLst/>
              <a:rect l="l" t="t" r="r" b="b"/>
              <a:pathLst>
                <a:path w="5572" h="5571" extrusionOk="0">
                  <a:moveTo>
                    <a:pt x="4371" y="0"/>
                  </a:moveTo>
                  <a:lnTo>
                    <a:pt x="4004" y="334"/>
                  </a:lnTo>
                  <a:lnTo>
                    <a:pt x="5238" y="1568"/>
                  </a:lnTo>
                  <a:lnTo>
                    <a:pt x="5571" y="1201"/>
                  </a:lnTo>
                  <a:lnTo>
                    <a:pt x="4371" y="0"/>
                  </a:lnTo>
                  <a:close/>
                  <a:moveTo>
                    <a:pt x="3670" y="701"/>
                  </a:moveTo>
                  <a:lnTo>
                    <a:pt x="1735" y="868"/>
                  </a:lnTo>
                  <a:cubicBezTo>
                    <a:pt x="1735" y="2435"/>
                    <a:pt x="1" y="4704"/>
                    <a:pt x="1" y="4704"/>
                  </a:cubicBezTo>
                  <a:lnTo>
                    <a:pt x="301" y="5004"/>
                  </a:lnTo>
                  <a:lnTo>
                    <a:pt x="1769" y="3503"/>
                  </a:lnTo>
                  <a:cubicBezTo>
                    <a:pt x="1769" y="3436"/>
                    <a:pt x="1735" y="3369"/>
                    <a:pt x="1735" y="3303"/>
                  </a:cubicBezTo>
                  <a:cubicBezTo>
                    <a:pt x="1735" y="3036"/>
                    <a:pt x="1969" y="2802"/>
                    <a:pt x="2269" y="2802"/>
                  </a:cubicBezTo>
                  <a:cubicBezTo>
                    <a:pt x="2569" y="2802"/>
                    <a:pt x="2803" y="3036"/>
                    <a:pt x="2803" y="3303"/>
                  </a:cubicBezTo>
                  <a:cubicBezTo>
                    <a:pt x="2803" y="3603"/>
                    <a:pt x="2569" y="3836"/>
                    <a:pt x="2269" y="3836"/>
                  </a:cubicBezTo>
                  <a:cubicBezTo>
                    <a:pt x="2202" y="3836"/>
                    <a:pt x="2136" y="3836"/>
                    <a:pt x="2069" y="3803"/>
                  </a:cubicBezTo>
                  <a:lnTo>
                    <a:pt x="601" y="5271"/>
                  </a:lnTo>
                  <a:lnTo>
                    <a:pt x="868" y="5571"/>
                  </a:lnTo>
                  <a:cubicBezTo>
                    <a:pt x="868" y="5571"/>
                    <a:pt x="3136" y="3836"/>
                    <a:pt x="4704" y="3836"/>
                  </a:cubicBezTo>
                  <a:lnTo>
                    <a:pt x="4871" y="1902"/>
                  </a:lnTo>
                  <a:lnTo>
                    <a:pt x="3670" y="70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5614325" y="5110600"/>
              <a:ext cx="186000" cy="179325"/>
            </a:xfrm>
            <a:custGeom>
              <a:avLst/>
              <a:gdLst/>
              <a:ahLst/>
              <a:cxnLst/>
              <a:rect l="l" t="t" r="r" b="b"/>
              <a:pathLst>
                <a:path w="7440" h="7173" extrusionOk="0">
                  <a:moveTo>
                    <a:pt x="3737" y="1"/>
                  </a:moveTo>
                  <a:cubicBezTo>
                    <a:pt x="1735" y="1"/>
                    <a:pt x="2136" y="1936"/>
                    <a:pt x="2136" y="2236"/>
                  </a:cubicBezTo>
                  <a:cubicBezTo>
                    <a:pt x="1836" y="2503"/>
                    <a:pt x="2036" y="3270"/>
                    <a:pt x="2336" y="3270"/>
                  </a:cubicBezTo>
                  <a:cubicBezTo>
                    <a:pt x="2469" y="3970"/>
                    <a:pt x="3003" y="4504"/>
                    <a:pt x="3003" y="4504"/>
                  </a:cubicBezTo>
                  <a:cubicBezTo>
                    <a:pt x="3003" y="4504"/>
                    <a:pt x="3003" y="5005"/>
                    <a:pt x="2803" y="5038"/>
                  </a:cubicBezTo>
                  <a:cubicBezTo>
                    <a:pt x="2236" y="5138"/>
                    <a:pt x="1" y="6105"/>
                    <a:pt x="1" y="7173"/>
                  </a:cubicBezTo>
                  <a:lnTo>
                    <a:pt x="7440" y="7173"/>
                  </a:lnTo>
                  <a:cubicBezTo>
                    <a:pt x="7440" y="6105"/>
                    <a:pt x="5238" y="5138"/>
                    <a:pt x="4638" y="5038"/>
                  </a:cubicBezTo>
                  <a:cubicBezTo>
                    <a:pt x="4471" y="5005"/>
                    <a:pt x="4471" y="4504"/>
                    <a:pt x="4471" y="4504"/>
                  </a:cubicBezTo>
                  <a:cubicBezTo>
                    <a:pt x="4471" y="4504"/>
                    <a:pt x="5004" y="3970"/>
                    <a:pt x="5105" y="3270"/>
                  </a:cubicBezTo>
                  <a:cubicBezTo>
                    <a:pt x="5438" y="3270"/>
                    <a:pt x="5638" y="2503"/>
                    <a:pt x="5305" y="2236"/>
                  </a:cubicBezTo>
                  <a:cubicBezTo>
                    <a:pt x="5338" y="1936"/>
                    <a:pt x="5705" y="1"/>
                    <a:pt x="3737"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5051425" y="5419175"/>
              <a:ext cx="174325" cy="174300"/>
            </a:xfrm>
            <a:custGeom>
              <a:avLst/>
              <a:gdLst/>
              <a:ahLst/>
              <a:cxnLst/>
              <a:rect l="l" t="t" r="r" b="b"/>
              <a:pathLst>
                <a:path w="6973" h="6972" extrusionOk="0">
                  <a:moveTo>
                    <a:pt x="2202" y="767"/>
                  </a:moveTo>
                  <a:lnTo>
                    <a:pt x="2202" y="767"/>
                  </a:lnTo>
                  <a:cubicBezTo>
                    <a:pt x="1969" y="1068"/>
                    <a:pt x="1769" y="1434"/>
                    <a:pt x="1635" y="1868"/>
                  </a:cubicBezTo>
                  <a:lnTo>
                    <a:pt x="935" y="1868"/>
                  </a:lnTo>
                  <a:cubicBezTo>
                    <a:pt x="1068" y="1701"/>
                    <a:pt x="1202" y="1501"/>
                    <a:pt x="1368" y="1368"/>
                  </a:cubicBezTo>
                  <a:cubicBezTo>
                    <a:pt x="1602" y="1101"/>
                    <a:pt x="1869" y="934"/>
                    <a:pt x="2202" y="767"/>
                  </a:cubicBezTo>
                  <a:close/>
                  <a:moveTo>
                    <a:pt x="3270" y="500"/>
                  </a:moveTo>
                  <a:lnTo>
                    <a:pt x="3270" y="1868"/>
                  </a:lnTo>
                  <a:lnTo>
                    <a:pt x="2136" y="1868"/>
                  </a:lnTo>
                  <a:cubicBezTo>
                    <a:pt x="2202" y="1668"/>
                    <a:pt x="2302" y="1468"/>
                    <a:pt x="2403" y="1268"/>
                  </a:cubicBezTo>
                  <a:cubicBezTo>
                    <a:pt x="2569" y="1001"/>
                    <a:pt x="2769" y="801"/>
                    <a:pt x="2936" y="667"/>
                  </a:cubicBezTo>
                  <a:cubicBezTo>
                    <a:pt x="3070" y="601"/>
                    <a:pt x="3170" y="534"/>
                    <a:pt x="3270" y="500"/>
                  </a:cubicBezTo>
                  <a:close/>
                  <a:moveTo>
                    <a:pt x="3737" y="500"/>
                  </a:moveTo>
                  <a:cubicBezTo>
                    <a:pt x="3837" y="534"/>
                    <a:pt x="3937" y="601"/>
                    <a:pt x="4037" y="667"/>
                  </a:cubicBezTo>
                  <a:cubicBezTo>
                    <a:pt x="4237" y="801"/>
                    <a:pt x="4437" y="1001"/>
                    <a:pt x="4571" y="1268"/>
                  </a:cubicBezTo>
                  <a:cubicBezTo>
                    <a:pt x="4671" y="1434"/>
                    <a:pt x="4771" y="1635"/>
                    <a:pt x="4838" y="1868"/>
                  </a:cubicBezTo>
                  <a:lnTo>
                    <a:pt x="3737" y="1868"/>
                  </a:lnTo>
                  <a:lnTo>
                    <a:pt x="3737" y="500"/>
                  </a:lnTo>
                  <a:close/>
                  <a:moveTo>
                    <a:pt x="4804" y="767"/>
                  </a:moveTo>
                  <a:lnTo>
                    <a:pt x="4804" y="767"/>
                  </a:lnTo>
                  <a:cubicBezTo>
                    <a:pt x="5104" y="901"/>
                    <a:pt x="5371" y="1101"/>
                    <a:pt x="5638" y="1368"/>
                  </a:cubicBezTo>
                  <a:cubicBezTo>
                    <a:pt x="5772" y="1501"/>
                    <a:pt x="5938" y="1701"/>
                    <a:pt x="6038" y="1868"/>
                  </a:cubicBezTo>
                  <a:lnTo>
                    <a:pt x="5338" y="1868"/>
                  </a:lnTo>
                  <a:cubicBezTo>
                    <a:pt x="5205" y="1434"/>
                    <a:pt x="5038" y="1068"/>
                    <a:pt x="4804" y="767"/>
                  </a:cubicBezTo>
                  <a:close/>
                  <a:moveTo>
                    <a:pt x="1535" y="2335"/>
                  </a:moveTo>
                  <a:cubicBezTo>
                    <a:pt x="1469" y="2635"/>
                    <a:pt x="1435" y="2936"/>
                    <a:pt x="1402" y="3269"/>
                  </a:cubicBezTo>
                  <a:lnTo>
                    <a:pt x="501" y="3269"/>
                  </a:lnTo>
                  <a:cubicBezTo>
                    <a:pt x="501" y="2936"/>
                    <a:pt x="601" y="2635"/>
                    <a:pt x="701" y="2335"/>
                  </a:cubicBezTo>
                  <a:close/>
                  <a:moveTo>
                    <a:pt x="3270" y="2335"/>
                  </a:moveTo>
                  <a:lnTo>
                    <a:pt x="3270" y="3269"/>
                  </a:lnTo>
                  <a:lnTo>
                    <a:pt x="1869" y="3269"/>
                  </a:lnTo>
                  <a:cubicBezTo>
                    <a:pt x="1902" y="2936"/>
                    <a:pt x="1936" y="2635"/>
                    <a:pt x="2002" y="2335"/>
                  </a:cubicBezTo>
                  <a:close/>
                  <a:moveTo>
                    <a:pt x="5004" y="2335"/>
                  </a:moveTo>
                  <a:cubicBezTo>
                    <a:pt x="5071" y="2635"/>
                    <a:pt x="5104" y="2936"/>
                    <a:pt x="5104" y="3269"/>
                  </a:cubicBezTo>
                  <a:lnTo>
                    <a:pt x="3737" y="3269"/>
                  </a:lnTo>
                  <a:lnTo>
                    <a:pt x="3737" y="2335"/>
                  </a:lnTo>
                  <a:close/>
                  <a:moveTo>
                    <a:pt x="6272" y="2335"/>
                  </a:moveTo>
                  <a:cubicBezTo>
                    <a:pt x="6405" y="2635"/>
                    <a:pt x="6472" y="2936"/>
                    <a:pt x="6505" y="3269"/>
                  </a:cubicBezTo>
                  <a:lnTo>
                    <a:pt x="5571" y="3269"/>
                  </a:lnTo>
                  <a:cubicBezTo>
                    <a:pt x="5571" y="2936"/>
                    <a:pt x="5538" y="2635"/>
                    <a:pt x="5471" y="2335"/>
                  </a:cubicBezTo>
                  <a:close/>
                  <a:moveTo>
                    <a:pt x="1402" y="3736"/>
                  </a:moveTo>
                  <a:cubicBezTo>
                    <a:pt x="1435" y="4070"/>
                    <a:pt x="1469" y="4370"/>
                    <a:pt x="1535" y="4670"/>
                  </a:cubicBezTo>
                  <a:lnTo>
                    <a:pt x="701" y="4670"/>
                  </a:lnTo>
                  <a:cubicBezTo>
                    <a:pt x="568" y="4370"/>
                    <a:pt x="501" y="4036"/>
                    <a:pt x="501" y="3736"/>
                  </a:cubicBezTo>
                  <a:close/>
                  <a:moveTo>
                    <a:pt x="3270" y="3736"/>
                  </a:moveTo>
                  <a:lnTo>
                    <a:pt x="3270" y="4670"/>
                  </a:lnTo>
                  <a:lnTo>
                    <a:pt x="2002" y="4670"/>
                  </a:lnTo>
                  <a:cubicBezTo>
                    <a:pt x="1936" y="4370"/>
                    <a:pt x="1902" y="4036"/>
                    <a:pt x="1869" y="3736"/>
                  </a:cubicBezTo>
                  <a:close/>
                  <a:moveTo>
                    <a:pt x="5104" y="3736"/>
                  </a:moveTo>
                  <a:cubicBezTo>
                    <a:pt x="5104" y="4036"/>
                    <a:pt x="5071" y="4370"/>
                    <a:pt x="5004" y="4670"/>
                  </a:cubicBezTo>
                  <a:lnTo>
                    <a:pt x="3737" y="4670"/>
                  </a:lnTo>
                  <a:lnTo>
                    <a:pt x="3737" y="3736"/>
                  </a:lnTo>
                  <a:close/>
                  <a:moveTo>
                    <a:pt x="6505" y="3736"/>
                  </a:moveTo>
                  <a:cubicBezTo>
                    <a:pt x="6472" y="4036"/>
                    <a:pt x="6405" y="4370"/>
                    <a:pt x="6272" y="4670"/>
                  </a:cubicBezTo>
                  <a:lnTo>
                    <a:pt x="5471" y="4670"/>
                  </a:lnTo>
                  <a:cubicBezTo>
                    <a:pt x="5538" y="4370"/>
                    <a:pt x="5571" y="4070"/>
                    <a:pt x="5571" y="3736"/>
                  </a:cubicBezTo>
                  <a:close/>
                  <a:moveTo>
                    <a:pt x="6038" y="5104"/>
                  </a:moveTo>
                  <a:cubicBezTo>
                    <a:pt x="5938" y="5304"/>
                    <a:pt x="5772" y="5471"/>
                    <a:pt x="5638" y="5637"/>
                  </a:cubicBezTo>
                  <a:cubicBezTo>
                    <a:pt x="5371" y="5871"/>
                    <a:pt x="5104" y="6071"/>
                    <a:pt x="4804" y="6205"/>
                  </a:cubicBezTo>
                  <a:cubicBezTo>
                    <a:pt x="5038" y="5904"/>
                    <a:pt x="5205" y="5537"/>
                    <a:pt x="5338" y="5104"/>
                  </a:cubicBezTo>
                  <a:close/>
                  <a:moveTo>
                    <a:pt x="1635" y="5137"/>
                  </a:moveTo>
                  <a:cubicBezTo>
                    <a:pt x="1769" y="5537"/>
                    <a:pt x="1969" y="5938"/>
                    <a:pt x="2202" y="6238"/>
                  </a:cubicBezTo>
                  <a:cubicBezTo>
                    <a:pt x="1869" y="6071"/>
                    <a:pt x="1602" y="5871"/>
                    <a:pt x="1368" y="5637"/>
                  </a:cubicBezTo>
                  <a:cubicBezTo>
                    <a:pt x="1202" y="5471"/>
                    <a:pt x="1068" y="5304"/>
                    <a:pt x="935" y="5137"/>
                  </a:cubicBezTo>
                  <a:close/>
                  <a:moveTo>
                    <a:pt x="3270" y="5137"/>
                  </a:moveTo>
                  <a:lnTo>
                    <a:pt x="3270" y="6471"/>
                  </a:lnTo>
                  <a:cubicBezTo>
                    <a:pt x="3170" y="6438"/>
                    <a:pt x="3036" y="6405"/>
                    <a:pt x="2936" y="6338"/>
                  </a:cubicBezTo>
                  <a:cubicBezTo>
                    <a:pt x="2769" y="6205"/>
                    <a:pt x="2569" y="5971"/>
                    <a:pt x="2403" y="5738"/>
                  </a:cubicBezTo>
                  <a:cubicBezTo>
                    <a:pt x="2302" y="5537"/>
                    <a:pt x="2202" y="5337"/>
                    <a:pt x="2136" y="5137"/>
                  </a:cubicBezTo>
                  <a:close/>
                  <a:moveTo>
                    <a:pt x="4871" y="5104"/>
                  </a:moveTo>
                  <a:cubicBezTo>
                    <a:pt x="4771" y="5337"/>
                    <a:pt x="4671" y="5537"/>
                    <a:pt x="4571" y="5738"/>
                  </a:cubicBezTo>
                  <a:cubicBezTo>
                    <a:pt x="4437" y="5971"/>
                    <a:pt x="4237" y="6205"/>
                    <a:pt x="4037" y="6338"/>
                  </a:cubicBezTo>
                  <a:cubicBezTo>
                    <a:pt x="3937" y="6405"/>
                    <a:pt x="3837" y="6438"/>
                    <a:pt x="3737" y="6471"/>
                  </a:cubicBezTo>
                  <a:lnTo>
                    <a:pt x="3737" y="5104"/>
                  </a:lnTo>
                  <a:close/>
                  <a:moveTo>
                    <a:pt x="3503" y="0"/>
                  </a:moveTo>
                  <a:cubicBezTo>
                    <a:pt x="1569" y="0"/>
                    <a:pt x="1" y="1568"/>
                    <a:pt x="1" y="3503"/>
                  </a:cubicBezTo>
                  <a:cubicBezTo>
                    <a:pt x="1" y="5437"/>
                    <a:pt x="1569" y="6972"/>
                    <a:pt x="3503" y="6972"/>
                  </a:cubicBezTo>
                  <a:cubicBezTo>
                    <a:pt x="5438" y="6972"/>
                    <a:pt x="6972" y="5437"/>
                    <a:pt x="6972" y="3503"/>
                  </a:cubicBezTo>
                  <a:cubicBezTo>
                    <a:pt x="6972" y="1568"/>
                    <a:pt x="5405" y="0"/>
                    <a:pt x="3503"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5568475" y="4329225"/>
              <a:ext cx="145125" cy="155125"/>
            </a:xfrm>
            <a:custGeom>
              <a:avLst/>
              <a:gdLst/>
              <a:ahLst/>
              <a:cxnLst/>
              <a:rect l="l" t="t" r="r" b="b"/>
              <a:pathLst>
                <a:path w="5805" h="6205" extrusionOk="0">
                  <a:moveTo>
                    <a:pt x="1568" y="1935"/>
                  </a:moveTo>
                  <a:lnTo>
                    <a:pt x="1568" y="2335"/>
                  </a:lnTo>
                  <a:lnTo>
                    <a:pt x="4270" y="2335"/>
                  </a:lnTo>
                  <a:lnTo>
                    <a:pt x="4270" y="1935"/>
                  </a:lnTo>
                  <a:close/>
                  <a:moveTo>
                    <a:pt x="1568" y="2736"/>
                  </a:moveTo>
                  <a:lnTo>
                    <a:pt x="1568" y="3102"/>
                  </a:lnTo>
                  <a:lnTo>
                    <a:pt x="4270" y="3102"/>
                  </a:lnTo>
                  <a:lnTo>
                    <a:pt x="4270" y="2736"/>
                  </a:lnTo>
                  <a:close/>
                  <a:moveTo>
                    <a:pt x="1568" y="3503"/>
                  </a:moveTo>
                  <a:lnTo>
                    <a:pt x="1568" y="3870"/>
                  </a:lnTo>
                  <a:lnTo>
                    <a:pt x="4270" y="3870"/>
                  </a:lnTo>
                  <a:lnTo>
                    <a:pt x="4270" y="3503"/>
                  </a:lnTo>
                  <a:close/>
                  <a:moveTo>
                    <a:pt x="1568" y="4270"/>
                  </a:moveTo>
                  <a:lnTo>
                    <a:pt x="1568" y="4670"/>
                  </a:lnTo>
                  <a:lnTo>
                    <a:pt x="4270" y="4670"/>
                  </a:lnTo>
                  <a:lnTo>
                    <a:pt x="4270" y="4270"/>
                  </a:lnTo>
                  <a:close/>
                  <a:moveTo>
                    <a:pt x="5037" y="801"/>
                  </a:moveTo>
                  <a:lnTo>
                    <a:pt x="5037" y="5437"/>
                  </a:lnTo>
                  <a:lnTo>
                    <a:pt x="767" y="5437"/>
                  </a:lnTo>
                  <a:lnTo>
                    <a:pt x="767" y="801"/>
                  </a:lnTo>
                  <a:close/>
                  <a:moveTo>
                    <a:pt x="601" y="0"/>
                  </a:moveTo>
                  <a:cubicBezTo>
                    <a:pt x="267" y="0"/>
                    <a:pt x="0" y="267"/>
                    <a:pt x="0" y="601"/>
                  </a:cubicBezTo>
                  <a:lnTo>
                    <a:pt x="0" y="5638"/>
                  </a:lnTo>
                  <a:cubicBezTo>
                    <a:pt x="0" y="5938"/>
                    <a:pt x="267" y="6205"/>
                    <a:pt x="601" y="6205"/>
                  </a:cubicBezTo>
                  <a:lnTo>
                    <a:pt x="5237" y="6205"/>
                  </a:lnTo>
                  <a:cubicBezTo>
                    <a:pt x="5538" y="6205"/>
                    <a:pt x="5804" y="5938"/>
                    <a:pt x="5804" y="5638"/>
                  </a:cubicBezTo>
                  <a:lnTo>
                    <a:pt x="5804" y="601"/>
                  </a:lnTo>
                  <a:cubicBezTo>
                    <a:pt x="5804" y="267"/>
                    <a:pt x="5538" y="0"/>
                    <a:pt x="5237"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5686875" y="3407725"/>
              <a:ext cx="160150" cy="175150"/>
            </a:xfrm>
            <a:custGeom>
              <a:avLst/>
              <a:gdLst/>
              <a:ahLst/>
              <a:cxnLst/>
              <a:rect l="l" t="t" r="r" b="b"/>
              <a:pathLst>
                <a:path w="6406" h="7006" extrusionOk="0">
                  <a:moveTo>
                    <a:pt x="4571" y="1"/>
                  </a:moveTo>
                  <a:cubicBezTo>
                    <a:pt x="3403" y="1935"/>
                    <a:pt x="2503" y="968"/>
                    <a:pt x="1168" y="2369"/>
                  </a:cubicBezTo>
                  <a:cubicBezTo>
                    <a:pt x="1" y="3570"/>
                    <a:pt x="401" y="5037"/>
                    <a:pt x="1402" y="5538"/>
                  </a:cubicBezTo>
                  <a:cubicBezTo>
                    <a:pt x="2369" y="5037"/>
                    <a:pt x="3370" y="3903"/>
                    <a:pt x="4104" y="2302"/>
                  </a:cubicBezTo>
                  <a:lnTo>
                    <a:pt x="4104" y="2302"/>
                  </a:lnTo>
                  <a:cubicBezTo>
                    <a:pt x="4104" y="2303"/>
                    <a:pt x="4771" y="4337"/>
                    <a:pt x="2736" y="6305"/>
                  </a:cubicBezTo>
                  <a:cubicBezTo>
                    <a:pt x="3057" y="6679"/>
                    <a:pt x="3445" y="6851"/>
                    <a:pt x="3842" y="6851"/>
                  </a:cubicBezTo>
                  <a:cubicBezTo>
                    <a:pt x="4685" y="6851"/>
                    <a:pt x="5565" y="6074"/>
                    <a:pt x="5905" y="4804"/>
                  </a:cubicBezTo>
                  <a:cubicBezTo>
                    <a:pt x="6406" y="2803"/>
                    <a:pt x="5071" y="734"/>
                    <a:pt x="4571" y="1"/>
                  </a:cubicBezTo>
                  <a:close/>
                  <a:moveTo>
                    <a:pt x="3937" y="3470"/>
                  </a:moveTo>
                  <a:cubicBezTo>
                    <a:pt x="2536" y="5971"/>
                    <a:pt x="501" y="6572"/>
                    <a:pt x="335" y="6605"/>
                  </a:cubicBezTo>
                  <a:cubicBezTo>
                    <a:pt x="335" y="6639"/>
                    <a:pt x="368" y="7006"/>
                    <a:pt x="835" y="7006"/>
                  </a:cubicBezTo>
                  <a:cubicBezTo>
                    <a:pt x="1202" y="7006"/>
                    <a:pt x="3003" y="6038"/>
                    <a:pt x="3937" y="347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5478400" y="4617750"/>
              <a:ext cx="162650" cy="162650"/>
            </a:xfrm>
            <a:custGeom>
              <a:avLst/>
              <a:gdLst/>
              <a:ahLst/>
              <a:cxnLst/>
              <a:rect l="l" t="t" r="r" b="b"/>
              <a:pathLst>
                <a:path w="6506" h="6506" extrusionOk="0">
                  <a:moveTo>
                    <a:pt x="3270" y="1"/>
                  </a:moveTo>
                  <a:cubicBezTo>
                    <a:pt x="2869" y="1"/>
                    <a:pt x="2502" y="68"/>
                    <a:pt x="2169" y="168"/>
                  </a:cubicBezTo>
                  <a:lnTo>
                    <a:pt x="4471" y="2503"/>
                  </a:lnTo>
                  <a:lnTo>
                    <a:pt x="4471" y="234"/>
                  </a:lnTo>
                  <a:cubicBezTo>
                    <a:pt x="4104" y="68"/>
                    <a:pt x="3703" y="1"/>
                    <a:pt x="3270" y="1"/>
                  </a:cubicBezTo>
                  <a:close/>
                  <a:moveTo>
                    <a:pt x="1702" y="401"/>
                  </a:moveTo>
                  <a:cubicBezTo>
                    <a:pt x="701" y="935"/>
                    <a:pt x="1" y="2002"/>
                    <a:pt x="1" y="3236"/>
                  </a:cubicBezTo>
                  <a:cubicBezTo>
                    <a:pt x="1" y="3503"/>
                    <a:pt x="34" y="3770"/>
                    <a:pt x="101" y="4037"/>
                  </a:cubicBezTo>
                  <a:lnTo>
                    <a:pt x="2736" y="1402"/>
                  </a:lnTo>
                  <a:lnTo>
                    <a:pt x="1702" y="401"/>
                  </a:lnTo>
                  <a:close/>
                  <a:moveTo>
                    <a:pt x="4904" y="434"/>
                  </a:moveTo>
                  <a:lnTo>
                    <a:pt x="4904" y="4471"/>
                  </a:lnTo>
                  <a:lnTo>
                    <a:pt x="6272" y="4471"/>
                  </a:lnTo>
                  <a:cubicBezTo>
                    <a:pt x="6439" y="4070"/>
                    <a:pt x="6505" y="3670"/>
                    <a:pt x="6505" y="3236"/>
                  </a:cubicBezTo>
                  <a:cubicBezTo>
                    <a:pt x="6505" y="2036"/>
                    <a:pt x="5872" y="1002"/>
                    <a:pt x="4904" y="434"/>
                  </a:cubicBezTo>
                  <a:close/>
                  <a:moveTo>
                    <a:pt x="1635" y="3170"/>
                  </a:moveTo>
                  <a:lnTo>
                    <a:pt x="301" y="4537"/>
                  </a:lnTo>
                  <a:cubicBezTo>
                    <a:pt x="568" y="5171"/>
                    <a:pt x="1035" y="5705"/>
                    <a:pt x="1635" y="6072"/>
                  </a:cubicBezTo>
                  <a:lnTo>
                    <a:pt x="1635" y="3170"/>
                  </a:lnTo>
                  <a:close/>
                  <a:moveTo>
                    <a:pt x="2035" y="4871"/>
                  </a:moveTo>
                  <a:lnTo>
                    <a:pt x="2035" y="6272"/>
                  </a:lnTo>
                  <a:cubicBezTo>
                    <a:pt x="2436" y="6405"/>
                    <a:pt x="2836" y="6505"/>
                    <a:pt x="3270" y="6505"/>
                  </a:cubicBezTo>
                  <a:cubicBezTo>
                    <a:pt x="4471" y="6505"/>
                    <a:pt x="5505" y="5838"/>
                    <a:pt x="6072" y="487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5197375" y="5055575"/>
              <a:ext cx="151800" cy="132625"/>
            </a:xfrm>
            <a:custGeom>
              <a:avLst/>
              <a:gdLst/>
              <a:ahLst/>
              <a:cxnLst/>
              <a:rect l="l" t="t" r="r" b="b"/>
              <a:pathLst>
                <a:path w="6072" h="5305" extrusionOk="0">
                  <a:moveTo>
                    <a:pt x="1535" y="0"/>
                  </a:moveTo>
                  <a:lnTo>
                    <a:pt x="1535" y="768"/>
                  </a:lnTo>
                  <a:lnTo>
                    <a:pt x="4537" y="768"/>
                  </a:lnTo>
                  <a:lnTo>
                    <a:pt x="4537" y="0"/>
                  </a:lnTo>
                  <a:close/>
                  <a:moveTo>
                    <a:pt x="5504" y="1435"/>
                  </a:moveTo>
                  <a:cubicBezTo>
                    <a:pt x="5638" y="1435"/>
                    <a:pt x="5771" y="1568"/>
                    <a:pt x="5771" y="1735"/>
                  </a:cubicBezTo>
                  <a:cubicBezTo>
                    <a:pt x="5771" y="1868"/>
                    <a:pt x="5671" y="2002"/>
                    <a:pt x="5504" y="2002"/>
                  </a:cubicBezTo>
                  <a:cubicBezTo>
                    <a:pt x="5337" y="2002"/>
                    <a:pt x="5237" y="1868"/>
                    <a:pt x="5237" y="1735"/>
                  </a:cubicBezTo>
                  <a:cubicBezTo>
                    <a:pt x="5237" y="1568"/>
                    <a:pt x="5337" y="1435"/>
                    <a:pt x="5504" y="1435"/>
                  </a:cubicBezTo>
                  <a:close/>
                  <a:moveTo>
                    <a:pt x="4170" y="3036"/>
                  </a:moveTo>
                  <a:lnTo>
                    <a:pt x="4170" y="4937"/>
                  </a:lnTo>
                  <a:lnTo>
                    <a:pt x="1902" y="4937"/>
                  </a:lnTo>
                  <a:lnTo>
                    <a:pt x="1902" y="3036"/>
                  </a:lnTo>
                  <a:close/>
                  <a:moveTo>
                    <a:pt x="401" y="1168"/>
                  </a:moveTo>
                  <a:cubicBezTo>
                    <a:pt x="167" y="1168"/>
                    <a:pt x="0" y="1335"/>
                    <a:pt x="0" y="1535"/>
                  </a:cubicBezTo>
                  <a:lnTo>
                    <a:pt x="0" y="3436"/>
                  </a:lnTo>
                  <a:cubicBezTo>
                    <a:pt x="0" y="3636"/>
                    <a:pt x="167" y="3803"/>
                    <a:pt x="401" y="3803"/>
                  </a:cubicBezTo>
                  <a:lnTo>
                    <a:pt x="1535" y="3803"/>
                  </a:lnTo>
                  <a:lnTo>
                    <a:pt x="1535" y="5304"/>
                  </a:lnTo>
                  <a:lnTo>
                    <a:pt x="4537" y="5304"/>
                  </a:lnTo>
                  <a:lnTo>
                    <a:pt x="4537" y="3803"/>
                  </a:lnTo>
                  <a:lnTo>
                    <a:pt x="5671" y="3803"/>
                  </a:lnTo>
                  <a:cubicBezTo>
                    <a:pt x="5905" y="3803"/>
                    <a:pt x="6071" y="3636"/>
                    <a:pt x="6071" y="3436"/>
                  </a:cubicBezTo>
                  <a:lnTo>
                    <a:pt x="6071" y="1535"/>
                  </a:lnTo>
                  <a:cubicBezTo>
                    <a:pt x="6071" y="1335"/>
                    <a:pt x="5905" y="1168"/>
                    <a:pt x="5704" y="116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5430025" y="4932975"/>
              <a:ext cx="151800" cy="150975"/>
            </a:xfrm>
            <a:custGeom>
              <a:avLst/>
              <a:gdLst/>
              <a:ahLst/>
              <a:cxnLst/>
              <a:rect l="l" t="t" r="r" b="b"/>
              <a:pathLst>
                <a:path w="6072" h="6039" extrusionOk="0">
                  <a:moveTo>
                    <a:pt x="2670" y="1"/>
                  </a:moveTo>
                  <a:cubicBezTo>
                    <a:pt x="1602" y="134"/>
                    <a:pt x="735" y="801"/>
                    <a:pt x="301" y="1702"/>
                  </a:cubicBezTo>
                  <a:lnTo>
                    <a:pt x="1369" y="2069"/>
                  </a:lnTo>
                  <a:cubicBezTo>
                    <a:pt x="1635" y="1602"/>
                    <a:pt x="2102" y="1268"/>
                    <a:pt x="2670" y="1135"/>
                  </a:cubicBezTo>
                  <a:lnTo>
                    <a:pt x="2670" y="1"/>
                  </a:lnTo>
                  <a:close/>
                  <a:moveTo>
                    <a:pt x="3403" y="1"/>
                  </a:moveTo>
                  <a:lnTo>
                    <a:pt x="3403" y="1135"/>
                  </a:lnTo>
                  <a:cubicBezTo>
                    <a:pt x="3970" y="1268"/>
                    <a:pt x="4404" y="1602"/>
                    <a:pt x="4671" y="2069"/>
                  </a:cubicBezTo>
                  <a:lnTo>
                    <a:pt x="5772" y="1702"/>
                  </a:lnTo>
                  <a:cubicBezTo>
                    <a:pt x="5338" y="801"/>
                    <a:pt x="4471" y="134"/>
                    <a:pt x="3403" y="1"/>
                  </a:cubicBezTo>
                  <a:close/>
                  <a:moveTo>
                    <a:pt x="6005" y="2436"/>
                  </a:moveTo>
                  <a:lnTo>
                    <a:pt x="4938" y="2803"/>
                  </a:lnTo>
                  <a:cubicBezTo>
                    <a:pt x="4938" y="2870"/>
                    <a:pt x="4938" y="2936"/>
                    <a:pt x="4938" y="3003"/>
                  </a:cubicBezTo>
                  <a:cubicBezTo>
                    <a:pt x="4938" y="3503"/>
                    <a:pt x="4738" y="3937"/>
                    <a:pt x="4437" y="4271"/>
                  </a:cubicBezTo>
                  <a:lnTo>
                    <a:pt x="5105" y="5205"/>
                  </a:lnTo>
                  <a:cubicBezTo>
                    <a:pt x="5705" y="4671"/>
                    <a:pt x="6072" y="3870"/>
                    <a:pt x="6072" y="3003"/>
                  </a:cubicBezTo>
                  <a:cubicBezTo>
                    <a:pt x="6072" y="2803"/>
                    <a:pt x="6072" y="2636"/>
                    <a:pt x="6005" y="2436"/>
                  </a:cubicBezTo>
                  <a:close/>
                  <a:moveTo>
                    <a:pt x="68" y="2436"/>
                  </a:moveTo>
                  <a:cubicBezTo>
                    <a:pt x="34" y="2636"/>
                    <a:pt x="1" y="2803"/>
                    <a:pt x="1" y="3003"/>
                  </a:cubicBezTo>
                  <a:cubicBezTo>
                    <a:pt x="1" y="3870"/>
                    <a:pt x="368" y="4671"/>
                    <a:pt x="968" y="5238"/>
                  </a:cubicBezTo>
                  <a:lnTo>
                    <a:pt x="1635" y="4304"/>
                  </a:lnTo>
                  <a:cubicBezTo>
                    <a:pt x="1335" y="3937"/>
                    <a:pt x="1135" y="3503"/>
                    <a:pt x="1135" y="3003"/>
                  </a:cubicBezTo>
                  <a:cubicBezTo>
                    <a:pt x="1135" y="2936"/>
                    <a:pt x="1135" y="2870"/>
                    <a:pt x="1135" y="2803"/>
                  </a:cubicBezTo>
                  <a:lnTo>
                    <a:pt x="68" y="2436"/>
                  </a:lnTo>
                  <a:close/>
                  <a:moveTo>
                    <a:pt x="2236" y="4738"/>
                  </a:moveTo>
                  <a:lnTo>
                    <a:pt x="1569" y="5672"/>
                  </a:lnTo>
                  <a:cubicBezTo>
                    <a:pt x="2002" y="5905"/>
                    <a:pt x="2503" y="6038"/>
                    <a:pt x="3036" y="6038"/>
                  </a:cubicBezTo>
                  <a:cubicBezTo>
                    <a:pt x="3570" y="6038"/>
                    <a:pt x="4071" y="5905"/>
                    <a:pt x="4504" y="5672"/>
                  </a:cubicBezTo>
                  <a:lnTo>
                    <a:pt x="3837" y="4738"/>
                  </a:lnTo>
                  <a:cubicBezTo>
                    <a:pt x="3570" y="4838"/>
                    <a:pt x="3303" y="4904"/>
                    <a:pt x="3036" y="4904"/>
                  </a:cubicBezTo>
                  <a:cubicBezTo>
                    <a:pt x="2736" y="4904"/>
                    <a:pt x="2503" y="4838"/>
                    <a:pt x="2236" y="4738"/>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5739425" y="3108350"/>
              <a:ext cx="145125" cy="145125"/>
            </a:xfrm>
            <a:custGeom>
              <a:avLst/>
              <a:gdLst/>
              <a:ahLst/>
              <a:cxnLst/>
              <a:rect l="l" t="t" r="r" b="b"/>
              <a:pathLst>
                <a:path w="5805" h="5805" extrusionOk="0">
                  <a:moveTo>
                    <a:pt x="1802" y="2002"/>
                  </a:moveTo>
                  <a:lnTo>
                    <a:pt x="1802" y="3803"/>
                  </a:lnTo>
                  <a:lnTo>
                    <a:pt x="3069" y="2902"/>
                  </a:lnTo>
                  <a:lnTo>
                    <a:pt x="1802" y="2002"/>
                  </a:lnTo>
                  <a:close/>
                  <a:moveTo>
                    <a:pt x="3269" y="2002"/>
                  </a:moveTo>
                  <a:lnTo>
                    <a:pt x="3269" y="3803"/>
                  </a:lnTo>
                  <a:lnTo>
                    <a:pt x="4537" y="2902"/>
                  </a:lnTo>
                  <a:lnTo>
                    <a:pt x="3269" y="2002"/>
                  </a:lnTo>
                  <a:close/>
                  <a:moveTo>
                    <a:pt x="2903" y="567"/>
                  </a:moveTo>
                  <a:cubicBezTo>
                    <a:pt x="4203" y="567"/>
                    <a:pt x="5238" y="1601"/>
                    <a:pt x="5238" y="2902"/>
                  </a:cubicBezTo>
                  <a:cubicBezTo>
                    <a:pt x="5238" y="4203"/>
                    <a:pt x="4203" y="5237"/>
                    <a:pt x="2903" y="5237"/>
                  </a:cubicBezTo>
                  <a:cubicBezTo>
                    <a:pt x="1602" y="5237"/>
                    <a:pt x="568" y="4203"/>
                    <a:pt x="568" y="2902"/>
                  </a:cubicBezTo>
                  <a:cubicBezTo>
                    <a:pt x="568" y="1601"/>
                    <a:pt x="1602" y="567"/>
                    <a:pt x="2903" y="567"/>
                  </a:cubicBezTo>
                  <a:close/>
                  <a:moveTo>
                    <a:pt x="2903" y="0"/>
                  </a:moveTo>
                  <a:cubicBezTo>
                    <a:pt x="1301" y="0"/>
                    <a:pt x="0" y="1301"/>
                    <a:pt x="0" y="2902"/>
                  </a:cubicBezTo>
                  <a:cubicBezTo>
                    <a:pt x="0" y="4503"/>
                    <a:pt x="1301" y="5804"/>
                    <a:pt x="2903" y="5804"/>
                  </a:cubicBezTo>
                  <a:cubicBezTo>
                    <a:pt x="4504" y="5804"/>
                    <a:pt x="5805" y="4503"/>
                    <a:pt x="5805" y="2902"/>
                  </a:cubicBezTo>
                  <a:cubicBezTo>
                    <a:pt x="5805" y="1301"/>
                    <a:pt x="4504" y="0"/>
                    <a:pt x="2903"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5253250" y="4433450"/>
              <a:ext cx="159300" cy="167650"/>
            </a:xfrm>
            <a:custGeom>
              <a:avLst/>
              <a:gdLst/>
              <a:ahLst/>
              <a:cxnLst/>
              <a:rect l="l" t="t" r="r" b="b"/>
              <a:pathLst>
                <a:path w="6372" h="6706" extrusionOk="0">
                  <a:moveTo>
                    <a:pt x="0" y="1"/>
                  </a:moveTo>
                  <a:lnTo>
                    <a:pt x="0" y="6706"/>
                  </a:lnTo>
                  <a:lnTo>
                    <a:pt x="3036" y="3670"/>
                  </a:lnTo>
                  <a:lnTo>
                    <a:pt x="3036" y="6706"/>
                  </a:lnTo>
                  <a:lnTo>
                    <a:pt x="6371" y="3337"/>
                  </a:lnTo>
                  <a:lnTo>
                    <a:pt x="3036" y="1"/>
                  </a:lnTo>
                  <a:lnTo>
                    <a:pt x="3036" y="3036"/>
                  </a:lnTo>
                  <a:lnTo>
                    <a:pt x="0"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407525" y="3848875"/>
              <a:ext cx="168475" cy="169300"/>
            </a:xfrm>
            <a:custGeom>
              <a:avLst/>
              <a:gdLst/>
              <a:ahLst/>
              <a:cxnLst/>
              <a:rect l="l" t="t" r="r" b="b"/>
              <a:pathLst>
                <a:path w="6739" h="6772" extrusionOk="0">
                  <a:moveTo>
                    <a:pt x="1268" y="868"/>
                  </a:moveTo>
                  <a:lnTo>
                    <a:pt x="1268" y="1702"/>
                  </a:lnTo>
                  <a:lnTo>
                    <a:pt x="401" y="1702"/>
                  </a:lnTo>
                  <a:lnTo>
                    <a:pt x="401" y="868"/>
                  </a:lnTo>
                  <a:close/>
                  <a:moveTo>
                    <a:pt x="2936" y="868"/>
                  </a:moveTo>
                  <a:lnTo>
                    <a:pt x="2936" y="1702"/>
                  </a:lnTo>
                  <a:lnTo>
                    <a:pt x="2102" y="1702"/>
                  </a:lnTo>
                  <a:lnTo>
                    <a:pt x="2102" y="868"/>
                  </a:lnTo>
                  <a:close/>
                  <a:moveTo>
                    <a:pt x="3803" y="2135"/>
                  </a:moveTo>
                  <a:lnTo>
                    <a:pt x="3803" y="2536"/>
                  </a:lnTo>
                  <a:lnTo>
                    <a:pt x="6738" y="2536"/>
                  </a:lnTo>
                  <a:lnTo>
                    <a:pt x="6738" y="2135"/>
                  </a:lnTo>
                  <a:close/>
                  <a:moveTo>
                    <a:pt x="1268" y="2536"/>
                  </a:moveTo>
                  <a:lnTo>
                    <a:pt x="1268" y="3403"/>
                  </a:lnTo>
                  <a:lnTo>
                    <a:pt x="401" y="3403"/>
                  </a:lnTo>
                  <a:lnTo>
                    <a:pt x="401" y="2536"/>
                  </a:lnTo>
                  <a:close/>
                  <a:moveTo>
                    <a:pt x="2936" y="2536"/>
                  </a:moveTo>
                  <a:lnTo>
                    <a:pt x="2936" y="3403"/>
                  </a:lnTo>
                  <a:lnTo>
                    <a:pt x="2102" y="3403"/>
                  </a:lnTo>
                  <a:lnTo>
                    <a:pt x="2102" y="2536"/>
                  </a:lnTo>
                  <a:close/>
                  <a:moveTo>
                    <a:pt x="1268" y="4237"/>
                  </a:moveTo>
                  <a:lnTo>
                    <a:pt x="1268" y="5071"/>
                  </a:lnTo>
                  <a:lnTo>
                    <a:pt x="401" y="5071"/>
                  </a:lnTo>
                  <a:lnTo>
                    <a:pt x="401" y="4237"/>
                  </a:lnTo>
                  <a:close/>
                  <a:moveTo>
                    <a:pt x="2936" y="4237"/>
                  </a:moveTo>
                  <a:lnTo>
                    <a:pt x="2936" y="5071"/>
                  </a:lnTo>
                  <a:lnTo>
                    <a:pt x="2102" y="5071"/>
                  </a:lnTo>
                  <a:lnTo>
                    <a:pt x="2102" y="4237"/>
                  </a:lnTo>
                  <a:close/>
                  <a:moveTo>
                    <a:pt x="0" y="0"/>
                  </a:moveTo>
                  <a:lnTo>
                    <a:pt x="0" y="6772"/>
                  </a:lnTo>
                  <a:lnTo>
                    <a:pt x="3369" y="6772"/>
                  </a:lnTo>
                  <a:lnTo>
                    <a:pt x="3369" y="0"/>
                  </a:lnTo>
                  <a:close/>
                  <a:moveTo>
                    <a:pt x="3803" y="2969"/>
                  </a:moveTo>
                  <a:lnTo>
                    <a:pt x="3803" y="6772"/>
                  </a:lnTo>
                  <a:lnTo>
                    <a:pt x="4637" y="6772"/>
                  </a:lnTo>
                  <a:lnTo>
                    <a:pt x="4637" y="5071"/>
                  </a:lnTo>
                  <a:lnTo>
                    <a:pt x="5905" y="5071"/>
                  </a:lnTo>
                  <a:lnTo>
                    <a:pt x="5905" y="6772"/>
                  </a:lnTo>
                  <a:lnTo>
                    <a:pt x="6738" y="6772"/>
                  </a:lnTo>
                  <a:lnTo>
                    <a:pt x="6738" y="296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5480075" y="4134900"/>
              <a:ext cx="98425" cy="101775"/>
            </a:xfrm>
            <a:custGeom>
              <a:avLst/>
              <a:gdLst/>
              <a:ahLst/>
              <a:cxnLst/>
              <a:rect l="l" t="t" r="r" b="b"/>
              <a:pathLst>
                <a:path w="3937" h="4071" extrusionOk="0">
                  <a:moveTo>
                    <a:pt x="1968" y="1202"/>
                  </a:moveTo>
                  <a:cubicBezTo>
                    <a:pt x="2435" y="1202"/>
                    <a:pt x="2802" y="1569"/>
                    <a:pt x="2802" y="2036"/>
                  </a:cubicBezTo>
                  <a:cubicBezTo>
                    <a:pt x="2802" y="2503"/>
                    <a:pt x="2435" y="2870"/>
                    <a:pt x="1968" y="2870"/>
                  </a:cubicBezTo>
                  <a:cubicBezTo>
                    <a:pt x="1501" y="2870"/>
                    <a:pt x="1135" y="2503"/>
                    <a:pt x="1135" y="2036"/>
                  </a:cubicBezTo>
                  <a:cubicBezTo>
                    <a:pt x="1135" y="1569"/>
                    <a:pt x="1501" y="1202"/>
                    <a:pt x="1968" y="1202"/>
                  </a:cubicBezTo>
                  <a:close/>
                  <a:moveTo>
                    <a:pt x="1568" y="1"/>
                  </a:moveTo>
                  <a:cubicBezTo>
                    <a:pt x="1568" y="134"/>
                    <a:pt x="1535" y="268"/>
                    <a:pt x="1468" y="368"/>
                  </a:cubicBezTo>
                  <a:cubicBezTo>
                    <a:pt x="1331" y="619"/>
                    <a:pt x="1053" y="761"/>
                    <a:pt x="773" y="761"/>
                  </a:cubicBezTo>
                  <a:cubicBezTo>
                    <a:pt x="645" y="761"/>
                    <a:pt x="516" y="731"/>
                    <a:pt x="401" y="668"/>
                  </a:cubicBezTo>
                  <a:lnTo>
                    <a:pt x="0" y="1369"/>
                  </a:lnTo>
                  <a:cubicBezTo>
                    <a:pt x="134" y="1435"/>
                    <a:pt x="234" y="1535"/>
                    <a:pt x="301" y="1635"/>
                  </a:cubicBezTo>
                  <a:cubicBezTo>
                    <a:pt x="501" y="2002"/>
                    <a:pt x="367" y="2503"/>
                    <a:pt x="0" y="2703"/>
                  </a:cubicBezTo>
                  <a:lnTo>
                    <a:pt x="401" y="3403"/>
                  </a:lnTo>
                  <a:cubicBezTo>
                    <a:pt x="534" y="3337"/>
                    <a:pt x="668" y="3303"/>
                    <a:pt x="801" y="3303"/>
                  </a:cubicBezTo>
                  <a:cubicBezTo>
                    <a:pt x="1235" y="3303"/>
                    <a:pt x="1568" y="3637"/>
                    <a:pt x="1568" y="4071"/>
                  </a:cubicBezTo>
                  <a:lnTo>
                    <a:pt x="2369" y="4071"/>
                  </a:lnTo>
                  <a:cubicBezTo>
                    <a:pt x="2369" y="3937"/>
                    <a:pt x="2402" y="3804"/>
                    <a:pt x="2469" y="3704"/>
                  </a:cubicBezTo>
                  <a:cubicBezTo>
                    <a:pt x="2625" y="3437"/>
                    <a:pt x="2884" y="3303"/>
                    <a:pt x="3148" y="3303"/>
                  </a:cubicBezTo>
                  <a:cubicBezTo>
                    <a:pt x="3281" y="3303"/>
                    <a:pt x="3414" y="3337"/>
                    <a:pt x="3536" y="3403"/>
                  </a:cubicBezTo>
                  <a:lnTo>
                    <a:pt x="3937" y="2703"/>
                  </a:lnTo>
                  <a:cubicBezTo>
                    <a:pt x="3836" y="2636"/>
                    <a:pt x="3736" y="2536"/>
                    <a:pt x="3670" y="2436"/>
                  </a:cubicBezTo>
                  <a:cubicBezTo>
                    <a:pt x="3436" y="2069"/>
                    <a:pt x="3570" y="1569"/>
                    <a:pt x="3937" y="1369"/>
                  </a:cubicBezTo>
                  <a:lnTo>
                    <a:pt x="3536" y="668"/>
                  </a:lnTo>
                  <a:cubicBezTo>
                    <a:pt x="3436" y="735"/>
                    <a:pt x="3303" y="768"/>
                    <a:pt x="3136" y="768"/>
                  </a:cubicBezTo>
                  <a:cubicBezTo>
                    <a:pt x="2736" y="768"/>
                    <a:pt x="2369" y="401"/>
                    <a:pt x="23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5153175" y="4124075"/>
              <a:ext cx="155975" cy="175975"/>
            </a:xfrm>
            <a:custGeom>
              <a:avLst/>
              <a:gdLst/>
              <a:ahLst/>
              <a:cxnLst/>
              <a:rect l="l" t="t" r="r" b="b"/>
              <a:pathLst>
                <a:path w="6239" h="7039" extrusionOk="0">
                  <a:moveTo>
                    <a:pt x="1501" y="667"/>
                  </a:moveTo>
                  <a:cubicBezTo>
                    <a:pt x="1635" y="667"/>
                    <a:pt x="1802" y="734"/>
                    <a:pt x="1935" y="868"/>
                  </a:cubicBezTo>
                  <a:cubicBezTo>
                    <a:pt x="2169" y="1101"/>
                    <a:pt x="2369" y="1468"/>
                    <a:pt x="2502" y="1968"/>
                  </a:cubicBezTo>
                  <a:cubicBezTo>
                    <a:pt x="2502" y="1968"/>
                    <a:pt x="2502" y="1968"/>
                    <a:pt x="2502" y="2002"/>
                  </a:cubicBezTo>
                  <a:cubicBezTo>
                    <a:pt x="2502" y="2002"/>
                    <a:pt x="2469" y="1968"/>
                    <a:pt x="2469" y="1968"/>
                  </a:cubicBezTo>
                  <a:cubicBezTo>
                    <a:pt x="2002" y="1835"/>
                    <a:pt x="1602" y="1668"/>
                    <a:pt x="1368" y="1435"/>
                  </a:cubicBezTo>
                  <a:cubicBezTo>
                    <a:pt x="1268" y="1301"/>
                    <a:pt x="1201" y="1168"/>
                    <a:pt x="1201" y="1034"/>
                  </a:cubicBezTo>
                  <a:cubicBezTo>
                    <a:pt x="1168" y="968"/>
                    <a:pt x="1201" y="834"/>
                    <a:pt x="1268" y="768"/>
                  </a:cubicBezTo>
                  <a:cubicBezTo>
                    <a:pt x="1335" y="701"/>
                    <a:pt x="1435" y="667"/>
                    <a:pt x="1501" y="667"/>
                  </a:cubicBezTo>
                  <a:close/>
                  <a:moveTo>
                    <a:pt x="4904" y="501"/>
                  </a:moveTo>
                  <a:cubicBezTo>
                    <a:pt x="4971" y="501"/>
                    <a:pt x="5071" y="501"/>
                    <a:pt x="5137" y="601"/>
                  </a:cubicBezTo>
                  <a:cubicBezTo>
                    <a:pt x="5338" y="768"/>
                    <a:pt x="5237" y="1201"/>
                    <a:pt x="4937" y="1501"/>
                  </a:cubicBezTo>
                  <a:cubicBezTo>
                    <a:pt x="4637" y="1802"/>
                    <a:pt x="4203" y="2002"/>
                    <a:pt x="3836" y="2135"/>
                  </a:cubicBezTo>
                  <a:lnTo>
                    <a:pt x="3503" y="2135"/>
                  </a:lnTo>
                  <a:cubicBezTo>
                    <a:pt x="3636" y="1735"/>
                    <a:pt x="3870" y="1201"/>
                    <a:pt x="4237" y="801"/>
                  </a:cubicBezTo>
                  <a:cubicBezTo>
                    <a:pt x="4437" y="601"/>
                    <a:pt x="4670" y="501"/>
                    <a:pt x="4904" y="501"/>
                  </a:cubicBezTo>
                  <a:close/>
                  <a:moveTo>
                    <a:pt x="2669" y="2602"/>
                  </a:moveTo>
                  <a:lnTo>
                    <a:pt x="2669" y="3469"/>
                  </a:lnTo>
                  <a:lnTo>
                    <a:pt x="467" y="3469"/>
                  </a:lnTo>
                  <a:lnTo>
                    <a:pt x="467" y="2602"/>
                  </a:lnTo>
                  <a:close/>
                  <a:moveTo>
                    <a:pt x="5805" y="2602"/>
                  </a:moveTo>
                  <a:lnTo>
                    <a:pt x="5805" y="3469"/>
                  </a:lnTo>
                  <a:lnTo>
                    <a:pt x="3570" y="3469"/>
                  </a:lnTo>
                  <a:lnTo>
                    <a:pt x="3570" y="2602"/>
                  </a:lnTo>
                  <a:close/>
                  <a:moveTo>
                    <a:pt x="2669" y="3703"/>
                  </a:moveTo>
                  <a:lnTo>
                    <a:pt x="2669" y="6605"/>
                  </a:lnTo>
                  <a:lnTo>
                    <a:pt x="901" y="6605"/>
                  </a:lnTo>
                  <a:lnTo>
                    <a:pt x="901" y="3703"/>
                  </a:lnTo>
                  <a:close/>
                  <a:moveTo>
                    <a:pt x="5338" y="3703"/>
                  </a:moveTo>
                  <a:lnTo>
                    <a:pt x="5338" y="6605"/>
                  </a:lnTo>
                  <a:lnTo>
                    <a:pt x="3570" y="6605"/>
                  </a:lnTo>
                  <a:lnTo>
                    <a:pt x="3570" y="3703"/>
                  </a:lnTo>
                  <a:close/>
                  <a:moveTo>
                    <a:pt x="4904" y="0"/>
                  </a:moveTo>
                  <a:cubicBezTo>
                    <a:pt x="4537" y="0"/>
                    <a:pt x="4170" y="167"/>
                    <a:pt x="3903" y="467"/>
                  </a:cubicBezTo>
                  <a:cubicBezTo>
                    <a:pt x="3436" y="901"/>
                    <a:pt x="3169" y="1568"/>
                    <a:pt x="3003" y="2002"/>
                  </a:cubicBezTo>
                  <a:cubicBezTo>
                    <a:pt x="2902" y="1535"/>
                    <a:pt x="2702" y="934"/>
                    <a:pt x="2269" y="501"/>
                  </a:cubicBezTo>
                  <a:cubicBezTo>
                    <a:pt x="2069" y="301"/>
                    <a:pt x="1768" y="167"/>
                    <a:pt x="1501" y="167"/>
                  </a:cubicBezTo>
                  <a:cubicBezTo>
                    <a:pt x="1268" y="167"/>
                    <a:pt x="1068" y="267"/>
                    <a:pt x="901" y="401"/>
                  </a:cubicBezTo>
                  <a:cubicBezTo>
                    <a:pt x="567" y="768"/>
                    <a:pt x="601" y="1368"/>
                    <a:pt x="1001" y="1768"/>
                  </a:cubicBezTo>
                  <a:cubicBezTo>
                    <a:pt x="1168" y="1935"/>
                    <a:pt x="1335" y="2035"/>
                    <a:pt x="1501" y="2135"/>
                  </a:cubicBezTo>
                  <a:lnTo>
                    <a:pt x="0" y="2135"/>
                  </a:lnTo>
                  <a:lnTo>
                    <a:pt x="0" y="3903"/>
                  </a:lnTo>
                  <a:lnTo>
                    <a:pt x="434" y="3903"/>
                  </a:lnTo>
                  <a:lnTo>
                    <a:pt x="434" y="7039"/>
                  </a:lnTo>
                  <a:lnTo>
                    <a:pt x="5771" y="7039"/>
                  </a:lnTo>
                  <a:lnTo>
                    <a:pt x="5771" y="3936"/>
                  </a:lnTo>
                  <a:lnTo>
                    <a:pt x="6238" y="3936"/>
                  </a:lnTo>
                  <a:lnTo>
                    <a:pt x="6238" y="2135"/>
                  </a:lnTo>
                  <a:lnTo>
                    <a:pt x="4937" y="2135"/>
                  </a:lnTo>
                  <a:cubicBezTo>
                    <a:pt x="5037" y="2068"/>
                    <a:pt x="5171" y="1968"/>
                    <a:pt x="5271" y="1835"/>
                  </a:cubicBezTo>
                  <a:cubicBezTo>
                    <a:pt x="5504" y="1601"/>
                    <a:pt x="5671" y="1335"/>
                    <a:pt x="5704" y="1034"/>
                  </a:cubicBezTo>
                  <a:cubicBezTo>
                    <a:pt x="5771" y="734"/>
                    <a:pt x="5704" y="434"/>
                    <a:pt x="5504" y="234"/>
                  </a:cubicBezTo>
                  <a:cubicBezTo>
                    <a:pt x="5338" y="67"/>
                    <a:pt x="5137" y="0"/>
                    <a:pt x="4904"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5270750" y="4753275"/>
              <a:ext cx="73425" cy="132875"/>
            </a:xfrm>
            <a:custGeom>
              <a:avLst/>
              <a:gdLst/>
              <a:ahLst/>
              <a:cxnLst/>
              <a:rect l="l" t="t" r="r" b="b"/>
              <a:pathLst>
                <a:path w="2937" h="5315" extrusionOk="0">
                  <a:moveTo>
                    <a:pt x="1156" y="1"/>
                  </a:moveTo>
                  <a:cubicBezTo>
                    <a:pt x="1094" y="1"/>
                    <a:pt x="1031" y="6"/>
                    <a:pt x="968" y="17"/>
                  </a:cubicBezTo>
                  <a:lnTo>
                    <a:pt x="968" y="50"/>
                  </a:lnTo>
                  <a:cubicBezTo>
                    <a:pt x="401" y="150"/>
                    <a:pt x="1" y="684"/>
                    <a:pt x="134" y="1251"/>
                  </a:cubicBezTo>
                  <a:lnTo>
                    <a:pt x="368" y="2586"/>
                  </a:lnTo>
                  <a:cubicBezTo>
                    <a:pt x="484" y="3049"/>
                    <a:pt x="901" y="3412"/>
                    <a:pt x="1381" y="3412"/>
                  </a:cubicBezTo>
                  <a:cubicBezTo>
                    <a:pt x="1453" y="3412"/>
                    <a:pt x="1527" y="3404"/>
                    <a:pt x="1602" y="3386"/>
                  </a:cubicBezTo>
                  <a:lnTo>
                    <a:pt x="1635" y="3386"/>
                  </a:lnTo>
                  <a:cubicBezTo>
                    <a:pt x="1669" y="3386"/>
                    <a:pt x="1735" y="3353"/>
                    <a:pt x="1769" y="3353"/>
                  </a:cubicBezTo>
                  <a:lnTo>
                    <a:pt x="1669" y="2852"/>
                  </a:lnTo>
                  <a:cubicBezTo>
                    <a:pt x="1635" y="2886"/>
                    <a:pt x="1602" y="2919"/>
                    <a:pt x="1535" y="2919"/>
                  </a:cubicBezTo>
                  <a:lnTo>
                    <a:pt x="1502" y="2919"/>
                  </a:lnTo>
                  <a:cubicBezTo>
                    <a:pt x="1463" y="2928"/>
                    <a:pt x="1424" y="2932"/>
                    <a:pt x="1385" y="2932"/>
                  </a:cubicBezTo>
                  <a:cubicBezTo>
                    <a:pt x="1128" y="2932"/>
                    <a:pt x="897" y="2747"/>
                    <a:pt x="868" y="2485"/>
                  </a:cubicBezTo>
                  <a:lnTo>
                    <a:pt x="601" y="1151"/>
                  </a:lnTo>
                  <a:cubicBezTo>
                    <a:pt x="534" y="851"/>
                    <a:pt x="735" y="551"/>
                    <a:pt x="1035" y="517"/>
                  </a:cubicBezTo>
                  <a:lnTo>
                    <a:pt x="1068" y="484"/>
                  </a:lnTo>
                  <a:cubicBezTo>
                    <a:pt x="1090" y="482"/>
                    <a:pt x="1112" y="480"/>
                    <a:pt x="1134" y="480"/>
                  </a:cubicBezTo>
                  <a:cubicBezTo>
                    <a:pt x="1411" y="480"/>
                    <a:pt x="1673" y="673"/>
                    <a:pt x="1735" y="951"/>
                  </a:cubicBezTo>
                  <a:lnTo>
                    <a:pt x="1835" y="1551"/>
                  </a:lnTo>
                  <a:cubicBezTo>
                    <a:pt x="2036" y="1585"/>
                    <a:pt x="2236" y="1652"/>
                    <a:pt x="2369" y="1785"/>
                  </a:cubicBezTo>
                  <a:lnTo>
                    <a:pt x="2202" y="851"/>
                  </a:lnTo>
                  <a:cubicBezTo>
                    <a:pt x="2113" y="347"/>
                    <a:pt x="1655" y="1"/>
                    <a:pt x="1156" y="1"/>
                  </a:cubicBezTo>
                  <a:close/>
                  <a:moveTo>
                    <a:pt x="1570" y="1924"/>
                  </a:moveTo>
                  <a:cubicBezTo>
                    <a:pt x="1493" y="1924"/>
                    <a:pt x="1414" y="1933"/>
                    <a:pt x="1335" y="1952"/>
                  </a:cubicBezTo>
                  <a:cubicBezTo>
                    <a:pt x="1268" y="1952"/>
                    <a:pt x="1235" y="1952"/>
                    <a:pt x="1168" y="1985"/>
                  </a:cubicBezTo>
                  <a:lnTo>
                    <a:pt x="1268" y="2452"/>
                  </a:lnTo>
                  <a:cubicBezTo>
                    <a:pt x="1302" y="2452"/>
                    <a:pt x="1368" y="2419"/>
                    <a:pt x="1402" y="2419"/>
                  </a:cubicBezTo>
                  <a:lnTo>
                    <a:pt x="1435" y="2419"/>
                  </a:lnTo>
                  <a:cubicBezTo>
                    <a:pt x="1474" y="2410"/>
                    <a:pt x="1513" y="2406"/>
                    <a:pt x="1552" y="2406"/>
                  </a:cubicBezTo>
                  <a:cubicBezTo>
                    <a:pt x="1810" y="2406"/>
                    <a:pt x="2044" y="2591"/>
                    <a:pt x="2102" y="2852"/>
                  </a:cubicBezTo>
                  <a:lnTo>
                    <a:pt x="2336" y="4153"/>
                  </a:lnTo>
                  <a:cubicBezTo>
                    <a:pt x="2402" y="4454"/>
                    <a:pt x="2202" y="4754"/>
                    <a:pt x="1902" y="4820"/>
                  </a:cubicBezTo>
                  <a:lnTo>
                    <a:pt x="1869" y="4820"/>
                  </a:lnTo>
                  <a:cubicBezTo>
                    <a:pt x="1830" y="4829"/>
                    <a:pt x="1791" y="4833"/>
                    <a:pt x="1752" y="4833"/>
                  </a:cubicBezTo>
                  <a:cubicBezTo>
                    <a:pt x="1494" y="4833"/>
                    <a:pt x="1260" y="4648"/>
                    <a:pt x="1202" y="4387"/>
                  </a:cubicBezTo>
                  <a:lnTo>
                    <a:pt x="1102" y="3786"/>
                  </a:lnTo>
                  <a:cubicBezTo>
                    <a:pt x="901" y="3753"/>
                    <a:pt x="735" y="3686"/>
                    <a:pt x="568" y="3553"/>
                  </a:cubicBezTo>
                  <a:lnTo>
                    <a:pt x="568" y="3553"/>
                  </a:lnTo>
                  <a:lnTo>
                    <a:pt x="735" y="4487"/>
                  </a:lnTo>
                  <a:cubicBezTo>
                    <a:pt x="849" y="4975"/>
                    <a:pt x="1261" y="5315"/>
                    <a:pt x="1735" y="5315"/>
                  </a:cubicBezTo>
                  <a:cubicBezTo>
                    <a:pt x="1812" y="5315"/>
                    <a:pt x="1890" y="5306"/>
                    <a:pt x="1969" y="5287"/>
                  </a:cubicBezTo>
                  <a:lnTo>
                    <a:pt x="2002" y="5287"/>
                  </a:lnTo>
                  <a:cubicBezTo>
                    <a:pt x="2569" y="5187"/>
                    <a:pt x="2936" y="4654"/>
                    <a:pt x="2836" y="4087"/>
                  </a:cubicBezTo>
                  <a:lnTo>
                    <a:pt x="2569" y="2752"/>
                  </a:lnTo>
                  <a:cubicBezTo>
                    <a:pt x="2483" y="2264"/>
                    <a:pt x="2051" y="1924"/>
                    <a:pt x="1570" y="192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323300" y="3432750"/>
              <a:ext cx="194325" cy="195150"/>
            </a:xfrm>
            <a:custGeom>
              <a:avLst/>
              <a:gdLst/>
              <a:ahLst/>
              <a:cxnLst/>
              <a:rect l="l" t="t" r="r" b="b"/>
              <a:pathLst>
                <a:path w="7773" h="7806" extrusionOk="0">
                  <a:moveTo>
                    <a:pt x="7772" y="0"/>
                  </a:moveTo>
                  <a:lnTo>
                    <a:pt x="2435" y="1468"/>
                  </a:lnTo>
                  <a:lnTo>
                    <a:pt x="2435" y="2936"/>
                  </a:lnTo>
                  <a:lnTo>
                    <a:pt x="2435" y="5471"/>
                  </a:lnTo>
                  <a:cubicBezTo>
                    <a:pt x="2202" y="5404"/>
                    <a:pt x="1968" y="5371"/>
                    <a:pt x="1701" y="5371"/>
                  </a:cubicBezTo>
                  <a:cubicBezTo>
                    <a:pt x="767" y="5371"/>
                    <a:pt x="0" y="5904"/>
                    <a:pt x="0" y="6572"/>
                  </a:cubicBezTo>
                  <a:cubicBezTo>
                    <a:pt x="0" y="7239"/>
                    <a:pt x="767" y="7806"/>
                    <a:pt x="1701" y="7806"/>
                  </a:cubicBezTo>
                  <a:cubicBezTo>
                    <a:pt x="2635" y="7806"/>
                    <a:pt x="3403" y="7239"/>
                    <a:pt x="3403" y="6572"/>
                  </a:cubicBezTo>
                  <a:lnTo>
                    <a:pt x="3403" y="2936"/>
                  </a:lnTo>
                  <a:lnTo>
                    <a:pt x="6805" y="2002"/>
                  </a:lnTo>
                  <a:lnTo>
                    <a:pt x="6805" y="4503"/>
                  </a:lnTo>
                  <a:cubicBezTo>
                    <a:pt x="6605" y="4437"/>
                    <a:pt x="6338" y="4403"/>
                    <a:pt x="6071" y="4403"/>
                  </a:cubicBezTo>
                  <a:cubicBezTo>
                    <a:pt x="5137" y="4403"/>
                    <a:pt x="4370" y="4937"/>
                    <a:pt x="4370" y="5604"/>
                  </a:cubicBezTo>
                  <a:cubicBezTo>
                    <a:pt x="4370" y="6271"/>
                    <a:pt x="5137" y="6838"/>
                    <a:pt x="6071" y="6838"/>
                  </a:cubicBezTo>
                  <a:cubicBezTo>
                    <a:pt x="7005" y="6838"/>
                    <a:pt x="7772" y="6271"/>
                    <a:pt x="7772" y="5604"/>
                  </a:cubicBezTo>
                  <a:lnTo>
                    <a:pt x="7772" y="1468"/>
                  </a:lnTo>
                  <a:lnTo>
                    <a:pt x="7772" y="501"/>
                  </a:lnTo>
                  <a:lnTo>
                    <a:pt x="7772" y="0"/>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4870475" y="5106450"/>
              <a:ext cx="150125" cy="133450"/>
            </a:xfrm>
            <a:custGeom>
              <a:avLst/>
              <a:gdLst/>
              <a:ahLst/>
              <a:cxnLst/>
              <a:rect l="l" t="t" r="r" b="b"/>
              <a:pathLst>
                <a:path w="6005" h="5338" extrusionOk="0">
                  <a:moveTo>
                    <a:pt x="2502" y="0"/>
                  </a:moveTo>
                  <a:cubicBezTo>
                    <a:pt x="1134" y="0"/>
                    <a:pt x="0" y="901"/>
                    <a:pt x="0" y="2035"/>
                  </a:cubicBezTo>
                  <a:cubicBezTo>
                    <a:pt x="0" y="2669"/>
                    <a:pt x="367" y="3236"/>
                    <a:pt x="934" y="3603"/>
                  </a:cubicBezTo>
                  <a:cubicBezTo>
                    <a:pt x="934" y="3636"/>
                    <a:pt x="934" y="3703"/>
                    <a:pt x="934" y="3736"/>
                  </a:cubicBezTo>
                  <a:cubicBezTo>
                    <a:pt x="934" y="4070"/>
                    <a:pt x="667" y="4370"/>
                    <a:pt x="334" y="4537"/>
                  </a:cubicBezTo>
                  <a:lnTo>
                    <a:pt x="334" y="4670"/>
                  </a:lnTo>
                  <a:cubicBezTo>
                    <a:pt x="968" y="4637"/>
                    <a:pt x="1568" y="4570"/>
                    <a:pt x="2102" y="4036"/>
                  </a:cubicBezTo>
                  <a:lnTo>
                    <a:pt x="2502" y="4036"/>
                  </a:lnTo>
                  <a:cubicBezTo>
                    <a:pt x="3870" y="4036"/>
                    <a:pt x="5004" y="3136"/>
                    <a:pt x="5004" y="2035"/>
                  </a:cubicBezTo>
                  <a:cubicBezTo>
                    <a:pt x="5004" y="901"/>
                    <a:pt x="3870" y="0"/>
                    <a:pt x="2502" y="0"/>
                  </a:cubicBezTo>
                  <a:close/>
                  <a:moveTo>
                    <a:pt x="5371" y="1868"/>
                  </a:moveTo>
                  <a:cubicBezTo>
                    <a:pt x="5404" y="1902"/>
                    <a:pt x="5404" y="1968"/>
                    <a:pt x="5404" y="2035"/>
                  </a:cubicBezTo>
                  <a:cubicBezTo>
                    <a:pt x="5404" y="2369"/>
                    <a:pt x="5304" y="2702"/>
                    <a:pt x="5137" y="3002"/>
                  </a:cubicBezTo>
                  <a:cubicBezTo>
                    <a:pt x="5004" y="3303"/>
                    <a:pt x="4804" y="3536"/>
                    <a:pt x="4504" y="3770"/>
                  </a:cubicBezTo>
                  <a:cubicBezTo>
                    <a:pt x="3970" y="4203"/>
                    <a:pt x="3269" y="4437"/>
                    <a:pt x="2502" y="4437"/>
                  </a:cubicBezTo>
                  <a:cubicBezTo>
                    <a:pt x="2869" y="4670"/>
                    <a:pt x="3336" y="4804"/>
                    <a:pt x="3836" y="4804"/>
                  </a:cubicBezTo>
                  <a:cubicBezTo>
                    <a:pt x="3970" y="4804"/>
                    <a:pt x="4070" y="4804"/>
                    <a:pt x="4170" y="4770"/>
                  </a:cubicBezTo>
                  <a:cubicBezTo>
                    <a:pt x="4637" y="5237"/>
                    <a:pt x="5137" y="5337"/>
                    <a:pt x="5671" y="5337"/>
                  </a:cubicBezTo>
                  <a:lnTo>
                    <a:pt x="5671" y="5237"/>
                  </a:lnTo>
                  <a:cubicBezTo>
                    <a:pt x="5371" y="5070"/>
                    <a:pt x="5171" y="4837"/>
                    <a:pt x="5171" y="4537"/>
                  </a:cubicBezTo>
                  <a:cubicBezTo>
                    <a:pt x="5171" y="4503"/>
                    <a:pt x="5204" y="4470"/>
                    <a:pt x="5204" y="4403"/>
                  </a:cubicBezTo>
                  <a:cubicBezTo>
                    <a:pt x="5671" y="4103"/>
                    <a:pt x="6005" y="3603"/>
                    <a:pt x="6005" y="3069"/>
                  </a:cubicBezTo>
                  <a:cubicBezTo>
                    <a:pt x="6005" y="2602"/>
                    <a:pt x="5771" y="2168"/>
                    <a:pt x="5371" y="186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4991400" y="4823750"/>
              <a:ext cx="136775" cy="136775"/>
            </a:xfrm>
            <a:custGeom>
              <a:avLst/>
              <a:gdLst/>
              <a:ahLst/>
              <a:cxnLst/>
              <a:rect l="l" t="t" r="r" b="b"/>
              <a:pathLst>
                <a:path w="5471" h="5471" extrusionOk="0">
                  <a:moveTo>
                    <a:pt x="2735" y="0"/>
                  </a:moveTo>
                  <a:cubicBezTo>
                    <a:pt x="1234" y="0"/>
                    <a:pt x="0" y="1234"/>
                    <a:pt x="0" y="2735"/>
                  </a:cubicBezTo>
                  <a:cubicBezTo>
                    <a:pt x="0" y="4236"/>
                    <a:pt x="1234" y="5471"/>
                    <a:pt x="2735" y="5471"/>
                  </a:cubicBezTo>
                  <a:cubicBezTo>
                    <a:pt x="3569" y="5471"/>
                    <a:pt x="4303" y="5104"/>
                    <a:pt x="4804" y="4537"/>
                  </a:cubicBezTo>
                  <a:lnTo>
                    <a:pt x="4270" y="4103"/>
                  </a:lnTo>
                  <a:cubicBezTo>
                    <a:pt x="4270" y="4136"/>
                    <a:pt x="4236" y="4170"/>
                    <a:pt x="4203" y="4203"/>
                  </a:cubicBezTo>
                  <a:cubicBezTo>
                    <a:pt x="3803" y="4570"/>
                    <a:pt x="3302" y="4803"/>
                    <a:pt x="2735" y="4803"/>
                  </a:cubicBezTo>
                  <a:cubicBezTo>
                    <a:pt x="2202" y="4803"/>
                    <a:pt x="1668" y="4570"/>
                    <a:pt x="1301" y="4203"/>
                  </a:cubicBezTo>
                  <a:cubicBezTo>
                    <a:pt x="901" y="3803"/>
                    <a:pt x="701" y="3302"/>
                    <a:pt x="701" y="2735"/>
                  </a:cubicBezTo>
                  <a:cubicBezTo>
                    <a:pt x="701" y="2202"/>
                    <a:pt x="901" y="1668"/>
                    <a:pt x="1301" y="1301"/>
                  </a:cubicBezTo>
                  <a:cubicBezTo>
                    <a:pt x="1668" y="901"/>
                    <a:pt x="2202" y="701"/>
                    <a:pt x="2735" y="701"/>
                  </a:cubicBezTo>
                  <a:cubicBezTo>
                    <a:pt x="3302" y="701"/>
                    <a:pt x="3803" y="901"/>
                    <a:pt x="4203" y="1301"/>
                  </a:cubicBezTo>
                  <a:lnTo>
                    <a:pt x="3436" y="2068"/>
                  </a:lnTo>
                  <a:lnTo>
                    <a:pt x="5471" y="2068"/>
                  </a:lnTo>
                  <a:lnTo>
                    <a:pt x="5471" y="0"/>
                  </a:lnTo>
                  <a:lnTo>
                    <a:pt x="4670" y="801"/>
                  </a:lnTo>
                  <a:cubicBezTo>
                    <a:pt x="4170" y="300"/>
                    <a:pt x="3503" y="0"/>
                    <a:pt x="273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5082300" y="3740475"/>
              <a:ext cx="200150" cy="174950"/>
            </a:xfrm>
            <a:custGeom>
              <a:avLst/>
              <a:gdLst/>
              <a:ahLst/>
              <a:cxnLst/>
              <a:rect l="l" t="t" r="r" b="b"/>
              <a:pathLst>
                <a:path w="8006" h="6998" extrusionOk="0">
                  <a:moveTo>
                    <a:pt x="6738" y="1901"/>
                  </a:moveTo>
                  <a:cubicBezTo>
                    <a:pt x="6738" y="1901"/>
                    <a:pt x="6705" y="1935"/>
                    <a:pt x="6671" y="1968"/>
                  </a:cubicBezTo>
                  <a:cubicBezTo>
                    <a:pt x="6638" y="2001"/>
                    <a:pt x="6605" y="2068"/>
                    <a:pt x="6571" y="2135"/>
                  </a:cubicBezTo>
                  <a:cubicBezTo>
                    <a:pt x="6505" y="2335"/>
                    <a:pt x="6471" y="2569"/>
                    <a:pt x="6471" y="2835"/>
                  </a:cubicBezTo>
                  <a:cubicBezTo>
                    <a:pt x="6471" y="3102"/>
                    <a:pt x="6505" y="3369"/>
                    <a:pt x="6571" y="3536"/>
                  </a:cubicBezTo>
                  <a:cubicBezTo>
                    <a:pt x="6605" y="3636"/>
                    <a:pt x="6638" y="3703"/>
                    <a:pt x="6671" y="3736"/>
                  </a:cubicBezTo>
                  <a:cubicBezTo>
                    <a:pt x="6705" y="3769"/>
                    <a:pt x="6738" y="3769"/>
                    <a:pt x="6738" y="3769"/>
                  </a:cubicBezTo>
                  <a:cubicBezTo>
                    <a:pt x="6772" y="3769"/>
                    <a:pt x="6805" y="3769"/>
                    <a:pt x="6838" y="3736"/>
                  </a:cubicBezTo>
                  <a:cubicBezTo>
                    <a:pt x="6872" y="3703"/>
                    <a:pt x="6905" y="3636"/>
                    <a:pt x="6938" y="3536"/>
                  </a:cubicBezTo>
                  <a:cubicBezTo>
                    <a:pt x="7005" y="3369"/>
                    <a:pt x="7038" y="3102"/>
                    <a:pt x="7038" y="2835"/>
                  </a:cubicBezTo>
                  <a:cubicBezTo>
                    <a:pt x="7038" y="2569"/>
                    <a:pt x="7005" y="2335"/>
                    <a:pt x="6938" y="2135"/>
                  </a:cubicBezTo>
                  <a:cubicBezTo>
                    <a:pt x="6905" y="2068"/>
                    <a:pt x="6872" y="2001"/>
                    <a:pt x="6838" y="1968"/>
                  </a:cubicBezTo>
                  <a:cubicBezTo>
                    <a:pt x="6805" y="1935"/>
                    <a:pt x="6772" y="1901"/>
                    <a:pt x="6738" y="1901"/>
                  </a:cubicBezTo>
                  <a:close/>
                  <a:moveTo>
                    <a:pt x="2068" y="1701"/>
                  </a:moveTo>
                  <a:lnTo>
                    <a:pt x="2068" y="1701"/>
                  </a:lnTo>
                  <a:cubicBezTo>
                    <a:pt x="1668" y="1735"/>
                    <a:pt x="1368" y="1768"/>
                    <a:pt x="967" y="1768"/>
                  </a:cubicBezTo>
                  <a:lnTo>
                    <a:pt x="434" y="1768"/>
                  </a:lnTo>
                  <a:lnTo>
                    <a:pt x="0" y="2502"/>
                  </a:lnTo>
                  <a:lnTo>
                    <a:pt x="0" y="3202"/>
                  </a:lnTo>
                  <a:lnTo>
                    <a:pt x="434" y="3936"/>
                  </a:lnTo>
                  <a:lnTo>
                    <a:pt x="967" y="3936"/>
                  </a:lnTo>
                  <a:cubicBezTo>
                    <a:pt x="1368" y="3936"/>
                    <a:pt x="1668" y="3970"/>
                    <a:pt x="2068" y="4003"/>
                  </a:cubicBezTo>
                  <a:cubicBezTo>
                    <a:pt x="2001" y="3636"/>
                    <a:pt x="1968" y="3269"/>
                    <a:pt x="1968" y="2835"/>
                  </a:cubicBezTo>
                  <a:cubicBezTo>
                    <a:pt x="1968" y="2435"/>
                    <a:pt x="2001" y="2035"/>
                    <a:pt x="2068" y="1701"/>
                  </a:cubicBezTo>
                  <a:close/>
                  <a:moveTo>
                    <a:pt x="6738" y="434"/>
                  </a:moveTo>
                  <a:cubicBezTo>
                    <a:pt x="6838" y="434"/>
                    <a:pt x="6905" y="500"/>
                    <a:pt x="6938" y="534"/>
                  </a:cubicBezTo>
                  <a:cubicBezTo>
                    <a:pt x="7038" y="667"/>
                    <a:pt x="7138" y="834"/>
                    <a:pt x="7205" y="1034"/>
                  </a:cubicBezTo>
                  <a:cubicBezTo>
                    <a:pt x="7405" y="1534"/>
                    <a:pt x="7505" y="2168"/>
                    <a:pt x="7505" y="2835"/>
                  </a:cubicBezTo>
                  <a:cubicBezTo>
                    <a:pt x="7505" y="3536"/>
                    <a:pt x="7405" y="4170"/>
                    <a:pt x="7205" y="4670"/>
                  </a:cubicBezTo>
                  <a:cubicBezTo>
                    <a:pt x="7138" y="4870"/>
                    <a:pt x="7038" y="5037"/>
                    <a:pt x="6938" y="5137"/>
                  </a:cubicBezTo>
                  <a:cubicBezTo>
                    <a:pt x="6905" y="5204"/>
                    <a:pt x="6838" y="5270"/>
                    <a:pt x="6738" y="5270"/>
                  </a:cubicBezTo>
                  <a:cubicBezTo>
                    <a:pt x="6671" y="5270"/>
                    <a:pt x="6605" y="5204"/>
                    <a:pt x="6571" y="5137"/>
                  </a:cubicBezTo>
                  <a:cubicBezTo>
                    <a:pt x="6471" y="5037"/>
                    <a:pt x="6371" y="4870"/>
                    <a:pt x="6271" y="4670"/>
                  </a:cubicBezTo>
                  <a:cubicBezTo>
                    <a:pt x="6104" y="4170"/>
                    <a:pt x="6004" y="3536"/>
                    <a:pt x="6004" y="2835"/>
                  </a:cubicBezTo>
                  <a:cubicBezTo>
                    <a:pt x="6004" y="2168"/>
                    <a:pt x="6104" y="1534"/>
                    <a:pt x="6271" y="1034"/>
                  </a:cubicBezTo>
                  <a:cubicBezTo>
                    <a:pt x="6371" y="834"/>
                    <a:pt x="6471" y="667"/>
                    <a:pt x="6571" y="534"/>
                  </a:cubicBezTo>
                  <a:cubicBezTo>
                    <a:pt x="6605" y="500"/>
                    <a:pt x="6671" y="434"/>
                    <a:pt x="6738" y="434"/>
                  </a:cubicBezTo>
                  <a:close/>
                  <a:moveTo>
                    <a:pt x="6338" y="0"/>
                  </a:moveTo>
                  <a:cubicBezTo>
                    <a:pt x="6338" y="0"/>
                    <a:pt x="4803" y="1134"/>
                    <a:pt x="2635" y="1601"/>
                  </a:cubicBezTo>
                  <a:cubicBezTo>
                    <a:pt x="2569" y="1935"/>
                    <a:pt x="2502" y="2368"/>
                    <a:pt x="2502" y="2869"/>
                  </a:cubicBezTo>
                  <a:cubicBezTo>
                    <a:pt x="2502" y="3336"/>
                    <a:pt x="2569" y="3769"/>
                    <a:pt x="2635" y="4103"/>
                  </a:cubicBezTo>
                  <a:cubicBezTo>
                    <a:pt x="4803" y="4570"/>
                    <a:pt x="6338" y="5704"/>
                    <a:pt x="6338" y="5704"/>
                  </a:cubicBezTo>
                  <a:lnTo>
                    <a:pt x="6972" y="5704"/>
                  </a:lnTo>
                  <a:cubicBezTo>
                    <a:pt x="7539" y="5704"/>
                    <a:pt x="8006" y="4403"/>
                    <a:pt x="8006" y="2835"/>
                  </a:cubicBezTo>
                  <a:cubicBezTo>
                    <a:pt x="8006" y="1268"/>
                    <a:pt x="7539" y="0"/>
                    <a:pt x="6972" y="0"/>
                  </a:cubicBezTo>
                  <a:close/>
                  <a:moveTo>
                    <a:pt x="1868" y="4336"/>
                  </a:moveTo>
                  <a:lnTo>
                    <a:pt x="2502" y="6838"/>
                  </a:lnTo>
                  <a:cubicBezTo>
                    <a:pt x="2526" y="6936"/>
                    <a:pt x="2604" y="6998"/>
                    <a:pt x="2697" y="6998"/>
                  </a:cubicBezTo>
                  <a:cubicBezTo>
                    <a:pt x="2731" y="6998"/>
                    <a:pt x="2766" y="6990"/>
                    <a:pt x="2802" y="6972"/>
                  </a:cubicBezTo>
                  <a:lnTo>
                    <a:pt x="3736" y="6605"/>
                  </a:lnTo>
                  <a:cubicBezTo>
                    <a:pt x="3836" y="6571"/>
                    <a:pt x="3903" y="6405"/>
                    <a:pt x="3836" y="6305"/>
                  </a:cubicBezTo>
                  <a:lnTo>
                    <a:pt x="2869" y="4503"/>
                  </a:lnTo>
                  <a:lnTo>
                    <a:pt x="1868" y="4336"/>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5491750" y="3170050"/>
              <a:ext cx="112600" cy="113450"/>
            </a:xfrm>
            <a:custGeom>
              <a:avLst/>
              <a:gdLst/>
              <a:ahLst/>
              <a:cxnLst/>
              <a:rect l="l" t="t" r="r" b="b"/>
              <a:pathLst>
                <a:path w="4504" h="4538" extrusionOk="0">
                  <a:moveTo>
                    <a:pt x="2202" y="868"/>
                  </a:moveTo>
                  <a:lnTo>
                    <a:pt x="2069" y="2836"/>
                  </a:lnTo>
                  <a:cubicBezTo>
                    <a:pt x="2035" y="2869"/>
                    <a:pt x="1968" y="2903"/>
                    <a:pt x="1968" y="2969"/>
                  </a:cubicBezTo>
                  <a:lnTo>
                    <a:pt x="1968" y="3270"/>
                  </a:lnTo>
                  <a:cubicBezTo>
                    <a:pt x="1968" y="3336"/>
                    <a:pt x="2035" y="3403"/>
                    <a:pt x="2102" y="3403"/>
                  </a:cubicBezTo>
                  <a:lnTo>
                    <a:pt x="2402" y="3403"/>
                  </a:lnTo>
                  <a:cubicBezTo>
                    <a:pt x="2469" y="3403"/>
                    <a:pt x="2536" y="3336"/>
                    <a:pt x="2536" y="3270"/>
                  </a:cubicBezTo>
                  <a:lnTo>
                    <a:pt x="2536" y="2969"/>
                  </a:lnTo>
                  <a:cubicBezTo>
                    <a:pt x="2536" y="2903"/>
                    <a:pt x="2502" y="2869"/>
                    <a:pt x="2435" y="2836"/>
                  </a:cubicBezTo>
                  <a:lnTo>
                    <a:pt x="2335" y="868"/>
                  </a:lnTo>
                  <a:close/>
                  <a:moveTo>
                    <a:pt x="2269" y="568"/>
                  </a:moveTo>
                  <a:cubicBezTo>
                    <a:pt x="2702" y="568"/>
                    <a:pt x="3136" y="768"/>
                    <a:pt x="3470" y="1068"/>
                  </a:cubicBezTo>
                  <a:cubicBezTo>
                    <a:pt x="3736" y="1335"/>
                    <a:pt x="3903" y="1702"/>
                    <a:pt x="3937" y="2069"/>
                  </a:cubicBezTo>
                  <a:cubicBezTo>
                    <a:pt x="3436" y="2236"/>
                    <a:pt x="3103" y="2703"/>
                    <a:pt x="3103" y="3270"/>
                  </a:cubicBezTo>
                  <a:cubicBezTo>
                    <a:pt x="3103" y="3403"/>
                    <a:pt x="3136" y="3570"/>
                    <a:pt x="3169" y="3703"/>
                  </a:cubicBezTo>
                  <a:cubicBezTo>
                    <a:pt x="2902" y="3870"/>
                    <a:pt x="2602" y="3970"/>
                    <a:pt x="2269" y="3970"/>
                  </a:cubicBezTo>
                  <a:cubicBezTo>
                    <a:pt x="1935" y="3970"/>
                    <a:pt x="1602" y="3870"/>
                    <a:pt x="1335" y="3703"/>
                  </a:cubicBezTo>
                  <a:cubicBezTo>
                    <a:pt x="1401" y="3570"/>
                    <a:pt x="1401" y="3403"/>
                    <a:pt x="1401" y="3270"/>
                  </a:cubicBezTo>
                  <a:cubicBezTo>
                    <a:pt x="1401" y="2703"/>
                    <a:pt x="1068" y="2236"/>
                    <a:pt x="567" y="2069"/>
                  </a:cubicBezTo>
                  <a:cubicBezTo>
                    <a:pt x="634" y="1702"/>
                    <a:pt x="801" y="1335"/>
                    <a:pt x="1068" y="1068"/>
                  </a:cubicBezTo>
                  <a:cubicBezTo>
                    <a:pt x="1401" y="768"/>
                    <a:pt x="1802" y="568"/>
                    <a:pt x="2269" y="568"/>
                  </a:cubicBezTo>
                  <a:close/>
                  <a:moveTo>
                    <a:pt x="2269" y="1"/>
                  </a:moveTo>
                  <a:cubicBezTo>
                    <a:pt x="1001" y="1"/>
                    <a:pt x="0" y="1035"/>
                    <a:pt x="0" y="2269"/>
                  </a:cubicBezTo>
                  <a:cubicBezTo>
                    <a:pt x="0" y="3537"/>
                    <a:pt x="1001" y="4537"/>
                    <a:pt x="2269" y="4537"/>
                  </a:cubicBezTo>
                  <a:cubicBezTo>
                    <a:pt x="3503" y="4537"/>
                    <a:pt x="4504" y="3537"/>
                    <a:pt x="4504" y="2269"/>
                  </a:cubicBezTo>
                  <a:cubicBezTo>
                    <a:pt x="4504" y="1035"/>
                    <a:pt x="3503" y="1"/>
                    <a:pt x="22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4538575" y="2597150"/>
              <a:ext cx="507050" cy="1963400"/>
            </a:xfrm>
            <a:custGeom>
              <a:avLst/>
              <a:gdLst/>
              <a:ahLst/>
              <a:cxnLst/>
              <a:rect l="l" t="t" r="r" b="b"/>
              <a:pathLst>
                <a:path w="20282" h="78536" extrusionOk="0">
                  <a:moveTo>
                    <a:pt x="6338" y="0"/>
                  </a:moveTo>
                  <a:lnTo>
                    <a:pt x="1968" y="1168"/>
                  </a:lnTo>
                  <a:lnTo>
                    <a:pt x="1968" y="2369"/>
                  </a:lnTo>
                  <a:lnTo>
                    <a:pt x="1968" y="4470"/>
                  </a:lnTo>
                  <a:cubicBezTo>
                    <a:pt x="1801" y="4403"/>
                    <a:pt x="1601" y="4370"/>
                    <a:pt x="1401" y="4370"/>
                  </a:cubicBezTo>
                  <a:cubicBezTo>
                    <a:pt x="634" y="4370"/>
                    <a:pt x="0" y="4804"/>
                    <a:pt x="0" y="5337"/>
                  </a:cubicBezTo>
                  <a:cubicBezTo>
                    <a:pt x="0" y="5905"/>
                    <a:pt x="634" y="6338"/>
                    <a:pt x="1401" y="6338"/>
                  </a:cubicBezTo>
                  <a:cubicBezTo>
                    <a:pt x="2135" y="6338"/>
                    <a:pt x="2769" y="5905"/>
                    <a:pt x="2769" y="5337"/>
                  </a:cubicBezTo>
                  <a:lnTo>
                    <a:pt x="2769" y="2369"/>
                  </a:lnTo>
                  <a:lnTo>
                    <a:pt x="5571" y="1601"/>
                  </a:lnTo>
                  <a:lnTo>
                    <a:pt x="5571" y="3670"/>
                  </a:lnTo>
                  <a:cubicBezTo>
                    <a:pt x="5371" y="3603"/>
                    <a:pt x="5171" y="3570"/>
                    <a:pt x="4970" y="3570"/>
                  </a:cubicBezTo>
                  <a:cubicBezTo>
                    <a:pt x="4203" y="3570"/>
                    <a:pt x="3569" y="4003"/>
                    <a:pt x="3569" y="4570"/>
                  </a:cubicBezTo>
                  <a:cubicBezTo>
                    <a:pt x="3569" y="5104"/>
                    <a:pt x="4203" y="5538"/>
                    <a:pt x="4970" y="5538"/>
                  </a:cubicBezTo>
                  <a:cubicBezTo>
                    <a:pt x="5738" y="5538"/>
                    <a:pt x="6338" y="5104"/>
                    <a:pt x="6338" y="4570"/>
                  </a:cubicBezTo>
                  <a:lnTo>
                    <a:pt x="6338" y="1168"/>
                  </a:lnTo>
                  <a:lnTo>
                    <a:pt x="6338" y="367"/>
                  </a:lnTo>
                  <a:lnTo>
                    <a:pt x="6338" y="0"/>
                  </a:lnTo>
                  <a:close/>
                  <a:moveTo>
                    <a:pt x="19314" y="77122"/>
                  </a:moveTo>
                  <a:cubicBezTo>
                    <a:pt x="19481" y="77122"/>
                    <a:pt x="19581" y="77256"/>
                    <a:pt x="19581" y="77389"/>
                  </a:cubicBezTo>
                  <a:cubicBezTo>
                    <a:pt x="19581" y="77556"/>
                    <a:pt x="19447" y="77656"/>
                    <a:pt x="19314" y="77656"/>
                  </a:cubicBezTo>
                  <a:cubicBezTo>
                    <a:pt x="19181" y="77656"/>
                    <a:pt x="19047" y="77522"/>
                    <a:pt x="19047" y="77389"/>
                  </a:cubicBezTo>
                  <a:cubicBezTo>
                    <a:pt x="19080" y="77222"/>
                    <a:pt x="19181" y="77122"/>
                    <a:pt x="19314" y="77122"/>
                  </a:cubicBezTo>
                  <a:close/>
                  <a:moveTo>
                    <a:pt x="16687" y="71448"/>
                  </a:moveTo>
                  <a:cubicBezTo>
                    <a:pt x="16707" y="71448"/>
                    <a:pt x="16726" y="71449"/>
                    <a:pt x="16745" y="71451"/>
                  </a:cubicBezTo>
                  <a:cubicBezTo>
                    <a:pt x="17012" y="71451"/>
                    <a:pt x="17246" y="71685"/>
                    <a:pt x="17212" y="71918"/>
                  </a:cubicBezTo>
                  <a:cubicBezTo>
                    <a:pt x="17179" y="72953"/>
                    <a:pt x="17579" y="73553"/>
                    <a:pt x="18313" y="74120"/>
                  </a:cubicBezTo>
                  <a:cubicBezTo>
                    <a:pt x="18447" y="74220"/>
                    <a:pt x="18547" y="74287"/>
                    <a:pt x="18680" y="74354"/>
                  </a:cubicBezTo>
                  <a:lnTo>
                    <a:pt x="18580" y="77055"/>
                  </a:lnTo>
                  <a:cubicBezTo>
                    <a:pt x="17813" y="77089"/>
                    <a:pt x="17546" y="77322"/>
                    <a:pt x="17313" y="77556"/>
                  </a:cubicBezTo>
                  <a:cubicBezTo>
                    <a:pt x="17123" y="77746"/>
                    <a:pt x="16903" y="78025"/>
                    <a:pt x="16027" y="78025"/>
                  </a:cubicBezTo>
                  <a:cubicBezTo>
                    <a:pt x="15980" y="78025"/>
                    <a:pt x="15930" y="78025"/>
                    <a:pt x="15878" y="78023"/>
                  </a:cubicBezTo>
                  <a:lnTo>
                    <a:pt x="15478" y="78023"/>
                  </a:lnTo>
                  <a:lnTo>
                    <a:pt x="15344" y="77989"/>
                  </a:lnTo>
                  <a:cubicBezTo>
                    <a:pt x="15111" y="77989"/>
                    <a:pt x="14944" y="77789"/>
                    <a:pt x="14978" y="77589"/>
                  </a:cubicBezTo>
                  <a:cubicBezTo>
                    <a:pt x="14978" y="77522"/>
                    <a:pt x="14978" y="77422"/>
                    <a:pt x="15011" y="77389"/>
                  </a:cubicBezTo>
                  <a:lnTo>
                    <a:pt x="15144" y="77189"/>
                  </a:lnTo>
                  <a:lnTo>
                    <a:pt x="14944" y="77022"/>
                  </a:lnTo>
                  <a:cubicBezTo>
                    <a:pt x="14844" y="76955"/>
                    <a:pt x="14777" y="76822"/>
                    <a:pt x="14777" y="76689"/>
                  </a:cubicBezTo>
                  <a:cubicBezTo>
                    <a:pt x="14777" y="76622"/>
                    <a:pt x="14811" y="76555"/>
                    <a:pt x="14844" y="76488"/>
                  </a:cubicBezTo>
                  <a:lnTo>
                    <a:pt x="14978" y="76288"/>
                  </a:lnTo>
                  <a:lnTo>
                    <a:pt x="14777" y="76155"/>
                  </a:lnTo>
                  <a:cubicBezTo>
                    <a:pt x="14677" y="76055"/>
                    <a:pt x="14611" y="75955"/>
                    <a:pt x="14611" y="75788"/>
                  </a:cubicBezTo>
                  <a:cubicBezTo>
                    <a:pt x="14611" y="75603"/>
                    <a:pt x="14782" y="75417"/>
                    <a:pt x="14966" y="75417"/>
                  </a:cubicBezTo>
                  <a:cubicBezTo>
                    <a:pt x="14981" y="75417"/>
                    <a:pt x="14996" y="75418"/>
                    <a:pt x="15011" y="75421"/>
                  </a:cubicBezTo>
                  <a:lnTo>
                    <a:pt x="15078" y="75421"/>
                  </a:lnTo>
                  <a:lnTo>
                    <a:pt x="15078" y="74887"/>
                  </a:lnTo>
                  <a:lnTo>
                    <a:pt x="15044" y="74887"/>
                  </a:lnTo>
                  <a:lnTo>
                    <a:pt x="13009" y="74821"/>
                  </a:lnTo>
                  <a:cubicBezTo>
                    <a:pt x="12743" y="74787"/>
                    <a:pt x="12509" y="74554"/>
                    <a:pt x="12542" y="74287"/>
                  </a:cubicBezTo>
                  <a:cubicBezTo>
                    <a:pt x="12542" y="74006"/>
                    <a:pt x="12747" y="73783"/>
                    <a:pt x="13019" y="73783"/>
                  </a:cubicBezTo>
                  <a:cubicBezTo>
                    <a:pt x="13038" y="73783"/>
                    <a:pt x="13057" y="73784"/>
                    <a:pt x="13076" y="73786"/>
                  </a:cubicBezTo>
                  <a:lnTo>
                    <a:pt x="16579" y="73920"/>
                  </a:lnTo>
                  <a:cubicBezTo>
                    <a:pt x="16545" y="73753"/>
                    <a:pt x="16512" y="73586"/>
                    <a:pt x="16479" y="73386"/>
                  </a:cubicBezTo>
                  <a:cubicBezTo>
                    <a:pt x="16312" y="72752"/>
                    <a:pt x="16212" y="72586"/>
                    <a:pt x="16245" y="71885"/>
                  </a:cubicBezTo>
                  <a:cubicBezTo>
                    <a:pt x="16245" y="71638"/>
                    <a:pt x="16446" y="71448"/>
                    <a:pt x="16687" y="71448"/>
                  </a:cubicBezTo>
                  <a:close/>
                  <a:moveTo>
                    <a:pt x="16745" y="70818"/>
                  </a:moveTo>
                  <a:cubicBezTo>
                    <a:pt x="16145" y="70818"/>
                    <a:pt x="15645" y="71285"/>
                    <a:pt x="15611" y="71852"/>
                  </a:cubicBezTo>
                  <a:cubicBezTo>
                    <a:pt x="15611" y="72552"/>
                    <a:pt x="15678" y="72719"/>
                    <a:pt x="15845" y="73386"/>
                  </a:cubicBezTo>
                  <a:lnTo>
                    <a:pt x="13043" y="73253"/>
                  </a:lnTo>
                  <a:cubicBezTo>
                    <a:pt x="12476" y="73253"/>
                    <a:pt x="11975" y="73686"/>
                    <a:pt x="11975" y="74253"/>
                  </a:cubicBezTo>
                  <a:cubicBezTo>
                    <a:pt x="11942" y="74821"/>
                    <a:pt x="12376" y="75288"/>
                    <a:pt x="12943" y="75321"/>
                  </a:cubicBezTo>
                  <a:lnTo>
                    <a:pt x="14144" y="75354"/>
                  </a:lnTo>
                  <a:cubicBezTo>
                    <a:pt x="14077" y="75488"/>
                    <a:pt x="14044" y="75621"/>
                    <a:pt x="14044" y="75755"/>
                  </a:cubicBezTo>
                  <a:cubicBezTo>
                    <a:pt x="14010" y="76021"/>
                    <a:pt x="14110" y="76222"/>
                    <a:pt x="14244" y="76422"/>
                  </a:cubicBezTo>
                  <a:cubicBezTo>
                    <a:pt x="14244" y="76488"/>
                    <a:pt x="14210" y="76588"/>
                    <a:pt x="14210" y="76655"/>
                  </a:cubicBezTo>
                  <a:cubicBezTo>
                    <a:pt x="14210" y="76889"/>
                    <a:pt x="14277" y="77122"/>
                    <a:pt x="14444" y="77289"/>
                  </a:cubicBezTo>
                  <a:cubicBezTo>
                    <a:pt x="14410" y="77389"/>
                    <a:pt x="14410" y="77456"/>
                    <a:pt x="14410" y="77556"/>
                  </a:cubicBezTo>
                  <a:cubicBezTo>
                    <a:pt x="14377" y="78056"/>
                    <a:pt x="14744" y="78490"/>
                    <a:pt x="15244" y="78523"/>
                  </a:cubicBezTo>
                  <a:lnTo>
                    <a:pt x="15778" y="78523"/>
                  </a:lnTo>
                  <a:cubicBezTo>
                    <a:pt x="15912" y="78531"/>
                    <a:pt x="16037" y="78535"/>
                    <a:pt x="16153" y="78535"/>
                  </a:cubicBezTo>
                  <a:cubicBezTo>
                    <a:pt x="16530" y="78535"/>
                    <a:pt x="16824" y="78492"/>
                    <a:pt x="17079" y="78390"/>
                  </a:cubicBezTo>
                  <a:cubicBezTo>
                    <a:pt x="17379" y="78290"/>
                    <a:pt x="17546" y="78123"/>
                    <a:pt x="17679" y="77989"/>
                  </a:cubicBezTo>
                  <a:cubicBezTo>
                    <a:pt x="17880" y="77823"/>
                    <a:pt x="18013" y="77689"/>
                    <a:pt x="18513" y="77656"/>
                  </a:cubicBezTo>
                  <a:lnTo>
                    <a:pt x="18513" y="78123"/>
                  </a:lnTo>
                  <a:lnTo>
                    <a:pt x="20048" y="78190"/>
                  </a:lnTo>
                  <a:lnTo>
                    <a:pt x="20281" y="73053"/>
                  </a:lnTo>
                  <a:lnTo>
                    <a:pt x="18714" y="72986"/>
                  </a:lnTo>
                  <a:lnTo>
                    <a:pt x="18680" y="73686"/>
                  </a:lnTo>
                  <a:cubicBezTo>
                    <a:pt x="18680" y="73686"/>
                    <a:pt x="18647" y="73653"/>
                    <a:pt x="18647" y="73653"/>
                  </a:cubicBezTo>
                  <a:cubicBezTo>
                    <a:pt x="18046" y="73186"/>
                    <a:pt x="17746" y="72786"/>
                    <a:pt x="17780" y="71952"/>
                  </a:cubicBezTo>
                  <a:cubicBezTo>
                    <a:pt x="17813" y="71351"/>
                    <a:pt x="17346" y="70851"/>
                    <a:pt x="16745" y="70818"/>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4861300" y="4007325"/>
              <a:ext cx="157625" cy="157625"/>
            </a:xfrm>
            <a:custGeom>
              <a:avLst/>
              <a:gdLst/>
              <a:ahLst/>
              <a:cxnLst/>
              <a:rect l="l" t="t" r="r" b="b"/>
              <a:pathLst>
                <a:path w="6305" h="6305" extrusionOk="0">
                  <a:moveTo>
                    <a:pt x="1968" y="0"/>
                  </a:moveTo>
                  <a:lnTo>
                    <a:pt x="1968" y="3169"/>
                  </a:lnTo>
                  <a:lnTo>
                    <a:pt x="0" y="3169"/>
                  </a:lnTo>
                  <a:lnTo>
                    <a:pt x="3169" y="6305"/>
                  </a:lnTo>
                  <a:lnTo>
                    <a:pt x="6305" y="3169"/>
                  </a:lnTo>
                  <a:lnTo>
                    <a:pt x="4337" y="3169"/>
                  </a:lnTo>
                  <a:lnTo>
                    <a:pt x="4337" y="0"/>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4688675" y="4701975"/>
              <a:ext cx="131775" cy="131800"/>
            </a:xfrm>
            <a:custGeom>
              <a:avLst/>
              <a:gdLst/>
              <a:ahLst/>
              <a:cxnLst/>
              <a:rect l="l" t="t" r="r" b="b"/>
              <a:pathLst>
                <a:path w="5271" h="5272" extrusionOk="0">
                  <a:moveTo>
                    <a:pt x="2636" y="401"/>
                  </a:moveTo>
                  <a:cubicBezTo>
                    <a:pt x="3203" y="401"/>
                    <a:pt x="3736" y="601"/>
                    <a:pt x="4137" y="968"/>
                  </a:cubicBezTo>
                  <a:cubicBezTo>
                    <a:pt x="4103" y="1002"/>
                    <a:pt x="3770" y="1469"/>
                    <a:pt x="2969" y="1769"/>
                  </a:cubicBezTo>
                  <a:cubicBezTo>
                    <a:pt x="2602" y="1102"/>
                    <a:pt x="2169" y="535"/>
                    <a:pt x="2135" y="468"/>
                  </a:cubicBezTo>
                  <a:cubicBezTo>
                    <a:pt x="2302" y="401"/>
                    <a:pt x="2469" y="401"/>
                    <a:pt x="2636" y="401"/>
                  </a:cubicBezTo>
                  <a:close/>
                  <a:moveTo>
                    <a:pt x="1702" y="601"/>
                  </a:moveTo>
                  <a:cubicBezTo>
                    <a:pt x="1735" y="701"/>
                    <a:pt x="2169" y="1235"/>
                    <a:pt x="2536" y="1902"/>
                  </a:cubicBezTo>
                  <a:cubicBezTo>
                    <a:pt x="1468" y="2169"/>
                    <a:pt x="534" y="2169"/>
                    <a:pt x="434" y="2169"/>
                  </a:cubicBezTo>
                  <a:cubicBezTo>
                    <a:pt x="601" y="1469"/>
                    <a:pt x="1068" y="902"/>
                    <a:pt x="1702" y="601"/>
                  </a:cubicBezTo>
                  <a:close/>
                  <a:moveTo>
                    <a:pt x="4370" y="1235"/>
                  </a:moveTo>
                  <a:cubicBezTo>
                    <a:pt x="4704" y="1602"/>
                    <a:pt x="4904" y="2102"/>
                    <a:pt x="4904" y="2603"/>
                  </a:cubicBezTo>
                  <a:cubicBezTo>
                    <a:pt x="4827" y="2603"/>
                    <a:pt x="4375" y="2504"/>
                    <a:pt x="3836" y="2504"/>
                  </a:cubicBezTo>
                  <a:cubicBezTo>
                    <a:pt x="3675" y="2504"/>
                    <a:pt x="3506" y="2513"/>
                    <a:pt x="3336" y="2536"/>
                  </a:cubicBezTo>
                  <a:cubicBezTo>
                    <a:pt x="3303" y="2503"/>
                    <a:pt x="3303" y="2469"/>
                    <a:pt x="3269" y="2436"/>
                  </a:cubicBezTo>
                  <a:cubicBezTo>
                    <a:pt x="3236" y="2336"/>
                    <a:pt x="3203" y="2202"/>
                    <a:pt x="3136" y="2102"/>
                  </a:cubicBezTo>
                  <a:cubicBezTo>
                    <a:pt x="3970" y="1769"/>
                    <a:pt x="4337" y="1268"/>
                    <a:pt x="4370" y="1235"/>
                  </a:cubicBezTo>
                  <a:close/>
                  <a:moveTo>
                    <a:pt x="2702" y="2269"/>
                  </a:moveTo>
                  <a:cubicBezTo>
                    <a:pt x="2769" y="2369"/>
                    <a:pt x="2836" y="2503"/>
                    <a:pt x="2903" y="2636"/>
                  </a:cubicBezTo>
                  <a:lnTo>
                    <a:pt x="2802" y="2669"/>
                  </a:lnTo>
                  <a:cubicBezTo>
                    <a:pt x="1635" y="3036"/>
                    <a:pt x="1035" y="4070"/>
                    <a:pt x="968" y="4137"/>
                  </a:cubicBezTo>
                  <a:cubicBezTo>
                    <a:pt x="634" y="3737"/>
                    <a:pt x="401" y="3203"/>
                    <a:pt x="401" y="2636"/>
                  </a:cubicBezTo>
                  <a:lnTo>
                    <a:pt x="401" y="2569"/>
                  </a:lnTo>
                  <a:cubicBezTo>
                    <a:pt x="417" y="2569"/>
                    <a:pt x="462" y="2570"/>
                    <a:pt x="530" y="2570"/>
                  </a:cubicBezTo>
                  <a:cubicBezTo>
                    <a:pt x="868" y="2570"/>
                    <a:pt x="1785" y="2547"/>
                    <a:pt x="2702" y="2269"/>
                  </a:cubicBezTo>
                  <a:close/>
                  <a:moveTo>
                    <a:pt x="3928" y="2871"/>
                  </a:moveTo>
                  <a:cubicBezTo>
                    <a:pt x="4427" y="2871"/>
                    <a:pt x="4819" y="2977"/>
                    <a:pt x="4871" y="3003"/>
                  </a:cubicBezTo>
                  <a:cubicBezTo>
                    <a:pt x="4771" y="3637"/>
                    <a:pt x="4404" y="4171"/>
                    <a:pt x="3903" y="4504"/>
                  </a:cubicBezTo>
                  <a:cubicBezTo>
                    <a:pt x="3870" y="4371"/>
                    <a:pt x="3770" y="3704"/>
                    <a:pt x="3470" y="2903"/>
                  </a:cubicBezTo>
                  <a:cubicBezTo>
                    <a:pt x="3628" y="2880"/>
                    <a:pt x="3782" y="2871"/>
                    <a:pt x="3928" y="2871"/>
                  </a:cubicBezTo>
                  <a:close/>
                  <a:moveTo>
                    <a:pt x="3036" y="3003"/>
                  </a:moveTo>
                  <a:cubicBezTo>
                    <a:pt x="3370" y="3837"/>
                    <a:pt x="3503" y="4504"/>
                    <a:pt x="3536" y="4704"/>
                  </a:cubicBezTo>
                  <a:cubicBezTo>
                    <a:pt x="3269" y="4838"/>
                    <a:pt x="2969" y="4904"/>
                    <a:pt x="2636" y="4904"/>
                  </a:cubicBezTo>
                  <a:cubicBezTo>
                    <a:pt x="2135" y="4904"/>
                    <a:pt x="1635" y="4704"/>
                    <a:pt x="1268" y="4404"/>
                  </a:cubicBezTo>
                  <a:cubicBezTo>
                    <a:pt x="1301" y="4337"/>
                    <a:pt x="1768" y="3437"/>
                    <a:pt x="3036" y="3003"/>
                  </a:cubicBezTo>
                  <a:close/>
                  <a:moveTo>
                    <a:pt x="2636" y="1"/>
                  </a:moveTo>
                  <a:cubicBezTo>
                    <a:pt x="1201" y="1"/>
                    <a:pt x="0" y="1202"/>
                    <a:pt x="0" y="2636"/>
                  </a:cubicBezTo>
                  <a:cubicBezTo>
                    <a:pt x="0" y="4104"/>
                    <a:pt x="1201" y="5271"/>
                    <a:pt x="2636" y="5271"/>
                  </a:cubicBezTo>
                  <a:cubicBezTo>
                    <a:pt x="4103" y="5271"/>
                    <a:pt x="5271" y="4104"/>
                    <a:pt x="5271" y="2636"/>
                  </a:cubicBezTo>
                  <a:cubicBezTo>
                    <a:pt x="5271" y="1202"/>
                    <a:pt x="4103" y="1"/>
                    <a:pt x="26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4645300" y="540247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770" y="4071"/>
                  </a:lnTo>
                  <a:lnTo>
                    <a:pt x="2736" y="4037"/>
                  </a:lnTo>
                  <a:lnTo>
                    <a:pt x="968" y="2269"/>
                  </a:lnTo>
                  <a:cubicBezTo>
                    <a:pt x="801" y="2102"/>
                    <a:pt x="701" y="1869"/>
                    <a:pt x="701" y="1602"/>
                  </a:cubicBezTo>
                  <a:cubicBezTo>
                    <a:pt x="701" y="1102"/>
                    <a:pt x="1102" y="701"/>
                    <a:pt x="1602" y="701"/>
                  </a:cubicBezTo>
                  <a:cubicBezTo>
                    <a:pt x="1836" y="701"/>
                    <a:pt x="2102" y="802"/>
                    <a:pt x="2269" y="1002"/>
                  </a:cubicBezTo>
                  <a:lnTo>
                    <a:pt x="2770" y="1569"/>
                  </a:lnTo>
                  <a:lnTo>
                    <a:pt x="3303" y="1002"/>
                  </a:lnTo>
                  <a:cubicBezTo>
                    <a:pt x="3470" y="802"/>
                    <a:pt x="3704" y="701"/>
                    <a:pt x="3970" y="701"/>
                  </a:cubicBezTo>
                  <a:close/>
                  <a:moveTo>
                    <a:pt x="1602" y="1"/>
                  </a:moveTo>
                  <a:cubicBezTo>
                    <a:pt x="701" y="1"/>
                    <a:pt x="1" y="735"/>
                    <a:pt x="1" y="1602"/>
                  </a:cubicBezTo>
                  <a:cubicBezTo>
                    <a:pt x="1" y="2069"/>
                    <a:pt x="201" y="2503"/>
                    <a:pt x="535" y="2803"/>
                  </a:cubicBezTo>
                  <a:lnTo>
                    <a:pt x="501" y="2803"/>
                  </a:lnTo>
                  <a:lnTo>
                    <a:pt x="2269" y="4538"/>
                  </a:lnTo>
                  <a:cubicBezTo>
                    <a:pt x="2436" y="4704"/>
                    <a:pt x="2603" y="4871"/>
                    <a:pt x="2770" y="4871"/>
                  </a:cubicBezTo>
                  <a:cubicBezTo>
                    <a:pt x="2970" y="4871"/>
                    <a:pt x="3136" y="4704"/>
                    <a:pt x="3303" y="4538"/>
                  </a:cubicBezTo>
                  <a:lnTo>
                    <a:pt x="5038" y="2803"/>
                  </a:lnTo>
                  <a:cubicBezTo>
                    <a:pt x="5371" y="2503"/>
                    <a:pt x="5572" y="2069"/>
                    <a:pt x="5572" y="1602"/>
                  </a:cubicBezTo>
                  <a:cubicBezTo>
                    <a:pt x="5572" y="735"/>
                    <a:pt x="4838" y="1"/>
                    <a:pt x="3970" y="1"/>
                  </a:cubicBezTo>
                  <a:cubicBezTo>
                    <a:pt x="3503" y="1"/>
                    <a:pt x="3070" y="201"/>
                    <a:pt x="2770" y="535"/>
                  </a:cubicBezTo>
                  <a:cubicBezTo>
                    <a:pt x="2469"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4512725" y="5020550"/>
              <a:ext cx="135100" cy="100925"/>
            </a:xfrm>
            <a:custGeom>
              <a:avLst/>
              <a:gdLst/>
              <a:ahLst/>
              <a:cxnLst/>
              <a:rect l="l" t="t" r="r" b="b"/>
              <a:pathLst>
                <a:path w="5404" h="4037" extrusionOk="0">
                  <a:moveTo>
                    <a:pt x="667" y="1001"/>
                  </a:moveTo>
                  <a:lnTo>
                    <a:pt x="667" y="1335"/>
                  </a:lnTo>
                  <a:lnTo>
                    <a:pt x="4036" y="1335"/>
                  </a:lnTo>
                  <a:lnTo>
                    <a:pt x="4036" y="1001"/>
                  </a:lnTo>
                  <a:close/>
                  <a:moveTo>
                    <a:pt x="2702" y="1668"/>
                  </a:moveTo>
                  <a:lnTo>
                    <a:pt x="2702" y="2002"/>
                  </a:lnTo>
                  <a:lnTo>
                    <a:pt x="4036" y="2002"/>
                  </a:lnTo>
                  <a:lnTo>
                    <a:pt x="4036" y="1668"/>
                  </a:lnTo>
                  <a:close/>
                  <a:moveTo>
                    <a:pt x="2702" y="2369"/>
                  </a:moveTo>
                  <a:lnTo>
                    <a:pt x="2702" y="2702"/>
                  </a:lnTo>
                  <a:lnTo>
                    <a:pt x="4036" y="2702"/>
                  </a:lnTo>
                  <a:lnTo>
                    <a:pt x="4036" y="2369"/>
                  </a:lnTo>
                  <a:close/>
                  <a:moveTo>
                    <a:pt x="667" y="1668"/>
                  </a:moveTo>
                  <a:lnTo>
                    <a:pt x="667" y="3369"/>
                  </a:lnTo>
                  <a:lnTo>
                    <a:pt x="2368" y="3369"/>
                  </a:lnTo>
                  <a:lnTo>
                    <a:pt x="2368" y="1668"/>
                  </a:lnTo>
                  <a:close/>
                  <a:moveTo>
                    <a:pt x="2702" y="3036"/>
                  </a:moveTo>
                  <a:lnTo>
                    <a:pt x="2702" y="3369"/>
                  </a:lnTo>
                  <a:lnTo>
                    <a:pt x="3703" y="3369"/>
                  </a:lnTo>
                  <a:lnTo>
                    <a:pt x="3703" y="3036"/>
                  </a:lnTo>
                  <a:close/>
                  <a:moveTo>
                    <a:pt x="4403" y="334"/>
                  </a:moveTo>
                  <a:lnTo>
                    <a:pt x="4403" y="3703"/>
                  </a:lnTo>
                  <a:lnTo>
                    <a:pt x="334" y="3703"/>
                  </a:lnTo>
                  <a:lnTo>
                    <a:pt x="334" y="334"/>
                  </a:lnTo>
                  <a:close/>
                  <a:moveTo>
                    <a:pt x="0" y="0"/>
                  </a:moveTo>
                  <a:lnTo>
                    <a:pt x="0" y="3703"/>
                  </a:lnTo>
                  <a:cubicBezTo>
                    <a:pt x="0" y="3870"/>
                    <a:pt x="167" y="4037"/>
                    <a:pt x="334" y="4037"/>
                  </a:cubicBezTo>
                  <a:lnTo>
                    <a:pt x="4904" y="4037"/>
                  </a:lnTo>
                  <a:cubicBezTo>
                    <a:pt x="5170" y="4037"/>
                    <a:pt x="5404" y="3803"/>
                    <a:pt x="5404" y="3536"/>
                  </a:cubicBezTo>
                  <a:lnTo>
                    <a:pt x="5404" y="667"/>
                  </a:lnTo>
                  <a:lnTo>
                    <a:pt x="4737" y="667"/>
                  </a:lnTo>
                  <a:lnTo>
                    <a:pt x="4737" y="0"/>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4845450" y="5678525"/>
              <a:ext cx="98425" cy="101750"/>
            </a:xfrm>
            <a:custGeom>
              <a:avLst/>
              <a:gdLst/>
              <a:ahLst/>
              <a:cxnLst/>
              <a:rect l="l" t="t" r="r" b="b"/>
              <a:pathLst>
                <a:path w="3937" h="4070" extrusionOk="0">
                  <a:moveTo>
                    <a:pt x="1969" y="1201"/>
                  </a:moveTo>
                  <a:cubicBezTo>
                    <a:pt x="2402" y="1201"/>
                    <a:pt x="2769" y="1568"/>
                    <a:pt x="2769" y="2035"/>
                  </a:cubicBezTo>
                  <a:cubicBezTo>
                    <a:pt x="2769" y="2502"/>
                    <a:pt x="2402" y="2869"/>
                    <a:pt x="1969" y="2869"/>
                  </a:cubicBezTo>
                  <a:cubicBezTo>
                    <a:pt x="1502" y="2869"/>
                    <a:pt x="1135" y="2502"/>
                    <a:pt x="1135" y="2035"/>
                  </a:cubicBezTo>
                  <a:cubicBezTo>
                    <a:pt x="1135" y="1568"/>
                    <a:pt x="1502" y="1201"/>
                    <a:pt x="1969" y="1201"/>
                  </a:cubicBezTo>
                  <a:close/>
                  <a:moveTo>
                    <a:pt x="1568" y="0"/>
                  </a:moveTo>
                  <a:cubicBezTo>
                    <a:pt x="1568" y="134"/>
                    <a:pt x="1535" y="267"/>
                    <a:pt x="1468" y="400"/>
                  </a:cubicBezTo>
                  <a:cubicBezTo>
                    <a:pt x="1314" y="643"/>
                    <a:pt x="1058" y="769"/>
                    <a:pt x="796" y="769"/>
                  </a:cubicBezTo>
                  <a:cubicBezTo>
                    <a:pt x="662" y="769"/>
                    <a:pt x="526" y="735"/>
                    <a:pt x="401" y="667"/>
                  </a:cubicBezTo>
                  <a:lnTo>
                    <a:pt x="1" y="1368"/>
                  </a:lnTo>
                  <a:cubicBezTo>
                    <a:pt x="101" y="1435"/>
                    <a:pt x="201" y="1535"/>
                    <a:pt x="267" y="1635"/>
                  </a:cubicBezTo>
                  <a:cubicBezTo>
                    <a:pt x="501" y="2002"/>
                    <a:pt x="368" y="2502"/>
                    <a:pt x="1" y="2702"/>
                  </a:cubicBezTo>
                  <a:lnTo>
                    <a:pt x="401" y="3403"/>
                  </a:lnTo>
                  <a:cubicBezTo>
                    <a:pt x="501" y="3336"/>
                    <a:pt x="634" y="3303"/>
                    <a:pt x="768" y="3303"/>
                  </a:cubicBezTo>
                  <a:cubicBezTo>
                    <a:pt x="1201" y="3303"/>
                    <a:pt x="1568" y="3636"/>
                    <a:pt x="1568" y="4070"/>
                  </a:cubicBezTo>
                  <a:lnTo>
                    <a:pt x="2369" y="4070"/>
                  </a:lnTo>
                  <a:cubicBezTo>
                    <a:pt x="2369" y="3936"/>
                    <a:pt x="2402" y="3803"/>
                    <a:pt x="2469" y="3703"/>
                  </a:cubicBezTo>
                  <a:cubicBezTo>
                    <a:pt x="2606" y="3451"/>
                    <a:pt x="2869" y="3310"/>
                    <a:pt x="3149" y="3310"/>
                  </a:cubicBezTo>
                  <a:cubicBezTo>
                    <a:pt x="3278" y="3310"/>
                    <a:pt x="3410" y="3340"/>
                    <a:pt x="3536" y="3403"/>
                  </a:cubicBezTo>
                  <a:lnTo>
                    <a:pt x="3937" y="2702"/>
                  </a:lnTo>
                  <a:cubicBezTo>
                    <a:pt x="3803" y="2635"/>
                    <a:pt x="3703" y="2535"/>
                    <a:pt x="3637" y="2435"/>
                  </a:cubicBezTo>
                  <a:cubicBezTo>
                    <a:pt x="3436" y="2068"/>
                    <a:pt x="3570" y="1568"/>
                    <a:pt x="3937" y="1368"/>
                  </a:cubicBezTo>
                  <a:lnTo>
                    <a:pt x="3536" y="667"/>
                  </a:lnTo>
                  <a:cubicBezTo>
                    <a:pt x="3403" y="734"/>
                    <a:pt x="3270" y="767"/>
                    <a:pt x="3136" y="767"/>
                  </a:cubicBezTo>
                  <a:cubicBezTo>
                    <a:pt x="2703" y="767"/>
                    <a:pt x="2369" y="434"/>
                    <a:pt x="23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4290050" y="5649325"/>
              <a:ext cx="165150" cy="164300"/>
            </a:xfrm>
            <a:custGeom>
              <a:avLst/>
              <a:gdLst/>
              <a:ahLst/>
              <a:cxnLst/>
              <a:rect l="l" t="t" r="r" b="b"/>
              <a:pathLst>
                <a:path w="6606" h="6572" extrusionOk="0">
                  <a:moveTo>
                    <a:pt x="3904" y="1635"/>
                  </a:moveTo>
                  <a:lnTo>
                    <a:pt x="4337" y="2069"/>
                  </a:lnTo>
                  <a:lnTo>
                    <a:pt x="2903" y="3503"/>
                  </a:lnTo>
                  <a:lnTo>
                    <a:pt x="2469" y="3070"/>
                  </a:lnTo>
                  <a:lnTo>
                    <a:pt x="3904" y="1635"/>
                  </a:lnTo>
                  <a:close/>
                  <a:moveTo>
                    <a:pt x="3503" y="1"/>
                  </a:moveTo>
                  <a:lnTo>
                    <a:pt x="2903" y="634"/>
                  </a:lnTo>
                  <a:lnTo>
                    <a:pt x="3503" y="1235"/>
                  </a:lnTo>
                  <a:lnTo>
                    <a:pt x="2069" y="2869"/>
                  </a:lnTo>
                  <a:lnTo>
                    <a:pt x="635" y="2869"/>
                  </a:lnTo>
                  <a:lnTo>
                    <a:pt x="1769" y="4004"/>
                  </a:lnTo>
                  <a:lnTo>
                    <a:pt x="1" y="6339"/>
                  </a:lnTo>
                  <a:lnTo>
                    <a:pt x="1" y="6572"/>
                  </a:lnTo>
                  <a:lnTo>
                    <a:pt x="268" y="6572"/>
                  </a:lnTo>
                  <a:lnTo>
                    <a:pt x="2569" y="4837"/>
                  </a:lnTo>
                  <a:lnTo>
                    <a:pt x="3703" y="5972"/>
                  </a:lnTo>
                  <a:lnTo>
                    <a:pt x="3703" y="4537"/>
                  </a:lnTo>
                  <a:lnTo>
                    <a:pt x="5371" y="3103"/>
                  </a:lnTo>
                  <a:lnTo>
                    <a:pt x="5972" y="3703"/>
                  </a:lnTo>
                  <a:lnTo>
                    <a:pt x="6605" y="3103"/>
                  </a:lnTo>
                  <a:lnTo>
                    <a:pt x="3503" y="1"/>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4277550" y="5270725"/>
              <a:ext cx="120950" cy="120950"/>
            </a:xfrm>
            <a:custGeom>
              <a:avLst/>
              <a:gdLst/>
              <a:ahLst/>
              <a:cxnLst/>
              <a:rect l="l" t="t" r="r" b="b"/>
              <a:pathLst>
                <a:path w="4838" h="4838" extrusionOk="0">
                  <a:moveTo>
                    <a:pt x="2431" y="901"/>
                  </a:moveTo>
                  <a:cubicBezTo>
                    <a:pt x="2352" y="901"/>
                    <a:pt x="2269" y="935"/>
                    <a:pt x="2202" y="1001"/>
                  </a:cubicBezTo>
                  <a:lnTo>
                    <a:pt x="1001" y="2202"/>
                  </a:lnTo>
                  <a:cubicBezTo>
                    <a:pt x="934" y="2269"/>
                    <a:pt x="901" y="2369"/>
                    <a:pt x="901" y="2436"/>
                  </a:cubicBezTo>
                  <a:cubicBezTo>
                    <a:pt x="901" y="2502"/>
                    <a:pt x="934" y="2602"/>
                    <a:pt x="1001" y="2636"/>
                  </a:cubicBezTo>
                  <a:cubicBezTo>
                    <a:pt x="1068" y="2702"/>
                    <a:pt x="1143" y="2736"/>
                    <a:pt x="1218" y="2736"/>
                  </a:cubicBezTo>
                  <a:cubicBezTo>
                    <a:pt x="1293" y="2736"/>
                    <a:pt x="1368" y="2702"/>
                    <a:pt x="1435" y="2636"/>
                  </a:cubicBezTo>
                  <a:lnTo>
                    <a:pt x="2135" y="1935"/>
                  </a:lnTo>
                  <a:lnTo>
                    <a:pt x="2135" y="3636"/>
                  </a:lnTo>
                  <a:cubicBezTo>
                    <a:pt x="2135" y="3803"/>
                    <a:pt x="2269" y="3937"/>
                    <a:pt x="2435" y="3937"/>
                  </a:cubicBezTo>
                  <a:cubicBezTo>
                    <a:pt x="2602" y="3937"/>
                    <a:pt x="2736" y="3803"/>
                    <a:pt x="2736" y="3636"/>
                  </a:cubicBezTo>
                  <a:lnTo>
                    <a:pt x="2736" y="1935"/>
                  </a:lnTo>
                  <a:lnTo>
                    <a:pt x="3436" y="2636"/>
                  </a:lnTo>
                  <a:cubicBezTo>
                    <a:pt x="3486" y="2702"/>
                    <a:pt x="3561" y="2736"/>
                    <a:pt x="3640" y="2736"/>
                  </a:cubicBezTo>
                  <a:cubicBezTo>
                    <a:pt x="3720" y="2736"/>
                    <a:pt x="3803" y="2702"/>
                    <a:pt x="3870" y="2636"/>
                  </a:cubicBezTo>
                  <a:cubicBezTo>
                    <a:pt x="3970" y="2536"/>
                    <a:pt x="3970" y="2336"/>
                    <a:pt x="3870" y="2202"/>
                  </a:cubicBezTo>
                  <a:lnTo>
                    <a:pt x="2636" y="1001"/>
                  </a:lnTo>
                  <a:cubicBezTo>
                    <a:pt x="2586" y="935"/>
                    <a:pt x="2511" y="901"/>
                    <a:pt x="2431" y="901"/>
                  </a:cubicBezTo>
                  <a:close/>
                  <a:moveTo>
                    <a:pt x="2435" y="468"/>
                  </a:moveTo>
                  <a:cubicBezTo>
                    <a:pt x="3503" y="468"/>
                    <a:pt x="4404" y="1335"/>
                    <a:pt x="4404" y="2436"/>
                  </a:cubicBezTo>
                  <a:cubicBezTo>
                    <a:pt x="4404" y="3503"/>
                    <a:pt x="3503" y="4404"/>
                    <a:pt x="2435" y="4404"/>
                  </a:cubicBezTo>
                  <a:cubicBezTo>
                    <a:pt x="1335" y="4404"/>
                    <a:pt x="467" y="3503"/>
                    <a:pt x="467" y="2436"/>
                  </a:cubicBezTo>
                  <a:cubicBezTo>
                    <a:pt x="467" y="1335"/>
                    <a:pt x="1335" y="468"/>
                    <a:pt x="2435" y="468"/>
                  </a:cubicBezTo>
                  <a:close/>
                  <a:moveTo>
                    <a:pt x="2435" y="1"/>
                  </a:moveTo>
                  <a:cubicBezTo>
                    <a:pt x="1101" y="1"/>
                    <a:pt x="0" y="1101"/>
                    <a:pt x="0" y="2436"/>
                  </a:cubicBezTo>
                  <a:cubicBezTo>
                    <a:pt x="0" y="3770"/>
                    <a:pt x="1101" y="4837"/>
                    <a:pt x="2435" y="4837"/>
                  </a:cubicBezTo>
                  <a:cubicBezTo>
                    <a:pt x="3770" y="4837"/>
                    <a:pt x="4837" y="3770"/>
                    <a:pt x="4837" y="2436"/>
                  </a:cubicBezTo>
                  <a:cubicBezTo>
                    <a:pt x="4837" y="1101"/>
                    <a:pt x="3770" y="1"/>
                    <a:pt x="2435"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5063100" y="3291800"/>
              <a:ext cx="162650" cy="162650"/>
            </a:xfrm>
            <a:custGeom>
              <a:avLst/>
              <a:gdLst/>
              <a:ahLst/>
              <a:cxnLst/>
              <a:rect l="l" t="t" r="r" b="b"/>
              <a:pathLst>
                <a:path w="6506" h="6506" extrusionOk="0">
                  <a:moveTo>
                    <a:pt x="5438" y="801"/>
                  </a:moveTo>
                  <a:cubicBezTo>
                    <a:pt x="5571" y="801"/>
                    <a:pt x="5638" y="901"/>
                    <a:pt x="5638" y="1002"/>
                  </a:cubicBezTo>
                  <a:lnTo>
                    <a:pt x="5638" y="1402"/>
                  </a:lnTo>
                  <a:cubicBezTo>
                    <a:pt x="5638" y="1502"/>
                    <a:pt x="5571" y="1602"/>
                    <a:pt x="5438" y="1602"/>
                  </a:cubicBezTo>
                  <a:lnTo>
                    <a:pt x="5038" y="1602"/>
                  </a:lnTo>
                  <a:cubicBezTo>
                    <a:pt x="4938" y="1602"/>
                    <a:pt x="4838" y="1535"/>
                    <a:pt x="4838" y="1402"/>
                  </a:cubicBezTo>
                  <a:lnTo>
                    <a:pt x="4838" y="1002"/>
                  </a:lnTo>
                  <a:cubicBezTo>
                    <a:pt x="4838" y="901"/>
                    <a:pt x="4938" y="801"/>
                    <a:pt x="5038" y="801"/>
                  </a:cubicBezTo>
                  <a:close/>
                  <a:moveTo>
                    <a:pt x="4404" y="2836"/>
                  </a:moveTo>
                  <a:cubicBezTo>
                    <a:pt x="4437" y="2936"/>
                    <a:pt x="4471" y="3103"/>
                    <a:pt x="4471" y="3237"/>
                  </a:cubicBezTo>
                  <a:cubicBezTo>
                    <a:pt x="4471" y="3904"/>
                    <a:pt x="3937" y="4471"/>
                    <a:pt x="3236" y="4471"/>
                  </a:cubicBezTo>
                  <a:cubicBezTo>
                    <a:pt x="2569" y="4471"/>
                    <a:pt x="2002" y="3937"/>
                    <a:pt x="2002" y="3237"/>
                  </a:cubicBezTo>
                  <a:cubicBezTo>
                    <a:pt x="2002" y="3103"/>
                    <a:pt x="2036" y="2970"/>
                    <a:pt x="2069" y="2836"/>
                  </a:cubicBezTo>
                  <a:close/>
                  <a:moveTo>
                    <a:pt x="5672" y="2836"/>
                  </a:moveTo>
                  <a:lnTo>
                    <a:pt x="5672" y="4437"/>
                  </a:lnTo>
                  <a:lnTo>
                    <a:pt x="5672" y="5238"/>
                  </a:lnTo>
                  <a:cubicBezTo>
                    <a:pt x="5672" y="5471"/>
                    <a:pt x="5505" y="5638"/>
                    <a:pt x="5271" y="5672"/>
                  </a:cubicBezTo>
                  <a:lnTo>
                    <a:pt x="1235" y="5672"/>
                  </a:lnTo>
                  <a:cubicBezTo>
                    <a:pt x="1002" y="5672"/>
                    <a:pt x="835" y="5505"/>
                    <a:pt x="835" y="5271"/>
                  </a:cubicBezTo>
                  <a:lnTo>
                    <a:pt x="835" y="4471"/>
                  </a:lnTo>
                  <a:lnTo>
                    <a:pt x="801" y="2870"/>
                  </a:lnTo>
                  <a:lnTo>
                    <a:pt x="1435" y="2870"/>
                  </a:lnTo>
                  <a:cubicBezTo>
                    <a:pt x="1402" y="2970"/>
                    <a:pt x="1402" y="3136"/>
                    <a:pt x="1402" y="3270"/>
                  </a:cubicBezTo>
                  <a:cubicBezTo>
                    <a:pt x="1402" y="4251"/>
                    <a:pt x="2204" y="5072"/>
                    <a:pt x="3178" y="5072"/>
                  </a:cubicBezTo>
                  <a:cubicBezTo>
                    <a:pt x="3198" y="5072"/>
                    <a:pt x="3217" y="5072"/>
                    <a:pt x="3236" y="5071"/>
                  </a:cubicBezTo>
                  <a:cubicBezTo>
                    <a:pt x="4271" y="5071"/>
                    <a:pt x="5104" y="4237"/>
                    <a:pt x="5071" y="3237"/>
                  </a:cubicBezTo>
                  <a:cubicBezTo>
                    <a:pt x="5071" y="3103"/>
                    <a:pt x="5071" y="2970"/>
                    <a:pt x="5038" y="2836"/>
                  </a:cubicBezTo>
                  <a:close/>
                  <a:moveTo>
                    <a:pt x="5371" y="1"/>
                  </a:moveTo>
                  <a:lnTo>
                    <a:pt x="1068" y="34"/>
                  </a:lnTo>
                  <a:cubicBezTo>
                    <a:pt x="468" y="34"/>
                    <a:pt x="1" y="501"/>
                    <a:pt x="1" y="1102"/>
                  </a:cubicBezTo>
                  <a:lnTo>
                    <a:pt x="1" y="5438"/>
                  </a:lnTo>
                  <a:cubicBezTo>
                    <a:pt x="34" y="6005"/>
                    <a:pt x="501" y="6506"/>
                    <a:pt x="1102" y="6506"/>
                  </a:cubicBezTo>
                  <a:lnTo>
                    <a:pt x="5438" y="6472"/>
                  </a:lnTo>
                  <a:cubicBezTo>
                    <a:pt x="6005" y="6472"/>
                    <a:pt x="6505" y="5972"/>
                    <a:pt x="6505" y="5371"/>
                  </a:cubicBezTo>
                  <a:lnTo>
                    <a:pt x="6472" y="1068"/>
                  </a:lnTo>
                  <a:cubicBezTo>
                    <a:pt x="6472" y="468"/>
                    <a:pt x="5972" y="1"/>
                    <a:pt x="5371"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4757050" y="3533650"/>
              <a:ext cx="166825" cy="125100"/>
            </a:xfrm>
            <a:custGeom>
              <a:avLst/>
              <a:gdLst/>
              <a:ahLst/>
              <a:cxnLst/>
              <a:rect l="l" t="t" r="r" b="b"/>
              <a:pathLst>
                <a:path w="6673" h="5004" extrusionOk="0">
                  <a:moveTo>
                    <a:pt x="2503" y="1235"/>
                  </a:moveTo>
                  <a:lnTo>
                    <a:pt x="4571" y="2502"/>
                  </a:lnTo>
                  <a:lnTo>
                    <a:pt x="2503" y="3736"/>
                  </a:lnTo>
                  <a:lnTo>
                    <a:pt x="2503" y="1235"/>
                  </a:lnTo>
                  <a:close/>
                  <a:moveTo>
                    <a:pt x="3336" y="0"/>
                  </a:moveTo>
                  <a:cubicBezTo>
                    <a:pt x="2236" y="0"/>
                    <a:pt x="1202" y="67"/>
                    <a:pt x="268" y="201"/>
                  </a:cubicBezTo>
                  <a:cubicBezTo>
                    <a:pt x="101" y="901"/>
                    <a:pt x="1" y="1668"/>
                    <a:pt x="1" y="2502"/>
                  </a:cubicBezTo>
                  <a:cubicBezTo>
                    <a:pt x="1" y="3303"/>
                    <a:pt x="101" y="4103"/>
                    <a:pt x="268" y="4804"/>
                  </a:cubicBezTo>
                  <a:cubicBezTo>
                    <a:pt x="1202" y="4937"/>
                    <a:pt x="2236" y="5004"/>
                    <a:pt x="3336" y="5004"/>
                  </a:cubicBezTo>
                  <a:cubicBezTo>
                    <a:pt x="4404" y="5004"/>
                    <a:pt x="5438" y="4937"/>
                    <a:pt x="6372" y="4804"/>
                  </a:cubicBezTo>
                  <a:cubicBezTo>
                    <a:pt x="6572" y="4103"/>
                    <a:pt x="6672" y="3303"/>
                    <a:pt x="6672" y="2502"/>
                  </a:cubicBezTo>
                  <a:cubicBezTo>
                    <a:pt x="6672" y="1668"/>
                    <a:pt x="6572" y="901"/>
                    <a:pt x="6372" y="201"/>
                  </a:cubicBezTo>
                  <a:cubicBezTo>
                    <a:pt x="5438" y="67"/>
                    <a:pt x="4404" y="0"/>
                    <a:pt x="3336"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4373450" y="3260950"/>
              <a:ext cx="162650" cy="132625"/>
            </a:xfrm>
            <a:custGeom>
              <a:avLst/>
              <a:gdLst/>
              <a:ahLst/>
              <a:cxnLst/>
              <a:rect l="l" t="t" r="r" b="b"/>
              <a:pathLst>
                <a:path w="6506" h="5305" extrusionOk="0">
                  <a:moveTo>
                    <a:pt x="4504" y="1"/>
                  </a:moveTo>
                  <a:cubicBezTo>
                    <a:pt x="3770" y="1"/>
                    <a:pt x="3169" y="601"/>
                    <a:pt x="3169" y="1335"/>
                  </a:cubicBezTo>
                  <a:cubicBezTo>
                    <a:pt x="3169" y="1468"/>
                    <a:pt x="3203" y="1535"/>
                    <a:pt x="3203" y="1668"/>
                  </a:cubicBezTo>
                  <a:cubicBezTo>
                    <a:pt x="2102" y="1602"/>
                    <a:pt x="1135" y="1068"/>
                    <a:pt x="467" y="267"/>
                  </a:cubicBezTo>
                  <a:cubicBezTo>
                    <a:pt x="334" y="468"/>
                    <a:pt x="267" y="668"/>
                    <a:pt x="267" y="935"/>
                  </a:cubicBezTo>
                  <a:cubicBezTo>
                    <a:pt x="267" y="1402"/>
                    <a:pt x="501" y="1802"/>
                    <a:pt x="868" y="2035"/>
                  </a:cubicBezTo>
                  <a:cubicBezTo>
                    <a:pt x="668" y="2035"/>
                    <a:pt x="467" y="1969"/>
                    <a:pt x="267" y="1869"/>
                  </a:cubicBezTo>
                  <a:lnTo>
                    <a:pt x="267" y="1902"/>
                  </a:lnTo>
                  <a:cubicBezTo>
                    <a:pt x="267" y="2536"/>
                    <a:pt x="734" y="3069"/>
                    <a:pt x="1335" y="3203"/>
                  </a:cubicBezTo>
                  <a:cubicBezTo>
                    <a:pt x="1235" y="3236"/>
                    <a:pt x="1101" y="3236"/>
                    <a:pt x="1001" y="3236"/>
                  </a:cubicBezTo>
                  <a:cubicBezTo>
                    <a:pt x="901" y="3236"/>
                    <a:pt x="801" y="3236"/>
                    <a:pt x="734" y="3203"/>
                  </a:cubicBezTo>
                  <a:lnTo>
                    <a:pt x="734" y="3203"/>
                  </a:lnTo>
                  <a:cubicBezTo>
                    <a:pt x="901" y="3737"/>
                    <a:pt x="1401" y="4137"/>
                    <a:pt x="2002" y="4137"/>
                  </a:cubicBezTo>
                  <a:cubicBezTo>
                    <a:pt x="1535" y="4504"/>
                    <a:pt x="968" y="4704"/>
                    <a:pt x="334" y="4704"/>
                  </a:cubicBezTo>
                  <a:lnTo>
                    <a:pt x="0" y="4704"/>
                  </a:lnTo>
                  <a:cubicBezTo>
                    <a:pt x="601" y="5071"/>
                    <a:pt x="1301" y="5304"/>
                    <a:pt x="2069" y="5304"/>
                  </a:cubicBezTo>
                  <a:cubicBezTo>
                    <a:pt x="4504" y="5304"/>
                    <a:pt x="5838" y="3270"/>
                    <a:pt x="5838" y="1502"/>
                  </a:cubicBezTo>
                  <a:cubicBezTo>
                    <a:pt x="5838" y="1435"/>
                    <a:pt x="5838" y="1402"/>
                    <a:pt x="5838" y="1335"/>
                  </a:cubicBezTo>
                  <a:cubicBezTo>
                    <a:pt x="6105" y="1135"/>
                    <a:pt x="6338" y="901"/>
                    <a:pt x="6505" y="634"/>
                  </a:cubicBezTo>
                  <a:lnTo>
                    <a:pt x="6505" y="634"/>
                  </a:lnTo>
                  <a:cubicBezTo>
                    <a:pt x="6272" y="734"/>
                    <a:pt x="6005" y="835"/>
                    <a:pt x="5738" y="835"/>
                  </a:cubicBezTo>
                  <a:cubicBezTo>
                    <a:pt x="6005" y="668"/>
                    <a:pt x="6238" y="434"/>
                    <a:pt x="6338" y="101"/>
                  </a:cubicBezTo>
                  <a:lnTo>
                    <a:pt x="6338" y="101"/>
                  </a:lnTo>
                  <a:cubicBezTo>
                    <a:pt x="6071" y="267"/>
                    <a:pt x="5805" y="368"/>
                    <a:pt x="5471" y="434"/>
                  </a:cubicBezTo>
                  <a:cubicBezTo>
                    <a:pt x="5238" y="167"/>
                    <a:pt x="4904" y="1"/>
                    <a:pt x="4504"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4586925" y="4179100"/>
              <a:ext cx="143475" cy="143475"/>
            </a:xfrm>
            <a:custGeom>
              <a:avLst/>
              <a:gdLst/>
              <a:ahLst/>
              <a:cxnLst/>
              <a:rect l="l" t="t" r="r" b="b"/>
              <a:pathLst>
                <a:path w="5739" h="5739" extrusionOk="0">
                  <a:moveTo>
                    <a:pt x="1802" y="1802"/>
                  </a:moveTo>
                  <a:lnTo>
                    <a:pt x="1802" y="3937"/>
                  </a:lnTo>
                  <a:lnTo>
                    <a:pt x="3937" y="3937"/>
                  </a:lnTo>
                  <a:lnTo>
                    <a:pt x="3937" y="1802"/>
                  </a:lnTo>
                  <a:close/>
                  <a:moveTo>
                    <a:pt x="2870" y="535"/>
                  </a:moveTo>
                  <a:cubicBezTo>
                    <a:pt x="4171" y="535"/>
                    <a:pt x="5205" y="1569"/>
                    <a:pt x="5205" y="2870"/>
                  </a:cubicBezTo>
                  <a:cubicBezTo>
                    <a:pt x="5205" y="4137"/>
                    <a:pt x="4171" y="5205"/>
                    <a:pt x="2870" y="5205"/>
                  </a:cubicBezTo>
                  <a:cubicBezTo>
                    <a:pt x="1602" y="5205"/>
                    <a:pt x="568" y="4137"/>
                    <a:pt x="568" y="2870"/>
                  </a:cubicBezTo>
                  <a:cubicBezTo>
                    <a:pt x="568" y="1569"/>
                    <a:pt x="1602" y="535"/>
                    <a:pt x="2870" y="535"/>
                  </a:cubicBezTo>
                  <a:close/>
                  <a:moveTo>
                    <a:pt x="2870" y="1"/>
                  </a:moveTo>
                  <a:cubicBezTo>
                    <a:pt x="1302" y="1"/>
                    <a:pt x="1" y="1268"/>
                    <a:pt x="1" y="2870"/>
                  </a:cubicBezTo>
                  <a:cubicBezTo>
                    <a:pt x="1" y="4437"/>
                    <a:pt x="1302" y="5738"/>
                    <a:pt x="2870" y="5738"/>
                  </a:cubicBezTo>
                  <a:cubicBezTo>
                    <a:pt x="4471" y="5738"/>
                    <a:pt x="5738" y="4437"/>
                    <a:pt x="5738" y="2870"/>
                  </a:cubicBezTo>
                  <a:cubicBezTo>
                    <a:pt x="5738" y="1268"/>
                    <a:pt x="4471" y="1"/>
                    <a:pt x="2870"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4526900" y="3767150"/>
              <a:ext cx="163475" cy="163475"/>
            </a:xfrm>
            <a:custGeom>
              <a:avLst/>
              <a:gdLst/>
              <a:ahLst/>
              <a:cxnLst/>
              <a:rect l="l" t="t" r="r" b="b"/>
              <a:pathLst>
                <a:path w="6539" h="6539" extrusionOk="0">
                  <a:moveTo>
                    <a:pt x="3269" y="401"/>
                  </a:moveTo>
                  <a:cubicBezTo>
                    <a:pt x="3669" y="401"/>
                    <a:pt x="4036" y="467"/>
                    <a:pt x="4370" y="634"/>
                  </a:cubicBezTo>
                  <a:lnTo>
                    <a:pt x="3903" y="1768"/>
                  </a:lnTo>
                  <a:cubicBezTo>
                    <a:pt x="3703" y="1668"/>
                    <a:pt x="3503" y="1635"/>
                    <a:pt x="3269" y="1635"/>
                  </a:cubicBezTo>
                  <a:cubicBezTo>
                    <a:pt x="3036" y="1635"/>
                    <a:pt x="2836" y="1668"/>
                    <a:pt x="2635" y="1768"/>
                  </a:cubicBezTo>
                  <a:lnTo>
                    <a:pt x="2435" y="1235"/>
                  </a:lnTo>
                  <a:lnTo>
                    <a:pt x="2168" y="634"/>
                  </a:lnTo>
                  <a:cubicBezTo>
                    <a:pt x="2502" y="467"/>
                    <a:pt x="2869" y="401"/>
                    <a:pt x="3269" y="401"/>
                  </a:cubicBezTo>
                  <a:close/>
                  <a:moveTo>
                    <a:pt x="601" y="2169"/>
                  </a:moveTo>
                  <a:lnTo>
                    <a:pt x="1234" y="2436"/>
                  </a:lnTo>
                  <a:lnTo>
                    <a:pt x="1768" y="2636"/>
                  </a:lnTo>
                  <a:cubicBezTo>
                    <a:pt x="1668" y="2836"/>
                    <a:pt x="1635" y="3036"/>
                    <a:pt x="1635" y="3269"/>
                  </a:cubicBezTo>
                  <a:cubicBezTo>
                    <a:pt x="1635" y="3503"/>
                    <a:pt x="1668" y="3703"/>
                    <a:pt x="1768" y="3903"/>
                  </a:cubicBezTo>
                  <a:lnTo>
                    <a:pt x="601" y="4370"/>
                  </a:lnTo>
                  <a:cubicBezTo>
                    <a:pt x="467" y="4037"/>
                    <a:pt x="400" y="3670"/>
                    <a:pt x="400" y="3269"/>
                  </a:cubicBezTo>
                  <a:cubicBezTo>
                    <a:pt x="400" y="2869"/>
                    <a:pt x="467" y="2502"/>
                    <a:pt x="601" y="2169"/>
                  </a:cubicBezTo>
                  <a:close/>
                  <a:moveTo>
                    <a:pt x="5938" y="2169"/>
                  </a:moveTo>
                  <a:cubicBezTo>
                    <a:pt x="6071" y="2502"/>
                    <a:pt x="6138" y="2869"/>
                    <a:pt x="6138" y="3269"/>
                  </a:cubicBezTo>
                  <a:cubicBezTo>
                    <a:pt x="6138" y="3670"/>
                    <a:pt x="6071" y="4037"/>
                    <a:pt x="5938" y="4370"/>
                  </a:cubicBezTo>
                  <a:lnTo>
                    <a:pt x="4804" y="3903"/>
                  </a:lnTo>
                  <a:cubicBezTo>
                    <a:pt x="4870" y="3703"/>
                    <a:pt x="4904" y="3503"/>
                    <a:pt x="4904" y="3269"/>
                  </a:cubicBezTo>
                  <a:cubicBezTo>
                    <a:pt x="4904" y="3036"/>
                    <a:pt x="4870" y="2836"/>
                    <a:pt x="4804" y="2636"/>
                  </a:cubicBezTo>
                  <a:lnTo>
                    <a:pt x="5571" y="2302"/>
                  </a:lnTo>
                  <a:lnTo>
                    <a:pt x="5938" y="2169"/>
                  </a:lnTo>
                  <a:close/>
                  <a:moveTo>
                    <a:pt x="3269" y="2035"/>
                  </a:moveTo>
                  <a:cubicBezTo>
                    <a:pt x="3936" y="2035"/>
                    <a:pt x="4503" y="2602"/>
                    <a:pt x="4503" y="3269"/>
                  </a:cubicBezTo>
                  <a:cubicBezTo>
                    <a:pt x="4503" y="3937"/>
                    <a:pt x="3936" y="4504"/>
                    <a:pt x="3269" y="4504"/>
                  </a:cubicBezTo>
                  <a:cubicBezTo>
                    <a:pt x="2602" y="4504"/>
                    <a:pt x="2035" y="3970"/>
                    <a:pt x="2035" y="3269"/>
                  </a:cubicBezTo>
                  <a:cubicBezTo>
                    <a:pt x="2035" y="2602"/>
                    <a:pt x="2602" y="2035"/>
                    <a:pt x="3269" y="2035"/>
                  </a:cubicBezTo>
                  <a:close/>
                  <a:moveTo>
                    <a:pt x="3903" y="4804"/>
                  </a:moveTo>
                  <a:lnTo>
                    <a:pt x="4370" y="5938"/>
                  </a:lnTo>
                  <a:cubicBezTo>
                    <a:pt x="4036" y="6071"/>
                    <a:pt x="3669" y="6138"/>
                    <a:pt x="3269" y="6138"/>
                  </a:cubicBezTo>
                  <a:cubicBezTo>
                    <a:pt x="2869" y="6138"/>
                    <a:pt x="2502" y="6071"/>
                    <a:pt x="2168" y="5938"/>
                  </a:cubicBezTo>
                  <a:lnTo>
                    <a:pt x="2302" y="5571"/>
                  </a:lnTo>
                  <a:lnTo>
                    <a:pt x="2635" y="4804"/>
                  </a:lnTo>
                  <a:cubicBezTo>
                    <a:pt x="2836" y="4871"/>
                    <a:pt x="3036" y="4904"/>
                    <a:pt x="3269" y="4904"/>
                  </a:cubicBezTo>
                  <a:cubicBezTo>
                    <a:pt x="3503" y="4904"/>
                    <a:pt x="3703" y="4871"/>
                    <a:pt x="3903" y="4804"/>
                  </a:cubicBezTo>
                  <a:close/>
                  <a:moveTo>
                    <a:pt x="3269" y="0"/>
                  </a:moveTo>
                  <a:cubicBezTo>
                    <a:pt x="1468" y="0"/>
                    <a:pt x="0" y="1468"/>
                    <a:pt x="0" y="3269"/>
                  </a:cubicBezTo>
                  <a:cubicBezTo>
                    <a:pt x="0" y="5071"/>
                    <a:pt x="1468" y="6538"/>
                    <a:pt x="3269" y="6538"/>
                  </a:cubicBezTo>
                  <a:cubicBezTo>
                    <a:pt x="5070" y="6538"/>
                    <a:pt x="6538" y="5071"/>
                    <a:pt x="6538" y="3269"/>
                  </a:cubicBezTo>
                  <a:cubicBezTo>
                    <a:pt x="6538" y="1468"/>
                    <a:pt x="5070" y="0"/>
                    <a:pt x="32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4338425" y="4547550"/>
              <a:ext cx="189325" cy="106100"/>
            </a:xfrm>
            <a:custGeom>
              <a:avLst/>
              <a:gdLst/>
              <a:ahLst/>
              <a:cxnLst/>
              <a:rect l="l" t="t" r="r" b="b"/>
              <a:pathLst>
                <a:path w="7573" h="4244" extrusionOk="0">
                  <a:moveTo>
                    <a:pt x="1435" y="907"/>
                  </a:moveTo>
                  <a:lnTo>
                    <a:pt x="4103" y="1475"/>
                  </a:lnTo>
                  <a:lnTo>
                    <a:pt x="4003" y="1841"/>
                  </a:lnTo>
                  <a:lnTo>
                    <a:pt x="1368" y="1308"/>
                  </a:lnTo>
                  <a:lnTo>
                    <a:pt x="1435" y="907"/>
                  </a:lnTo>
                  <a:close/>
                  <a:moveTo>
                    <a:pt x="6283" y="1032"/>
                  </a:moveTo>
                  <a:cubicBezTo>
                    <a:pt x="6302" y="1032"/>
                    <a:pt x="6321" y="1035"/>
                    <a:pt x="6338" y="1041"/>
                  </a:cubicBezTo>
                  <a:lnTo>
                    <a:pt x="6705" y="1108"/>
                  </a:lnTo>
                  <a:cubicBezTo>
                    <a:pt x="6805" y="1141"/>
                    <a:pt x="6905" y="1241"/>
                    <a:pt x="6872" y="1341"/>
                  </a:cubicBezTo>
                  <a:lnTo>
                    <a:pt x="6372" y="3643"/>
                  </a:lnTo>
                  <a:cubicBezTo>
                    <a:pt x="6372" y="3725"/>
                    <a:pt x="6281" y="3785"/>
                    <a:pt x="6194" y="3785"/>
                  </a:cubicBezTo>
                  <a:cubicBezTo>
                    <a:pt x="6175" y="3785"/>
                    <a:pt x="6156" y="3782"/>
                    <a:pt x="6138" y="3776"/>
                  </a:cubicBezTo>
                  <a:lnTo>
                    <a:pt x="5771" y="3709"/>
                  </a:lnTo>
                  <a:cubicBezTo>
                    <a:pt x="5671" y="3676"/>
                    <a:pt x="5571" y="3576"/>
                    <a:pt x="5604" y="3476"/>
                  </a:cubicBezTo>
                  <a:lnTo>
                    <a:pt x="6105" y="1174"/>
                  </a:lnTo>
                  <a:cubicBezTo>
                    <a:pt x="6105" y="1092"/>
                    <a:pt x="6195" y="1032"/>
                    <a:pt x="6283" y="1032"/>
                  </a:cubicBezTo>
                  <a:close/>
                  <a:moveTo>
                    <a:pt x="5195" y="0"/>
                  </a:moveTo>
                  <a:cubicBezTo>
                    <a:pt x="5037" y="0"/>
                    <a:pt x="4876" y="86"/>
                    <a:pt x="4804" y="207"/>
                  </a:cubicBezTo>
                  <a:lnTo>
                    <a:pt x="4304" y="1041"/>
                  </a:lnTo>
                  <a:cubicBezTo>
                    <a:pt x="4304" y="1074"/>
                    <a:pt x="4304" y="1108"/>
                    <a:pt x="4270" y="1141"/>
                  </a:cubicBezTo>
                  <a:lnTo>
                    <a:pt x="1268" y="507"/>
                  </a:lnTo>
                  <a:lnTo>
                    <a:pt x="0" y="1074"/>
                  </a:lnTo>
                  <a:lnTo>
                    <a:pt x="634" y="2075"/>
                  </a:lnTo>
                  <a:lnTo>
                    <a:pt x="968" y="1875"/>
                  </a:lnTo>
                  <a:lnTo>
                    <a:pt x="1401" y="2509"/>
                  </a:lnTo>
                  <a:lnTo>
                    <a:pt x="2035" y="2075"/>
                  </a:lnTo>
                  <a:lnTo>
                    <a:pt x="2469" y="2742"/>
                  </a:lnTo>
                  <a:lnTo>
                    <a:pt x="3136" y="2308"/>
                  </a:lnTo>
                  <a:lnTo>
                    <a:pt x="3570" y="2976"/>
                  </a:lnTo>
                  <a:lnTo>
                    <a:pt x="3937" y="2742"/>
                  </a:lnTo>
                  <a:cubicBezTo>
                    <a:pt x="3937" y="2775"/>
                    <a:pt x="3937" y="2809"/>
                    <a:pt x="3937" y="2876"/>
                  </a:cubicBezTo>
                  <a:lnTo>
                    <a:pt x="4037" y="3810"/>
                  </a:lnTo>
                  <a:cubicBezTo>
                    <a:pt x="4070" y="4043"/>
                    <a:pt x="4270" y="4210"/>
                    <a:pt x="4470" y="4210"/>
                  </a:cubicBezTo>
                  <a:lnTo>
                    <a:pt x="6505" y="4243"/>
                  </a:lnTo>
                  <a:cubicBezTo>
                    <a:pt x="6739" y="4243"/>
                    <a:pt x="6939" y="4076"/>
                    <a:pt x="7005" y="3876"/>
                  </a:cubicBezTo>
                  <a:lnTo>
                    <a:pt x="7172" y="3009"/>
                  </a:lnTo>
                  <a:cubicBezTo>
                    <a:pt x="7206" y="2809"/>
                    <a:pt x="7306" y="2442"/>
                    <a:pt x="7339" y="2242"/>
                  </a:cubicBezTo>
                  <a:lnTo>
                    <a:pt x="7506" y="1374"/>
                  </a:lnTo>
                  <a:cubicBezTo>
                    <a:pt x="7573" y="1174"/>
                    <a:pt x="7439" y="941"/>
                    <a:pt x="7239" y="841"/>
                  </a:cubicBezTo>
                  <a:lnTo>
                    <a:pt x="5371" y="40"/>
                  </a:lnTo>
                  <a:cubicBezTo>
                    <a:pt x="5316" y="13"/>
                    <a:pt x="5256" y="0"/>
                    <a:pt x="519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4826275" y="2944050"/>
              <a:ext cx="135950" cy="135950"/>
            </a:xfrm>
            <a:custGeom>
              <a:avLst/>
              <a:gdLst/>
              <a:ahLst/>
              <a:cxnLst/>
              <a:rect l="l" t="t" r="r" b="b"/>
              <a:pathLst>
                <a:path w="5438" h="5438" extrusionOk="0">
                  <a:moveTo>
                    <a:pt x="1702" y="601"/>
                  </a:moveTo>
                  <a:lnTo>
                    <a:pt x="1702" y="601"/>
                  </a:lnTo>
                  <a:cubicBezTo>
                    <a:pt x="1535" y="835"/>
                    <a:pt x="1401" y="1135"/>
                    <a:pt x="1268" y="1469"/>
                  </a:cubicBezTo>
                  <a:lnTo>
                    <a:pt x="734" y="1469"/>
                  </a:lnTo>
                  <a:cubicBezTo>
                    <a:pt x="834" y="1302"/>
                    <a:pt x="934" y="1168"/>
                    <a:pt x="1068" y="1068"/>
                  </a:cubicBezTo>
                  <a:cubicBezTo>
                    <a:pt x="1268" y="868"/>
                    <a:pt x="1468" y="701"/>
                    <a:pt x="1702" y="601"/>
                  </a:cubicBezTo>
                  <a:close/>
                  <a:moveTo>
                    <a:pt x="2536" y="401"/>
                  </a:moveTo>
                  <a:lnTo>
                    <a:pt x="2536" y="1469"/>
                  </a:lnTo>
                  <a:lnTo>
                    <a:pt x="1668" y="1469"/>
                  </a:lnTo>
                  <a:cubicBezTo>
                    <a:pt x="1735" y="1268"/>
                    <a:pt x="1802" y="1135"/>
                    <a:pt x="1868" y="1002"/>
                  </a:cubicBezTo>
                  <a:cubicBezTo>
                    <a:pt x="2002" y="768"/>
                    <a:pt x="2169" y="635"/>
                    <a:pt x="2302" y="501"/>
                  </a:cubicBezTo>
                  <a:cubicBezTo>
                    <a:pt x="2369" y="468"/>
                    <a:pt x="2469" y="435"/>
                    <a:pt x="2536" y="401"/>
                  </a:cubicBezTo>
                  <a:close/>
                  <a:moveTo>
                    <a:pt x="2902" y="401"/>
                  </a:moveTo>
                  <a:cubicBezTo>
                    <a:pt x="3003" y="435"/>
                    <a:pt x="3069" y="468"/>
                    <a:pt x="3136" y="501"/>
                  </a:cubicBezTo>
                  <a:cubicBezTo>
                    <a:pt x="3303" y="635"/>
                    <a:pt x="3436" y="801"/>
                    <a:pt x="3570" y="1002"/>
                  </a:cubicBezTo>
                  <a:cubicBezTo>
                    <a:pt x="3636" y="1135"/>
                    <a:pt x="3736" y="1268"/>
                    <a:pt x="3770" y="1469"/>
                  </a:cubicBezTo>
                  <a:lnTo>
                    <a:pt x="2902" y="1469"/>
                  </a:lnTo>
                  <a:lnTo>
                    <a:pt x="2902" y="401"/>
                  </a:lnTo>
                  <a:close/>
                  <a:moveTo>
                    <a:pt x="3736" y="601"/>
                  </a:moveTo>
                  <a:cubicBezTo>
                    <a:pt x="3970" y="701"/>
                    <a:pt x="4203" y="868"/>
                    <a:pt x="4370" y="1068"/>
                  </a:cubicBezTo>
                  <a:cubicBezTo>
                    <a:pt x="4504" y="1168"/>
                    <a:pt x="4604" y="1302"/>
                    <a:pt x="4704" y="1469"/>
                  </a:cubicBezTo>
                  <a:lnTo>
                    <a:pt x="4170" y="1469"/>
                  </a:lnTo>
                  <a:cubicBezTo>
                    <a:pt x="4070" y="1135"/>
                    <a:pt x="3903" y="835"/>
                    <a:pt x="3736" y="601"/>
                  </a:cubicBezTo>
                  <a:close/>
                  <a:moveTo>
                    <a:pt x="1201" y="1802"/>
                  </a:moveTo>
                  <a:cubicBezTo>
                    <a:pt x="1135" y="2036"/>
                    <a:pt x="1101" y="2303"/>
                    <a:pt x="1101" y="2536"/>
                  </a:cubicBezTo>
                  <a:lnTo>
                    <a:pt x="367" y="2536"/>
                  </a:lnTo>
                  <a:cubicBezTo>
                    <a:pt x="401" y="2303"/>
                    <a:pt x="467" y="2036"/>
                    <a:pt x="567" y="1802"/>
                  </a:cubicBezTo>
                  <a:close/>
                  <a:moveTo>
                    <a:pt x="2536" y="1802"/>
                  </a:moveTo>
                  <a:lnTo>
                    <a:pt x="2536" y="2536"/>
                  </a:lnTo>
                  <a:lnTo>
                    <a:pt x="1468" y="2536"/>
                  </a:lnTo>
                  <a:cubicBezTo>
                    <a:pt x="1468" y="2303"/>
                    <a:pt x="1501" y="2036"/>
                    <a:pt x="1568" y="1802"/>
                  </a:cubicBezTo>
                  <a:close/>
                  <a:moveTo>
                    <a:pt x="3903" y="1802"/>
                  </a:moveTo>
                  <a:cubicBezTo>
                    <a:pt x="3937" y="2036"/>
                    <a:pt x="3970" y="2303"/>
                    <a:pt x="3970" y="2536"/>
                  </a:cubicBezTo>
                  <a:lnTo>
                    <a:pt x="2902" y="2536"/>
                  </a:lnTo>
                  <a:lnTo>
                    <a:pt x="2902" y="1802"/>
                  </a:lnTo>
                  <a:close/>
                  <a:moveTo>
                    <a:pt x="4904" y="1802"/>
                  </a:moveTo>
                  <a:cubicBezTo>
                    <a:pt x="5004" y="2036"/>
                    <a:pt x="5037" y="2303"/>
                    <a:pt x="5071" y="2536"/>
                  </a:cubicBezTo>
                  <a:lnTo>
                    <a:pt x="4337" y="2536"/>
                  </a:lnTo>
                  <a:cubicBezTo>
                    <a:pt x="4337" y="2303"/>
                    <a:pt x="4303" y="2036"/>
                    <a:pt x="4270" y="1802"/>
                  </a:cubicBezTo>
                  <a:close/>
                  <a:moveTo>
                    <a:pt x="1101" y="2903"/>
                  </a:moveTo>
                  <a:cubicBezTo>
                    <a:pt x="1101" y="3136"/>
                    <a:pt x="1135" y="3403"/>
                    <a:pt x="1201" y="3637"/>
                  </a:cubicBezTo>
                  <a:lnTo>
                    <a:pt x="567" y="3637"/>
                  </a:lnTo>
                  <a:cubicBezTo>
                    <a:pt x="467" y="3403"/>
                    <a:pt x="401" y="3136"/>
                    <a:pt x="367" y="2903"/>
                  </a:cubicBezTo>
                  <a:close/>
                  <a:moveTo>
                    <a:pt x="2536" y="2903"/>
                  </a:moveTo>
                  <a:lnTo>
                    <a:pt x="2536" y="3637"/>
                  </a:lnTo>
                  <a:lnTo>
                    <a:pt x="1568" y="3637"/>
                  </a:lnTo>
                  <a:cubicBezTo>
                    <a:pt x="1501" y="3403"/>
                    <a:pt x="1468" y="3136"/>
                    <a:pt x="1468" y="2903"/>
                  </a:cubicBezTo>
                  <a:close/>
                  <a:moveTo>
                    <a:pt x="3970" y="2903"/>
                  </a:moveTo>
                  <a:cubicBezTo>
                    <a:pt x="3970" y="3136"/>
                    <a:pt x="3937" y="3403"/>
                    <a:pt x="3903" y="3637"/>
                  </a:cubicBezTo>
                  <a:lnTo>
                    <a:pt x="2902" y="3637"/>
                  </a:lnTo>
                  <a:lnTo>
                    <a:pt x="2902" y="2903"/>
                  </a:lnTo>
                  <a:close/>
                  <a:moveTo>
                    <a:pt x="5071" y="2903"/>
                  </a:moveTo>
                  <a:cubicBezTo>
                    <a:pt x="5037" y="3136"/>
                    <a:pt x="5004" y="3403"/>
                    <a:pt x="4904" y="3637"/>
                  </a:cubicBezTo>
                  <a:lnTo>
                    <a:pt x="4270" y="3637"/>
                  </a:lnTo>
                  <a:cubicBezTo>
                    <a:pt x="4303" y="3403"/>
                    <a:pt x="4337" y="3136"/>
                    <a:pt x="4337" y="2903"/>
                  </a:cubicBezTo>
                  <a:close/>
                  <a:moveTo>
                    <a:pt x="1268" y="3970"/>
                  </a:moveTo>
                  <a:cubicBezTo>
                    <a:pt x="1401" y="4304"/>
                    <a:pt x="1535" y="4604"/>
                    <a:pt x="1702" y="4838"/>
                  </a:cubicBezTo>
                  <a:cubicBezTo>
                    <a:pt x="1468" y="4738"/>
                    <a:pt x="1235" y="4571"/>
                    <a:pt x="1068" y="4371"/>
                  </a:cubicBezTo>
                  <a:cubicBezTo>
                    <a:pt x="934" y="4271"/>
                    <a:pt x="834" y="4137"/>
                    <a:pt x="734" y="3970"/>
                  </a:cubicBezTo>
                  <a:close/>
                  <a:moveTo>
                    <a:pt x="4704" y="3970"/>
                  </a:moveTo>
                  <a:cubicBezTo>
                    <a:pt x="4604" y="4137"/>
                    <a:pt x="4504" y="4271"/>
                    <a:pt x="4370" y="4371"/>
                  </a:cubicBezTo>
                  <a:cubicBezTo>
                    <a:pt x="4203" y="4571"/>
                    <a:pt x="3970" y="4738"/>
                    <a:pt x="3736" y="4838"/>
                  </a:cubicBezTo>
                  <a:cubicBezTo>
                    <a:pt x="3903" y="4604"/>
                    <a:pt x="4070" y="4304"/>
                    <a:pt x="4170" y="3970"/>
                  </a:cubicBezTo>
                  <a:close/>
                  <a:moveTo>
                    <a:pt x="2536" y="3970"/>
                  </a:moveTo>
                  <a:lnTo>
                    <a:pt x="2536" y="5038"/>
                  </a:lnTo>
                  <a:cubicBezTo>
                    <a:pt x="2469" y="5004"/>
                    <a:pt x="2369" y="4971"/>
                    <a:pt x="2302" y="4938"/>
                  </a:cubicBezTo>
                  <a:cubicBezTo>
                    <a:pt x="2135" y="4804"/>
                    <a:pt x="2002" y="4638"/>
                    <a:pt x="1868" y="4437"/>
                  </a:cubicBezTo>
                  <a:cubicBezTo>
                    <a:pt x="1802" y="4304"/>
                    <a:pt x="1735" y="4137"/>
                    <a:pt x="1668" y="3970"/>
                  </a:cubicBezTo>
                  <a:close/>
                  <a:moveTo>
                    <a:pt x="3770" y="3970"/>
                  </a:moveTo>
                  <a:cubicBezTo>
                    <a:pt x="3736" y="4171"/>
                    <a:pt x="3636" y="4304"/>
                    <a:pt x="3570" y="4437"/>
                  </a:cubicBezTo>
                  <a:cubicBezTo>
                    <a:pt x="3436" y="4671"/>
                    <a:pt x="3303" y="4804"/>
                    <a:pt x="3136" y="4938"/>
                  </a:cubicBezTo>
                  <a:cubicBezTo>
                    <a:pt x="3069" y="4971"/>
                    <a:pt x="2969" y="5004"/>
                    <a:pt x="2902" y="5038"/>
                  </a:cubicBezTo>
                  <a:lnTo>
                    <a:pt x="2902" y="3970"/>
                  </a:lnTo>
                  <a:close/>
                  <a:moveTo>
                    <a:pt x="2736" y="1"/>
                  </a:moveTo>
                  <a:cubicBezTo>
                    <a:pt x="1235" y="1"/>
                    <a:pt x="0" y="1235"/>
                    <a:pt x="0" y="2736"/>
                  </a:cubicBezTo>
                  <a:cubicBezTo>
                    <a:pt x="0" y="4204"/>
                    <a:pt x="1235" y="5438"/>
                    <a:pt x="2736" y="5438"/>
                  </a:cubicBezTo>
                  <a:cubicBezTo>
                    <a:pt x="4237" y="5438"/>
                    <a:pt x="5438" y="4237"/>
                    <a:pt x="5438" y="2736"/>
                  </a:cubicBezTo>
                  <a:cubicBezTo>
                    <a:pt x="5438" y="1235"/>
                    <a:pt x="4237" y="1"/>
                    <a:pt x="273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4111600" y="3900575"/>
              <a:ext cx="140125" cy="113450"/>
            </a:xfrm>
            <a:custGeom>
              <a:avLst/>
              <a:gdLst/>
              <a:ahLst/>
              <a:cxnLst/>
              <a:rect l="l" t="t" r="r" b="b"/>
              <a:pathLst>
                <a:path w="5605" h="4538" extrusionOk="0">
                  <a:moveTo>
                    <a:pt x="4570" y="1568"/>
                  </a:moveTo>
                  <a:lnTo>
                    <a:pt x="5004" y="2469"/>
                  </a:lnTo>
                  <a:lnTo>
                    <a:pt x="3836" y="2469"/>
                  </a:lnTo>
                  <a:lnTo>
                    <a:pt x="3836" y="1568"/>
                  </a:lnTo>
                  <a:close/>
                  <a:moveTo>
                    <a:pt x="367" y="1"/>
                  </a:moveTo>
                  <a:cubicBezTo>
                    <a:pt x="167" y="1"/>
                    <a:pt x="0" y="167"/>
                    <a:pt x="0" y="368"/>
                  </a:cubicBezTo>
                  <a:lnTo>
                    <a:pt x="0" y="3170"/>
                  </a:lnTo>
                  <a:lnTo>
                    <a:pt x="367" y="3503"/>
                  </a:lnTo>
                  <a:lnTo>
                    <a:pt x="801" y="3503"/>
                  </a:lnTo>
                  <a:cubicBezTo>
                    <a:pt x="734" y="3603"/>
                    <a:pt x="701" y="3737"/>
                    <a:pt x="701" y="3870"/>
                  </a:cubicBezTo>
                  <a:cubicBezTo>
                    <a:pt x="701" y="4237"/>
                    <a:pt x="1034" y="4537"/>
                    <a:pt x="1401" y="4537"/>
                  </a:cubicBezTo>
                  <a:cubicBezTo>
                    <a:pt x="1802" y="4537"/>
                    <a:pt x="2102" y="4237"/>
                    <a:pt x="2102" y="3870"/>
                  </a:cubicBezTo>
                  <a:cubicBezTo>
                    <a:pt x="2102" y="3737"/>
                    <a:pt x="2068" y="3603"/>
                    <a:pt x="2002" y="3503"/>
                  </a:cubicBezTo>
                  <a:lnTo>
                    <a:pt x="3936" y="3503"/>
                  </a:lnTo>
                  <a:cubicBezTo>
                    <a:pt x="3870" y="3603"/>
                    <a:pt x="3870" y="3737"/>
                    <a:pt x="3870" y="3870"/>
                  </a:cubicBezTo>
                  <a:cubicBezTo>
                    <a:pt x="3870" y="4237"/>
                    <a:pt x="4170" y="4537"/>
                    <a:pt x="4537" y="4537"/>
                  </a:cubicBezTo>
                  <a:cubicBezTo>
                    <a:pt x="4937" y="4537"/>
                    <a:pt x="5237" y="4237"/>
                    <a:pt x="5237" y="3870"/>
                  </a:cubicBezTo>
                  <a:cubicBezTo>
                    <a:pt x="5237" y="3737"/>
                    <a:pt x="5204" y="3603"/>
                    <a:pt x="5171" y="3503"/>
                  </a:cubicBezTo>
                  <a:lnTo>
                    <a:pt x="5604" y="3503"/>
                  </a:lnTo>
                  <a:lnTo>
                    <a:pt x="5604" y="2469"/>
                  </a:lnTo>
                  <a:lnTo>
                    <a:pt x="4904" y="1068"/>
                  </a:lnTo>
                  <a:lnTo>
                    <a:pt x="3836" y="1068"/>
                  </a:lnTo>
                  <a:lnTo>
                    <a:pt x="3836" y="368"/>
                  </a:lnTo>
                  <a:cubicBezTo>
                    <a:pt x="3836" y="167"/>
                    <a:pt x="3703" y="1"/>
                    <a:pt x="3503"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4084075" y="4770375"/>
              <a:ext cx="151800" cy="151800"/>
            </a:xfrm>
            <a:custGeom>
              <a:avLst/>
              <a:gdLst/>
              <a:ahLst/>
              <a:cxnLst/>
              <a:rect l="l" t="t" r="r" b="b"/>
              <a:pathLst>
                <a:path w="6072" h="6072" extrusionOk="0">
                  <a:moveTo>
                    <a:pt x="4297" y="1847"/>
                  </a:moveTo>
                  <a:cubicBezTo>
                    <a:pt x="4646" y="1847"/>
                    <a:pt x="4930" y="2079"/>
                    <a:pt x="4837" y="2602"/>
                  </a:cubicBezTo>
                  <a:cubicBezTo>
                    <a:pt x="4637" y="3736"/>
                    <a:pt x="3503" y="4704"/>
                    <a:pt x="3169" y="4904"/>
                  </a:cubicBezTo>
                  <a:cubicBezTo>
                    <a:pt x="3084" y="4963"/>
                    <a:pt x="2999" y="4988"/>
                    <a:pt x="2918" y="4988"/>
                  </a:cubicBezTo>
                  <a:cubicBezTo>
                    <a:pt x="2681" y="4988"/>
                    <a:pt x="2477" y="4777"/>
                    <a:pt x="2402" y="4603"/>
                  </a:cubicBezTo>
                  <a:cubicBezTo>
                    <a:pt x="2269" y="4337"/>
                    <a:pt x="1869" y="2902"/>
                    <a:pt x="1768" y="2769"/>
                  </a:cubicBezTo>
                  <a:cubicBezTo>
                    <a:pt x="1748" y="2742"/>
                    <a:pt x="1720" y="2731"/>
                    <a:pt x="1688" y="2731"/>
                  </a:cubicBezTo>
                  <a:cubicBezTo>
                    <a:pt x="1560" y="2731"/>
                    <a:pt x="1368" y="2902"/>
                    <a:pt x="1368" y="2902"/>
                  </a:cubicBezTo>
                  <a:lnTo>
                    <a:pt x="1235" y="2702"/>
                  </a:lnTo>
                  <a:cubicBezTo>
                    <a:pt x="1235" y="2702"/>
                    <a:pt x="1835" y="1968"/>
                    <a:pt x="2302" y="1868"/>
                  </a:cubicBezTo>
                  <a:cubicBezTo>
                    <a:pt x="2329" y="1863"/>
                    <a:pt x="2355" y="1860"/>
                    <a:pt x="2379" y="1860"/>
                  </a:cubicBezTo>
                  <a:cubicBezTo>
                    <a:pt x="2803" y="1860"/>
                    <a:pt x="2810" y="2661"/>
                    <a:pt x="2936" y="3102"/>
                  </a:cubicBezTo>
                  <a:cubicBezTo>
                    <a:pt x="3036" y="3569"/>
                    <a:pt x="3136" y="3836"/>
                    <a:pt x="3236" y="3836"/>
                  </a:cubicBezTo>
                  <a:cubicBezTo>
                    <a:pt x="3336" y="3836"/>
                    <a:pt x="3503" y="3569"/>
                    <a:pt x="3737" y="3202"/>
                  </a:cubicBezTo>
                  <a:cubicBezTo>
                    <a:pt x="3889" y="2897"/>
                    <a:pt x="3809" y="2611"/>
                    <a:pt x="3570" y="2611"/>
                  </a:cubicBezTo>
                  <a:cubicBezTo>
                    <a:pt x="3495" y="2611"/>
                    <a:pt x="3406" y="2639"/>
                    <a:pt x="3303" y="2702"/>
                  </a:cubicBezTo>
                  <a:cubicBezTo>
                    <a:pt x="3393" y="2163"/>
                    <a:pt x="3889" y="1847"/>
                    <a:pt x="4297" y="1847"/>
                  </a:cubicBezTo>
                  <a:close/>
                  <a:moveTo>
                    <a:pt x="3036" y="0"/>
                  </a:moveTo>
                  <a:cubicBezTo>
                    <a:pt x="1368" y="0"/>
                    <a:pt x="1" y="1368"/>
                    <a:pt x="1" y="3036"/>
                  </a:cubicBezTo>
                  <a:cubicBezTo>
                    <a:pt x="1" y="4704"/>
                    <a:pt x="1368" y="6071"/>
                    <a:pt x="3036" y="6071"/>
                  </a:cubicBezTo>
                  <a:cubicBezTo>
                    <a:pt x="4704" y="6071"/>
                    <a:pt x="6072" y="4704"/>
                    <a:pt x="6072" y="3036"/>
                  </a:cubicBezTo>
                  <a:cubicBezTo>
                    <a:pt x="6072" y="1368"/>
                    <a:pt x="4737" y="0"/>
                    <a:pt x="3036"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3850575" y="6012925"/>
              <a:ext cx="100100" cy="100100"/>
            </a:xfrm>
            <a:custGeom>
              <a:avLst/>
              <a:gdLst/>
              <a:ahLst/>
              <a:cxnLst/>
              <a:rect l="l" t="t" r="r" b="b"/>
              <a:pathLst>
                <a:path w="4004" h="4004" extrusionOk="0">
                  <a:moveTo>
                    <a:pt x="2002" y="501"/>
                  </a:moveTo>
                  <a:lnTo>
                    <a:pt x="2002" y="3503"/>
                  </a:lnTo>
                  <a:cubicBezTo>
                    <a:pt x="1168" y="3503"/>
                    <a:pt x="501" y="2802"/>
                    <a:pt x="501" y="2002"/>
                  </a:cubicBezTo>
                  <a:cubicBezTo>
                    <a:pt x="501" y="1168"/>
                    <a:pt x="1168" y="501"/>
                    <a:pt x="2002" y="501"/>
                  </a:cubicBezTo>
                  <a:close/>
                  <a:moveTo>
                    <a:pt x="2002" y="0"/>
                  </a:moveTo>
                  <a:cubicBezTo>
                    <a:pt x="868" y="0"/>
                    <a:pt x="1" y="868"/>
                    <a:pt x="1" y="2002"/>
                  </a:cubicBezTo>
                  <a:cubicBezTo>
                    <a:pt x="1" y="3103"/>
                    <a:pt x="868" y="4003"/>
                    <a:pt x="2002" y="4003"/>
                  </a:cubicBezTo>
                  <a:cubicBezTo>
                    <a:pt x="3103" y="4003"/>
                    <a:pt x="4003" y="3103"/>
                    <a:pt x="4003" y="2002"/>
                  </a:cubicBezTo>
                  <a:cubicBezTo>
                    <a:pt x="4003" y="868"/>
                    <a:pt x="3103" y="0"/>
                    <a:pt x="2002" y="0"/>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3889775" y="5491725"/>
              <a:ext cx="140950" cy="132600"/>
            </a:xfrm>
            <a:custGeom>
              <a:avLst/>
              <a:gdLst/>
              <a:ahLst/>
              <a:cxnLst/>
              <a:rect l="l" t="t" r="r" b="b"/>
              <a:pathLst>
                <a:path w="5638" h="5304" extrusionOk="0">
                  <a:moveTo>
                    <a:pt x="2802" y="701"/>
                  </a:moveTo>
                  <a:cubicBezTo>
                    <a:pt x="3103" y="701"/>
                    <a:pt x="3403" y="767"/>
                    <a:pt x="3670" y="867"/>
                  </a:cubicBezTo>
                  <a:cubicBezTo>
                    <a:pt x="3936" y="934"/>
                    <a:pt x="4170" y="1068"/>
                    <a:pt x="4370" y="1234"/>
                  </a:cubicBezTo>
                  <a:cubicBezTo>
                    <a:pt x="4737" y="1535"/>
                    <a:pt x="4937" y="1902"/>
                    <a:pt x="4937" y="2302"/>
                  </a:cubicBezTo>
                  <a:cubicBezTo>
                    <a:pt x="4937" y="2702"/>
                    <a:pt x="4737" y="3069"/>
                    <a:pt x="4370" y="3369"/>
                  </a:cubicBezTo>
                  <a:cubicBezTo>
                    <a:pt x="4170" y="3536"/>
                    <a:pt x="3936" y="3669"/>
                    <a:pt x="3670" y="3736"/>
                  </a:cubicBezTo>
                  <a:cubicBezTo>
                    <a:pt x="3403" y="3836"/>
                    <a:pt x="3103" y="3903"/>
                    <a:pt x="2802" y="3903"/>
                  </a:cubicBezTo>
                  <a:cubicBezTo>
                    <a:pt x="2669" y="3903"/>
                    <a:pt x="2569" y="3903"/>
                    <a:pt x="2435" y="3870"/>
                  </a:cubicBezTo>
                  <a:lnTo>
                    <a:pt x="2369" y="3870"/>
                  </a:lnTo>
                  <a:cubicBezTo>
                    <a:pt x="2169" y="3870"/>
                    <a:pt x="2002" y="3936"/>
                    <a:pt x="1868" y="4070"/>
                  </a:cubicBezTo>
                  <a:cubicBezTo>
                    <a:pt x="1835" y="4103"/>
                    <a:pt x="1768" y="4136"/>
                    <a:pt x="1735" y="4170"/>
                  </a:cubicBezTo>
                  <a:cubicBezTo>
                    <a:pt x="1735" y="4103"/>
                    <a:pt x="1735" y="4036"/>
                    <a:pt x="1735" y="3970"/>
                  </a:cubicBezTo>
                  <a:cubicBezTo>
                    <a:pt x="1702" y="3803"/>
                    <a:pt x="1601" y="3603"/>
                    <a:pt x="1401" y="3503"/>
                  </a:cubicBezTo>
                  <a:cubicBezTo>
                    <a:pt x="1168" y="3336"/>
                    <a:pt x="1001" y="3169"/>
                    <a:pt x="868" y="2936"/>
                  </a:cubicBezTo>
                  <a:cubicBezTo>
                    <a:pt x="768" y="2735"/>
                    <a:pt x="701" y="2535"/>
                    <a:pt x="701" y="2302"/>
                  </a:cubicBezTo>
                  <a:cubicBezTo>
                    <a:pt x="701" y="1902"/>
                    <a:pt x="901" y="1535"/>
                    <a:pt x="1268" y="1234"/>
                  </a:cubicBezTo>
                  <a:cubicBezTo>
                    <a:pt x="1435" y="1068"/>
                    <a:pt x="1668" y="934"/>
                    <a:pt x="1935" y="867"/>
                  </a:cubicBezTo>
                  <a:cubicBezTo>
                    <a:pt x="2202" y="767"/>
                    <a:pt x="2502" y="701"/>
                    <a:pt x="2802" y="701"/>
                  </a:cubicBezTo>
                  <a:close/>
                  <a:moveTo>
                    <a:pt x="2802" y="0"/>
                  </a:moveTo>
                  <a:cubicBezTo>
                    <a:pt x="1235" y="0"/>
                    <a:pt x="0" y="1034"/>
                    <a:pt x="0" y="2302"/>
                  </a:cubicBezTo>
                  <a:cubicBezTo>
                    <a:pt x="0" y="3002"/>
                    <a:pt x="401" y="3669"/>
                    <a:pt x="1034" y="4070"/>
                  </a:cubicBezTo>
                  <a:cubicBezTo>
                    <a:pt x="1034" y="4136"/>
                    <a:pt x="1034" y="4170"/>
                    <a:pt x="1034" y="4237"/>
                  </a:cubicBezTo>
                  <a:cubicBezTo>
                    <a:pt x="1034" y="4637"/>
                    <a:pt x="734" y="4970"/>
                    <a:pt x="334" y="5137"/>
                  </a:cubicBezTo>
                  <a:lnTo>
                    <a:pt x="334" y="5304"/>
                  </a:lnTo>
                  <a:cubicBezTo>
                    <a:pt x="1034" y="5271"/>
                    <a:pt x="1768" y="5171"/>
                    <a:pt x="2369" y="4570"/>
                  </a:cubicBezTo>
                  <a:cubicBezTo>
                    <a:pt x="2502" y="4603"/>
                    <a:pt x="2669" y="4603"/>
                    <a:pt x="2802" y="4603"/>
                  </a:cubicBezTo>
                  <a:cubicBezTo>
                    <a:pt x="4370" y="4603"/>
                    <a:pt x="5638" y="3569"/>
                    <a:pt x="5638" y="2302"/>
                  </a:cubicBezTo>
                  <a:cubicBezTo>
                    <a:pt x="5638" y="1034"/>
                    <a:pt x="4370" y="0"/>
                    <a:pt x="2802"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3910625" y="4300025"/>
              <a:ext cx="137625" cy="135950"/>
            </a:xfrm>
            <a:custGeom>
              <a:avLst/>
              <a:gdLst/>
              <a:ahLst/>
              <a:cxnLst/>
              <a:rect l="l" t="t" r="r" b="b"/>
              <a:pathLst>
                <a:path w="5505" h="5438" extrusionOk="0">
                  <a:moveTo>
                    <a:pt x="2684" y="853"/>
                  </a:moveTo>
                  <a:cubicBezTo>
                    <a:pt x="3204" y="853"/>
                    <a:pt x="3585" y="1012"/>
                    <a:pt x="3870" y="1268"/>
                  </a:cubicBezTo>
                  <a:cubicBezTo>
                    <a:pt x="4303" y="1602"/>
                    <a:pt x="4070" y="2002"/>
                    <a:pt x="3803" y="2036"/>
                  </a:cubicBezTo>
                  <a:cubicBezTo>
                    <a:pt x="3796" y="2036"/>
                    <a:pt x="3789" y="2037"/>
                    <a:pt x="3781" y="2037"/>
                  </a:cubicBezTo>
                  <a:cubicBezTo>
                    <a:pt x="3520" y="2037"/>
                    <a:pt x="3221" y="1468"/>
                    <a:pt x="2669" y="1468"/>
                  </a:cubicBezTo>
                  <a:cubicBezTo>
                    <a:pt x="2654" y="1468"/>
                    <a:pt x="2640" y="1467"/>
                    <a:pt x="2626" y="1467"/>
                  </a:cubicBezTo>
                  <a:cubicBezTo>
                    <a:pt x="2082" y="1467"/>
                    <a:pt x="1719" y="2073"/>
                    <a:pt x="2402" y="2236"/>
                  </a:cubicBezTo>
                  <a:cubicBezTo>
                    <a:pt x="3136" y="2436"/>
                    <a:pt x="3936" y="2503"/>
                    <a:pt x="4203" y="3170"/>
                  </a:cubicBezTo>
                  <a:cubicBezTo>
                    <a:pt x="4503" y="3837"/>
                    <a:pt x="3770" y="4537"/>
                    <a:pt x="2969" y="4571"/>
                  </a:cubicBezTo>
                  <a:cubicBezTo>
                    <a:pt x="2865" y="4579"/>
                    <a:pt x="2768" y="4584"/>
                    <a:pt x="2677" y="4584"/>
                  </a:cubicBezTo>
                  <a:cubicBezTo>
                    <a:pt x="2073" y="4584"/>
                    <a:pt x="1754" y="4398"/>
                    <a:pt x="1435" y="4137"/>
                  </a:cubicBezTo>
                  <a:cubicBezTo>
                    <a:pt x="1068" y="3770"/>
                    <a:pt x="1234" y="3370"/>
                    <a:pt x="1535" y="3336"/>
                  </a:cubicBezTo>
                  <a:cubicBezTo>
                    <a:pt x="1547" y="3335"/>
                    <a:pt x="1558" y="3334"/>
                    <a:pt x="1570" y="3334"/>
                  </a:cubicBezTo>
                  <a:cubicBezTo>
                    <a:pt x="1851" y="3334"/>
                    <a:pt x="2042" y="3707"/>
                    <a:pt x="2202" y="3803"/>
                  </a:cubicBezTo>
                  <a:cubicBezTo>
                    <a:pt x="2298" y="3861"/>
                    <a:pt x="2548" y="3963"/>
                    <a:pt x="2807" y="3963"/>
                  </a:cubicBezTo>
                  <a:cubicBezTo>
                    <a:pt x="2998" y="3963"/>
                    <a:pt x="3194" y="3907"/>
                    <a:pt x="3336" y="3737"/>
                  </a:cubicBezTo>
                  <a:cubicBezTo>
                    <a:pt x="3703" y="3336"/>
                    <a:pt x="3102" y="3103"/>
                    <a:pt x="2635" y="3036"/>
                  </a:cubicBezTo>
                  <a:cubicBezTo>
                    <a:pt x="2002" y="2970"/>
                    <a:pt x="1201" y="2603"/>
                    <a:pt x="1268" y="1935"/>
                  </a:cubicBezTo>
                  <a:cubicBezTo>
                    <a:pt x="1335" y="1268"/>
                    <a:pt x="1835" y="901"/>
                    <a:pt x="2402" y="868"/>
                  </a:cubicBezTo>
                  <a:cubicBezTo>
                    <a:pt x="2500" y="858"/>
                    <a:pt x="2594" y="853"/>
                    <a:pt x="2684" y="853"/>
                  </a:cubicBezTo>
                  <a:close/>
                  <a:moveTo>
                    <a:pt x="1501" y="1"/>
                  </a:moveTo>
                  <a:cubicBezTo>
                    <a:pt x="667" y="1"/>
                    <a:pt x="0" y="668"/>
                    <a:pt x="0" y="1502"/>
                  </a:cubicBezTo>
                  <a:cubicBezTo>
                    <a:pt x="0" y="1802"/>
                    <a:pt x="100" y="2102"/>
                    <a:pt x="234" y="2336"/>
                  </a:cubicBezTo>
                  <a:cubicBezTo>
                    <a:pt x="234" y="2469"/>
                    <a:pt x="200" y="2603"/>
                    <a:pt x="200" y="2736"/>
                  </a:cubicBezTo>
                  <a:cubicBezTo>
                    <a:pt x="200" y="4104"/>
                    <a:pt x="1335" y="5238"/>
                    <a:pt x="2736" y="5238"/>
                  </a:cubicBezTo>
                  <a:cubicBezTo>
                    <a:pt x="2902" y="5238"/>
                    <a:pt x="3036" y="5238"/>
                    <a:pt x="3203" y="5204"/>
                  </a:cubicBezTo>
                  <a:cubicBezTo>
                    <a:pt x="3436" y="5338"/>
                    <a:pt x="3703" y="5438"/>
                    <a:pt x="4003" y="5438"/>
                  </a:cubicBezTo>
                  <a:cubicBezTo>
                    <a:pt x="4837" y="5438"/>
                    <a:pt x="5504" y="4737"/>
                    <a:pt x="5504" y="3904"/>
                  </a:cubicBezTo>
                  <a:cubicBezTo>
                    <a:pt x="5504" y="3603"/>
                    <a:pt x="5404" y="3303"/>
                    <a:pt x="5237" y="3070"/>
                  </a:cubicBezTo>
                  <a:cubicBezTo>
                    <a:pt x="5271" y="2970"/>
                    <a:pt x="5271" y="2836"/>
                    <a:pt x="5271" y="2736"/>
                  </a:cubicBezTo>
                  <a:cubicBezTo>
                    <a:pt x="5271" y="1335"/>
                    <a:pt x="4137" y="201"/>
                    <a:pt x="2736" y="201"/>
                  </a:cubicBezTo>
                  <a:cubicBezTo>
                    <a:pt x="2602" y="201"/>
                    <a:pt x="2469" y="234"/>
                    <a:pt x="2335" y="234"/>
                  </a:cubicBezTo>
                  <a:cubicBezTo>
                    <a:pt x="2102" y="101"/>
                    <a:pt x="1802" y="1"/>
                    <a:pt x="1501"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3613750" y="4992200"/>
              <a:ext cx="139275" cy="138450"/>
            </a:xfrm>
            <a:custGeom>
              <a:avLst/>
              <a:gdLst/>
              <a:ahLst/>
              <a:cxnLst/>
              <a:rect l="l" t="t" r="r" b="b"/>
              <a:pathLst>
                <a:path w="5571" h="5538" extrusionOk="0">
                  <a:moveTo>
                    <a:pt x="4337" y="0"/>
                  </a:moveTo>
                  <a:lnTo>
                    <a:pt x="4003" y="334"/>
                  </a:lnTo>
                  <a:lnTo>
                    <a:pt x="5204" y="1535"/>
                  </a:lnTo>
                  <a:lnTo>
                    <a:pt x="5571" y="1201"/>
                  </a:lnTo>
                  <a:lnTo>
                    <a:pt x="4337" y="0"/>
                  </a:lnTo>
                  <a:close/>
                  <a:moveTo>
                    <a:pt x="3636" y="667"/>
                  </a:moveTo>
                  <a:lnTo>
                    <a:pt x="1735" y="867"/>
                  </a:lnTo>
                  <a:cubicBezTo>
                    <a:pt x="1735" y="2402"/>
                    <a:pt x="0" y="4670"/>
                    <a:pt x="0" y="4670"/>
                  </a:cubicBezTo>
                  <a:lnTo>
                    <a:pt x="300" y="4970"/>
                  </a:lnTo>
                  <a:lnTo>
                    <a:pt x="1768" y="3469"/>
                  </a:lnTo>
                  <a:cubicBezTo>
                    <a:pt x="1735" y="3403"/>
                    <a:pt x="1735" y="3336"/>
                    <a:pt x="1735" y="3269"/>
                  </a:cubicBezTo>
                  <a:cubicBezTo>
                    <a:pt x="1735" y="3002"/>
                    <a:pt x="1968" y="2769"/>
                    <a:pt x="2268" y="2769"/>
                  </a:cubicBezTo>
                  <a:cubicBezTo>
                    <a:pt x="2535" y="2769"/>
                    <a:pt x="2769" y="3002"/>
                    <a:pt x="2769" y="3269"/>
                  </a:cubicBezTo>
                  <a:cubicBezTo>
                    <a:pt x="2769" y="3569"/>
                    <a:pt x="2535" y="3803"/>
                    <a:pt x="2268" y="3803"/>
                  </a:cubicBezTo>
                  <a:cubicBezTo>
                    <a:pt x="2202" y="3803"/>
                    <a:pt x="2135" y="3803"/>
                    <a:pt x="2068" y="3770"/>
                  </a:cubicBezTo>
                  <a:lnTo>
                    <a:pt x="567" y="5237"/>
                  </a:lnTo>
                  <a:lnTo>
                    <a:pt x="867" y="5538"/>
                  </a:lnTo>
                  <a:cubicBezTo>
                    <a:pt x="867" y="5538"/>
                    <a:pt x="3136" y="3803"/>
                    <a:pt x="4670" y="3803"/>
                  </a:cubicBezTo>
                  <a:lnTo>
                    <a:pt x="4870" y="1902"/>
                  </a:lnTo>
                  <a:lnTo>
                    <a:pt x="3636" y="667"/>
                  </a:ln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3443625" y="4579400"/>
              <a:ext cx="80075" cy="106750"/>
            </a:xfrm>
            <a:custGeom>
              <a:avLst/>
              <a:gdLst/>
              <a:ahLst/>
              <a:cxnLst/>
              <a:rect l="l" t="t" r="r" b="b"/>
              <a:pathLst>
                <a:path w="3203" h="4270" extrusionOk="0">
                  <a:moveTo>
                    <a:pt x="2402" y="1802"/>
                  </a:moveTo>
                  <a:cubicBezTo>
                    <a:pt x="2569" y="2102"/>
                    <a:pt x="2669" y="2402"/>
                    <a:pt x="2669" y="2636"/>
                  </a:cubicBezTo>
                  <a:lnTo>
                    <a:pt x="2669" y="2669"/>
                  </a:lnTo>
                  <a:lnTo>
                    <a:pt x="2669" y="2702"/>
                  </a:lnTo>
                  <a:cubicBezTo>
                    <a:pt x="2669" y="2969"/>
                    <a:pt x="2535" y="3236"/>
                    <a:pt x="2335" y="3436"/>
                  </a:cubicBezTo>
                  <a:cubicBezTo>
                    <a:pt x="2135" y="3636"/>
                    <a:pt x="1902" y="3736"/>
                    <a:pt x="1601" y="3736"/>
                  </a:cubicBezTo>
                  <a:lnTo>
                    <a:pt x="1468" y="3736"/>
                  </a:lnTo>
                  <a:cubicBezTo>
                    <a:pt x="2035" y="3403"/>
                    <a:pt x="2435" y="2769"/>
                    <a:pt x="2435" y="2035"/>
                  </a:cubicBezTo>
                  <a:cubicBezTo>
                    <a:pt x="2435" y="1968"/>
                    <a:pt x="2402" y="1868"/>
                    <a:pt x="2402" y="1802"/>
                  </a:cubicBezTo>
                  <a:close/>
                  <a:moveTo>
                    <a:pt x="1601" y="0"/>
                  </a:moveTo>
                  <a:cubicBezTo>
                    <a:pt x="1601" y="0"/>
                    <a:pt x="34" y="1301"/>
                    <a:pt x="0" y="2636"/>
                  </a:cubicBezTo>
                  <a:lnTo>
                    <a:pt x="0" y="2669"/>
                  </a:lnTo>
                  <a:lnTo>
                    <a:pt x="0" y="2702"/>
                  </a:lnTo>
                  <a:cubicBezTo>
                    <a:pt x="34" y="3570"/>
                    <a:pt x="734" y="4270"/>
                    <a:pt x="1601" y="4270"/>
                  </a:cubicBezTo>
                  <a:cubicBezTo>
                    <a:pt x="2469" y="4270"/>
                    <a:pt x="3203" y="3570"/>
                    <a:pt x="3203" y="2702"/>
                  </a:cubicBezTo>
                  <a:lnTo>
                    <a:pt x="3203" y="2669"/>
                  </a:lnTo>
                  <a:lnTo>
                    <a:pt x="3203" y="2636"/>
                  </a:lnTo>
                  <a:cubicBezTo>
                    <a:pt x="3169" y="1301"/>
                    <a:pt x="1601" y="0"/>
                    <a:pt x="1601"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5169025" y="5729375"/>
              <a:ext cx="129275" cy="128450"/>
            </a:xfrm>
            <a:custGeom>
              <a:avLst/>
              <a:gdLst/>
              <a:ahLst/>
              <a:cxnLst/>
              <a:rect l="l" t="t" r="r" b="b"/>
              <a:pathLst>
                <a:path w="5171" h="5138" extrusionOk="0">
                  <a:moveTo>
                    <a:pt x="2268" y="1302"/>
                  </a:moveTo>
                  <a:lnTo>
                    <a:pt x="2268" y="1936"/>
                  </a:lnTo>
                  <a:lnTo>
                    <a:pt x="2902" y="1936"/>
                  </a:lnTo>
                  <a:lnTo>
                    <a:pt x="2902" y="1302"/>
                  </a:lnTo>
                  <a:close/>
                  <a:moveTo>
                    <a:pt x="1935" y="2269"/>
                  </a:moveTo>
                  <a:lnTo>
                    <a:pt x="1935" y="2569"/>
                  </a:lnTo>
                  <a:lnTo>
                    <a:pt x="2268" y="2569"/>
                  </a:lnTo>
                  <a:lnTo>
                    <a:pt x="2268" y="3537"/>
                  </a:lnTo>
                  <a:lnTo>
                    <a:pt x="1935" y="3537"/>
                  </a:lnTo>
                  <a:lnTo>
                    <a:pt x="1935" y="3870"/>
                  </a:lnTo>
                  <a:lnTo>
                    <a:pt x="3236" y="3870"/>
                  </a:lnTo>
                  <a:lnTo>
                    <a:pt x="3236" y="3537"/>
                  </a:lnTo>
                  <a:lnTo>
                    <a:pt x="2902" y="3537"/>
                  </a:lnTo>
                  <a:lnTo>
                    <a:pt x="2902" y="2269"/>
                  </a:lnTo>
                  <a:close/>
                  <a:moveTo>
                    <a:pt x="2602" y="468"/>
                  </a:moveTo>
                  <a:cubicBezTo>
                    <a:pt x="3736" y="468"/>
                    <a:pt x="4670" y="1402"/>
                    <a:pt x="4670" y="2569"/>
                  </a:cubicBezTo>
                  <a:cubicBezTo>
                    <a:pt x="4670" y="3737"/>
                    <a:pt x="3736" y="4671"/>
                    <a:pt x="2602" y="4671"/>
                  </a:cubicBezTo>
                  <a:cubicBezTo>
                    <a:pt x="1435" y="4671"/>
                    <a:pt x="501" y="3737"/>
                    <a:pt x="501" y="2569"/>
                  </a:cubicBezTo>
                  <a:cubicBezTo>
                    <a:pt x="501" y="1402"/>
                    <a:pt x="1435" y="468"/>
                    <a:pt x="2602" y="468"/>
                  </a:cubicBezTo>
                  <a:close/>
                  <a:moveTo>
                    <a:pt x="2602" y="1"/>
                  </a:moveTo>
                  <a:cubicBezTo>
                    <a:pt x="1168" y="1"/>
                    <a:pt x="0" y="1168"/>
                    <a:pt x="0" y="2569"/>
                  </a:cubicBezTo>
                  <a:cubicBezTo>
                    <a:pt x="0" y="4004"/>
                    <a:pt x="1168" y="5138"/>
                    <a:pt x="2602" y="5138"/>
                  </a:cubicBezTo>
                  <a:cubicBezTo>
                    <a:pt x="4003" y="5138"/>
                    <a:pt x="5171" y="4004"/>
                    <a:pt x="5171" y="2569"/>
                  </a:cubicBezTo>
                  <a:cubicBezTo>
                    <a:pt x="5171" y="1168"/>
                    <a:pt x="4003" y="1"/>
                    <a:pt x="2602" y="1"/>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3397750" y="5519675"/>
              <a:ext cx="171825" cy="180950"/>
            </a:xfrm>
            <a:custGeom>
              <a:avLst/>
              <a:gdLst/>
              <a:ahLst/>
              <a:cxnLst/>
              <a:rect l="l" t="t" r="r" b="b"/>
              <a:pathLst>
                <a:path w="6873" h="7238" extrusionOk="0">
                  <a:moveTo>
                    <a:pt x="4537" y="717"/>
                  </a:moveTo>
                  <a:lnTo>
                    <a:pt x="5871" y="1684"/>
                  </a:lnTo>
                  <a:lnTo>
                    <a:pt x="5738" y="1851"/>
                  </a:lnTo>
                  <a:lnTo>
                    <a:pt x="4404" y="884"/>
                  </a:lnTo>
                  <a:lnTo>
                    <a:pt x="4537" y="717"/>
                  </a:lnTo>
                  <a:close/>
                  <a:moveTo>
                    <a:pt x="3570" y="650"/>
                  </a:moveTo>
                  <a:lnTo>
                    <a:pt x="6238" y="2585"/>
                  </a:lnTo>
                  <a:lnTo>
                    <a:pt x="3803" y="5921"/>
                  </a:lnTo>
                  <a:lnTo>
                    <a:pt x="1135" y="3986"/>
                  </a:lnTo>
                  <a:lnTo>
                    <a:pt x="3570" y="650"/>
                  </a:lnTo>
                  <a:close/>
                  <a:moveTo>
                    <a:pt x="1977" y="5204"/>
                  </a:moveTo>
                  <a:cubicBezTo>
                    <a:pt x="2063" y="5204"/>
                    <a:pt x="2152" y="5231"/>
                    <a:pt x="2236" y="5287"/>
                  </a:cubicBezTo>
                  <a:cubicBezTo>
                    <a:pt x="2402" y="5420"/>
                    <a:pt x="2469" y="5654"/>
                    <a:pt x="2302" y="5854"/>
                  </a:cubicBezTo>
                  <a:cubicBezTo>
                    <a:pt x="2222" y="5974"/>
                    <a:pt x="2106" y="6034"/>
                    <a:pt x="1983" y="6034"/>
                  </a:cubicBezTo>
                  <a:cubicBezTo>
                    <a:pt x="1901" y="6034"/>
                    <a:pt x="1815" y="6007"/>
                    <a:pt x="1735" y="5954"/>
                  </a:cubicBezTo>
                  <a:cubicBezTo>
                    <a:pt x="1568" y="5820"/>
                    <a:pt x="1502" y="5554"/>
                    <a:pt x="1668" y="5353"/>
                  </a:cubicBezTo>
                  <a:cubicBezTo>
                    <a:pt x="1746" y="5256"/>
                    <a:pt x="1858" y="5204"/>
                    <a:pt x="1977" y="5204"/>
                  </a:cubicBezTo>
                  <a:close/>
                  <a:moveTo>
                    <a:pt x="3857" y="0"/>
                  </a:moveTo>
                  <a:cubicBezTo>
                    <a:pt x="3673" y="0"/>
                    <a:pt x="3491" y="88"/>
                    <a:pt x="3370" y="250"/>
                  </a:cubicBezTo>
                  <a:lnTo>
                    <a:pt x="201" y="4553"/>
                  </a:lnTo>
                  <a:cubicBezTo>
                    <a:pt x="1" y="4853"/>
                    <a:pt x="67" y="5220"/>
                    <a:pt x="334" y="5420"/>
                  </a:cubicBezTo>
                  <a:lnTo>
                    <a:pt x="2669" y="7121"/>
                  </a:lnTo>
                  <a:cubicBezTo>
                    <a:pt x="2774" y="7200"/>
                    <a:pt x="2900" y="7238"/>
                    <a:pt x="3027" y="7238"/>
                  </a:cubicBezTo>
                  <a:cubicBezTo>
                    <a:pt x="3221" y="7238"/>
                    <a:pt x="3415" y="7150"/>
                    <a:pt x="3536" y="6988"/>
                  </a:cubicBezTo>
                  <a:lnTo>
                    <a:pt x="6672" y="2652"/>
                  </a:lnTo>
                  <a:cubicBezTo>
                    <a:pt x="6872" y="2385"/>
                    <a:pt x="6805" y="2018"/>
                    <a:pt x="6539" y="1818"/>
                  </a:cubicBezTo>
                  <a:lnTo>
                    <a:pt x="4204" y="116"/>
                  </a:lnTo>
                  <a:cubicBezTo>
                    <a:pt x="4098" y="37"/>
                    <a:pt x="3978" y="0"/>
                    <a:pt x="38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4422650" y="6011250"/>
              <a:ext cx="145125" cy="145125"/>
            </a:xfrm>
            <a:custGeom>
              <a:avLst/>
              <a:gdLst/>
              <a:ahLst/>
              <a:cxnLst/>
              <a:rect l="l" t="t" r="r" b="b"/>
              <a:pathLst>
                <a:path w="5805" h="5805" extrusionOk="0">
                  <a:moveTo>
                    <a:pt x="4113" y="1763"/>
                  </a:moveTo>
                  <a:cubicBezTo>
                    <a:pt x="4436" y="1763"/>
                    <a:pt x="4696" y="1979"/>
                    <a:pt x="4604" y="2469"/>
                  </a:cubicBezTo>
                  <a:cubicBezTo>
                    <a:pt x="4437" y="3570"/>
                    <a:pt x="3336" y="4471"/>
                    <a:pt x="3036" y="4704"/>
                  </a:cubicBezTo>
                  <a:cubicBezTo>
                    <a:pt x="2959" y="4751"/>
                    <a:pt x="2883" y="4770"/>
                    <a:pt x="2811" y="4770"/>
                  </a:cubicBezTo>
                  <a:cubicBezTo>
                    <a:pt x="2574" y="4770"/>
                    <a:pt x="2379" y="4557"/>
                    <a:pt x="2302" y="4404"/>
                  </a:cubicBezTo>
                  <a:cubicBezTo>
                    <a:pt x="2169" y="4137"/>
                    <a:pt x="1802" y="2769"/>
                    <a:pt x="1702" y="2636"/>
                  </a:cubicBezTo>
                  <a:cubicBezTo>
                    <a:pt x="1684" y="2618"/>
                    <a:pt x="1661" y="2611"/>
                    <a:pt x="1636" y="2611"/>
                  </a:cubicBezTo>
                  <a:cubicBezTo>
                    <a:pt x="1516" y="2611"/>
                    <a:pt x="1335" y="2769"/>
                    <a:pt x="1335" y="2769"/>
                  </a:cubicBezTo>
                  <a:lnTo>
                    <a:pt x="1201" y="2569"/>
                  </a:lnTo>
                  <a:cubicBezTo>
                    <a:pt x="1201" y="2569"/>
                    <a:pt x="1768" y="1869"/>
                    <a:pt x="2235" y="1802"/>
                  </a:cubicBezTo>
                  <a:cubicBezTo>
                    <a:pt x="2262" y="1796"/>
                    <a:pt x="2288" y="1793"/>
                    <a:pt x="2312" y="1793"/>
                  </a:cubicBezTo>
                  <a:cubicBezTo>
                    <a:pt x="2703" y="1793"/>
                    <a:pt x="2708" y="2530"/>
                    <a:pt x="2803" y="2970"/>
                  </a:cubicBezTo>
                  <a:cubicBezTo>
                    <a:pt x="2903" y="3403"/>
                    <a:pt x="3003" y="3670"/>
                    <a:pt x="3103" y="3670"/>
                  </a:cubicBezTo>
                  <a:cubicBezTo>
                    <a:pt x="3203" y="3670"/>
                    <a:pt x="3370" y="3403"/>
                    <a:pt x="3570" y="3036"/>
                  </a:cubicBezTo>
                  <a:cubicBezTo>
                    <a:pt x="3724" y="2754"/>
                    <a:pt x="3641" y="2492"/>
                    <a:pt x="3412" y="2492"/>
                  </a:cubicBezTo>
                  <a:cubicBezTo>
                    <a:pt x="3344" y="2492"/>
                    <a:pt x="3262" y="2515"/>
                    <a:pt x="3169" y="2569"/>
                  </a:cubicBezTo>
                  <a:cubicBezTo>
                    <a:pt x="3260" y="2064"/>
                    <a:pt x="3731" y="1763"/>
                    <a:pt x="4113" y="1763"/>
                  </a:cubicBezTo>
                  <a:close/>
                  <a:moveTo>
                    <a:pt x="2903" y="1"/>
                  </a:moveTo>
                  <a:cubicBezTo>
                    <a:pt x="1301" y="1"/>
                    <a:pt x="1" y="1302"/>
                    <a:pt x="1" y="2903"/>
                  </a:cubicBezTo>
                  <a:cubicBezTo>
                    <a:pt x="1" y="4504"/>
                    <a:pt x="1301" y="5805"/>
                    <a:pt x="2903" y="5805"/>
                  </a:cubicBezTo>
                  <a:cubicBezTo>
                    <a:pt x="4504" y="5805"/>
                    <a:pt x="5805" y="4504"/>
                    <a:pt x="5805" y="2903"/>
                  </a:cubicBezTo>
                  <a:cubicBezTo>
                    <a:pt x="5805" y="1302"/>
                    <a:pt x="4504" y="1"/>
                    <a:pt x="2903"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3863075" y="3469425"/>
              <a:ext cx="139300" cy="121775"/>
            </a:xfrm>
            <a:custGeom>
              <a:avLst/>
              <a:gdLst/>
              <a:ahLst/>
              <a:cxnLst/>
              <a:rect l="l" t="t" r="r" b="b"/>
              <a:pathLst>
                <a:path w="5572" h="4871" extrusionOk="0">
                  <a:moveTo>
                    <a:pt x="3970" y="701"/>
                  </a:moveTo>
                  <a:cubicBezTo>
                    <a:pt x="4471" y="701"/>
                    <a:pt x="4871" y="1102"/>
                    <a:pt x="4871" y="1602"/>
                  </a:cubicBezTo>
                  <a:cubicBezTo>
                    <a:pt x="4871" y="1869"/>
                    <a:pt x="4771" y="2102"/>
                    <a:pt x="4571" y="2269"/>
                  </a:cubicBezTo>
                  <a:lnTo>
                    <a:pt x="2803" y="4037"/>
                  </a:lnTo>
                  <a:lnTo>
                    <a:pt x="2803" y="4071"/>
                  </a:lnTo>
                  <a:lnTo>
                    <a:pt x="2770" y="4037"/>
                  </a:lnTo>
                  <a:lnTo>
                    <a:pt x="1002" y="2269"/>
                  </a:lnTo>
                  <a:cubicBezTo>
                    <a:pt x="801" y="2102"/>
                    <a:pt x="701" y="1869"/>
                    <a:pt x="701" y="1602"/>
                  </a:cubicBezTo>
                  <a:cubicBezTo>
                    <a:pt x="701" y="1102"/>
                    <a:pt x="1102" y="701"/>
                    <a:pt x="1602" y="701"/>
                  </a:cubicBezTo>
                  <a:cubicBezTo>
                    <a:pt x="1869" y="701"/>
                    <a:pt x="2102" y="802"/>
                    <a:pt x="2269" y="1002"/>
                  </a:cubicBezTo>
                  <a:lnTo>
                    <a:pt x="2803" y="1569"/>
                  </a:lnTo>
                  <a:lnTo>
                    <a:pt x="3303" y="1002"/>
                  </a:lnTo>
                  <a:cubicBezTo>
                    <a:pt x="3503" y="802"/>
                    <a:pt x="3737" y="701"/>
                    <a:pt x="3970" y="701"/>
                  </a:cubicBezTo>
                  <a:close/>
                  <a:moveTo>
                    <a:pt x="1602" y="1"/>
                  </a:moveTo>
                  <a:cubicBezTo>
                    <a:pt x="735" y="1"/>
                    <a:pt x="1" y="701"/>
                    <a:pt x="1" y="1602"/>
                  </a:cubicBezTo>
                  <a:cubicBezTo>
                    <a:pt x="1" y="2069"/>
                    <a:pt x="201" y="2503"/>
                    <a:pt x="535" y="2770"/>
                  </a:cubicBezTo>
                  <a:lnTo>
                    <a:pt x="2269" y="4538"/>
                  </a:lnTo>
                  <a:cubicBezTo>
                    <a:pt x="2436" y="4704"/>
                    <a:pt x="2636" y="4871"/>
                    <a:pt x="2803" y="4871"/>
                  </a:cubicBezTo>
                  <a:cubicBezTo>
                    <a:pt x="2970" y="4871"/>
                    <a:pt x="3136" y="4704"/>
                    <a:pt x="3303" y="4538"/>
                  </a:cubicBezTo>
                  <a:lnTo>
                    <a:pt x="5071" y="2770"/>
                  </a:lnTo>
                  <a:lnTo>
                    <a:pt x="5038" y="2770"/>
                  </a:lnTo>
                  <a:cubicBezTo>
                    <a:pt x="5371" y="2503"/>
                    <a:pt x="5572" y="2069"/>
                    <a:pt x="5572" y="1602"/>
                  </a:cubicBezTo>
                  <a:cubicBezTo>
                    <a:pt x="5572" y="701"/>
                    <a:pt x="4871" y="1"/>
                    <a:pt x="3970" y="1"/>
                  </a:cubicBezTo>
                  <a:cubicBezTo>
                    <a:pt x="3503" y="1"/>
                    <a:pt x="3070" y="201"/>
                    <a:pt x="2803" y="535"/>
                  </a:cubicBezTo>
                  <a:cubicBezTo>
                    <a:pt x="2503" y="201"/>
                    <a:pt x="2069" y="1"/>
                    <a:pt x="1602"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3444450" y="3846375"/>
              <a:ext cx="160150" cy="175150"/>
            </a:xfrm>
            <a:custGeom>
              <a:avLst/>
              <a:gdLst/>
              <a:ahLst/>
              <a:cxnLst/>
              <a:rect l="l" t="t" r="r" b="b"/>
              <a:pathLst>
                <a:path w="6406" h="7006" extrusionOk="0">
                  <a:moveTo>
                    <a:pt x="4571" y="0"/>
                  </a:moveTo>
                  <a:cubicBezTo>
                    <a:pt x="3436" y="1902"/>
                    <a:pt x="2502" y="968"/>
                    <a:pt x="1168" y="2335"/>
                  </a:cubicBezTo>
                  <a:cubicBezTo>
                    <a:pt x="1" y="3536"/>
                    <a:pt x="401" y="5004"/>
                    <a:pt x="1402" y="5504"/>
                  </a:cubicBezTo>
                  <a:cubicBezTo>
                    <a:pt x="2369" y="5004"/>
                    <a:pt x="3370" y="3870"/>
                    <a:pt x="4137" y="2269"/>
                  </a:cubicBezTo>
                  <a:lnTo>
                    <a:pt x="4137" y="2269"/>
                  </a:lnTo>
                  <a:cubicBezTo>
                    <a:pt x="4137" y="2269"/>
                    <a:pt x="4804" y="4304"/>
                    <a:pt x="2736" y="6272"/>
                  </a:cubicBezTo>
                  <a:cubicBezTo>
                    <a:pt x="3056" y="6645"/>
                    <a:pt x="3448" y="6817"/>
                    <a:pt x="3849" y="6817"/>
                  </a:cubicBezTo>
                  <a:cubicBezTo>
                    <a:pt x="4699" y="6817"/>
                    <a:pt x="5587" y="6041"/>
                    <a:pt x="5905" y="4770"/>
                  </a:cubicBezTo>
                  <a:cubicBezTo>
                    <a:pt x="6405" y="2769"/>
                    <a:pt x="5071" y="734"/>
                    <a:pt x="4571" y="0"/>
                  </a:cubicBezTo>
                  <a:close/>
                  <a:moveTo>
                    <a:pt x="3970" y="3436"/>
                  </a:moveTo>
                  <a:lnTo>
                    <a:pt x="3970" y="3436"/>
                  </a:lnTo>
                  <a:cubicBezTo>
                    <a:pt x="2536" y="5938"/>
                    <a:pt x="501" y="6538"/>
                    <a:pt x="334" y="6605"/>
                  </a:cubicBezTo>
                  <a:cubicBezTo>
                    <a:pt x="334" y="6605"/>
                    <a:pt x="368" y="7005"/>
                    <a:pt x="835" y="7005"/>
                  </a:cubicBezTo>
                  <a:cubicBezTo>
                    <a:pt x="1201" y="7005"/>
                    <a:pt x="3036" y="6005"/>
                    <a:pt x="3970" y="3436"/>
                  </a:cubicBez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452900" y="5656825"/>
              <a:ext cx="107600" cy="106775"/>
            </a:xfrm>
            <a:custGeom>
              <a:avLst/>
              <a:gdLst/>
              <a:ahLst/>
              <a:cxnLst/>
              <a:rect l="l" t="t" r="r" b="b"/>
              <a:pathLst>
                <a:path w="4304" h="4271" extrusionOk="0">
                  <a:moveTo>
                    <a:pt x="2136" y="568"/>
                  </a:moveTo>
                  <a:cubicBezTo>
                    <a:pt x="1569" y="568"/>
                    <a:pt x="1102" y="868"/>
                    <a:pt x="802" y="1268"/>
                  </a:cubicBezTo>
                  <a:lnTo>
                    <a:pt x="1335" y="1268"/>
                  </a:lnTo>
                  <a:cubicBezTo>
                    <a:pt x="1435" y="1268"/>
                    <a:pt x="1435" y="1369"/>
                    <a:pt x="1335" y="1402"/>
                  </a:cubicBezTo>
                  <a:lnTo>
                    <a:pt x="1168" y="1402"/>
                  </a:lnTo>
                  <a:lnTo>
                    <a:pt x="1736" y="3103"/>
                  </a:lnTo>
                  <a:lnTo>
                    <a:pt x="2102" y="2069"/>
                  </a:lnTo>
                  <a:lnTo>
                    <a:pt x="1869" y="1402"/>
                  </a:lnTo>
                  <a:lnTo>
                    <a:pt x="1702" y="1402"/>
                  </a:lnTo>
                  <a:cubicBezTo>
                    <a:pt x="1602" y="1402"/>
                    <a:pt x="1602" y="1268"/>
                    <a:pt x="1702" y="1268"/>
                  </a:cubicBezTo>
                  <a:lnTo>
                    <a:pt x="2536" y="1268"/>
                  </a:lnTo>
                  <a:cubicBezTo>
                    <a:pt x="2636" y="1268"/>
                    <a:pt x="2636" y="1369"/>
                    <a:pt x="2569" y="1402"/>
                  </a:cubicBezTo>
                  <a:lnTo>
                    <a:pt x="2369" y="1402"/>
                  </a:lnTo>
                  <a:lnTo>
                    <a:pt x="2970" y="3103"/>
                  </a:lnTo>
                  <a:lnTo>
                    <a:pt x="3103" y="2569"/>
                  </a:lnTo>
                  <a:cubicBezTo>
                    <a:pt x="3170" y="2369"/>
                    <a:pt x="3237" y="2202"/>
                    <a:pt x="3237" y="2069"/>
                  </a:cubicBezTo>
                  <a:cubicBezTo>
                    <a:pt x="3237" y="1869"/>
                    <a:pt x="3170" y="1735"/>
                    <a:pt x="3103" y="1635"/>
                  </a:cubicBezTo>
                  <a:cubicBezTo>
                    <a:pt x="3003" y="1502"/>
                    <a:pt x="2936" y="1402"/>
                    <a:pt x="2936" y="1268"/>
                  </a:cubicBezTo>
                  <a:cubicBezTo>
                    <a:pt x="2936" y="1135"/>
                    <a:pt x="3070" y="1002"/>
                    <a:pt x="3203" y="1002"/>
                  </a:cubicBezTo>
                  <a:lnTo>
                    <a:pt x="3237" y="1002"/>
                  </a:lnTo>
                  <a:cubicBezTo>
                    <a:pt x="2936" y="735"/>
                    <a:pt x="2569" y="568"/>
                    <a:pt x="2136" y="568"/>
                  </a:cubicBezTo>
                  <a:close/>
                  <a:moveTo>
                    <a:pt x="3570" y="1402"/>
                  </a:moveTo>
                  <a:cubicBezTo>
                    <a:pt x="3570" y="1435"/>
                    <a:pt x="3570" y="1502"/>
                    <a:pt x="3570" y="1569"/>
                  </a:cubicBezTo>
                  <a:cubicBezTo>
                    <a:pt x="3570" y="1735"/>
                    <a:pt x="3537" y="1902"/>
                    <a:pt x="3437" y="2136"/>
                  </a:cubicBezTo>
                  <a:lnTo>
                    <a:pt x="2970" y="3503"/>
                  </a:lnTo>
                  <a:cubicBezTo>
                    <a:pt x="3437" y="3237"/>
                    <a:pt x="3770" y="2736"/>
                    <a:pt x="3770" y="2169"/>
                  </a:cubicBezTo>
                  <a:cubicBezTo>
                    <a:pt x="3770" y="1869"/>
                    <a:pt x="3670" y="1635"/>
                    <a:pt x="3570" y="1402"/>
                  </a:cubicBezTo>
                  <a:close/>
                  <a:moveTo>
                    <a:pt x="668" y="1502"/>
                  </a:moveTo>
                  <a:cubicBezTo>
                    <a:pt x="601" y="1702"/>
                    <a:pt x="535" y="1936"/>
                    <a:pt x="535" y="2136"/>
                  </a:cubicBezTo>
                  <a:cubicBezTo>
                    <a:pt x="535" y="2770"/>
                    <a:pt x="902" y="3303"/>
                    <a:pt x="1435" y="3570"/>
                  </a:cubicBezTo>
                  <a:lnTo>
                    <a:pt x="668" y="1502"/>
                  </a:lnTo>
                  <a:close/>
                  <a:moveTo>
                    <a:pt x="2169" y="2303"/>
                  </a:moveTo>
                  <a:lnTo>
                    <a:pt x="1702" y="3670"/>
                  </a:lnTo>
                  <a:cubicBezTo>
                    <a:pt x="1836" y="3704"/>
                    <a:pt x="2002" y="3704"/>
                    <a:pt x="2136" y="3704"/>
                  </a:cubicBezTo>
                  <a:cubicBezTo>
                    <a:pt x="2336" y="3704"/>
                    <a:pt x="2503" y="3670"/>
                    <a:pt x="2670" y="3637"/>
                  </a:cubicBezTo>
                  <a:cubicBezTo>
                    <a:pt x="2670" y="3637"/>
                    <a:pt x="2670" y="3603"/>
                    <a:pt x="2670" y="3603"/>
                  </a:cubicBezTo>
                  <a:lnTo>
                    <a:pt x="2169" y="2303"/>
                  </a:lnTo>
                  <a:close/>
                  <a:moveTo>
                    <a:pt x="2136" y="268"/>
                  </a:moveTo>
                  <a:cubicBezTo>
                    <a:pt x="3170" y="268"/>
                    <a:pt x="4037" y="1102"/>
                    <a:pt x="4037" y="2136"/>
                  </a:cubicBezTo>
                  <a:cubicBezTo>
                    <a:pt x="4037" y="3170"/>
                    <a:pt x="3203" y="4037"/>
                    <a:pt x="2136" y="4037"/>
                  </a:cubicBezTo>
                  <a:cubicBezTo>
                    <a:pt x="1102" y="4037"/>
                    <a:pt x="268" y="3170"/>
                    <a:pt x="268" y="2136"/>
                  </a:cubicBezTo>
                  <a:cubicBezTo>
                    <a:pt x="268" y="1102"/>
                    <a:pt x="1102" y="268"/>
                    <a:pt x="2136" y="268"/>
                  </a:cubicBezTo>
                  <a:close/>
                  <a:moveTo>
                    <a:pt x="2136" y="1"/>
                  </a:moveTo>
                  <a:cubicBezTo>
                    <a:pt x="968" y="1"/>
                    <a:pt x="1" y="968"/>
                    <a:pt x="1" y="2136"/>
                  </a:cubicBezTo>
                  <a:cubicBezTo>
                    <a:pt x="1" y="3337"/>
                    <a:pt x="968" y="4271"/>
                    <a:pt x="2136" y="4271"/>
                  </a:cubicBezTo>
                  <a:cubicBezTo>
                    <a:pt x="3337" y="4271"/>
                    <a:pt x="4304" y="3337"/>
                    <a:pt x="4304" y="2136"/>
                  </a:cubicBezTo>
                  <a:cubicBezTo>
                    <a:pt x="4304" y="968"/>
                    <a:pt x="3337" y="1"/>
                    <a:pt x="2136" y="1"/>
                  </a:cubicBez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813175" y="4377575"/>
              <a:ext cx="174300" cy="173100"/>
            </a:xfrm>
            <a:custGeom>
              <a:avLst/>
              <a:gdLst/>
              <a:ahLst/>
              <a:cxnLst/>
              <a:rect l="l" t="t" r="r" b="b"/>
              <a:pathLst>
                <a:path w="6972" h="6924" extrusionOk="0">
                  <a:moveTo>
                    <a:pt x="2569" y="868"/>
                  </a:moveTo>
                  <a:cubicBezTo>
                    <a:pt x="3536" y="868"/>
                    <a:pt x="4303" y="1635"/>
                    <a:pt x="4303" y="2603"/>
                  </a:cubicBezTo>
                  <a:cubicBezTo>
                    <a:pt x="4303" y="3570"/>
                    <a:pt x="3536" y="4337"/>
                    <a:pt x="2569" y="4337"/>
                  </a:cubicBezTo>
                  <a:cubicBezTo>
                    <a:pt x="1635" y="4337"/>
                    <a:pt x="868" y="3570"/>
                    <a:pt x="868" y="2603"/>
                  </a:cubicBezTo>
                  <a:cubicBezTo>
                    <a:pt x="868" y="1635"/>
                    <a:pt x="1635" y="868"/>
                    <a:pt x="2569" y="868"/>
                  </a:cubicBezTo>
                  <a:close/>
                  <a:moveTo>
                    <a:pt x="2569" y="1"/>
                  </a:moveTo>
                  <a:cubicBezTo>
                    <a:pt x="1168" y="1"/>
                    <a:pt x="0" y="1168"/>
                    <a:pt x="0" y="2603"/>
                  </a:cubicBezTo>
                  <a:cubicBezTo>
                    <a:pt x="0" y="4037"/>
                    <a:pt x="1168" y="5205"/>
                    <a:pt x="2569" y="5205"/>
                  </a:cubicBezTo>
                  <a:cubicBezTo>
                    <a:pt x="3236" y="5205"/>
                    <a:pt x="3803" y="4971"/>
                    <a:pt x="4270" y="4571"/>
                  </a:cubicBezTo>
                  <a:cubicBezTo>
                    <a:pt x="4270" y="4704"/>
                    <a:pt x="4337" y="4904"/>
                    <a:pt x="4470" y="5071"/>
                  </a:cubicBezTo>
                  <a:lnTo>
                    <a:pt x="5871" y="6706"/>
                  </a:lnTo>
                  <a:cubicBezTo>
                    <a:pt x="5995" y="6847"/>
                    <a:pt x="6166" y="6923"/>
                    <a:pt x="6334" y="6923"/>
                  </a:cubicBezTo>
                  <a:cubicBezTo>
                    <a:pt x="6483" y="6923"/>
                    <a:pt x="6629" y="6864"/>
                    <a:pt x="6738" y="6739"/>
                  </a:cubicBezTo>
                  <a:cubicBezTo>
                    <a:pt x="6972" y="6506"/>
                    <a:pt x="6939" y="6139"/>
                    <a:pt x="6672" y="5905"/>
                  </a:cubicBezTo>
                  <a:lnTo>
                    <a:pt x="5037" y="4504"/>
                  </a:lnTo>
                  <a:cubicBezTo>
                    <a:pt x="4870" y="4337"/>
                    <a:pt x="4704" y="4271"/>
                    <a:pt x="4537" y="4271"/>
                  </a:cubicBezTo>
                  <a:cubicBezTo>
                    <a:pt x="4937" y="3837"/>
                    <a:pt x="5171" y="3237"/>
                    <a:pt x="5171" y="2603"/>
                  </a:cubicBezTo>
                  <a:cubicBezTo>
                    <a:pt x="5171" y="1168"/>
                    <a:pt x="4003" y="1"/>
                    <a:pt x="2569"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3443625" y="3127525"/>
              <a:ext cx="130950" cy="125950"/>
            </a:xfrm>
            <a:custGeom>
              <a:avLst/>
              <a:gdLst/>
              <a:ahLst/>
              <a:cxnLst/>
              <a:rect l="l" t="t" r="r" b="b"/>
              <a:pathLst>
                <a:path w="5238" h="5038" extrusionOk="0">
                  <a:moveTo>
                    <a:pt x="2602" y="0"/>
                  </a:moveTo>
                  <a:cubicBezTo>
                    <a:pt x="1201" y="0"/>
                    <a:pt x="1501" y="1335"/>
                    <a:pt x="1501" y="1535"/>
                  </a:cubicBezTo>
                  <a:cubicBezTo>
                    <a:pt x="1268" y="1735"/>
                    <a:pt x="1401" y="2269"/>
                    <a:pt x="1635" y="2269"/>
                  </a:cubicBezTo>
                  <a:cubicBezTo>
                    <a:pt x="1735" y="2769"/>
                    <a:pt x="2102" y="3136"/>
                    <a:pt x="2102" y="3136"/>
                  </a:cubicBezTo>
                  <a:cubicBezTo>
                    <a:pt x="2102" y="3136"/>
                    <a:pt x="2102" y="3503"/>
                    <a:pt x="1968" y="3536"/>
                  </a:cubicBezTo>
                  <a:cubicBezTo>
                    <a:pt x="1535" y="3603"/>
                    <a:pt x="0" y="4270"/>
                    <a:pt x="0" y="5037"/>
                  </a:cubicBezTo>
                  <a:lnTo>
                    <a:pt x="5237" y="5037"/>
                  </a:lnTo>
                  <a:cubicBezTo>
                    <a:pt x="5237" y="4270"/>
                    <a:pt x="3670" y="3603"/>
                    <a:pt x="3269" y="3536"/>
                  </a:cubicBezTo>
                  <a:cubicBezTo>
                    <a:pt x="3136" y="3503"/>
                    <a:pt x="3136" y="3136"/>
                    <a:pt x="3136" y="3136"/>
                  </a:cubicBezTo>
                  <a:cubicBezTo>
                    <a:pt x="3136" y="3136"/>
                    <a:pt x="3503" y="2769"/>
                    <a:pt x="3603" y="2269"/>
                  </a:cubicBezTo>
                  <a:cubicBezTo>
                    <a:pt x="3803" y="2269"/>
                    <a:pt x="3936" y="1735"/>
                    <a:pt x="3736" y="1535"/>
                  </a:cubicBezTo>
                  <a:cubicBezTo>
                    <a:pt x="3736" y="1335"/>
                    <a:pt x="4003" y="0"/>
                    <a:pt x="2602" y="0"/>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540475" y="3426900"/>
              <a:ext cx="159300" cy="158475"/>
            </a:xfrm>
            <a:custGeom>
              <a:avLst/>
              <a:gdLst/>
              <a:ahLst/>
              <a:cxnLst/>
              <a:rect l="l" t="t" r="r" b="b"/>
              <a:pathLst>
                <a:path w="6372" h="6339" extrusionOk="0">
                  <a:moveTo>
                    <a:pt x="6372" y="1"/>
                  </a:moveTo>
                  <a:lnTo>
                    <a:pt x="2002" y="1168"/>
                  </a:lnTo>
                  <a:lnTo>
                    <a:pt x="2002" y="2369"/>
                  </a:lnTo>
                  <a:lnTo>
                    <a:pt x="2002" y="4437"/>
                  </a:lnTo>
                  <a:cubicBezTo>
                    <a:pt x="1802" y="4404"/>
                    <a:pt x="1602" y="4371"/>
                    <a:pt x="1401" y="4371"/>
                  </a:cubicBezTo>
                  <a:cubicBezTo>
                    <a:pt x="634" y="4371"/>
                    <a:pt x="0" y="4804"/>
                    <a:pt x="0" y="5338"/>
                  </a:cubicBezTo>
                  <a:cubicBezTo>
                    <a:pt x="0" y="5905"/>
                    <a:pt x="634" y="6339"/>
                    <a:pt x="1401" y="6339"/>
                  </a:cubicBezTo>
                  <a:cubicBezTo>
                    <a:pt x="2169" y="6339"/>
                    <a:pt x="2802" y="5905"/>
                    <a:pt x="2802" y="5338"/>
                  </a:cubicBezTo>
                  <a:lnTo>
                    <a:pt x="2802" y="2369"/>
                  </a:lnTo>
                  <a:lnTo>
                    <a:pt x="5571" y="1602"/>
                  </a:lnTo>
                  <a:lnTo>
                    <a:pt x="5571" y="3670"/>
                  </a:lnTo>
                  <a:cubicBezTo>
                    <a:pt x="5404" y="3603"/>
                    <a:pt x="5204" y="3570"/>
                    <a:pt x="4971" y="3570"/>
                  </a:cubicBezTo>
                  <a:cubicBezTo>
                    <a:pt x="4203" y="3570"/>
                    <a:pt x="3603" y="4004"/>
                    <a:pt x="3603" y="4537"/>
                  </a:cubicBezTo>
                  <a:cubicBezTo>
                    <a:pt x="3603" y="5104"/>
                    <a:pt x="4203" y="5538"/>
                    <a:pt x="4971" y="5538"/>
                  </a:cubicBezTo>
                  <a:cubicBezTo>
                    <a:pt x="5738" y="5538"/>
                    <a:pt x="6372" y="5104"/>
                    <a:pt x="6372" y="4537"/>
                  </a:cubicBezTo>
                  <a:lnTo>
                    <a:pt x="6372" y="1168"/>
                  </a:lnTo>
                  <a:lnTo>
                    <a:pt x="6372" y="368"/>
                  </a:lnTo>
                  <a:lnTo>
                    <a:pt x="6372"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1917525" y="3857225"/>
              <a:ext cx="83425" cy="88400"/>
            </a:xfrm>
            <a:custGeom>
              <a:avLst/>
              <a:gdLst/>
              <a:ahLst/>
              <a:cxnLst/>
              <a:rect l="l" t="t" r="r" b="b"/>
              <a:pathLst>
                <a:path w="3337" h="3536" extrusionOk="0">
                  <a:moveTo>
                    <a:pt x="1568" y="0"/>
                  </a:moveTo>
                  <a:cubicBezTo>
                    <a:pt x="1202" y="33"/>
                    <a:pt x="901" y="334"/>
                    <a:pt x="901" y="734"/>
                  </a:cubicBezTo>
                  <a:cubicBezTo>
                    <a:pt x="901" y="967"/>
                    <a:pt x="1001" y="1134"/>
                    <a:pt x="1135" y="1268"/>
                  </a:cubicBezTo>
                  <a:cubicBezTo>
                    <a:pt x="1235" y="1368"/>
                    <a:pt x="1402" y="1601"/>
                    <a:pt x="1468" y="1768"/>
                  </a:cubicBezTo>
                  <a:cubicBezTo>
                    <a:pt x="1368" y="1701"/>
                    <a:pt x="1268" y="1635"/>
                    <a:pt x="1202" y="1601"/>
                  </a:cubicBezTo>
                  <a:cubicBezTo>
                    <a:pt x="1086" y="1485"/>
                    <a:pt x="945" y="1395"/>
                    <a:pt x="778" y="1395"/>
                  </a:cubicBezTo>
                  <a:cubicBezTo>
                    <a:pt x="753" y="1395"/>
                    <a:pt x="727" y="1397"/>
                    <a:pt x="701" y="1401"/>
                  </a:cubicBezTo>
                  <a:cubicBezTo>
                    <a:pt x="301" y="1401"/>
                    <a:pt x="1" y="1735"/>
                    <a:pt x="1" y="2135"/>
                  </a:cubicBezTo>
                  <a:cubicBezTo>
                    <a:pt x="1" y="2535"/>
                    <a:pt x="334" y="2835"/>
                    <a:pt x="735" y="2835"/>
                  </a:cubicBezTo>
                  <a:cubicBezTo>
                    <a:pt x="935" y="2835"/>
                    <a:pt x="1101" y="2735"/>
                    <a:pt x="1235" y="2569"/>
                  </a:cubicBezTo>
                  <a:cubicBezTo>
                    <a:pt x="1302" y="2535"/>
                    <a:pt x="1402" y="2435"/>
                    <a:pt x="1502" y="2368"/>
                  </a:cubicBezTo>
                  <a:lnTo>
                    <a:pt x="1502" y="2368"/>
                  </a:lnTo>
                  <a:cubicBezTo>
                    <a:pt x="1502" y="2869"/>
                    <a:pt x="1268" y="3269"/>
                    <a:pt x="1035" y="3402"/>
                  </a:cubicBezTo>
                  <a:lnTo>
                    <a:pt x="1035" y="3536"/>
                  </a:lnTo>
                  <a:lnTo>
                    <a:pt x="1702" y="3536"/>
                  </a:lnTo>
                  <a:lnTo>
                    <a:pt x="2369" y="3503"/>
                  </a:lnTo>
                  <a:lnTo>
                    <a:pt x="2369" y="3369"/>
                  </a:lnTo>
                  <a:cubicBezTo>
                    <a:pt x="2102" y="3236"/>
                    <a:pt x="1835" y="2869"/>
                    <a:pt x="1835" y="2368"/>
                  </a:cubicBezTo>
                  <a:lnTo>
                    <a:pt x="1835" y="2368"/>
                  </a:lnTo>
                  <a:cubicBezTo>
                    <a:pt x="1935" y="2435"/>
                    <a:pt x="2035" y="2502"/>
                    <a:pt x="2102" y="2569"/>
                  </a:cubicBezTo>
                  <a:cubicBezTo>
                    <a:pt x="2236" y="2702"/>
                    <a:pt x="2402" y="2769"/>
                    <a:pt x="2636" y="2769"/>
                  </a:cubicBezTo>
                  <a:cubicBezTo>
                    <a:pt x="3003" y="2735"/>
                    <a:pt x="3336" y="2435"/>
                    <a:pt x="3303" y="2035"/>
                  </a:cubicBezTo>
                  <a:cubicBezTo>
                    <a:pt x="3303" y="1653"/>
                    <a:pt x="3000" y="1332"/>
                    <a:pt x="2624" y="1332"/>
                  </a:cubicBezTo>
                  <a:cubicBezTo>
                    <a:pt x="2606" y="1332"/>
                    <a:pt x="2588" y="1333"/>
                    <a:pt x="2569" y="1334"/>
                  </a:cubicBezTo>
                  <a:cubicBezTo>
                    <a:pt x="2369" y="1334"/>
                    <a:pt x="2169" y="1434"/>
                    <a:pt x="2069" y="1568"/>
                  </a:cubicBezTo>
                  <a:cubicBezTo>
                    <a:pt x="2002" y="1635"/>
                    <a:pt x="1902" y="1701"/>
                    <a:pt x="1802" y="1768"/>
                  </a:cubicBezTo>
                  <a:cubicBezTo>
                    <a:pt x="1869" y="1568"/>
                    <a:pt x="2002" y="1334"/>
                    <a:pt x="2102" y="1234"/>
                  </a:cubicBezTo>
                  <a:cubicBezTo>
                    <a:pt x="2236" y="1101"/>
                    <a:pt x="2302" y="901"/>
                    <a:pt x="2302" y="701"/>
                  </a:cubicBezTo>
                  <a:cubicBezTo>
                    <a:pt x="2302" y="300"/>
                    <a:pt x="1969" y="0"/>
                    <a:pt x="1568"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866550" y="5085600"/>
              <a:ext cx="123425" cy="124275"/>
            </a:xfrm>
            <a:custGeom>
              <a:avLst/>
              <a:gdLst/>
              <a:ahLst/>
              <a:cxnLst/>
              <a:rect l="l" t="t" r="r" b="b"/>
              <a:pathLst>
                <a:path w="4937" h="4971" extrusionOk="0">
                  <a:moveTo>
                    <a:pt x="3491" y="1514"/>
                  </a:moveTo>
                  <a:cubicBezTo>
                    <a:pt x="3777" y="1514"/>
                    <a:pt x="4013" y="1704"/>
                    <a:pt x="3936" y="2135"/>
                  </a:cubicBezTo>
                  <a:cubicBezTo>
                    <a:pt x="3769" y="3069"/>
                    <a:pt x="2835" y="3836"/>
                    <a:pt x="2569" y="4036"/>
                  </a:cubicBezTo>
                  <a:cubicBezTo>
                    <a:pt x="2509" y="4074"/>
                    <a:pt x="2450" y="4089"/>
                    <a:pt x="2392" y="4089"/>
                  </a:cubicBezTo>
                  <a:cubicBezTo>
                    <a:pt x="2191" y="4089"/>
                    <a:pt x="2013" y="3899"/>
                    <a:pt x="1935" y="3770"/>
                  </a:cubicBezTo>
                  <a:cubicBezTo>
                    <a:pt x="1835" y="3536"/>
                    <a:pt x="1535" y="2369"/>
                    <a:pt x="1434" y="2269"/>
                  </a:cubicBezTo>
                  <a:cubicBezTo>
                    <a:pt x="1421" y="2248"/>
                    <a:pt x="1401" y="2240"/>
                    <a:pt x="1378" y="2240"/>
                  </a:cubicBezTo>
                  <a:cubicBezTo>
                    <a:pt x="1284" y="2240"/>
                    <a:pt x="1134" y="2369"/>
                    <a:pt x="1134" y="2369"/>
                  </a:cubicBezTo>
                  <a:lnTo>
                    <a:pt x="1001" y="2202"/>
                  </a:lnTo>
                  <a:cubicBezTo>
                    <a:pt x="1001" y="2202"/>
                    <a:pt x="1501" y="1601"/>
                    <a:pt x="1868" y="1535"/>
                  </a:cubicBezTo>
                  <a:cubicBezTo>
                    <a:pt x="1886" y="1532"/>
                    <a:pt x="1903" y="1530"/>
                    <a:pt x="1920" y="1530"/>
                  </a:cubicBezTo>
                  <a:cubicBezTo>
                    <a:pt x="2269" y="1530"/>
                    <a:pt x="2273" y="2185"/>
                    <a:pt x="2368" y="2535"/>
                  </a:cubicBezTo>
                  <a:cubicBezTo>
                    <a:pt x="2469" y="2902"/>
                    <a:pt x="2535" y="3136"/>
                    <a:pt x="2635" y="3136"/>
                  </a:cubicBezTo>
                  <a:cubicBezTo>
                    <a:pt x="2702" y="3136"/>
                    <a:pt x="2869" y="2936"/>
                    <a:pt x="3036" y="2602"/>
                  </a:cubicBezTo>
                  <a:cubicBezTo>
                    <a:pt x="3165" y="2370"/>
                    <a:pt x="3094" y="2137"/>
                    <a:pt x="2900" y="2137"/>
                  </a:cubicBezTo>
                  <a:cubicBezTo>
                    <a:pt x="2844" y="2137"/>
                    <a:pt x="2777" y="2157"/>
                    <a:pt x="2702" y="2202"/>
                  </a:cubicBezTo>
                  <a:cubicBezTo>
                    <a:pt x="2756" y="1771"/>
                    <a:pt x="3157" y="1514"/>
                    <a:pt x="3491" y="1514"/>
                  </a:cubicBezTo>
                  <a:close/>
                  <a:moveTo>
                    <a:pt x="2469" y="0"/>
                  </a:moveTo>
                  <a:cubicBezTo>
                    <a:pt x="1101" y="0"/>
                    <a:pt x="0" y="1134"/>
                    <a:pt x="0" y="2502"/>
                  </a:cubicBezTo>
                  <a:cubicBezTo>
                    <a:pt x="0" y="3836"/>
                    <a:pt x="1101" y="4970"/>
                    <a:pt x="2469" y="4970"/>
                  </a:cubicBezTo>
                  <a:cubicBezTo>
                    <a:pt x="3836" y="4970"/>
                    <a:pt x="4937" y="3836"/>
                    <a:pt x="4937" y="2502"/>
                  </a:cubicBezTo>
                  <a:cubicBezTo>
                    <a:pt x="4937" y="1134"/>
                    <a:pt x="3836"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170100" y="6056300"/>
              <a:ext cx="90900" cy="102575"/>
            </a:xfrm>
            <a:custGeom>
              <a:avLst/>
              <a:gdLst/>
              <a:ahLst/>
              <a:cxnLst/>
              <a:rect l="l" t="t" r="r" b="b"/>
              <a:pathLst>
                <a:path w="3636" h="4103" extrusionOk="0">
                  <a:moveTo>
                    <a:pt x="867" y="400"/>
                  </a:moveTo>
                  <a:cubicBezTo>
                    <a:pt x="967" y="400"/>
                    <a:pt x="1068" y="434"/>
                    <a:pt x="1134" y="500"/>
                  </a:cubicBezTo>
                  <a:cubicBezTo>
                    <a:pt x="1268" y="634"/>
                    <a:pt x="1368" y="867"/>
                    <a:pt x="1468" y="1134"/>
                  </a:cubicBezTo>
                  <a:cubicBezTo>
                    <a:pt x="1468" y="1134"/>
                    <a:pt x="1468" y="1134"/>
                    <a:pt x="1468" y="1168"/>
                  </a:cubicBezTo>
                  <a:cubicBezTo>
                    <a:pt x="1468" y="1168"/>
                    <a:pt x="1434" y="1134"/>
                    <a:pt x="1434" y="1134"/>
                  </a:cubicBezTo>
                  <a:cubicBezTo>
                    <a:pt x="1168" y="1067"/>
                    <a:pt x="934" y="967"/>
                    <a:pt x="801" y="834"/>
                  </a:cubicBezTo>
                  <a:cubicBezTo>
                    <a:pt x="734" y="767"/>
                    <a:pt x="701" y="667"/>
                    <a:pt x="701" y="600"/>
                  </a:cubicBezTo>
                  <a:cubicBezTo>
                    <a:pt x="701" y="567"/>
                    <a:pt x="701" y="500"/>
                    <a:pt x="734" y="434"/>
                  </a:cubicBezTo>
                  <a:cubicBezTo>
                    <a:pt x="801" y="400"/>
                    <a:pt x="834" y="400"/>
                    <a:pt x="867" y="400"/>
                  </a:cubicBezTo>
                  <a:close/>
                  <a:moveTo>
                    <a:pt x="2869" y="267"/>
                  </a:moveTo>
                  <a:cubicBezTo>
                    <a:pt x="2902" y="267"/>
                    <a:pt x="2969" y="300"/>
                    <a:pt x="3002" y="334"/>
                  </a:cubicBezTo>
                  <a:cubicBezTo>
                    <a:pt x="3102" y="434"/>
                    <a:pt x="3069" y="701"/>
                    <a:pt x="2869" y="867"/>
                  </a:cubicBezTo>
                  <a:cubicBezTo>
                    <a:pt x="2702" y="1034"/>
                    <a:pt x="2469" y="1168"/>
                    <a:pt x="2268" y="1234"/>
                  </a:cubicBezTo>
                  <a:lnTo>
                    <a:pt x="2068" y="1234"/>
                  </a:lnTo>
                  <a:cubicBezTo>
                    <a:pt x="2135" y="1001"/>
                    <a:pt x="2268" y="701"/>
                    <a:pt x="2502" y="467"/>
                  </a:cubicBezTo>
                  <a:cubicBezTo>
                    <a:pt x="2602" y="334"/>
                    <a:pt x="2735" y="267"/>
                    <a:pt x="2869" y="267"/>
                  </a:cubicBezTo>
                  <a:close/>
                  <a:moveTo>
                    <a:pt x="1568" y="1501"/>
                  </a:moveTo>
                  <a:lnTo>
                    <a:pt x="1568" y="2035"/>
                  </a:lnTo>
                  <a:lnTo>
                    <a:pt x="267" y="2035"/>
                  </a:lnTo>
                  <a:lnTo>
                    <a:pt x="267" y="1501"/>
                  </a:lnTo>
                  <a:close/>
                  <a:moveTo>
                    <a:pt x="3403" y="1501"/>
                  </a:moveTo>
                  <a:lnTo>
                    <a:pt x="3403" y="2035"/>
                  </a:lnTo>
                  <a:lnTo>
                    <a:pt x="2102" y="2035"/>
                  </a:lnTo>
                  <a:lnTo>
                    <a:pt x="2102" y="1501"/>
                  </a:lnTo>
                  <a:close/>
                  <a:moveTo>
                    <a:pt x="1568" y="2168"/>
                  </a:moveTo>
                  <a:lnTo>
                    <a:pt x="1568" y="3836"/>
                  </a:lnTo>
                  <a:lnTo>
                    <a:pt x="534" y="3836"/>
                  </a:lnTo>
                  <a:lnTo>
                    <a:pt x="534" y="2168"/>
                  </a:lnTo>
                  <a:close/>
                  <a:moveTo>
                    <a:pt x="3136" y="2168"/>
                  </a:moveTo>
                  <a:lnTo>
                    <a:pt x="3136" y="3836"/>
                  </a:lnTo>
                  <a:lnTo>
                    <a:pt x="2102" y="3836"/>
                  </a:lnTo>
                  <a:lnTo>
                    <a:pt x="2102" y="2168"/>
                  </a:lnTo>
                  <a:close/>
                  <a:moveTo>
                    <a:pt x="2869" y="0"/>
                  </a:moveTo>
                  <a:cubicBezTo>
                    <a:pt x="2669" y="0"/>
                    <a:pt x="2435" y="100"/>
                    <a:pt x="2268" y="267"/>
                  </a:cubicBezTo>
                  <a:cubicBezTo>
                    <a:pt x="2002" y="534"/>
                    <a:pt x="1835" y="901"/>
                    <a:pt x="1768" y="1168"/>
                  </a:cubicBezTo>
                  <a:cubicBezTo>
                    <a:pt x="1701" y="901"/>
                    <a:pt x="1568" y="534"/>
                    <a:pt x="1334" y="300"/>
                  </a:cubicBezTo>
                  <a:cubicBezTo>
                    <a:pt x="1201" y="167"/>
                    <a:pt x="1034" y="100"/>
                    <a:pt x="867" y="100"/>
                  </a:cubicBezTo>
                  <a:cubicBezTo>
                    <a:pt x="734" y="100"/>
                    <a:pt x="634" y="133"/>
                    <a:pt x="534" y="234"/>
                  </a:cubicBezTo>
                  <a:cubicBezTo>
                    <a:pt x="334" y="434"/>
                    <a:pt x="367" y="801"/>
                    <a:pt x="601" y="1034"/>
                  </a:cubicBezTo>
                  <a:cubicBezTo>
                    <a:pt x="667" y="1101"/>
                    <a:pt x="767" y="1168"/>
                    <a:pt x="901" y="1234"/>
                  </a:cubicBezTo>
                  <a:lnTo>
                    <a:pt x="0" y="1234"/>
                  </a:lnTo>
                  <a:lnTo>
                    <a:pt x="0" y="2268"/>
                  </a:lnTo>
                  <a:lnTo>
                    <a:pt x="267" y="2268"/>
                  </a:lnTo>
                  <a:lnTo>
                    <a:pt x="267" y="4103"/>
                  </a:lnTo>
                  <a:lnTo>
                    <a:pt x="3369" y="4103"/>
                  </a:lnTo>
                  <a:lnTo>
                    <a:pt x="3369" y="2268"/>
                  </a:lnTo>
                  <a:lnTo>
                    <a:pt x="3636" y="2268"/>
                  </a:lnTo>
                  <a:lnTo>
                    <a:pt x="3636" y="1234"/>
                  </a:lnTo>
                  <a:lnTo>
                    <a:pt x="2869" y="1234"/>
                  </a:lnTo>
                  <a:cubicBezTo>
                    <a:pt x="2969" y="1201"/>
                    <a:pt x="3036" y="1134"/>
                    <a:pt x="3102" y="1067"/>
                  </a:cubicBezTo>
                  <a:cubicBezTo>
                    <a:pt x="3236" y="934"/>
                    <a:pt x="3302" y="767"/>
                    <a:pt x="3336" y="600"/>
                  </a:cubicBezTo>
                  <a:cubicBezTo>
                    <a:pt x="3369" y="400"/>
                    <a:pt x="3336" y="234"/>
                    <a:pt x="3202" y="133"/>
                  </a:cubicBezTo>
                  <a:cubicBezTo>
                    <a:pt x="3136" y="33"/>
                    <a:pt x="3002" y="0"/>
                    <a:pt x="2869"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480775" y="6348175"/>
              <a:ext cx="252725" cy="224325"/>
            </a:xfrm>
            <a:custGeom>
              <a:avLst/>
              <a:gdLst/>
              <a:ahLst/>
              <a:cxnLst/>
              <a:rect l="l" t="t" r="r" b="b"/>
              <a:pathLst>
                <a:path w="10109" h="8973" extrusionOk="0">
                  <a:moveTo>
                    <a:pt x="4204" y="0"/>
                  </a:moveTo>
                  <a:cubicBezTo>
                    <a:pt x="1869" y="0"/>
                    <a:pt x="1" y="1534"/>
                    <a:pt x="1" y="3402"/>
                  </a:cubicBezTo>
                  <a:cubicBezTo>
                    <a:pt x="1" y="4503"/>
                    <a:pt x="601" y="5437"/>
                    <a:pt x="1569" y="6071"/>
                  </a:cubicBezTo>
                  <a:cubicBezTo>
                    <a:pt x="1569" y="6138"/>
                    <a:pt x="1569" y="6204"/>
                    <a:pt x="1569" y="6305"/>
                  </a:cubicBezTo>
                  <a:cubicBezTo>
                    <a:pt x="1569" y="6872"/>
                    <a:pt x="1135" y="7372"/>
                    <a:pt x="568" y="7639"/>
                  </a:cubicBezTo>
                  <a:lnTo>
                    <a:pt x="568" y="7872"/>
                  </a:lnTo>
                  <a:cubicBezTo>
                    <a:pt x="1602" y="7839"/>
                    <a:pt x="2636" y="7672"/>
                    <a:pt x="3537" y="6772"/>
                  </a:cubicBezTo>
                  <a:cubicBezTo>
                    <a:pt x="3770" y="6805"/>
                    <a:pt x="3970" y="6838"/>
                    <a:pt x="4204" y="6838"/>
                  </a:cubicBezTo>
                  <a:cubicBezTo>
                    <a:pt x="6539" y="6838"/>
                    <a:pt x="8407" y="5304"/>
                    <a:pt x="8407" y="3402"/>
                  </a:cubicBezTo>
                  <a:cubicBezTo>
                    <a:pt x="8407" y="1534"/>
                    <a:pt x="6539" y="0"/>
                    <a:pt x="4204" y="0"/>
                  </a:cubicBezTo>
                  <a:close/>
                  <a:moveTo>
                    <a:pt x="9074" y="3136"/>
                  </a:moveTo>
                  <a:cubicBezTo>
                    <a:pt x="9074" y="3236"/>
                    <a:pt x="9074" y="3302"/>
                    <a:pt x="9074" y="3402"/>
                  </a:cubicBezTo>
                  <a:cubicBezTo>
                    <a:pt x="9074" y="3970"/>
                    <a:pt x="8941" y="4537"/>
                    <a:pt x="8674" y="5037"/>
                  </a:cubicBezTo>
                  <a:cubicBezTo>
                    <a:pt x="8407" y="5537"/>
                    <a:pt x="8040" y="5971"/>
                    <a:pt x="7606" y="6338"/>
                  </a:cubicBezTo>
                  <a:cubicBezTo>
                    <a:pt x="6706" y="7072"/>
                    <a:pt x="5505" y="7472"/>
                    <a:pt x="4237" y="7472"/>
                  </a:cubicBezTo>
                  <a:cubicBezTo>
                    <a:pt x="4838" y="7872"/>
                    <a:pt x="5605" y="8072"/>
                    <a:pt x="6439" y="8072"/>
                  </a:cubicBezTo>
                  <a:cubicBezTo>
                    <a:pt x="6639" y="8072"/>
                    <a:pt x="6839" y="8072"/>
                    <a:pt x="7006" y="8039"/>
                  </a:cubicBezTo>
                  <a:cubicBezTo>
                    <a:pt x="7807" y="8840"/>
                    <a:pt x="8640" y="8973"/>
                    <a:pt x="9541" y="8973"/>
                  </a:cubicBezTo>
                  <a:lnTo>
                    <a:pt x="9541" y="8806"/>
                  </a:lnTo>
                  <a:cubicBezTo>
                    <a:pt x="9041" y="8573"/>
                    <a:pt x="8741" y="8139"/>
                    <a:pt x="8741" y="7639"/>
                  </a:cubicBezTo>
                  <a:cubicBezTo>
                    <a:pt x="8741" y="7572"/>
                    <a:pt x="8741" y="7505"/>
                    <a:pt x="8741" y="7439"/>
                  </a:cubicBezTo>
                  <a:cubicBezTo>
                    <a:pt x="9574" y="6905"/>
                    <a:pt x="10108" y="6071"/>
                    <a:pt x="10108" y="5170"/>
                  </a:cubicBezTo>
                  <a:cubicBezTo>
                    <a:pt x="10108" y="4370"/>
                    <a:pt x="9708" y="3669"/>
                    <a:pt x="9074" y="3136"/>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333175" y="6022925"/>
              <a:ext cx="147625" cy="147625"/>
            </a:xfrm>
            <a:custGeom>
              <a:avLst/>
              <a:gdLst/>
              <a:ahLst/>
              <a:cxnLst/>
              <a:rect l="l" t="t" r="r" b="b"/>
              <a:pathLst>
                <a:path w="5905" h="5905" extrusionOk="0">
                  <a:moveTo>
                    <a:pt x="4537" y="1769"/>
                  </a:moveTo>
                  <a:lnTo>
                    <a:pt x="4804" y="2036"/>
                  </a:lnTo>
                  <a:lnTo>
                    <a:pt x="2402" y="4771"/>
                  </a:lnTo>
                  <a:lnTo>
                    <a:pt x="1202" y="3203"/>
                  </a:lnTo>
                  <a:lnTo>
                    <a:pt x="1735" y="2636"/>
                  </a:lnTo>
                  <a:lnTo>
                    <a:pt x="2402" y="3503"/>
                  </a:lnTo>
                  <a:lnTo>
                    <a:pt x="4537" y="1769"/>
                  </a:lnTo>
                  <a:close/>
                  <a:moveTo>
                    <a:pt x="2970" y="1"/>
                  </a:moveTo>
                  <a:cubicBezTo>
                    <a:pt x="1335" y="1"/>
                    <a:pt x="1" y="1335"/>
                    <a:pt x="1" y="2936"/>
                  </a:cubicBezTo>
                  <a:cubicBezTo>
                    <a:pt x="1" y="4571"/>
                    <a:pt x="1335" y="5905"/>
                    <a:pt x="2970" y="5905"/>
                  </a:cubicBezTo>
                  <a:cubicBezTo>
                    <a:pt x="4571" y="5905"/>
                    <a:pt x="5905" y="4571"/>
                    <a:pt x="5905" y="2936"/>
                  </a:cubicBezTo>
                  <a:cubicBezTo>
                    <a:pt x="5905" y="1335"/>
                    <a:pt x="4571" y="1"/>
                    <a:pt x="2970"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5616825" y="6268100"/>
              <a:ext cx="181000" cy="206850"/>
            </a:xfrm>
            <a:custGeom>
              <a:avLst/>
              <a:gdLst/>
              <a:ahLst/>
              <a:cxnLst/>
              <a:rect l="l" t="t" r="r" b="b"/>
              <a:pathLst>
                <a:path w="7240" h="8274" extrusionOk="0">
                  <a:moveTo>
                    <a:pt x="3103" y="1"/>
                  </a:moveTo>
                  <a:lnTo>
                    <a:pt x="3103" y="4137"/>
                  </a:lnTo>
                  <a:lnTo>
                    <a:pt x="4137" y="4137"/>
                  </a:lnTo>
                  <a:lnTo>
                    <a:pt x="4137" y="1"/>
                  </a:lnTo>
                  <a:close/>
                  <a:moveTo>
                    <a:pt x="2603" y="1168"/>
                  </a:moveTo>
                  <a:cubicBezTo>
                    <a:pt x="1102" y="1635"/>
                    <a:pt x="1" y="3003"/>
                    <a:pt x="1" y="4637"/>
                  </a:cubicBezTo>
                  <a:cubicBezTo>
                    <a:pt x="1" y="6639"/>
                    <a:pt x="1635" y="8273"/>
                    <a:pt x="3637" y="8273"/>
                  </a:cubicBezTo>
                  <a:cubicBezTo>
                    <a:pt x="5638" y="8273"/>
                    <a:pt x="7239" y="6639"/>
                    <a:pt x="7239" y="4637"/>
                  </a:cubicBezTo>
                  <a:cubicBezTo>
                    <a:pt x="7239" y="3003"/>
                    <a:pt x="6139" y="1635"/>
                    <a:pt x="4671" y="1168"/>
                  </a:cubicBezTo>
                  <a:lnTo>
                    <a:pt x="4671" y="2269"/>
                  </a:lnTo>
                  <a:cubicBezTo>
                    <a:pt x="4971" y="2402"/>
                    <a:pt x="5238" y="2569"/>
                    <a:pt x="5472" y="2803"/>
                  </a:cubicBezTo>
                  <a:cubicBezTo>
                    <a:pt x="5939" y="3303"/>
                    <a:pt x="6205" y="3970"/>
                    <a:pt x="6205" y="4637"/>
                  </a:cubicBezTo>
                  <a:cubicBezTo>
                    <a:pt x="6205" y="5338"/>
                    <a:pt x="5939" y="5972"/>
                    <a:pt x="5472" y="6472"/>
                  </a:cubicBezTo>
                  <a:cubicBezTo>
                    <a:pt x="4971" y="6972"/>
                    <a:pt x="4304" y="7239"/>
                    <a:pt x="3637" y="7239"/>
                  </a:cubicBezTo>
                  <a:cubicBezTo>
                    <a:pt x="2936" y="7239"/>
                    <a:pt x="2303" y="6972"/>
                    <a:pt x="1802" y="6472"/>
                  </a:cubicBezTo>
                  <a:cubicBezTo>
                    <a:pt x="1302" y="5972"/>
                    <a:pt x="1035" y="5338"/>
                    <a:pt x="1035" y="4637"/>
                  </a:cubicBezTo>
                  <a:cubicBezTo>
                    <a:pt x="1035" y="3970"/>
                    <a:pt x="1302" y="3303"/>
                    <a:pt x="1802" y="2803"/>
                  </a:cubicBezTo>
                  <a:cubicBezTo>
                    <a:pt x="2036" y="2569"/>
                    <a:pt x="2303" y="2402"/>
                    <a:pt x="2603" y="2269"/>
                  </a:cubicBezTo>
                  <a:lnTo>
                    <a:pt x="2603" y="1168"/>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5390000" y="6483000"/>
              <a:ext cx="245200" cy="202300"/>
            </a:xfrm>
            <a:custGeom>
              <a:avLst/>
              <a:gdLst/>
              <a:ahLst/>
              <a:cxnLst/>
              <a:rect l="l" t="t" r="r" b="b"/>
              <a:pathLst>
                <a:path w="9808" h="8092" extrusionOk="0">
                  <a:moveTo>
                    <a:pt x="4748" y="1"/>
                  </a:moveTo>
                  <a:cubicBezTo>
                    <a:pt x="4398" y="1"/>
                    <a:pt x="4097" y="252"/>
                    <a:pt x="4037" y="611"/>
                  </a:cubicBezTo>
                  <a:cubicBezTo>
                    <a:pt x="3970" y="1012"/>
                    <a:pt x="4237" y="1379"/>
                    <a:pt x="4637" y="1445"/>
                  </a:cubicBezTo>
                  <a:lnTo>
                    <a:pt x="7173" y="1846"/>
                  </a:lnTo>
                  <a:lnTo>
                    <a:pt x="401" y="6782"/>
                  </a:lnTo>
                  <a:cubicBezTo>
                    <a:pt x="68" y="7016"/>
                    <a:pt x="1" y="7483"/>
                    <a:pt x="234" y="7783"/>
                  </a:cubicBezTo>
                  <a:cubicBezTo>
                    <a:pt x="368" y="7950"/>
                    <a:pt x="535" y="8050"/>
                    <a:pt x="701" y="8083"/>
                  </a:cubicBezTo>
                  <a:cubicBezTo>
                    <a:pt x="731" y="8089"/>
                    <a:pt x="761" y="8092"/>
                    <a:pt x="793" y="8092"/>
                  </a:cubicBezTo>
                  <a:cubicBezTo>
                    <a:pt x="938" y="8092"/>
                    <a:pt x="1098" y="8032"/>
                    <a:pt x="1235" y="7950"/>
                  </a:cubicBezTo>
                  <a:lnTo>
                    <a:pt x="8040" y="2980"/>
                  </a:lnTo>
                  <a:lnTo>
                    <a:pt x="8040" y="2980"/>
                  </a:lnTo>
                  <a:lnTo>
                    <a:pt x="7640" y="5515"/>
                  </a:lnTo>
                  <a:cubicBezTo>
                    <a:pt x="7573" y="5915"/>
                    <a:pt x="7840" y="6282"/>
                    <a:pt x="8240" y="6349"/>
                  </a:cubicBezTo>
                  <a:cubicBezTo>
                    <a:pt x="8278" y="6356"/>
                    <a:pt x="8316" y="6359"/>
                    <a:pt x="8353" y="6359"/>
                  </a:cubicBezTo>
                  <a:cubicBezTo>
                    <a:pt x="8680" y="6359"/>
                    <a:pt x="8981" y="6107"/>
                    <a:pt x="9041" y="5748"/>
                  </a:cubicBezTo>
                  <a:lnTo>
                    <a:pt x="9808" y="778"/>
                  </a:lnTo>
                  <a:lnTo>
                    <a:pt x="4871" y="11"/>
                  </a:lnTo>
                  <a:cubicBezTo>
                    <a:pt x="4830" y="4"/>
                    <a:pt x="4789" y="1"/>
                    <a:pt x="47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5937075" y="6179700"/>
              <a:ext cx="211000" cy="224350"/>
            </a:xfrm>
            <a:custGeom>
              <a:avLst/>
              <a:gdLst/>
              <a:ahLst/>
              <a:cxnLst/>
              <a:rect l="l" t="t" r="r" b="b"/>
              <a:pathLst>
                <a:path w="8440" h="8974" extrusionOk="0">
                  <a:moveTo>
                    <a:pt x="2268" y="2803"/>
                  </a:moveTo>
                  <a:lnTo>
                    <a:pt x="2268" y="3370"/>
                  </a:lnTo>
                  <a:lnTo>
                    <a:pt x="6205" y="3370"/>
                  </a:lnTo>
                  <a:lnTo>
                    <a:pt x="6205" y="2803"/>
                  </a:lnTo>
                  <a:close/>
                  <a:moveTo>
                    <a:pt x="2268" y="3937"/>
                  </a:moveTo>
                  <a:lnTo>
                    <a:pt x="2268" y="4504"/>
                  </a:lnTo>
                  <a:lnTo>
                    <a:pt x="6205" y="4504"/>
                  </a:lnTo>
                  <a:lnTo>
                    <a:pt x="6205" y="3937"/>
                  </a:lnTo>
                  <a:close/>
                  <a:moveTo>
                    <a:pt x="2268" y="5038"/>
                  </a:moveTo>
                  <a:lnTo>
                    <a:pt x="2268" y="5605"/>
                  </a:lnTo>
                  <a:lnTo>
                    <a:pt x="6205" y="5605"/>
                  </a:lnTo>
                  <a:lnTo>
                    <a:pt x="6205" y="5038"/>
                  </a:lnTo>
                  <a:close/>
                  <a:moveTo>
                    <a:pt x="2268" y="6172"/>
                  </a:moveTo>
                  <a:lnTo>
                    <a:pt x="2268" y="6739"/>
                  </a:lnTo>
                  <a:lnTo>
                    <a:pt x="6205" y="6739"/>
                  </a:lnTo>
                  <a:lnTo>
                    <a:pt x="6205" y="6172"/>
                  </a:lnTo>
                  <a:close/>
                  <a:moveTo>
                    <a:pt x="7305" y="1102"/>
                  </a:moveTo>
                  <a:lnTo>
                    <a:pt x="7305" y="7873"/>
                  </a:lnTo>
                  <a:lnTo>
                    <a:pt x="1134" y="7873"/>
                  </a:lnTo>
                  <a:lnTo>
                    <a:pt x="1134" y="1102"/>
                  </a:lnTo>
                  <a:close/>
                  <a:moveTo>
                    <a:pt x="834" y="1"/>
                  </a:moveTo>
                  <a:cubicBezTo>
                    <a:pt x="400" y="1"/>
                    <a:pt x="0" y="368"/>
                    <a:pt x="0" y="835"/>
                  </a:cubicBezTo>
                  <a:lnTo>
                    <a:pt x="0" y="8140"/>
                  </a:lnTo>
                  <a:cubicBezTo>
                    <a:pt x="0" y="8607"/>
                    <a:pt x="400" y="8974"/>
                    <a:pt x="834" y="8974"/>
                  </a:cubicBezTo>
                  <a:lnTo>
                    <a:pt x="7606" y="8974"/>
                  </a:lnTo>
                  <a:cubicBezTo>
                    <a:pt x="8073" y="8974"/>
                    <a:pt x="8439" y="8607"/>
                    <a:pt x="8439" y="8140"/>
                  </a:cubicBezTo>
                  <a:lnTo>
                    <a:pt x="8439" y="835"/>
                  </a:lnTo>
                  <a:cubicBezTo>
                    <a:pt x="8439" y="368"/>
                    <a:pt x="8073" y="1"/>
                    <a:pt x="760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6204750" y="6211300"/>
              <a:ext cx="239375" cy="236125"/>
            </a:xfrm>
            <a:custGeom>
              <a:avLst/>
              <a:gdLst/>
              <a:ahLst/>
              <a:cxnLst/>
              <a:rect l="l" t="t" r="r" b="b"/>
              <a:pathLst>
                <a:path w="9575" h="9445" extrusionOk="0">
                  <a:moveTo>
                    <a:pt x="804" y="1"/>
                  </a:moveTo>
                  <a:cubicBezTo>
                    <a:pt x="616" y="1"/>
                    <a:pt x="449" y="57"/>
                    <a:pt x="334" y="171"/>
                  </a:cubicBezTo>
                  <a:cubicBezTo>
                    <a:pt x="1" y="505"/>
                    <a:pt x="101" y="1139"/>
                    <a:pt x="568" y="1606"/>
                  </a:cubicBezTo>
                  <a:lnTo>
                    <a:pt x="2169" y="3207"/>
                  </a:lnTo>
                  <a:lnTo>
                    <a:pt x="134" y="8244"/>
                  </a:lnTo>
                  <a:lnTo>
                    <a:pt x="1302" y="9445"/>
                  </a:lnTo>
                  <a:lnTo>
                    <a:pt x="4337" y="5408"/>
                  </a:lnTo>
                  <a:lnTo>
                    <a:pt x="6038" y="7076"/>
                  </a:lnTo>
                  <a:lnTo>
                    <a:pt x="6038" y="9445"/>
                  </a:lnTo>
                  <a:lnTo>
                    <a:pt x="7206" y="9445"/>
                  </a:lnTo>
                  <a:lnTo>
                    <a:pt x="7806" y="7677"/>
                  </a:lnTo>
                  <a:lnTo>
                    <a:pt x="9574" y="7076"/>
                  </a:lnTo>
                  <a:lnTo>
                    <a:pt x="9574" y="5875"/>
                  </a:lnTo>
                  <a:lnTo>
                    <a:pt x="7206" y="5875"/>
                  </a:lnTo>
                  <a:lnTo>
                    <a:pt x="7206" y="5909"/>
                  </a:lnTo>
                  <a:lnTo>
                    <a:pt x="5538" y="4207"/>
                  </a:lnTo>
                  <a:lnTo>
                    <a:pt x="9574" y="1172"/>
                  </a:lnTo>
                  <a:lnTo>
                    <a:pt x="8407" y="4"/>
                  </a:lnTo>
                  <a:lnTo>
                    <a:pt x="3336" y="2006"/>
                  </a:lnTo>
                  <a:lnTo>
                    <a:pt x="1735" y="438"/>
                  </a:lnTo>
                  <a:cubicBezTo>
                    <a:pt x="1467" y="149"/>
                    <a:pt x="1109" y="1"/>
                    <a:pt x="8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6219775" y="6504950"/>
              <a:ext cx="227675" cy="185150"/>
            </a:xfrm>
            <a:custGeom>
              <a:avLst/>
              <a:gdLst/>
              <a:ahLst/>
              <a:cxnLst/>
              <a:rect l="l" t="t" r="r" b="b"/>
              <a:pathLst>
                <a:path w="9107" h="7406" extrusionOk="0">
                  <a:moveTo>
                    <a:pt x="6305" y="0"/>
                  </a:moveTo>
                  <a:cubicBezTo>
                    <a:pt x="5271" y="0"/>
                    <a:pt x="4437" y="834"/>
                    <a:pt x="4437" y="1868"/>
                  </a:cubicBezTo>
                  <a:cubicBezTo>
                    <a:pt x="4437" y="2035"/>
                    <a:pt x="4437" y="2168"/>
                    <a:pt x="4470" y="2302"/>
                  </a:cubicBezTo>
                  <a:cubicBezTo>
                    <a:pt x="2936" y="2235"/>
                    <a:pt x="1568" y="1501"/>
                    <a:pt x="634" y="334"/>
                  </a:cubicBezTo>
                  <a:cubicBezTo>
                    <a:pt x="467" y="634"/>
                    <a:pt x="367" y="934"/>
                    <a:pt x="367" y="1301"/>
                  </a:cubicBezTo>
                  <a:cubicBezTo>
                    <a:pt x="367" y="1935"/>
                    <a:pt x="701" y="2502"/>
                    <a:pt x="1201" y="2836"/>
                  </a:cubicBezTo>
                  <a:cubicBezTo>
                    <a:pt x="901" y="2836"/>
                    <a:pt x="601" y="2735"/>
                    <a:pt x="367" y="2602"/>
                  </a:cubicBezTo>
                  <a:lnTo>
                    <a:pt x="367" y="2635"/>
                  </a:lnTo>
                  <a:cubicBezTo>
                    <a:pt x="367" y="3536"/>
                    <a:pt x="1001" y="4303"/>
                    <a:pt x="1868" y="4470"/>
                  </a:cubicBezTo>
                  <a:cubicBezTo>
                    <a:pt x="1701" y="4503"/>
                    <a:pt x="1535" y="4537"/>
                    <a:pt x="1368" y="4537"/>
                  </a:cubicBezTo>
                  <a:cubicBezTo>
                    <a:pt x="1234" y="4537"/>
                    <a:pt x="1134" y="4537"/>
                    <a:pt x="1034" y="4503"/>
                  </a:cubicBezTo>
                  <a:lnTo>
                    <a:pt x="1034" y="4503"/>
                  </a:lnTo>
                  <a:cubicBezTo>
                    <a:pt x="1268" y="5237"/>
                    <a:pt x="1935" y="5771"/>
                    <a:pt x="2769" y="5804"/>
                  </a:cubicBezTo>
                  <a:cubicBezTo>
                    <a:pt x="2135" y="6305"/>
                    <a:pt x="1334" y="6605"/>
                    <a:pt x="434" y="6605"/>
                  </a:cubicBezTo>
                  <a:cubicBezTo>
                    <a:pt x="300" y="6605"/>
                    <a:pt x="134" y="6605"/>
                    <a:pt x="0" y="6572"/>
                  </a:cubicBezTo>
                  <a:lnTo>
                    <a:pt x="0" y="6572"/>
                  </a:lnTo>
                  <a:cubicBezTo>
                    <a:pt x="834" y="7105"/>
                    <a:pt x="1801" y="7405"/>
                    <a:pt x="2869" y="7405"/>
                  </a:cubicBezTo>
                  <a:cubicBezTo>
                    <a:pt x="6305" y="7405"/>
                    <a:pt x="8173" y="4570"/>
                    <a:pt x="8173" y="2102"/>
                  </a:cubicBezTo>
                  <a:cubicBezTo>
                    <a:pt x="8173" y="2002"/>
                    <a:pt x="8173" y="1935"/>
                    <a:pt x="8173" y="1868"/>
                  </a:cubicBezTo>
                  <a:cubicBezTo>
                    <a:pt x="8540" y="1601"/>
                    <a:pt x="8873" y="1268"/>
                    <a:pt x="9107" y="901"/>
                  </a:cubicBezTo>
                  <a:lnTo>
                    <a:pt x="9107" y="901"/>
                  </a:lnTo>
                  <a:cubicBezTo>
                    <a:pt x="8773" y="1034"/>
                    <a:pt x="8406" y="1134"/>
                    <a:pt x="8039" y="1168"/>
                  </a:cubicBezTo>
                  <a:cubicBezTo>
                    <a:pt x="8440" y="934"/>
                    <a:pt x="8706" y="601"/>
                    <a:pt x="8873" y="134"/>
                  </a:cubicBezTo>
                  <a:lnTo>
                    <a:pt x="8873" y="134"/>
                  </a:lnTo>
                  <a:cubicBezTo>
                    <a:pt x="8506" y="367"/>
                    <a:pt x="8106" y="534"/>
                    <a:pt x="7672" y="601"/>
                  </a:cubicBezTo>
                  <a:cubicBezTo>
                    <a:pt x="7339" y="234"/>
                    <a:pt x="6838" y="0"/>
                    <a:pt x="6305" y="0"/>
                  </a:cubicBez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6557500" y="6620850"/>
              <a:ext cx="159325" cy="166825"/>
            </a:xfrm>
            <a:custGeom>
              <a:avLst/>
              <a:gdLst/>
              <a:ahLst/>
              <a:cxnLst/>
              <a:rect l="l" t="t" r="r" b="b"/>
              <a:pathLst>
                <a:path w="6373" h="6673" extrusionOk="0">
                  <a:moveTo>
                    <a:pt x="3337" y="1"/>
                  </a:moveTo>
                  <a:lnTo>
                    <a:pt x="1" y="3337"/>
                  </a:lnTo>
                  <a:lnTo>
                    <a:pt x="3337" y="6672"/>
                  </a:lnTo>
                  <a:lnTo>
                    <a:pt x="3337" y="3637"/>
                  </a:lnTo>
                  <a:lnTo>
                    <a:pt x="6372" y="6672"/>
                  </a:lnTo>
                  <a:lnTo>
                    <a:pt x="6372" y="1"/>
                  </a:lnTo>
                  <a:lnTo>
                    <a:pt x="3337" y="3036"/>
                  </a:lnTo>
                  <a:lnTo>
                    <a:pt x="3337"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6267300" y="6654225"/>
              <a:ext cx="241875" cy="241850"/>
            </a:xfrm>
            <a:custGeom>
              <a:avLst/>
              <a:gdLst/>
              <a:ahLst/>
              <a:cxnLst/>
              <a:rect l="l" t="t" r="r" b="b"/>
              <a:pathLst>
                <a:path w="9675" h="9674" extrusionOk="0">
                  <a:moveTo>
                    <a:pt x="8473" y="0"/>
                  </a:moveTo>
                  <a:lnTo>
                    <a:pt x="6639" y="1801"/>
                  </a:lnTo>
                  <a:lnTo>
                    <a:pt x="7873" y="3002"/>
                  </a:lnTo>
                  <a:lnTo>
                    <a:pt x="9674" y="1201"/>
                  </a:lnTo>
                  <a:lnTo>
                    <a:pt x="8473" y="0"/>
                  </a:lnTo>
                  <a:close/>
                  <a:moveTo>
                    <a:pt x="5320" y="1849"/>
                  </a:moveTo>
                  <a:cubicBezTo>
                    <a:pt x="4170" y="1849"/>
                    <a:pt x="2998" y="2604"/>
                    <a:pt x="2169" y="3302"/>
                  </a:cubicBezTo>
                  <a:lnTo>
                    <a:pt x="6372" y="7505"/>
                  </a:lnTo>
                  <a:cubicBezTo>
                    <a:pt x="7439" y="6238"/>
                    <a:pt x="8640" y="4170"/>
                    <a:pt x="7072" y="2602"/>
                  </a:cubicBezTo>
                  <a:cubicBezTo>
                    <a:pt x="6530" y="2060"/>
                    <a:pt x="5928" y="1849"/>
                    <a:pt x="5320" y="1849"/>
                  </a:cubicBezTo>
                  <a:close/>
                  <a:moveTo>
                    <a:pt x="1402" y="3403"/>
                  </a:moveTo>
                  <a:lnTo>
                    <a:pt x="601" y="4236"/>
                  </a:lnTo>
                  <a:lnTo>
                    <a:pt x="1668" y="5304"/>
                  </a:lnTo>
                  <a:lnTo>
                    <a:pt x="1" y="7005"/>
                  </a:lnTo>
                  <a:lnTo>
                    <a:pt x="834" y="7872"/>
                  </a:lnTo>
                  <a:lnTo>
                    <a:pt x="2536" y="6171"/>
                  </a:lnTo>
                  <a:lnTo>
                    <a:pt x="3503" y="7139"/>
                  </a:lnTo>
                  <a:lnTo>
                    <a:pt x="1802" y="8806"/>
                  </a:lnTo>
                  <a:lnTo>
                    <a:pt x="2669" y="9674"/>
                  </a:lnTo>
                  <a:lnTo>
                    <a:pt x="4337" y="7973"/>
                  </a:lnTo>
                  <a:lnTo>
                    <a:pt x="5438" y="9073"/>
                  </a:lnTo>
                  <a:lnTo>
                    <a:pt x="6272" y="8239"/>
                  </a:lnTo>
                  <a:lnTo>
                    <a:pt x="1402" y="3403"/>
                  </a:lnTo>
                  <a:close/>
                </a:path>
              </a:pathLst>
            </a:custGeom>
            <a:solidFill>
              <a:srgbClr val="AF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5678550" y="6458725"/>
              <a:ext cx="242700" cy="232825"/>
            </a:xfrm>
            <a:custGeom>
              <a:avLst/>
              <a:gdLst/>
              <a:ahLst/>
              <a:cxnLst/>
              <a:rect l="l" t="t" r="r" b="b"/>
              <a:pathLst>
                <a:path w="9708" h="9313" extrusionOk="0">
                  <a:moveTo>
                    <a:pt x="7539" y="2283"/>
                  </a:moveTo>
                  <a:cubicBezTo>
                    <a:pt x="7506" y="2283"/>
                    <a:pt x="7472" y="2316"/>
                    <a:pt x="7472" y="2350"/>
                  </a:cubicBezTo>
                  <a:cubicBezTo>
                    <a:pt x="7439" y="2416"/>
                    <a:pt x="7406" y="2516"/>
                    <a:pt x="7406" y="2616"/>
                  </a:cubicBezTo>
                  <a:cubicBezTo>
                    <a:pt x="7372" y="2850"/>
                    <a:pt x="7406" y="3150"/>
                    <a:pt x="7472" y="3450"/>
                  </a:cubicBezTo>
                  <a:cubicBezTo>
                    <a:pt x="7572" y="3751"/>
                    <a:pt x="7673" y="4017"/>
                    <a:pt x="7839" y="4184"/>
                  </a:cubicBezTo>
                  <a:cubicBezTo>
                    <a:pt x="7873" y="4284"/>
                    <a:pt x="7939" y="4351"/>
                    <a:pt x="8006" y="4384"/>
                  </a:cubicBezTo>
                  <a:cubicBezTo>
                    <a:pt x="8039" y="4384"/>
                    <a:pt x="8073" y="4418"/>
                    <a:pt x="8106" y="4418"/>
                  </a:cubicBezTo>
                  <a:cubicBezTo>
                    <a:pt x="8140" y="4418"/>
                    <a:pt x="8173" y="4351"/>
                    <a:pt x="8173" y="4351"/>
                  </a:cubicBezTo>
                  <a:cubicBezTo>
                    <a:pt x="8206" y="4284"/>
                    <a:pt x="8240" y="4184"/>
                    <a:pt x="8240" y="4084"/>
                  </a:cubicBezTo>
                  <a:cubicBezTo>
                    <a:pt x="8273" y="3851"/>
                    <a:pt x="8240" y="3550"/>
                    <a:pt x="8140" y="3250"/>
                  </a:cubicBezTo>
                  <a:cubicBezTo>
                    <a:pt x="8073" y="2950"/>
                    <a:pt x="7939" y="2683"/>
                    <a:pt x="7806" y="2483"/>
                  </a:cubicBezTo>
                  <a:cubicBezTo>
                    <a:pt x="7739" y="2416"/>
                    <a:pt x="7706" y="2350"/>
                    <a:pt x="7639" y="2316"/>
                  </a:cubicBezTo>
                  <a:cubicBezTo>
                    <a:pt x="7606" y="2283"/>
                    <a:pt x="7572" y="2283"/>
                    <a:pt x="7539" y="2283"/>
                  </a:cubicBezTo>
                  <a:close/>
                  <a:moveTo>
                    <a:pt x="7129" y="573"/>
                  </a:moveTo>
                  <a:cubicBezTo>
                    <a:pt x="7209" y="573"/>
                    <a:pt x="7285" y="621"/>
                    <a:pt x="7339" y="648"/>
                  </a:cubicBezTo>
                  <a:cubicBezTo>
                    <a:pt x="7472" y="748"/>
                    <a:pt x="7639" y="915"/>
                    <a:pt x="7806" y="1149"/>
                  </a:cubicBezTo>
                  <a:cubicBezTo>
                    <a:pt x="8173" y="1616"/>
                    <a:pt x="8473" y="2316"/>
                    <a:pt x="8673" y="3117"/>
                  </a:cubicBezTo>
                  <a:cubicBezTo>
                    <a:pt x="8873" y="3884"/>
                    <a:pt x="8973" y="4651"/>
                    <a:pt x="8907" y="5252"/>
                  </a:cubicBezTo>
                  <a:cubicBezTo>
                    <a:pt x="8873" y="5518"/>
                    <a:pt x="8840" y="5752"/>
                    <a:pt x="8740" y="5919"/>
                  </a:cubicBezTo>
                  <a:cubicBezTo>
                    <a:pt x="8707" y="5985"/>
                    <a:pt x="8640" y="6086"/>
                    <a:pt x="8573" y="6119"/>
                  </a:cubicBezTo>
                  <a:cubicBezTo>
                    <a:pt x="8473" y="6119"/>
                    <a:pt x="8373" y="6052"/>
                    <a:pt x="8306" y="6019"/>
                  </a:cubicBezTo>
                  <a:cubicBezTo>
                    <a:pt x="8173" y="5919"/>
                    <a:pt x="8006" y="5752"/>
                    <a:pt x="7839" y="5552"/>
                  </a:cubicBezTo>
                  <a:cubicBezTo>
                    <a:pt x="7472" y="5051"/>
                    <a:pt x="7172" y="4351"/>
                    <a:pt x="6972" y="3584"/>
                  </a:cubicBezTo>
                  <a:cubicBezTo>
                    <a:pt x="6739" y="2783"/>
                    <a:pt x="6672" y="2016"/>
                    <a:pt x="6739" y="1416"/>
                  </a:cubicBezTo>
                  <a:cubicBezTo>
                    <a:pt x="6772" y="1149"/>
                    <a:pt x="6805" y="949"/>
                    <a:pt x="6905" y="782"/>
                  </a:cubicBezTo>
                  <a:cubicBezTo>
                    <a:pt x="6939" y="715"/>
                    <a:pt x="7005" y="615"/>
                    <a:pt x="7072" y="582"/>
                  </a:cubicBezTo>
                  <a:cubicBezTo>
                    <a:pt x="7091" y="575"/>
                    <a:pt x="7110" y="573"/>
                    <a:pt x="7129" y="573"/>
                  </a:cubicBezTo>
                  <a:close/>
                  <a:moveTo>
                    <a:pt x="2102" y="3450"/>
                  </a:moveTo>
                  <a:cubicBezTo>
                    <a:pt x="1668" y="3617"/>
                    <a:pt x="1335" y="3751"/>
                    <a:pt x="868" y="3884"/>
                  </a:cubicBezTo>
                  <a:lnTo>
                    <a:pt x="267" y="4051"/>
                  </a:lnTo>
                  <a:lnTo>
                    <a:pt x="0" y="5018"/>
                  </a:lnTo>
                  <a:lnTo>
                    <a:pt x="201" y="5819"/>
                  </a:lnTo>
                  <a:lnTo>
                    <a:pt x="934" y="6519"/>
                  </a:lnTo>
                  <a:lnTo>
                    <a:pt x="1535" y="6352"/>
                  </a:lnTo>
                  <a:cubicBezTo>
                    <a:pt x="2002" y="6252"/>
                    <a:pt x="2369" y="6186"/>
                    <a:pt x="2802" y="6119"/>
                  </a:cubicBezTo>
                  <a:cubicBezTo>
                    <a:pt x="2636" y="5719"/>
                    <a:pt x="2469" y="5285"/>
                    <a:pt x="2335" y="4818"/>
                  </a:cubicBezTo>
                  <a:cubicBezTo>
                    <a:pt x="2235" y="4351"/>
                    <a:pt x="2135" y="3884"/>
                    <a:pt x="2102" y="3450"/>
                  </a:cubicBezTo>
                  <a:close/>
                  <a:moveTo>
                    <a:pt x="7316" y="0"/>
                  </a:moveTo>
                  <a:cubicBezTo>
                    <a:pt x="7278" y="0"/>
                    <a:pt x="7241" y="5"/>
                    <a:pt x="7206" y="15"/>
                  </a:cubicBezTo>
                  <a:lnTo>
                    <a:pt x="6472" y="215"/>
                  </a:lnTo>
                  <a:cubicBezTo>
                    <a:pt x="6472" y="215"/>
                    <a:pt x="5071" y="1983"/>
                    <a:pt x="2702" y="3183"/>
                  </a:cubicBezTo>
                  <a:cubicBezTo>
                    <a:pt x="2736" y="3584"/>
                    <a:pt x="2836" y="4084"/>
                    <a:pt x="2969" y="4651"/>
                  </a:cubicBezTo>
                  <a:cubicBezTo>
                    <a:pt x="3136" y="5218"/>
                    <a:pt x="3303" y="5685"/>
                    <a:pt x="3470" y="6052"/>
                  </a:cubicBezTo>
                  <a:cubicBezTo>
                    <a:pt x="3704" y="6038"/>
                    <a:pt x="3933" y="6031"/>
                    <a:pt x="4157" y="6031"/>
                  </a:cubicBezTo>
                  <a:cubicBezTo>
                    <a:pt x="6485" y="6031"/>
                    <a:pt x="8206" y="6753"/>
                    <a:pt x="8206" y="6753"/>
                  </a:cubicBezTo>
                  <a:lnTo>
                    <a:pt x="8940" y="6553"/>
                  </a:lnTo>
                  <a:cubicBezTo>
                    <a:pt x="9574" y="6352"/>
                    <a:pt x="9707" y="4751"/>
                    <a:pt x="9240" y="2950"/>
                  </a:cubicBezTo>
                  <a:cubicBezTo>
                    <a:pt x="8800" y="1282"/>
                    <a:pt x="7944" y="0"/>
                    <a:pt x="7316" y="0"/>
                  </a:cubicBezTo>
                  <a:close/>
                  <a:moveTo>
                    <a:pt x="3903" y="6419"/>
                  </a:moveTo>
                  <a:lnTo>
                    <a:pt x="2702" y="6519"/>
                  </a:lnTo>
                  <a:lnTo>
                    <a:pt x="4203" y="9188"/>
                  </a:lnTo>
                  <a:cubicBezTo>
                    <a:pt x="4244" y="9269"/>
                    <a:pt x="4321" y="9313"/>
                    <a:pt x="4405" y="9313"/>
                  </a:cubicBezTo>
                  <a:cubicBezTo>
                    <a:pt x="4460" y="9313"/>
                    <a:pt x="4518" y="9294"/>
                    <a:pt x="4570" y="9254"/>
                  </a:cubicBezTo>
                  <a:lnTo>
                    <a:pt x="5504" y="8554"/>
                  </a:lnTo>
                  <a:cubicBezTo>
                    <a:pt x="5638" y="8454"/>
                    <a:pt x="5638" y="8287"/>
                    <a:pt x="5538" y="8187"/>
                  </a:cubicBezTo>
                  <a:lnTo>
                    <a:pt x="3903" y="6419"/>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64575" y="6461575"/>
              <a:ext cx="221850" cy="222675"/>
            </a:xfrm>
            <a:custGeom>
              <a:avLst/>
              <a:gdLst/>
              <a:ahLst/>
              <a:cxnLst/>
              <a:rect l="l" t="t" r="r" b="b"/>
              <a:pathLst>
                <a:path w="8874" h="8907" extrusionOk="0">
                  <a:moveTo>
                    <a:pt x="4437" y="3336"/>
                  </a:moveTo>
                  <a:cubicBezTo>
                    <a:pt x="5538" y="3336"/>
                    <a:pt x="6572" y="3403"/>
                    <a:pt x="7506" y="3536"/>
                  </a:cubicBezTo>
                  <a:cubicBezTo>
                    <a:pt x="7673" y="4137"/>
                    <a:pt x="7773" y="4837"/>
                    <a:pt x="7773" y="5571"/>
                  </a:cubicBezTo>
                  <a:cubicBezTo>
                    <a:pt x="7773" y="6272"/>
                    <a:pt x="7673" y="6972"/>
                    <a:pt x="7506" y="7606"/>
                  </a:cubicBezTo>
                  <a:cubicBezTo>
                    <a:pt x="6572" y="7706"/>
                    <a:pt x="5505" y="7773"/>
                    <a:pt x="4437" y="7773"/>
                  </a:cubicBezTo>
                  <a:cubicBezTo>
                    <a:pt x="3337" y="7773"/>
                    <a:pt x="2303" y="7706"/>
                    <a:pt x="1369" y="7606"/>
                  </a:cubicBezTo>
                  <a:cubicBezTo>
                    <a:pt x="1202" y="6972"/>
                    <a:pt x="1102" y="6272"/>
                    <a:pt x="1102" y="5571"/>
                  </a:cubicBezTo>
                  <a:cubicBezTo>
                    <a:pt x="1102" y="4837"/>
                    <a:pt x="1202" y="4137"/>
                    <a:pt x="1369" y="3536"/>
                  </a:cubicBezTo>
                  <a:cubicBezTo>
                    <a:pt x="2303" y="3403"/>
                    <a:pt x="3337" y="3336"/>
                    <a:pt x="4437" y="3336"/>
                  </a:cubicBezTo>
                  <a:close/>
                  <a:moveTo>
                    <a:pt x="2202" y="1"/>
                  </a:moveTo>
                  <a:lnTo>
                    <a:pt x="1669" y="568"/>
                  </a:lnTo>
                  <a:lnTo>
                    <a:pt x="3337" y="2236"/>
                  </a:lnTo>
                  <a:cubicBezTo>
                    <a:pt x="2303" y="2269"/>
                    <a:pt x="1302" y="2369"/>
                    <a:pt x="368" y="2502"/>
                  </a:cubicBezTo>
                  <a:cubicBezTo>
                    <a:pt x="134" y="3436"/>
                    <a:pt x="1" y="4470"/>
                    <a:pt x="1" y="5571"/>
                  </a:cubicBezTo>
                  <a:cubicBezTo>
                    <a:pt x="1" y="6639"/>
                    <a:pt x="134" y="7673"/>
                    <a:pt x="368" y="8607"/>
                  </a:cubicBezTo>
                  <a:cubicBezTo>
                    <a:pt x="1602" y="8807"/>
                    <a:pt x="3003" y="8907"/>
                    <a:pt x="4437" y="8907"/>
                  </a:cubicBezTo>
                  <a:cubicBezTo>
                    <a:pt x="5905" y="8907"/>
                    <a:pt x="7273" y="8807"/>
                    <a:pt x="8507" y="8607"/>
                  </a:cubicBezTo>
                  <a:cubicBezTo>
                    <a:pt x="8740" y="7673"/>
                    <a:pt x="8874" y="6639"/>
                    <a:pt x="8874" y="5571"/>
                  </a:cubicBezTo>
                  <a:cubicBezTo>
                    <a:pt x="8874" y="4470"/>
                    <a:pt x="8740" y="3436"/>
                    <a:pt x="8507" y="2502"/>
                  </a:cubicBezTo>
                  <a:cubicBezTo>
                    <a:pt x="7740" y="2402"/>
                    <a:pt x="6906" y="2302"/>
                    <a:pt x="6072" y="2269"/>
                  </a:cubicBezTo>
                  <a:lnTo>
                    <a:pt x="7506" y="835"/>
                  </a:lnTo>
                  <a:lnTo>
                    <a:pt x="6939" y="267"/>
                  </a:lnTo>
                  <a:lnTo>
                    <a:pt x="4971" y="2236"/>
                  </a:lnTo>
                  <a:lnTo>
                    <a:pt x="4437" y="2236"/>
                  </a:lnTo>
                  <a:lnTo>
                    <a:pt x="2202"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933725" y="6727600"/>
              <a:ext cx="270225" cy="152625"/>
            </a:xfrm>
            <a:custGeom>
              <a:avLst/>
              <a:gdLst/>
              <a:ahLst/>
              <a:cxnLst/>
              <a:rect l="l" t="t" r="r" b="b"/>
              <a:pathLst>
                <a:path w="10809" h="6105" extrusionOk="0">
                  <a:moveTo>
                    <a:pt x="6906" y="1"/>
                  </a:moveTo>
                  <a:cubicBezTo>
                    <a:pt x="6105" y="1"/>
                    <a:pt x="5405" y="401"/>
                    <a:pt x="4938" y="968"/>
                  </a:cubicBezTo>
                  <a:cubicBezTo>
                    <a:pt x="4671" y="634"/>
                    <a:pt x="4270" y="434"/>
                    <a:pt x="3803" y="434"/>
                  </a:cubicBezTo>
                  <a:cubicBezTo>
                    <a:pt x="3036" y="434"/>
                    <a:pt x="2402" y="1068"/>
                    <a:pt x="2402" y="1835"/>
                  </a:cubicBezTo>
                  <a:cubicBezTo>
                    <a:pt x="2402" y="1902"/>
                    <a:pt x="2402" y="1969"/>
                    <a:pt x="2402" y="2035"/>
                  </a:cubicBezTo>
                  <a:cubicBezTo>
                    <a:pt x="2302" y="2002"/>
                    <a:pt x="2169" y="2002"/>
                    <a:pt x="2035" y="2002"/>
                  </a:cubicBezTo>
                  <a:cubicBezTo>
                    <a:pt x="901" y="2002"/>
                    <a:pt x="1" y="2903"/>
                    <a:pt x="1" y="4037"/>
                  </a:cubicBezTo>
                  <a:cubicBezTo>
                    <a:pt x="1" y="5171"/>
                    <a:pt x="901" y="6105"/>
                    <a:pt x="2035" y="6105"/>
                  </a:cubicBezTo>
                  <a:lnTo>
                    <a:pt x="8974" y="6105"/>
                  </a:lnTo>
                  <a:cubicBezTo>
                    <a:pt x="10008" y="6105"/>
                    <a:pt x="10808" y="5271"/>
                    <a:pt x="10808" y="4270"/>
                  </a:cubicBezTo>
                  <a:cubicBezTo>
                    <a:pt x="10808" y="3403"/>
                    <a:pt x="10208" y="2669"/>
                    <a:pt x="9407" y="2469"/>
                  </a:cubicBezTo>
                  <a:cubicBezTo>
                    <a:pt x="9374" y="1101"/>
                    <a:pt x="8273" y="1"/>
                    <a:pt x="6906"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681050" y="6727600"/>
              <a:ext cx="187650" cy="152625"/>
            </a:xfrm>
            <a:custGeom>
              <a:avLst/>
              <a:gdLst/>
              <a:ahLst/>
              <a:cxnLst/>
              <a:rect l="l" t="t" r="r" b="b"/>
              <a:pathLst>
                <a:path w="7506" h="6105" extrusionOk="0">
                  <a:moveTo>
                    <a:pt x="5816" y="966"/>
                  </a:moveTo>
                  <a:cubicBezTo>
                    <a:pt x="5444" y="966"/>
                    <a:pt x="5171" y="1287"/>
                    <a:pt x="5171" y="1668"/>
                  </a:cubicBezTo>
                  <a:cubicBezTo>
                    <a:pt x="5171" y="2035"/>
                    <a:pt x="5471" y="2369"/>
                    <a:pt x="5871" y="2369"/>
                  </a:cubicBezTo>
                  <a:cubicBezTo>
                    <a:pt x="6238" y="2369"/>
                    <a:pt x="6572" y="2035"/>
                    <a:pt x="6572" y="1668"/>
                  </a:cubicBezTo>
                  <a:cubicBezTo>
                    <a:pt x="6572" y="1268"/>
                    <a:pt x="6238" y="968"/>
                    <a:pt x="5871" y="968"/>
                  </a:cubicBezTo>
                  <a:cubicBezTo>
                    <a:pt x="5853" y="966"/>
                    <a:pt x="5834" y="966"/>
                    <a:pt x="5816" y="966"/>
                  </a:cubicBezTo>
                  <a:close/>
                  <a:moveTo>
                    <a:pt x="2369" y="1435"/>
                  </a:moveTo>
                  <a:lnTo>
                    <a:pt x="934" y="5171"/>
                  </a:lnTo>
                  <a:lnTo>
                    <a:pt x="6572" y="5171"/>
                  </a:lnTo>
                  <a:lnTo>
                    <a:pt x="5171" y="3069"/>
                  </a:lnTo>
                  <a:lnTo>
                    <a:pt x="4237" y="3770"/>
                  </a:lnTo>
                  <a:lnTo>
                    <a:pt x="2369" y="1435"/>
                  </a:lnTo>
                  <a:close/>
                  <a:moveTo>
                    <a:pt x="7039" y="468"/>
                  </a:moveTo>
                  <a:lnTo>
                    <a:pt x="7039" y="5638"/>
                  </a:lnTo>
                  <a:lnTo>
                    <a:pt x="467" y="5638"/>
                  </a:lnTo>
                  <a:lnTo>
                    <a:pt x="467" y="468"/>
                  </a:lnTo>
                  <a:close/>
                  <a:moveTo>
                    <a:pt x="0" y="1"/>
                  </a:moveTo>
                  <a:lnTo>
                    <a:pt x="0" y="6105"/>
                  </a:lnTo>
                  <a:lnTo>
                    <a:pt x="7506" y="6105"/>
                  </a:lnTo>
                  <a:lnTo>
                    <a:pt x="7506"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410025" y="6692575"/>
              <a:ext cx="181825" cy="182650"/>
            </a:xfrm>
            <a:custGeom>
              <a:avLst/>
              <a:gdLst/>
              <a:ahLst/>
              <a:cxnLst/>
              <a:rect l="l" t="t" r="r" b="b"/>
              <a:pathLst>
                <a:path w="7273" h="7306" extrusionOk="0">
                  <a:moveTo>
                    <a:pt x="6939" y="4003"/>
                  </a:moveTo>
                  <a:cubicBezTo>
                    <a:pt x="6171" y="4037"/>
                    <a:pt x="5438" y="4370"/>
                    <a:pt x="4871" y="4971"/>
                  </a:cubicBezTo>
                  <a:cubicBezTo>
                    <a:pt x="4303" y="5571"/>
                    <a:pt x="4037" y="6372"/>
                    <a:pt x="4070" y="7139"/>
                  </a:cubicBezTo>
                  <a:lnTo>
                    <a:pt x="5071" y="7106"/>
                  </a:lnTo>
                  <a:cubicBezTo>
                    <a:pt x="5037" y="6572"/>
                    <a:pt x="5204" y="6072"/>
                    <a:pt x="5604" y="5638"/>
                  </a:cubicBezTo>
                  <a:cubicBezTo>
                    <a:pt x="5971" y="5238"/>
                    <a:pt x="6472" y="5037"/>
                    <a:pt x="7005" y="5004"/>
                  </a:cubicBezTo>
                  <a:lnTo>
                    <a:pt x="6939" y="4003"/>
                  </a:lnTo>
                  <a:close/>
                  <a:moveTo>
                    <a:pt x="6708" y="6171"/>
                  </a:moveTo>
                  <a:cubicBezTo>
                    <a:pt x="6568" y="6171"/>
                    <a:pt x="6429" y="6230"/>
                    <a:pt x="6338" y="6338"/>
                  </a:cubicBezTo>
                  <a:cubicBezTo>
                    <a:pt x="6138" y="6539"/>
                    <a:pt x="6171" y="6872"/>
                    <a:pt x="6372" y="7039"/>
                  </a:cubicBezTo>
                  <a:cubicBezTo>
                    <a:pt x="6463" y="7131"/>
                    <a:pt x="6576" y="7173"/>
                    <a:pt x="6691" y="7173"/>
                  </a:cubicBezTo>
                  <a:cubicBezTo>
                    <a:pt x="6826" y="7173"/>
                    <a:pt x="6964" y="7114"/>
                    <a:pt x="7072" y="7006"/>
                  </a:cubicBezTo>
                  <a:cubicBezTo>
                    <a:pt x="7272" y="6805"/>
                    <a:pt x="7239" y="6505"/>
                    <a:pt x="7039" y="6305"/>
                  </a:cubicBezTo>
                  <a:cubicBezTo>
                    <a:pt x="6947" y="6213"/>
                    <a:pt x="6827" y="6171"/>
                    <a:pt x="6708" y="6171"/>
                  </a:cubicBezTo>
                  <a:close/>
                  <a:moveTo>
                    <a:pt x="6872" y="2002"/>
                  </a:moveTo>
                  <a:cubicBezTo>
                    <a:pt x="5538" y="2035"/>
                    <a:pt x="4303" y="2636"/>
                    <a:pt x="3369" y="3603"/>
                  </a:cubicBezTo>
                  <a:cubicBezTo>
                    <a:pt x="2469" y="4604"/>
                    <a:pt x="2002" y="5871"/>
                    <a:pt x="2069" y="7206"/>
                  </a:cubicBezTo>
                  <a:lnTo>
                    <a:pt x="3069" y="7172"/>
                  </a:lnTo>
                  <a:cubicBezTo>
                    <a:pt x="3003" y="6105"/>
                    <a:pt x="3403" y="5071"/>
                    <a:pt x="4103" y="4304"/>
                  </a:cubicBezTo>
                  <a:cubicBezTo>
                    <a:pt x="4837" y="3503"/>
                    <a:pt x="5838" y="3036"/>
                    <a:pt x="6905" y="3003"/>
                  </a:cubicBezTo>
                  <a:lnTo>
                    <a:pt x="6872" y="2002"/>
                  </a:lnTo>
                  <a:close/>
                  <a:moveTo>
                    <a:pt x="6805" y="1"/>
                  </a:moveTo>
                  <a:cubicBezTo>
                    <a:pt x="5871" y="34"/>
                    <a:pt x="5004" y="234"/>
                    <a:pt x="4170" y="601"/>
                  </a:cubicBezTo>
                  <a:cubicBezTo>
                    <a:pt x="3303" y="1001"/>
                    <a:pt x="2536" y="1535"/>
                    <a:pt x="1902" y="2235"/>
                  </a:cubicBezTo>
                  <a:cubicBezTo>
                    <a:pt x="1268" y="2936"/>
                    <a:pt x="768" y="3737"/>
                    <a:pt x="467" y="4637"/>
                  </a:cubicBezTo>
                  <a:cubicBezTo>
                    <a:pt x="134" y="5471"/>
                    <a:pt x="0" y="6372"/>
                    <a:pt x="34" y="7306"/>
                  </a:cubicBezTo>
                  <a:lnTo>
                    <a:pt x="1034" y="7239"/>
                  </a:lnTo>
                  <a:cubicBezTo>
                    <a:pt x="968" y="5638"/>
                    <a:pt x="1535" y="4103"/>
                    <a:pt x="2636" y="2936"/>
                  </a:cubicBezTo>
                  <a:cubicBezTo>
                    <a:pt x="3736" y="1735"/>
                    <a:pt x="5237" y="1068"/>
                    <a:pt x="6839" y="1001"/>
                  </a:cubicBezTo>
                  <a:lnTo>
                    <a:pt x="6805" y="1"/>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899075" y="3877225"/>
              <a:ext cx="103425" cy="136800"/>
            </a:xfrm>
            <a:custGeom>
              <a:avLst/>
              <a:gdLst/>
              <a:ahLst/>
              <a:cxnLst/>
              <a:rect l="l" t="t" r="r" b="b"/>
              <a:pathLst>
                <a:path w="4137" h="5472" extrusionOk="0">
                  <a:moveTo>
                    <a:pt x="2402" y="334"/>
                  </a:moveTo>
                  <a:lnTo>
                    <a:pt x="2402" y="668"/>
                  </a:lnTo>
                  <a:lnTo>
                    <a:pt x="1735" y="668"/>
                  </a:lnTo>
                  <a:lnTo>
                    <a:pt x="1735" y="334"/>
                  </a:lnTo>
                  <a:close/>
                  <a:moveTo>
                    <a:pt x="1735" y="1"/>
                  </a:moveTo>
                  <a:cubicBezTo>
                    <a:pt x="1534" y="1"/>
                    <a:pt x="1401" y="134"/>
                    <a:pt x="1401" y="334"/>
                  </a:cubicBezTo>
                  <a:lnTo>
                    <a:pt x="1401" y="668"/>
                  </a:lnTo>
                  <a:lnTo>
                    <a:pt x="701" y="668"/>
                  </a:lnTo>
                  <a:lnTo>
                    <a:pt x="701" y="1368"/>
                  </a:lnTo>
                  <a:lnTo>
                    <a:pt x="3436" y="1368"/>
                  </a:lnTo>
                  <a:lnTo>
                    <a:pt x="3436" y="668"/>
                  </a:lnTo>
                  <a:lnTo>
                    <a:pt x="2769" y="668"/>
                  </a:lnTo>
                  <a:lnTo>
                    <a:pt x="2769" y="334"/>
                  </a:lnTo>
                  <a:cubicBezTo>
                    <a:pt x="2769" y="134"/>
                    <a:pt x="2602" y="1"/>
                    <a:pt x="2402" y="1"/>
                  </a:cubicBezTo>
                  <a:close/>
                  <a:moveTo>
                    <a:pt x="3803" y="4104"/>
                  </a:moveTo>
                  <a:lnTo>
                    <a:pt x="2769" y="5138"/>
                  </a:lnTo>
                  <a:lnTo>
                    <a:pt x="2769" y="4104"/>
                  </a:lnTo>
                  <a:close/>
                  <a:moveTo>
                    <a:pt x="167" y="668"/>
                  </a:moveTo>
                  <a:cubicBezTo>
                    <a:pt x="100" y="668"/>
                    <a:pt x="0" y="768"/>
                    <a:pt x="0" y="835"/>
                  </a:cubicBezTo>
                  <a:lnTo>
                    <a:pt x="0" y="5304"/>
                  </a:lnTo>
                  <a:cubicBezTo>
                    <a:pt x="0" y="5404"/>
                    <a:pt x="100" y="5471"/>
                    <a:pt x="167" y="5471"/>
                  </a:cubicBezTo>
                  <a:lnTo>
                    <a:pt x="2902" y="5471"/>
                  </a:lnTo>
                  <a:lnTo>
                    <a:pt x="4136" y="4237"/>
                  </a:lnTo>
                  <a:lnTo>
                    <a:pt x="4136" y="835"/>
                  </a:lnTo>
                  <a:cubicBezTo>
                    <a:pt x="4136" y="768"/>
                    <a:pt x="4070" y="668"/>
                    <a:pt x="3970" y="668"/>
                  </a:cubicBezTo>
                  <a:lnTo>
                    <a:pt x="3636" y="668"/>
                  </a:lnTo>
                  <a:lnTo>
                    <a:pt x="3636" y="1035"/>
                  </a:lnTo>
                  <a:lnTo>
                    <a:pt x="3803" y="1035"/>
                  </a:lnTo>
                  <a:lnTo>
                    <a:pt x="3803" y="3770"/>
                  </a:lnTo>
                  <a:lnTo>
                    <a:pt x="2402" y="3770"/>
                  </a:lnTo>
                  <a:lnTo>
                    <a:pt x="2402" y="5138"/>
                  </a:lnTo>
                  <a:lnTo>
                    <a:pt x="367" y="5138"/>
                  </a:lnTo>
                  <a:lnTo>
                    <a:pt x="367" y="1035"/>
                  </a:lnTo>
                  <a:lnTo>
                    <a:pt x="534" y="1035"/>
                  </a:lnTo>
                  <a:lnTo>
                    <a:pt x="534" y="668"/>
                  </a:ln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067625" y="4717000"/>
              <a:ext cx="139300" cy="139275"/>
            </a:xfrm>
            <a:custGeom>
              <a:avLst/>
              <a:gdLst/>
              <a:ahLst/>
              <a:cxnLst/>
              <a:rect l="l" t="t" r="r" b="b"/>
              <a:pathLst>
                <a:path w="5572" h="5571" extrusionOk="0">
                  <a:moveTo>
                    <a:pt x="4671" y="701"/>
                  </a:moveTo>
                  <a:cubicBezTo>
                    <a:pt x="4771" y="701"/>
                    <a:pt x="4871" y="768"/>
                    <a:pt x="4871" y="868"/>
                  </a:cubicBezTo>
                  <a:lnTo>
                    <a:pt x="4871" y="1201"/>
                  </a:lnTo>
                  <a:cubicBezTo>
                    <a:pt x="4871" y="1301"/>
                    <a:pt x="4804" y="1401"/>
                    <a:pt x="4704" y="1401"/>
                  </a:cubicBezTo>
                  <a:lnTo>
                    <a:pt x="4337" y="1401"/>
                  </a:lnTo>
                  <a:cubicBezTo>
                    <a:pt x="4237" y="1401"/>
                    <a:pt x="4171" y="1335"/>
                    <a:pt x="4171" y="1235"/>
                  </a:cubicBezTo>
                  <a:lnTo>
                    <a:pt x="4171" y="868"/>
                  </a:lnTo>
                  <a:cubicBezTo>
                    <a:pt x="4171" y="768"/>
                    <a:pt x="4237" y="701"/>
                    <a:pt x="4337" y="701"/>
                  </a:cubicBezTo>
                  <a:close/>
                  <a:moveTo>
                    <a:pt x="3804" y="2435"/>
                  </a:moveTo>
                  <a:cubicBezTo>
                    <a:pt x="3837" y="2535"/>
                    <a:pt x="3837" y="2669"/>
                    <a:pt x="3870" y="2769"/>
                  </a:cubicBezTo>
                  <a:cubicBezTo>
                    <a:pt x="3870" y="3369"/>
                    <a:pt x="3403" y="3836"/>
                    <a:pt x="2803" y="3836"/>
                  </a:cubicBezTo>
                  <a:cubicBezTo>
                    <a:pt x="2236" y="3836"/>
                    <a:pt x="1736" y="3369"/>
                    <a:pt x="1736" y="2802"/>
                  </a:cubicBezTo>
                  <a:cubicBezTo>
                    <a:pt x="1736" y="2669"/>
                    <a:pt x="1769" y="2569"/>
                    <a:pt x="1802" y="2435"/>
                  </a:cubicBezTo>
                  <a:close/>
                  <a:moveTo>
                    <a:pt x="4871" y="2435"/>
                  </a:moveTo>
                  <a:lnTo>
                    <a:pt x="4871" y="3803"/>
                  </a:lnTo>
                  <a:lnTo>
                    <a:pt x="4871" y="4504"/>
                  </a:lnTo>
                  <a:cubicBezTo>
                    <a:pt x="4871" y="4704"/>
                    <a:pt x="4738" y="4837"/>
                    <a:pt x="4538" y="4837"/>
                  </a:cubicBezTo>
                  <a:lnTo>
                    <a:pt x="1068" y="4870"/>
                  </a:lnTo>
                  <a:cubicBezTo>
                    <a:pt x="902" y="4870"/>
                    <a:pt x="735" y="4737"/>
                    <a:pt x="735" y="4537"/>
                  </a:cubicBezTo>
                  <a:lnTo>
                    <a:pt x="735" y="3836"/>
                  </a:lnTo>
                  <a:lnTo>
                    <a:pt x="735" y="2469"/>
                  </a:lnTo>
                  <a:lnTo>
                    <a:pt x="1269" y="2435"/>
                  </a:lnTo>
                  <a:lnTo>
                    <a:pt x="1269" y="2435"/>
                  </a:lnTo>
                  <a:cubicBezTo>
                    <a:pt x="1235" y="2569"/>
                    <a:pt x="1235" y="2669"/>
                    <a:pt x="1235" y="2802"/>
                  </a:cubicBezTo>
                  <a:cubicBezTo>
                    <a:pt x="1235" y="3670"/>
                    <a:pt x="1936" y="4370"/>
                    <a:pt x="2803" y="4370"/>
                  </a:cubicBezTo>
                  <a:cubicBezTo>
                    <a:pt x="3670" y="4370"/>
                    <a:pt x="4371" y="3636"/>
                    <a:pt x="4371" y="2769"/>
                  </a:cubicBezTo>
                  <a:cubicBezTo>
                    <a:pt x="4371" y="2669"/>
                    <a:pt x="4371" y="2535"/>
                    <a:pt x="4337" y="2435"/>
                  </a:cubicBezTo>
                  <a:close/>
                  <a:moveTo>
                    <a:pt x="4638" y="0"/>
                  </a:moveTo>
                  <a:lnTo>
                    <a:pt x="935" y="34"/>
                  </a:lnTo>
                  <a:cubicBezTo>
                    <a:pt x="435" y="34"/>
                    <a:pt x="1" y="467"/>
                    <a:pt x="34" y="968"/>
                  </a:cubicBezTo>
                  <a:lnTo>
                    <a:pt x="34" y="4637"/>
                  </a:lnTo>
                  <a:cubicBezTo>
                    <a:pt x="34" y="5171"/>
                    <a:pt x="468" y="5571"/>
                    <a:pt x="968" y="5571"/>
                  </a:cubicBezTo>
                  <a:lnTo>
                    <a:pt x="4671" y="5538"/>
                  </a:lnTo>
                  <a:cubicBezTo>
                    <a:pt x="5171" y="5538"/>
                    <a:pt x="5572" y="5104"/>
                    <a:pt x="5572" y="4604"/>
                  </a:cubicBezTo>
                  <a:lnTo>
                    <a:pt x="5538" y="934"/>
                  </a:lnTo>
                  <a:cubicBezTo>
                    <a:pt x="5538" y="401"/>
                    <a:pt x="5138" y="0"/>
                    <a:pt x="46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096825" y="2974925"/>
              <a:ext cx="128450" cy="128425"/>
            </a:xfrm>
            <a:custGeom>
              <a:avLst/>
              <a:gdLst/>
              <a:ahLst/>
              <a:cxnLst/>
              <a:rect l="l" t="t" r="r" b="b"/>
              <a:pathLst>
                <a:path w="5138" h="5137" extrusionOk="0">
                  <a:moveTo>
                    <a:pt x="2235" y="1301"/>
                  </a:moveTo>
                  <a:lnTo>
                    <a:pt x="2235" y="1935"/>
                  </a:lnTo>
                  <a:lnTo>
                    <a:pt x="2869" y="1935"/>
                  </a:lnTo>
                  <a:lnTo>
                    <a:pt x="2869" y="1301"/>
                  </a:lnTo>
                  <a:close/>
                  <a:moveTo>
                    <a:pt x="1935" y="2268"/>
                  </a:moveTo>
                  <a:lnTo>
                    <a:pt x="1935" y="2569"/>
                  </a:lnTo>
                  <a:lnTo>
                    <a:pt x="2235" y="2569"/>
                  </a:lnTo>
                  <a:lnTo>
                    <a:pt x="2235" y="3536"/>
                  </a:lnTo>
                  <a:lnTo>
                    <a:pt x="1935" y="3536"/>
                  </a:lnTo>
                  <a:lnTo>
                    <a:pt x="1935" y="3870"/>
                  </a:lnTo>
                  <a:lnTo>
                    <a:pt x="3203" y="3870"/>
                  </a:lnTo>
                  <a:lnTo>
                    <a:pt x="3203" y="3536"/>
                  </a:lnTo>
                  <a:lnTo>
                    <a:pt x="2869" y="3536"/>
                  </a:lnTo>
                  <a:lnTo>
                    <a:pt x="2869" y="2268"/>
                  </a:lnTo>
                  <a:close/>
                  <a:moveTo>
                    <a:pt x="2569" y="467"/>
                  </a:moveTo>
                  <a:cubicBezTo>
                    <a:pt x="3703" y="467"/>
                    <a:pt x="4670" y="1401"/>
                    <a:pt x="4670" y="2569"/>
                  </a:cubicBezTo>
                  <a:cubicBezTo>
                    <a:pt x="4670" y="3736"/>
                    <a:pt x="3703" y="4670"/>
                    <a:pt x="2569" y="4670"/>
                  </a:cubicBezTo>
                  <a:cubicBezTo>
                    <a:pt x="1401" y="4670"/>
                    <a:pt x="467" y="3736"/>
                    <a:pt x="467" y="2569"/>
                  </a:cubicBezTo>
                  <a:cubicBezTo>
                    <a:pt x="467" y="1401"/>
                    <a:pt x="1401" y="467"/>
                    <a:pt x="2569" y="467"/>
                  </a:cubicBezTo>
                  <a:close/>
                  <a:moveTo>
                    <a:pt x="2569" y="0"/>
                  </a:moveTo>
                  <a:cubicBezTo>
                    <a:pt x="1135" y="0"/>
                    <a:pt x="0" y="1134"/>
                    <a:pt x="0" y="2569"/>
                  </a:cubicBezTo>
                  <a:cubicBezTo>
                    <a:pt x="0" y="4003"/>
                    <a:pt x="1135" y="5137"/>
                    <a:pt x="2569" y="5137"/>
                  </a:cubicBezTo>
                  <a:cubicBezTo>
                    <a:pt x="3970" y="5137"/>
                    <a:pt x="5137" y="4003"/>
                    <a:pt x="5137" y="2569"/>
                  </a:cubicBezTo>
                  <a:cubicBezTo>
                    <a:pt x="5137" y="1168"/>
                    <a:pt x="3970" y="0"/>
                    <a:pt x="25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150200" y="6305625"/>
              <a:ext cx="150125" cy="130950"/>
            </a:xfrm>
            <a:custGeom>
              <a:avLst/>
              <a:gdLst/>
              <a:ahLst/>
              <a:cxnLst/>
              <a:rect l="l" t="t" r="r" b="b"/>
              <a:pathLst>
                <a:path w="6005" h="5238" extrusionOk="0">
                  <a:moveTo>
                    <a:pt x="1868" y="468"/>
                  </a:moveTo>
                  <a:lnTo>
                    <a:pt x="1868" y="4170"/>
                  </a:lnTo>
                  <a:lnTo>
                    <a:pt x="367" y="4704"/>
                  </a:lnTo>
                  <a:lnTo>
                    <a:pt x="367" y="1002"/>
                  </a:lnTo>
                  <a:lnTo>
                    <a:pt x="1868" y="468"/>
                  </a:lnTo>
                  <a:close/>
                  <a:moveTo>
                    <a:pt x="2269" y="468"/>
                  </a:moveTo>
                  <a:lnTo>
                    <a:pt x="3770" y="1068"/>
                  </a:lnTo>
                  <a:lnTo>
                    <a:pt x="3770" y="4771"/>
                  </a:lnTo>
                  <a:lnTo>
                    <a:pt x="2269" y="4170"/>
                  </a:lnTo>
                  <a:lnTo>
                    <a:pt x="2269" y="468"/>
                  </a:lnTo>
                  <a:close/>
                  <a:moveTo>
                    <a:pt x="5638" y="535"/>
                  </a:moveTo>
                  <a:lnTo>
                    <a:pt x="5638" y="4237"/>
                  </a:lnTo>
                  <a:lnTo>
                    <a:pt x="4137" y="4771"/>
                  </a:lnTo>
                  <a:lnTo>
                    <a:pt x="4137" y="1068"/>
                  </a:lnTo>
                  <a:lnTo>
                    <a:pt x="5638" y="535"/>
                  </a:lnTo>
                  <a:close/>
                  <a:moveTo>
                    <a:pt x="2068" y="1"/>
                  </a:moveTo>
                  <a:lnTo>
                    <a:pt x="0" y="735"/>
                  </a:lnTo>
                  <a:lnTo>
                    <a:pt x="0" y="5238"/>
                  </a:lnTo>
                  <a:lnTo>
                    <a:pt x="2068" y="4504"/>
                  </a:lnTo>
                  <a:lnTo>
                    <a:pt x="3936" y="5238"/>
                  </a:lnTo>
                  <a:lnTo>
                    <a:pt x="6005" y="4504"/>
                  </a:lnTo>
                  <a:lnTo>
                    <a:pt x="6005" y="1"/>
                  </a:lnTo>
                  <a:lnTo>
                    <a:pt x="3936" y="735"/>
                  </a:lnTo>
                  <a:lnTo>
                    <a:pt x="2068" y="1"/>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3979000" y="2755600"/>
              <a:ext cx="97600" cy="97575"/>
            </a:xfrm>
            <a:custGeom>
              <a:avLst/>
              <a:gdLst/>
              <a:ahLst/>
              <a:cxnLst/>
              <a:rect l="l" t="t" r="r" b="b"/>
              <a:pathLst>
                <a:path w="3904" h="3903" extrusionOk="0">
                  <a:moveTo>
                    <a:pt x="234" y="0"/>
                  </a:moveTo>
                  <a:lnTo>
                    <a:pt x="234" y="267"/>
                  </a:lnTo>
                  <a:lnTo>
                    <a:pt x="468" y="267"/>
                  </a:lnTo>
                  <a:lnTo>
                    <a:pt x="468" y="234"/>
                  </a:lnTo>
                  <a:lnTo>
                    <a:pt x="1468" y="234"/>
                  </a:lnTo>
                  <a:lnTo>
                    <a:pt x="1468" y="267"/>
                  </a:lnTo>
                  <a:lnTo>
                    <a:pt x="1702" y="267"/>
                  </a:lnTo>
                  <a:lnTo>
                    <a:pt x="1702" y="0"/>
                  </a:lnTo>
                  <a:close/>
                  <a:moveTo>
                    <a:pt x="2202" y="0"/>
                  </a:moveTo>
                  <a:lnTo>
                    <a:pt x="2202" y="267"/>
                  </a:lnTo>
                  <a:lnTo>
                    <a:pt x="2436" y="267"/>
                  </a:lnTo>
                  <a:lnTo>
                    <a:pt x="2436" y="234"/>
                  </a:lnTo>
                  <a:lnTo>
                    <a:pt x="3403" y="234"/>
                  </a:lnTo>
                  <a:lnTo>
                    <a:pt x="3403" y="267"/>
                  </a:lnTo>
                  <a:lnTo>
                    <a:pt x="3670" y="267"/>
                  </a:lnTo>
                  <a:lnTo>
                    <a:pt x="3670" y="0"/>
                  </a:lnTo>
                  <a:close/>
                  <a:moveTo>
                    <a:pt x="2069" y="1735"/>
                  </a:moveTo>
                  <a:cubicBezTo>
                    <a:pt x="2135" y="1735"/>
                    <a:pt x="2202" y="1768"/>
                    <a:pt x="2202" y="1835"/>
                  </a:cubicBezTo>
                  <a:cubicBezTo>
                    <a:pt x="2202" y="1902"/>
                    <a:pt x="2135" y="1968"/>
                    <a:pt x="2069" y="1968"/>
                  </a:cubicBezTo>
                  <a:lnTo>
                    <a:pt x="1835" y="1968"/>
                  </a:lnTo>
                  <a:cubicBezTo>
                    <a:pt x="1768" y="1968"/>
                    <a:pt x="1702" y="1902"/>
                    <a:pt x="1702" y="1835"/>
                  </a:cubicBezTo>
                  <a:cubicBezTo>
                    <a:pt x="1702" y="1768"/>
                    <a:pt x="1768" y="1735"/>
                    <a:pt x="1835" y="1735"/>
                  </a:cubicBezTo>
                  <a:close/>
                  <a:moveTo>
                    <a:pt x="1335" y="3436"/>
                  </a:moveTo>
                  <a:cubicBezTo>
                    <a:pt x="1402" y="3436"/>
                    <a:pt x="1468" y="3503"/>
                    <a:pt x="1468" y="3569"/>
                  </a:cubicBezTo>
                  <a:cubicBezTo>
                    <a:pt x="1468" y="3603"/>
                    <a:pt x="1402" y="3669"/>
                    <a:pt x="1335" y="3669"/>
                  </a:cubicBezTo>
                  <a:lnTo>
                    <a:pt x="367" y="3669"/>
                  </a:lnTo>
                  <a:cubicBezTo>
                    <a:pt x="301" y="3669"/>
                    <a:pt x="234" y="3636"/>
                    <a:pt x="234" y="3569"/>
                  </a:cubicBezTo>
                  <a:cubicBezTo>
                    <a:pt x="234" y="3503"/>
                    <a:pt x="301" y="3436"/>
                    <a:pt x="367" y="3436"/>
                  </a:cubicBezTo>
                  <a:close/>
                  <a:moveTo>
                    <a:pt x="3536" y="3436"/>
                  </a:moveTo>
                  <a:cubicBezTo>
                    <a:pt x="3603" y="3436"/>
                    <a:pt x="3670" y="3503"/>
                    <a:pt x="3670" y="3569"/>
                  </a:cubicBezTo>
                  <a:cubicBezTo>
                    <a:pt x="3670" y="3603"/>
                    <a:pt x="3603" y="3669"/>
                    <a:pt x="3536" y="3669"/>
                  </a:cubicBezTo>
                  <a:lnTo>
                    <a:pt x="2569" y="3669"/>
                  </a:lnTo>
                  <a:cubicBezTo>
                    <a:pt x="2502" y="3669"/>
                    <a:pt x="2436" y="3636"/>
                    <a:pt x="2436" y="3569"/>
                  </a:cubicBezTo>
                  <a:cubicBezTo>
                    <a:pt x="2436" y="3503"/>
                    <a:pt x="2502" y="3436"/>
                    <a:pt x="2569" y="3436"/>
                  </a:cubicBezTo>
                  <a:close/>
                  <a:moveTo>
                    <a:pt x="468" y="267"/>
                  </a:moveTo>
                  <a:lnTo>
                    <a:pt x="468" y="1234"/>
                  </a:lnTo>
                  <a:lnTo>
                    <a:pt x="267" y="1234"/>
                  </a:lnTo>
                  <a:cubicBezTo>
                    <a:pt x="134" y="1234"/>
                    <a:pt x="1" y="1368"/>
                    <a:pt x="1" y="1501"/>
                  </a:cubicBezTo>
                  <a:lnTo>
                    <a:pt x="1" y="3636"/>
                  </a:lnTo>
                  <a:cubicBezTo>
                    <a:pt x="1" y="3803"/>
                    <a:pt x="101" y="3903"/>
                    <a:pt x="267" y="3903"/>
                  </a:cubicBezTo>
                  <a:lnTo>
                    <a:pt x="1435" y="3903"/>
                  </a:lnTo>
                  <a:cubicBezTo>
                    <a:pt x="1568" y="3903"/>
                    <a:pt x="1702" y="3803"/>
                    <a:pt x="1702" y="3636"/>
                  </a:cubicBezTo>
                  <a:lnTo>
                    <a:pt x="1702" y="2202"/>
                  </a:lnTo>
                  <a:lnTo>
                    <a:pt x="2202" y="2202"/>
                  </a:lnTo>
                  <a:lnTo>
                    <a:pt x="2202" y="3636"/>
                  </a:lnTo>
                  <a:cubicBezTo>
                    <a:pt x="2202" y="3803"/>
                    <a:pt x="2336" y="3903"/>
                    <a:pt x="2469" y="3903"/>
                  </a:cubicBezTo>
                  <a:lnTo>
                    <a:pt x="3636" y="3903"/>
                  </a:lnTo>
                  <a:cubicBezTo>
                    <a:pt x="3770" y="3903"/>
                    <a:pt x="3903" y="3803"/>
                    <a:pt x="3903" y="3636"/>
                  </a:cubicBezTo>
                  <a:lnTo>
                    <a:pt x="3903" y="1501"/>
                  </a:lnTo>
                  <a:cubicBezTo>
                    <a:pt x="3903" y="1368"/>
                    <a:pt x="3770" y="1234"/>
                    <a:pt x="3636" y="1234"/>
                  </a:cubicBezTo>
                  <a:lnTo>
                    <a:pt x="3403" y="1234"/>
                  </a:lnTo>
                  <a:lnTo>
                    <a:pt x="3403" y="267"/>
                  </a:lnTo>
                  <a:lnTo>
                    <a:pt x="2436" y="267"/>
                  </a:lnTo>
                  <a:lnTo>
                    <a:pt x="2436" y="1234"/>
                  </a:lnTo>
                  <a:lnTo>
                    <a:pt x="1468" y="1234"/>
                  </a:lnTo>
                  <a:lnTo>
                    <a:pt x="1468" y="267"/>
                  </a:lnTo>
                  <a:close/>
                </a:path>
              </a:pathLst>
            </a:custGeom>
            <a:solidFill>
              <a:srgbClr val="833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804825" y="2734750"/>
              <a:ext cx="122625" cy="122600"/>
            </a:xfrm>
            <a:custGeom>
              <a:avLst/>
              <a:gdLst/>
              <a:ahLst/>
              <a:cxnLst/>
              <a:rect l="l" t="t" r="r" b="b"/>
              <a:pathLst>
                <a:path w="4905" h="4904" extrusionOk="0">
                  <a:moveTo>
                    <a:pt x="1535" y="1535"/>
                  </a:moveTo>
                  <a:lnTo>
                    <a:pt x="1535" y="3369"/>
                  </a:lnTo>
                  <a:lnTo>
                    <a:pt x="3370" y="3369"/>
                  </a:lnTo>
                  <a:lnTo>
                    <a:pt x="3370" y="1535"/>
                  </a:lnTo>
                  <a:close/>
                  <a:moveTo>
                    <a:pt x="2469" y="434"/>
                  </a:moveTo>
                  <a:cubicBezTo>
                    <a:pt x="3570" y="434"/>
                    <a:pt x="4437" y="1335"/>
                    <a:pt x="4437" y="2435"/>
                  </a:cubicBezTo>
                  <a:cubicBezTo>
                    <a:pt x="4437" y="3536"/>
                    <a:pt x="3570" y="4437"/>
                    <a:pt x="2469" y="4437"/>
                  </a:cubicBezTo>
                  <a:cubicBezTo>
                    <a:pt x="1368" y="4437"/>
                    <a:pt x="468" y="3536"/>
                    <a:pt x="468" y="2435"/>
                  </a:cubicBezTo>
                  <a:cubicBezTo>
                    <a:pt x="468" y="1335"/>
                    <a:pt x="1335" y="434"/>
                    <a:pt x="2469" y="434"/>
                  </a:cubicBezTo>
                  <a:close/>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1523925" y="5339950"/>
              <a:ext cx="120100" cy="106750"/>
            </a:xfrm>
            <a:custGeom>
              <a:avLst/>
              <a:gdLst/>
              <a:ahLst/>
              <a:cxnLst/>
              <a:rect l="l" t="t" r="r" b="b"/>
              <a:pathLst>
                <a:path w="4804" h="4270" extrusionOk="0">
                  <a:moveTo>
                    <a:pt x="2001" y="0"/>
                  </a:moveTo>
                  <a:cubicBezTo>
                    <a:pt x="901" y="0"/>
                    <a:pt x="0" y="734"/>
                    <a:pt x="0" y="1635"/>
                  </a:cubicBezTo>
                  <a:cubicBezTo>
                    <a:pt x="0" y="2135"/>
                    <a:pt x="300" y="2569"/>
                    <a:pt x="734" y="2869"/>
                  </a:cubicBezTo>
                  <a:cubicBezTo>
                    <a:pt x="767" y="2902"/>
                    <a:pt x="767" y="2936"/>
                    <a:pt x="767" y="3002"/>
                  </a:cubicBezTo>
                  <a:cubicBezTo>
                    <a:pt x="767" y="3269"/>
                    <a:pt x="534" y="3503"/>
                    <a:pt x="267" y="3636"/>
                  </a:cubicBezTo>
                  <a:lnTo>
                    <a:pt x="267" y="3736"/>
                  </a:lnTo>
                  <a:cubicBezTo>
                    <a:pt x="767" y="3736"/>
                    <a:pt x="1268" y="3636"/>
                    <a:pt x="1701" y="3202"/>
                  </a:cubicBezTo>
                  <a:cubicBezTo>
                    <a:pt x="1801" y="3236"/>
                    <a:pt x="1901" y="3236"/>
                    <a:pt x="2001" y="3236"/>
                  </a:cubicBezTo>
                  <a:cubicBezTo>
                    <a:pt x="3102" y="3236"/>
                    <a:pt x="4003" y="2502"/>
                    <a:pt x="4003" y="1635"/>
                  </a:cubicBezTo>
                  <a:cubicBezTo>
                    <a:pt x="4003" y="734"/>
                    <a:pt x="3102" y="0"/>
                    <a:pt x="2001" y="0"/>
                  </a:cubicBezTo>
                  <a:close/>
                  <a:moveTo>
                    <a:pt x="4303" y="1501"/>
                  </a:moveTo>
                  <a:cubicBezTo>
                    <a:pt x="4303" y="1535"/>
                    <a:pt x="4303" y="1568"/>
                    <a:pt x="4303" y="1635"/>
                  </a:cubicBezTo>
                  <a:cubicBezTo>
                    <a:pt x="4303" y="1902"/>
                    <a:pt x="4270" y="2135"/>
                    <a:pt x="4136" y="2402"/>
                  </a:cubicBezTo>
                  <a:cubicBezTo>
                    <a:pt x="4003" y="2635"/>
                    <a:pt x="3836" y="2836"/>
                    <a:pt x="3636" y="3002"/>
                  </a:cubicBezTo>
                  <a:cubicBezTo>
                    <a:pt x="3202" y="3369"/>
                    <a:pt x="2602" y="3569"/>
                    <a:pt x="2001" y="3569"/>
                  </a:cubicBezTo>
                  <a:cubicBezTo>
                    <a:pt x="2302" y="3736"/>
                    <a:pt x="2669" y="3836"/>
                    <a:pt x="3069" y="3836"/>
                  </a:cubicBezTo>
                  <a:lnTo>
                    <a:pt x="3336" y="3836"/>
                  </a:lnTo>
                  <a:cubicBezTo>
                    <a:pt x="3736" y="4203"/>
                    <a:pt x="4103" y="4270"/>
                    <a:pt x="4537" y="4270"/>
                  </a:cubicBezTo>
                  <a:lnTo>
                    <a:pt x="4537" y="4170"/>
                  </a:lnTo>
                  <a:cubicBezTo>
                    <a:pt x="4303" y="4070"/>
                    <a:pt x="4170" y="3870"/>
                    <a:pt x="4170" y="3636"/>
                  </a:cubicBezTo>
                  <a:cubicBezTo>
                    <a:pt x="4170" y="3603"/>
                    <a:pt x="4170" y="3569"/>
                    <a:pt x="4170" y="3536"/>
                  </a:cubicBezTo>
                  <a:cubicBezTo>
                    <a:pt x="4537" y="3269"/>
                    <a:pt x="4803" y="2902"/>
                    <a:pt x="4803" y="2469"/>
                  </a:cubicBezTo>
                  <a:cubicBezTo>
                    <a:pt x="4803" y="2068"/>
                    <a:pt x="4603" y="1735"/>
                    <a:pt x="4303" y="150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206550" y="2481225"/>
              <a:ext cx="151800" cy="151800"/>
            </a:xfrm>
            <a:custGeom>
              <a:avLst/>
              <a:gdLst/>
              <a:ahLst/>
              <a:cxnLst/>
              <a:rect l="l" t="t" r="r" b="b"/>
              <a:pathLst>
                <a:path w="6072" h="6072" extrusionOk="0">
                  <a:moveTo>
                    <a:pt x="2635" y="1"/>
                  </a:moveTo>
                  <a:cubicBezTo>
                    <a:pt x="1601" y="134"/>
                    <a:pt x="701" y="801"/>
                    <a:pt x="267" y="1735"/>
                  </a:cubicBezTo>
                  <a:lnTo>
                    <a:pt x="1368" y="2102"/>
                  </a:lnTo>
                  <a:cubicBezTo>
                    <a:pt x="1635" y="1635"/>
                    <a:pt x="2102" y="1268"/>
                    <a:pt x="2635" y="1168"/>
                  </a:cubicBezTo>
                  <a:lnTo>
                    <a:pt x="2635" y="1"/>
                  </a:lnTo>
                  <a:close/>
                  <a:moveTo>
                    <a:pt x="3403" y="34"/>
                  </a:moveTo>
                  <a:lnTo>
                    <a:pt x="3403" y="1168"/>
                  </a:lnTo>
                  <a:cubicBezTo>
                    <a:pt x="3936" y="1268"/>
                    <a:pt x="4403" y="1635"/>
                    <a:pt x="4670" y="2102"/>
                  </a:cubicBezTo>
                  <a:lnTo>
                    <a:pt x="5771" y="1735"/>
                  </a:lnTo>
                  <a:cubicBezTo>
                    <a:pt x="5337" y="835"/>
                    <a:pt x="4470" y="167"/>
                    <a:pt x="3403" y="34"/>
                  </a:cubicBezTo>
                  <a:close/>
                  <a:moveTo>
                    <a:pt x="34" y="2469"/>
                  </a:moveTo>
                  <a:cubicBezTo>
                    <a:pt x="0" y="2636"/>
                    <a:pt x="0" y="2836"/>
                    <a:pt x="0" y="3036"/>
                  </a:cubicBezTo>
                  <a:cubicBezTo>
                    <a:pt x="0" y="3903"/>
                    <a:pt x="367" y="4704"/>
                    <a:pt x="934" y="5238"/>
                  </a:cubicBezTo>
                  <a:lnTo>
                    <a:pt x="1635" y="4304"/>
                  </a:lnTo>
                  <a:cubicBezTo>
                    <a:pt x="1301" y="3970"/>
                    <a:pt x="1134" y="3537"/>
                    <a:pt x="1134" y="3036"/>
                  </a:cubicBezTo>
                  <a:cubicBezTo>
                    <a:pt x="1134" y="2969"/>
                    <a:pt x="1134" y="2903"/>
                    <a:pt x="1134" y="2803"/>
                  </a:cubicBezTo>
                  <a:lnTo>
                    <a:pt x="34" y="2469"/>
                  </a:lnTo>
                  <a:close/>
                  <a:moveTo>
                    <a:pt x="6005" y="2469"/>
                  </a:moveTo>
                  <a:lnTo>
                    <a:pt x="4904" y="2803"/>
                  </a:lnTo>
                  <a:cubicBezTo>
                    <a:pt x="4904" y="2903"/>
                    <a:pt x="4937" y="2969"/>
                    <a:pt x="4937" y="3036"/>
                  </a:cubicBezTo>
                  <a:cubicBezTo>
                    <a:pt x="4937" y="3537"/>
                    <a:pt x="4737" y="3970"/>
                    <a:pt x="4437" y="4304"/>
                  </a:cubicBezTo>
                  <a:lnTo>
                    <a:pt x="5104" y="5238"/>
                  </a:lnTo>
                  <a:cubicBezTo>
                    <a:pt x="5704" y="4704"/>
                    <a:pt x="6071" y="3903"/>
                    <a:pt x="6071" y="3036"/>
                  </a:cubicBezTo>
                  <a:cubicBezTo>
                    <a:pt x="6071" y="2836"/>
                    <a:pt x="6038" y="2636"/>
                    <a:pt x="6005" y="2469"/>
                  </a:cubicBezTo>
                  <a:close/>
                  <a:moveTo>
                    <a:pt x="2235" y="4771"/>
                  </a:moveTo>
                  <a:lnTo>
                    <a:pt x="1568" y="5705"/>
                  </a:lnTo>
                  <a:cubicBezTo>
                    <a:pt x="2002" y="5938"/>
                    <a:pt x="2502" y="6072"/>
                    <a:pt x="3036" y="6072"/>
                  </a:cubicBezTo>
                  <a:cubicBezTo>
                    <a:pt x="3536" y="6072"/>
                    <a:pt x="4036" y="5938"/>
                    <a:pt x="4470" y="5705"/>
                  </a:cubicBezTo>
                  <a:lnTo>
                    <a:pt x="3803" y="4771"/>
                  </a:lnTo>
                  <a:cubicBezTo>
                    <a:pt x="3569" y="4871"/>
                    <a:pt x="3303" y="4938"/>
                    <a:pt x="3036" y="4938"/>
                  </a:cubicBezTo>
                  <a:cubicBezTo>
                    <a:pt x="2736" y="4938"/>
                    <a:pt x="2469" y="4871"/>
                    <a:pt x="2235" y="477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371775" y="2121800"/>
              <a:ext cx="166825" cy="125125"/>
            </a:xfrm>
            <a:custGeom>
              <a:avLst/>
              <a:gdLst/>
              <a:ahLst/>
              <a:cxnLst/>
              <a:rect l="l" t="t" r="r" b="b"/>
              <a:pathLst>
                <a:path w="6673" h="5005" extrusionOk="0">
                  <a:moveTo>
                    <a:pt x="2503" y="1268"/>
                  </a:moveTo>
                  <a:lnTo>
                    <a:pt x="4571" y="2502"/>
                  </a:lnTo>
                  <a:lnTo>
                    <a:pt x="2503" y="3770"/>
                  </a:lnTo>
                  <a:lnTo>
                    <a:pt x="2503" y="1268"/>
                  </a:lnTo>
                  <a:close/>
                  <a:moveTo>
                    <a:pt x="3336" y="1"/>
                  </a:moveTo>
                  <a:cubicBezTo>
                    <a:pt x="2236" y="1"/>
                    <a:pt x="1202" y="67"/>
                    <a:pt x="268" y="201"/>
                  </a:cubicBezTo>
                  <a:cubicBezTo>
                    <a:pt x="101" y="901"/>
                    <a:pt x="1" y="1702"/>
                    <a:pt x="1" y="2502"/>
                  </a:cubicBezTo>
                  <a:cubicBezTo>
                    <a:pt x="1" y="3336"/>
                    <a:pt x="101" y="4104"/>
                    <a:pt x="268" y="4804"/>
                  </a:cubicBezTo>
                  <a:cubicBezTo>
                    <a:pt x="1202" y="4938"/>
                    <a:pt x="2236" y="5004"/>
                    <a:pt x="3336" y="5004"/>
                  </a:cubicBezTo>
                  <a:cubicBezTo>
                    <a:pt x="4404" y="5004"/>
                    <a:pt x="5438" y="4938"/>
                    <a:pt x="6372" y="4804"/>
                  </a:cubicBezTo>
                  <a:cubicBezTo>
                    <a:pt x="6572" y="4104"/>
                    <a:pt x="6672" y="3336"/>
                    <a:pt x="6672" y="2502"/>
                  </a:cubicBezTo>
                  <a:cubicBezTo>
                    <a:pt x="6672" y="1702"/>
                    <a:pt x="6572" y="901"/>
                    <a:pt x="6372" y="201"/>
                  </a:cubicBezTo>
                  <a:cubicBezTo>
                    <a:pt x="5438" y="67"/>
                    <a:pt x="4404" y="1"/>
                    <a:pt x="3336"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5298275" y="2895700"/>
              <a:ext cx="124275" cy="124275"/>
            </a:xfrm>
            <a:custGeom>
              <a:avLst/>
              <a:gdLst/>
              <a:ahLst/>
              <a:cxnLst/>
              <a:rect l="l" t="t" r="r" b="b"/>
              <a:pathLst>
                <a:path w="4971" h="4971" extrusionOk="0">
                  <a:moveTo>
                    <a:pt x="3503" y="1514"/>
                  </a:moveTo>
                  <a:cubicBezTo>
                    <a:pt x="3785" y="1514"/>
                    <a:pt x="4014" y="1704"/>
                    <a:pt x="3937" y="2135"/>
                  </a:cubicBezTo>
                  <a:cubicBezTo>
                    <a:pt x="3770" y="3069"/>
                    <a:pt x="2836" y="3836"/>
                    <a:pt x="2569" y="4036"/>
                  </a:cubicBezTo>
                  <a:cubicBezTo>
                    <a:pt x="2505" y="4076"/>
                    <a:pt x="2441" y="4093"/>
                    <a:pt x="2380" y="4093"/>
                  </a:cubicBezTo>
                  <a:cubicBezTo>
                    <a:pt x="2186" y="4093"/>
                    <a:pt x="2019" y="3922"/>
                    <a:pt x="1969" y="3770"/>
                  </a:cubicBezTo>
                  <a:cubicBezTo>
                    <a:pt x="1835" y="3536"/>
                    <a:pt x="1535" y="2369"/>
                    <a:pt x="1468" y="2268"/>
                  </a:cubicBezTo>
                  <a:cubicBezTo>
                    <a:pt x="1448" y="2248"/>
                    <a:pt x="1423" y="2240"/>
                    <a:pt x="1395" y="2240"/>
                  </a:cubicBezTo>
                  <a:cubicBezTo>
                    <a:pt x="1284" y="2240"/>
                    <a:pt x="1135" y="2369"/>
                    <a:pt x="1135" y="2369"/>
                  </a:cubicBezTo>
                  <a:lnTo>
                    <a:pt x="1001" y="2202"/>
                  </a:lnTo>
                  <a:cubicBezTo>
                    <a:pt x="1001" y="2202"/>
                    <a:pt x="1502" y="1601"/>
                    <a:pt x="1902" y="1535"/>
                  </a:cubicBezTo>
                  <a:cubicBezTo>
                    <a:pt x="1920" y="1532"/>
                    <a:pt x="1937" y="1530"/>
                    <a:pt x="1953" y="1530"/>
                  </a:cubicBezTo>
                  <a:cubicBezTo>
                    <a:pt x="2302" y="1530"/>
                    <a:pt x="2307" y="2185"/>
                    <a:pt x="2402" y="2535"/>
                  </a:cubicBezTo>
                  <a:cubicBezTo>
                    <a:pt x="2469" y="2936"/>
                    <a:pt x="2536" y="3136"/>
                    <a:pt x="2636" y="3136"/>
                  </a:cubicBezTo>
                  <a:cubicBezTo>
                    <a:pt x="2702" y="3136"/>
                    <a:pt x="2869" y="2936"/>
                    <a:pt x="3036" y="2602"/>
                  </a:cubicBezTo>
                  <a:cubicBezTo>
                    <a:pt x="3165" y="2369"/>
                    <a:pt x="3094" y="2137"/>
                    <a:pt x="2901" y="2137"/>
                  </a:cubicBezTo>
                  <a:cubicBezTo>
                    <a:pt x="2844" y="2137"/>
                    <a:pt x="2778" y="2157"/>
                    <a:pt x="2702" y="2202"/>
                  </a:cubicBezTo>
                  <a:cubicBezTo>
                    <a:pt x="2774" y="1771"/>
                    <a:pt x="3174" y="1514"/>
                    <a:pt x="3503" y="1514"/>
                  </a:cubicBezTo>
                  <a:close/>
                  <a:moveTo>
                    <a:pt x="2469" y="0"/>
                  </a:moveTo>
                  <a:cubicBezTo>
                    <a:pt x="1101" y="0"/>
                    <a:pt x="1" y="1134"/>
                    <a:pt x="1" y="2502"/>
                  </a:cubicBezTo>
                  <a:cubicBezTo>
                    <a:pt x="1" y="3870"/>
                    <a:pt x="1101" y="4970"/>
                    <a:pt x="2469" y="4970"/>
                  </a:cubicBezTo>
                  <a:cubicBezTo>
                    <a:pt x="3837" y="4970"/>
                    <a:pt x="4971" y="3870"/>
                    <a:pt x="4971" y="2502"/>
                  </a:cubicBezTo>
                  <a:cubicBezTo>
                    <a:pt x="4971" y="1134"/>
                    <a:pt x="3837" y="0"/>
                    <a:pt x="2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373575" y="2061750"/>
              <a:ext cx="158475" cy="159325"/>
            </a:xfrm>
            <a:custGeom>
              <a:avLst/>
              <a:gdLst/>
              <a:ahLst/>
              <a:cxnLst/>
              <a:rect l="l" t="t" r="r" b="b"/>
              <a:pathLst>
                <a:path w="6339" h="6373" extrusionOk="0">
                  <a:moveTo>
                    <a:pt x="6338" y="1"/>
                  </a:moveTo>
                  <a:lnTo>
                    <a:pt x="1968" y="1202"/>
                  </a:lnTo>
                  <a:lnTo>
                    <a:pt x="1968" y="2403"/>
                  </a:lnTo>
                  <a:lnTo>
                    <a:pt x="1968" y="4471"/>
                  </a:lnTo>
                  <a:cubicBezTo>
                    <a:pt x="1802" y="4404"/>
                    <a:pt x="1601" y="4404"/>
                    <a:pt x="1368" y="4404"/>
                  </a:cubicBezTo>
                  <a:cubicBezTo>
                    <a:pt x="601" y="4404"/>
                    <a:pt x="0" y="4838"/>
                    <a:pt x="0" y="5371"/>
                  </a:cubicBezTo>
                  <a:cubicBezTo>
                    <a:pt x="0" y="5939"/>
                    <a:pt x="601" y="6372"/>
                    <a:pt x="1368" y="6372"/>
                  </a:cubicBezTo>
                  <a:cubicBezTo>
                    <a:pt x="2135" y="6372"/>
                    <a:pt x="2769" y="5939"/>
                    <a:pt x="2769" y="5371"/>
                  </a:cubicBezTo>
                  <a:lnTo>
                    <a:pt x="2769" y="2403"/>
                  </a:lnTo>
                  <a:lnTo>
                    <a:pt x="5538" y="1635"/>
                  </a:lnTo>
                  <a:lnTo>
                    <a:pt x="5538" y="3670"/>
                  </a:lnTo>
                  <a:cubicBezTo>
                    <a:pt x="5371" y="3637"/>
                    <a:pt x="5171" y="3604"/>
                    <a:pt x="4970" y="3604"/>
                  </a:cubicBezTo>
                  <a:cubicBezTo>
                    <a:pt x="4203" y="3604"/>
                    <a:pt x="3569" y="4037"/>
                    <a:pt x="3569" y="4571"/>
                  </a:cubicBezTo>
                  <a:cubicBezTo>
                    <a:pt x="3569" y="5138"/>
                    <a:pt x="4203" y="5572"/>
                    <a:pt x="4970" y="5572"/>
                  </a:cubicBezTo>
                  <a:cubicBezTo>
                    <a:pt x="5738" y="5572"/>
                    <a:pt x="6338" y="5138"/>
                    <a:pt x="6338" y="4571"/>
                  </a:cubicBezTo>
                  <a:lnTo>
                    <a:pt x="6338" y="1202"/>
                  </a:lnTo>
                  <a:lnTo>
                    <a:pt x="6338" y="401"/>
                  </a:lnTo>
                  <a:lnTo>
                    <a:pt x="6338" y="1"/>
                  </a:lnTo>
                  <a:close/>
                </a:path>
              </a:pathLst>
            </a:custGeom>
            <a:solidFill>
              <a:srgbClr val="4DC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1413825" y="3305150"/>
              <a:ext cx="116775" cy="116775"/>
            </a:xfrm>
            <a:custGeom>
              <a:avLst/>
              <a:gdLst/>
              <a:ahLst/>
              <a:cxnLst/>
              <a:rect l="l" t="t" r="r" b="b"/>
              <a:pathLst>
                <a:path w="4671" h="4671" extrusionOk="0">
                  <a:moveTo>
                    <a:pt x="3904" y="601"/>
                  </a:moveTo>
                  <a:cubicBezTo>
                    <a:pt x="3970" y="601"/>
                    <a:pt x="4037" y="668"/>
                    <a:pt x="4037" y="734"/>
                  </a:cubicBezTo>
                  <a:lnTo>
                    <a:pt x="4037" y="1035"/>
                  </a:lnTo>
                  <a:cubicBezTo>
                    <a:pt x="4037" y="1101"/>
                    <a:pt x="4004" y="1168"/>
                    <a:pt x="3904" y="1168"/>
                  </a:cubicBezTo>
                  <a:lnTo>
                    <a:pt x="3637" y="1168"/>
                  </a:lnTo>
                  <a:cubicBezTo>
                    <a:pt x="3537" y="1168"/>
                    <a:pt x="3470" y="1101"/>
                    <a:pt x="3470" y="1035"/>
                  </a:cubicBezTo>
                  <a:lnTo>
                    <a:pt x="3470" y="734"/>
                  </a:lnTo>
                  <a:cubicBezTo>
                    <a:pt x="3470" y="668"/>
                    <a:pt x="3537" y="601"/>
                    <a:pt x="3603" y="601"/>
                  </a:cubicBezTo>
                  <a:close/>
                  <a:moveTo>
                    <a:pt x="3170" y="2035"/>
                  </a:moveTo>
                  <a:cubicBezTo>
                    <a:pt x="3203" y="2135"/>
                    <a:pt x="3203" y="2236"/>
                    <a:pt x="3203" y="2336"/>
                  </a:cubicBezTo>
                  <a:cubicBezTo>
                    <a:pt x="3203" y="2803"/>
                    <a:pt x="2836" y="3203"/>
                    <a:pt x="2336" y="3203"/>
                  </a:cubicBezTo>
                  <a:cubicBezTo>
                    <a:pt x="2316" y="3204"/>
                    <a:pt x="2297" y="3205"/>
                    <a:pt x="2278" y="3205"/>
                  </a:cubicBezTo>
                  <a:cubicBezTo>
                    <a:pt x="1805" y="3205"/>
                    <a:pt x="1435" y="2816"/>
                    <a:pt x="1435" y="2336"/>
                  </a:cubicBezTo>
                  <a:cubicBezTo>
                    <a:pt x="1435" y="2236"/>
                    <a:pt x="1469" y="2135"/>
                    <a:pt x="1502" y="2069"/>
                  </a:cubicBezTo>
                  <a:lnTo>
                    <a:pt x="3170" y="2035"/>
                  </a:lnTo>
                  <a:close/>
                  <a:moveTo>
                    <a:pt x="4070" y="2035"/>
                  </a:moveTo>
                  <a:lnTo>
                    <a:pt x="4070" y="3203"/>
                  </a:lnTo>
                  <a:lnTo>
                    <a:pt x="4070" y="3770"/>
                  </a:lnTo>
                  <a:cubicBezTo>
                    <a:pt x="4070" y="3937"/>
                    <a:pt x="3937" y="4070"/>
                    <a:pt x="3770" y="4070"/>
                  </a:cubicBezTo>
                  <a:lnTo>
                    <a:pt x="902" y="4070"/>
                  </a:lnTo>
                  <a:cubicBezTo>
                    <a:pt x="735" y="4070"/>
                    <a:pt x="601" y="3970"/>
                    <a:pt x="601" y="3803"/>
                  </a:cubicBezTo>
                  <a:lnTo>
                    <a:pt x="601" y="3203"/>
                  </a:lnTo>
                  <a:lnTo>
                    <a:pt x="601" y="2069"/>
                  </a:lnTo>
                  <a:lnTo>
                    <a:pt x="1035" y="2069"/>
                  </a:lnTo>
                  <a:cubicBezTo>
                    <a:pt x="1035" y="2135"/>
                    <a:pt x="1002" y="2236"/>
                    <a:pt x="1002" y="2336"/>
                  </a:cubicBezTo>
                  <a:cubicBezTo>
                    <a:pt x="1002" y="3050"/>
                    <a:pt x="1571" y="3638"/>
                    <a:pt x="2278" y="3638"/>
                  </a:cubicBezTo>
                  <a:cubicBezTo>
                    <a:pt x="2297" y="3638"/>
                    <a:pt x="2316" y="3637"/>
                    <a:pt x="2336" y="3637"/>
                  </a:cubicBezTo>
                  <a:cubicBezTo>
                    <a:pt x="3070" y="3637"/>
                    <a:pt x="3637" y="3036"/>
                    <a:pt x="3637" y="2336"/>
                  </a:cubicBezTo>
                  <a:cubicBezTo>
                    <a:pt x="3637" y="2236"/>
                    <a:pt x="3637" y="2135"/>
                    <a:pt x="3603" y="2035"/>
                  </a:cubicBezTo>
                  <a:close/>
                  <a:moveTo>
                    <a:pt x="3870" y="1"/>
                  </a:moveTo>
                  <a:lnTo>
                    <a:pt x="768" y="34"/>
                  </a:lnTo>
                  <a:cubicBezTo>
                    <a:pt x="334" y="34"/>
                    <a:pt x="1" y="401"/>
                    <a:pt x="1" y="801"/>
                  </a:cubicBezTo>
                  <a:lnTo>
                    <a:pt x="34" y="3903"/>
                  </a:lnTo>
                  <a:cubicBezTo>
                    <a:pt x="34" y="4304"/>
                    <a:pt x="368" y="4671"/>
                    <a:pt x="801" y="4671"/>
                  </a:cubicBezTo>
                  <a:lnTo>
                    <a:pt x="3904" y="4637"/>
                  </a:lnTo>
                  <a:cubicBezTo>
                    <a:pt x="4304" y="4637"/>
                    <a:pt x="4671" y="4304"/>
                    <a:pt x="4638" y="3870"/>
                  </a:cubicBezTo>
                  <a:lnTo>
                    <a:pt x="4638" y="768"/>
                  </a:lnTo>
                  <a:cubicBezTo>
                    <a:pt x="4638" y="367"/>
                    <a:pt x="4271" y="1"/>
                    <a:pt x="3870" y="1"/>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1746575" y="1325400"/>
              <a:ext cx="109275" cy="95925"/>
            </a:xfrm>
            <a:custGeom>
              <a:avLst/>
              <a:gdLst/>
              <a:ahLst/>
              <a:cxnLst/>
              <a:rect l="l" t="t" r="r" b="b"/>
              <a:pathLst>
                <a:path w="4371" h="3837" extrusionOk="0">
                  <a:moveTo>
                    <a:pt x="3103" y="534"/>
                  </a:moveTo>
                  <a:cubicBezTo>
                    <a:pt x="3503" y="534"/>
                    <a:pt x="3836" y="868"/>
                    <a:pt x="3836" y="1235"/>
                  </a:cubicBezTo>
                  <a:cubicBezTo>
                    <a:pt x="3836" y="1468"/>
                    <a:pt x="3736" y="1635"/>
                    <a:pt x="3603" y="1768"/>
                  </a:cubicBezTo>
                  <a:lnTo>
                    <a:pt x="2202" y="3169"/>
                  </a:lnTo>
                  <a:lnTo>
                    <a:pt x="2169" y="3169"/>
                  </a:lnTo>
                  <a:lnTo>
                    <a:pt x="768" y="1768"/>
                  </a:lnTo>
                  <a:cubicBezTo>
                    <a:pt x="634" y="1635"/>
                    <a:pt x="534" y="1468"/>
                    <a:pt x="534" y="1235"/>
                  </a:cubicBezTo>
                  <a:cubicBezTo>
                    <a:pt x="534" y="868"/>
                    <a:pt x="868" y="534"/>
                    <a:pt x="1268" y="534"/>
                  </a:cubicBezTo>
                  <a:cubicBezTo>
                    <a:pt x="1468" y="534"/>
                    <a:pt x="1635" y="634"/>
                    <a:pt x="1768" y="768"/>
                  </a:cubicBezTo>
                  <a:lnTo>
                    <a:pt x="2169" y="1235"/>
                  </a:lnTo>
                  <a:lnTo>
                    <a:pt x="2602" y="768"/>
                  </a:lnTo>
                  <a:cubicBezTo>
                    <a:pt x="2736" y="634"/>
                    <a:pt x="2902" y="534"/>
                    <a:pt x="3103" y="534"/>
                  </a:cubicBezTo>
                  <a:close/>
                  <a:moveTo>
                    <a:pt x="1268" y="1"/>
                  </a:moveTo>
                  <a:cubicBezTo>
                    <a:pt x="567" y="1"/>
                    <a:pt x="0" y="568"/>
                    <a:pt x="0" y="1235"/>
                  </a:cubicBezTo>
                  <a:cubicBezTo>
                    <a:pt x="0" y="1602"/>
                    <a:pt x="167" y="1935"/>
                    <a:pt x="434" y="2169"/>
                  </a:cubicBezTo>
                  <a:lnTo>
                    <a:pt x="401" y="2169"/>
                  </a:lnTo>
                  <a:lnTo>
                    <a:pt x="1768" y="3536"/>
                  </a:lnTo>
                  <a:cubicBezTo>
                    <a:pt x="1935" y="3670"/>
                    <a:pt x="2069" y="3837"/>
                    <a:pt x="2202" y="3837"/>
                  </a:cubicBezTo>
                  <a:cubicBezTo>
                    <a:pt x="2335" y="3837"/>
                    <a:pt x="2469" y="3670"/>
                    <a:pt x="2602" y="3536"/>
                  </a:cubicBezTo>
                  <a:lnTo>
                    <a:pt x="3970" y="2169"/>
                  </a:lnTo>
                  <a:cubicBezTo>
                    <a:pt x="4203" y="1935"/>
                    <a:pt x="4370" y="1602"/>
                    <a:pt x="4370" y="1235"/>
                  </a:cubicBezTo>
                  <a:cubicBezTo>
                    <a:pt x="4370" y="568"/>
                    <a:pt x="3803" y="1"/>
                    <a:pt x="3136" y="1"/>
                  </a:cubicBezTo>
                  <a:cubicBezTo>
                    <a:pt x="2769" y="1"/>
                    <a:pt x="2435" y="167"/>
                    <a:pt x="2202" y="401"/>
                  </a:cubicBezTo>
                  <a:cubicBezTo>
                    <a:pt x="1968" y="134"/>
                    <a:pt x="1635" y="1"/>
                    <a:pt x="1268" y="1"/>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396200" y="1984200"/>
              <a:ext cx="174325" cy="172375"/>
            </a:xfrm>
            <a:custGeom>
              <a:avLst/>
              <a:gdLst/>
              <a:ahLst/>
              <a:cxnLst/>
              <a:rect l="l" t="t" r="r" b="b"/>
              <a:pathLst>
                <a:path w="6973" h="6895" extrusionOk="0">
                  <a:moveTo>
                    <a:pt x="2569" y="868"/>
                  </a:moveTo>
                  <a:cubicBezTo>
                    <a:pt x="3537" y="868"/>
                    <a:pt x="4304" y="1635"/>
                    <a:pt x="4304" y="2603"/>
                  </a:cubicBezTo>
                  <a:cubicBezTo>
                    <a:pt x="4304" y="3537"/>
                    <a:pt x="3537" y="4304"/>
                    <a:pt x="2569" y="4304"/>
                  </a:cubicBezTo>
                  <a:cubicBezTo>
                    <a:pt x="1635" y="4304"/>
                    <a:pt x="868" y="3537"/>
                    <a:pt x="868" y="2603"/>
                  </a:cubicBezTo>
                  <a:cubicBezTo>
                    <a:pt x="868" y="1635"/>
                    <a:pt x="1635" y="868"/>
                    <a:pt x="2569" y="868"/>
                  </a:cubicBezTo>
                  <a:close/>
                  <a:moveTo>
                    <a:pt x="2603" y="1"/>
                  </a:moveTo>
                  <a:cubicBezTo>
                    <a:pt x="1168" y="1"/>
                    <a:pt x="1" y="1168"/>
                    <a:pt x="1" y="2569"/>
                  </a:cubicBezTo>
                  <a:cubicBezTo>
                    <a:pt x="1" y="4004"/>
                    <a:pt x="1168" y="5171"/>
                    <a:pt x="2603" y="5171"/>
                  </a:cubicBezTo>
                  <a:cubicBezTo>
                    <a:pt x="3236" y="5171"/>
                    <a:pt x="3803" y="4938"/>
                    <a:pt x="4270" y="4571"/>
                  </a:cubicBezTo>
                  <a:cubicBezTo>
                    <a:pt x="4270" y="4704"/>
                    <a:pt x="4337" y="4871"/>
                    <a:pt x="4471" y="5038"/>
                  </a:cubicBezTo>
                  <a:lnTo>
                    <a:pt x="5872" y="6672"/>
                  </a:lnTo>
                  <a:cubicBezTo>
                    <a:pt x="6000" y="6819"/>
                    <a:pt x="6179" y="6895"/>
                    <a:pt x="6352" y="6895"/>
                  </a:cubicBezTo>
                  <a:cubicBezTo>
                    <a:pt x="6495" y="6895"/>
                    <a:pt x="6634" y="6844"/>
                    <a:pt x="6739" y="6739"/>
                  </a:cubicBezTo>
                  <a:cubicBezTo>
                    <a:pt x="6972" y="6505"/>
                    <a:pt x="6939" y="6105"/>
                    <a:pt x="6705" y="5872"/>
                  </a:cubicBezTo>
                  <a:lnTo>
                    <a:pt x="5038" y="4471"/>
                  </a:lnTo>
                  <a:cubicBezTo>
                    <a:pt x="4871" y="4337"/>
                    <a:pt x="4704" y="4270"/>
                    <a:pt x="4571" y="4270"/>
                  </a:cubicBezTo>
                  <a:cubicBezTo>
                    <a:pt x="4938" y="3803"/>
                    <a:pt x="5171" y="3236"/>
                    <a:pt x="5171" y="2569"/>
                  </a:cubicBezTo>
                  <a:cubicBezTo>
                    <a:pt x="5171" y="1168"/>
                    <a:pt x="4004" y="1"/>
                    <a:pt x="2603" y="1"/>
                  </a:cubicBezTo>
                  <a:close/>
                </a:path>
              </a:pathLst>
            </a:custGeom>
            <a:solidFill>
              <a:srgbClr val="CB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1637325" y="2207700"/>
              <a:ext cx="143475" cy="153475"/>
            </a:xfrm>
            <a:custGeom>
              <a:avLst/>
              <a:gdLst/>
              <a:ahLst/>
              <a:cxnLst/>
              <a:rect l="l" t="t" r="r" b="b"/>
              <a:pathLst>
                <a:path w="5739" h="6139" extrusionOk="0">
                  <a:moveTo>
                    <a:pt x="1535" y="1902"/>
                  </a:moveTo>
                  <a:lnTo>
                    <a:pt x="1535" y="2302"/>
                  </a:lnTo>
                  <a:lnTo>
                    <a:pt x="4204" y="2302"/>
                  </a:lnTo>
                  <a:lnTo>
                    <a:pt x="4204" y="1902"/>
                  </a:lnTo>
                  <a:close/>
                  <a:moveTo>
                    <a:pt x="1535" y="2669"/>
                  </a:moveTo>
                  <a:lnTo>
                    <a:pt x="1535" y="3069"/>
                  </a:lnTo>
                  <a:lnTo>
                    <a:pt x="4204" y="3069"/>
                  </a:lnTo>
                  <a:lnTo>
                    <a:pt x="4204" y="2669"/>
                  </a:lnTo>
                  <a:close/>
                  <a:moveTo>
                    <a:pt x="1535" y="3436"/>
                  </a:moveTo>
                  <a:lnTo>
                    <a:pt x="1535" y="3837"/>
                  </a:lnTo>
                  <a:lnTo>
                    <a:pt x="4204" y="3837"/>
                  </a:lnTo>
                  <a:lnTo>
                    <a:pt x="4204" y="3436"/>
                  </a:lnTo>
                  <a:close/>
                  <a:moveTo>
                    <a:pt x="1535" y="4203"/>
                  </a:moveTo>
                  <a:lnTo>
                    <a:pt x="1535" y="4604"/>
                  </a:lnTo>
                  <a:lnTo>
                    <a:pt x="4204" y="4604"/>
                  </a:lnTo>
                  <a:lnTo>
                    <a:pt x="4204" y="4203"/>
                  </a:lnTo>
                  <a:close/>
                  <a:moveTo>
                    <a:pt x="4971" y="768"/>
                  </a:moveTo>
                  <a:lnTo>
                    <a:pt x="4971" y="5371"/>
                  </a:lnTo>
                  <a:lnTo>
                    <a:pt x="768" y="5371"/>
                  </a:lnTo>
                  <a:lnTo>
                    <a:pt x="768" y="768"/>
                  </a:lnTo>
                  <a:close/>
                  <a:moveTo>
                    <a:pt x="568" y="0"/>
                  </a:moveTo>
                  <a:cubicBezTo>
                    <a:pt x="267" y="0"/>
                    <a:pt x="1" y="267"/>
                    <a:pt x="1" y="568"/>
                  </a:cubicBezTo>
                  <a:lnTo>
                    <a:pt x="1" y="5571"/>
                  </a:lnTo>
                  <a:cubicBezTo>
                    <a:pt x="1" y="5871"/>
                    <a:pt x="267" y="6138"/>
                    <a:pt x="568" y="6138"/>
                  </a:cubicBezTo>
                  <a:lnTo>
                    <a:pt x="5171" y="6138"/>
                  </a:lnTo>
                  <a:cubicBezTo>
                    <a:pt x="5505" y="6138"/>
                    <a:pt x="5738" y="5871"/>
                    <a:pt x="5738" y="5571"/>
                  </a:cubicBezTo>
                  <a:lnTo>
                    <a:pt x="5738" y="568"/>
                  </a:lnTo>
                  <a:cubicBezTo>
                    <a:pt x="5738" y="267"/>
                    <a:pt x="5471" y="0"/>
                    <a:pt x="5171" y="0"/>
                  </a:cubicBezTo>
                  <a:close/>
                </a:path>
              </a:pathLst>
            </a:custGeom>
            <a:solidFill>
              <a:srgbClr val="55A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798150" y="1462175"/>
              <a:ext cx="114275" cy="114250"/>
            </a:xfrm>
            <a:custGeom>
              <a:avLst/>
              <a:gdLst/>
              <a:ahLst/>
              <a:cxnLst/>
              <a:rect l="l" t="t" r="r" b="b"/>
              <a:pathLst>
                <a:path w="4571" h="4570" extrusionOk="0">
                  <a:moveTo>
                    <a:pt x="3214" y="1386"/>
                  </a:moveTo>
                  <a:cubicBezTo>
                    <a:pt x="3480" y="1386"/>
                    <a:pt x="3699" y="1565"/>
                    <a:pt x="3637" y="1968"/>
                  </a:cubicBezTo>
                  <a:cubicBezTo>
                    <a:pt x="3470" y="2802"/>
                    <a:pt x="2636" y="3536"/>
                    <a:pt x="2369" y="3703"/>
                  </a:cubicBezTo>
                  <a:cubicBezTo>
                    <a:pt x="2304" y="3743"/>
                    <a:pt x="2242" y="3760"/>
                    <a:pt x="2183" y="3760"/>
                  </a:cubicBezTo>
                  <a:cubicBezTo>
                    <a:pt x="1999" y="3760"/>
                    <a:pt x="1853" y="3596"/>
                    <a:pt x="1802" y="3469"/>
                  </a:cubicBezTo>
                  <a:cubicBezTo>
                    <a:pt x="1702" y="3269"/>
                    <a:pt x="1402" y="2168"/>
                    <a:pt x="1335" y="2102"/>
                  </a:cubicBezTo>
                  <a:cubicBezTo>
                    <a:pt x="1320" y="2079"/>
                    <a:pt x="1295" y="2070"/>
                    <a:pt x="1267" y="2070"/>
                  </a:cubicBezTo>
                  <a:cubicBezTo>
                    <a:pt x="1173" y="2070"/>
                    <a:pt x="1035" y="2168"/>
                    <a:pt x="1035" y="2168"/>
                  </a:cubicBezTo>
                  <a:lnTo>
                    <a:pt x="935" y="2035"/>
                  </a:lnTo>
                  <a:cubicBezTo>
                    <a:pt x="935" y="2035"/>
                    <a:pt x="1402" y="1468"/>
                    <a:pt x="1735" y="1401"/>
                  </a:cubicBezTo>
                  <a:cubicBezTo>
                    <a:pt x="1753" y="1398"/>
                    <a:pt x="1771" y="1396"/>
                    <a:pt x="1787" y="1396"/>
                  </a:cubicBezTo>
                  <a:cubicBezTo>
                    <a:pt x="2103" y="1396"/>
                    <a:pt x="2107" y="1986"/>
                    <a:pt x="2202" y="2335"/>
                  </a:cubicBezTo>
                  <a:cubicBezTo>
                    <a:pt x="2302" y="2669"/>
                    <a:pt x="2336" y="2869"/>
                    <a:pt x="2436" y="2869"/>
                  </a:cubicBezTo>
                  <a:cubicBezTo>
                    <a:pt x="2503" y="2869"/>
                    <a:pt x="2636" y="2702"/>
                    <a:pt x="2803" y="2402"/>
                  </a:cubicBezTo>
                  <a:cubicBezTo>
                    <a:pt x="2929" y="2174"/>
                    <a:pt x="2864" y="1966"/>
                    <a:pt x="2679" y="1966"/>
                  </a:cubicBezTo>
                  <a:cubicBezTo>
                    <a:pt x="2621" y="1966"/>
                    <a:pt x="2550" y="1987"/>
                    <a:pt x="2469" y="2035"/>
                  </a:cubicBezTo>
                  <a:cubicBezTo>
                    <a:pt x="2541" y="1624"/>
                    <a:pt x="2908" y="1386"/>
                    <a:pt x="3214" y="1386"/>
                  </a:cubicBezTo>
                  <a:close/>
                  <a:moveTo>
                    <a:pt x="2269" y="0"/>
                  </a:moveTo>
                  <a:cubicBezTo>
                    <a:pt x="1035" y="0"/>
                    <a:pt x="1" y="1034"/>
                    <a:pt x="1" y="2268"/>
                  </a:cubicBezTo>
                  <a:cubicBezTo>
                    <a:pt x="1" y="3536"/>
                    <a:pt x="1002" y="4570"/>
                    <a:pt x="2269" y="4570"/>
                  </a:cubicBezTo>
                  <a:cubicBezTo>
                    <a:pt x="3537" y="4570"/>
                    <a:pt x="4571" y="3536"/>
                    <a:pt x="4571" y="2268"/>
                  </a:cubicBezTo>
                  <a:cubicBezTo>
                    <a:pt x="4571" y="1034"/>
                    <a:pt x="3537" y="0"/>
                    <a:pt x="2269" y="0"/>
                  </a:cubicBezTo>
                  <a:close/>
                </a:path>
              </a:pathLst>
            </a:custGeom>
            <a:solidFill>
              <a:srgbClr val="3A5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26"/>
          <p:cNvSpPr txBox="1">
            <a:spLocks noGrp="1"/>
          </p:cNvSpPr>
          <p:nvPr>
            <p:ph type="title"/>
          </p:nvPr>
        </p:nvSpPr>
        <p:spPr>
          <a:xfrm>
            <a:off x="4346709" y="294450"/>
            <a:ext cx="4340141" cy="7278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br>
              <a:rPr lang="es-MX" sz="1600" dirty="0"/>
            </a:br>
            <a:r>
              <a:rPr lang="es-MX" sz="1600" dirty="0"/>
              <a:t>Definición conceptual y operacional de </a:t>
            </a:r>
            <a:r>
              <a:rPr lang="es-MX" sz="1600"/>
              <a:t>las variables</a:t>
            </a:r>
            <a:endParaRPr lang="es-MX" sz="1600" dirty="0"/>
          </a:p>
        </p:txBody>
      </p:sp>
      <p:sp>
        <p:nvSpPr>
          <p:cNvPr id="1074" name="Google Shape;1074;p26"/>
          <p:cNvSpPr txBox="1"/>
          <p:nvPr/>
        </p:nvSpPr>
        <p:spPr>
          <a:xfrm>
            <a:off x="4603200" y="1108431"/>
            <a:ext cx="4105500" cy="652319"/>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lang="es-MX" sz="1200" dirty="0">
              <a:latin typeface="Roboto"/>
              <a:ea typeface="Roboto"/>
              <a:cs typeface="Roboto"/>
              <a:sym typeface="Roboto"/>
            </a:endParaRPr>
          </a:p>
          <a:p>
            <a:pPr marL="0" lvl="0" indent="0" algn="just" rtl="0">
              <a:lnSpc>
                <a:spcPct val="115000"/>
              </a:lnSpc>
              <a:spcBef>
                <a:spcPts val="0"/>
              </a:spcBef>
              <a:spcAft>
                <a:spcPts val="0"/>
              </a:spcAft>
              <a:buNone/>
            </a:pPr>
            <a:endParaRPr lang="es-MX" sz="1200" dirty="0">
              <a:solidFill>
                <a:srgbClr val="000000"/>
              </a:solidFill>
              <a:latin typeface="Roboto"/>
              <a:ea typeface="Roboto"/>
              <a:cs typeface="Roboto"/>
              <a:sym typeface="Roboto"/>
            </a:endParaRPr>
          </a:p>
          <a:p>
            <a:pPr marL="0" lvl="0" indent="0" algn="just" rtl="0">
              <a:lnSpc>
                <a:spcPct val="115000"/>
              </a:lnSpc>
              <a:spcBef>
                <a:spcPts val="0"/>
              </a:spcBef>
              <a:spcAft>
                <a:spcPts val="0"/>
              </a:spcAft>
              <a:buNone/>
            </a:pPr>
            <a:endParaRPr lang="es-MX" sz="1200" dirty="0">
              <a:solidFill>
                <a:srgbClr val="000000"/>
              </a:solidFill>
              <a:latin typeface="Roboto"/>
              <a:ea typeface="Roboto"/>
              <a:cs typeface="Roboto"/>
              <a:sym typeface="Roboto"/>
            </a:endParaRPr>
          </a:p>
        </p:txBody>
      </p:sp>
      <p:sp>
        <p:nvSpPr>
          <p:cNvPr id="1075" name="Google Shape;1075;p26"/>
          <p:cNvSpPr txBox="1"/>
          <p:nvPr/>
        </p:nvSpPr>
        <p:spPr>
          <a:xfrm>
            <a:off x="5910000" y="2299468"/>
            <a:ext cx="2798700" cy="31053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6" name="Google Shape;1076;p26"/>
          <p:cNvSpPr txBox="1"/>
          <p:nvPr/>
        </p:nvSpPr>
        <p:spPr>
          <a:xfrm>
            <a:off x="5915137" y="2593322"/>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7" name="Google Shape;1077;p26"/>
          <p:cNvSpPr txBox="1"/>
          <p:nvPr/>
        </p:nvSpPr>
        <p:spPr>
          <a:xfrm>
            <a:off x="4267201" y="980972"/>
            <a:ext cx="4441500" cy="3752156"/>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MX" b="1" dirty="0">
                <a:solidFill>
                  <a:srgbClr val="000000"/>
                </a:solidFill>
                <a:latin typeface="+mj-lt"/>
                <a:ea typeface="Roboto"/>
                <a:cs typeface="Roboto"/>
                <a:sym typeface="Roboto"/>
              </a:rPr>
              <a:t>Capital cultural: </a:t>
            </a:r>
            <a:r>
              <a:rPr lang="es-MX" dirty="0">
                <a:solidFill>
                  <a:srgbClr val="000000"/>
                </a:solidFill>
                <a:latin typeface="+mj-lt"/>
                <a:ea typeface="Roboto"/>
                <a:cs typeface="Roboto"/>
                <a:sym typeface="Roboto"/>
              </a:rPr>
              <a:t>“Partiendo del supuesto de que los bienes económicos, aunque mucho más visibles, no constituyen la única forma de riqueza que subyace a la división de la sociedad en clases sociales. Las diferencias en el estilo de vida, es decir, en la forma en que se utilizan los bienes materiales, engendran importantes distinciones simbólicas entre individuos. Estas distinciones están asociadas a la posesión de bienes culturales considerados “legítimos”, porque son válidos en la escala de la sociedad en su conjunto, aunque son productos intelectuales de las clases dominantes, pero con poder de imponerse y ser reconocidos por todos”. (Bourdieu, 1988) (Morato, 2020).</a:t>
            </a:r>
            <a:endParaRPr dirty="0">
              <a:solidFill>
                <a:srgbClr val="000000"/>
              </a:solidFill>
              <a:latin typeface="+mj-lt"/>
              <a:ea typeface="Roboto"/>
              <a:cs typeface="Roboto"/>
              <a:sym typeface="Roboto"/>
            </a:endParaRPr>
          </a:p>
        </p:txBody>
      </p:sp>
      <p:sp>
        <p:nvSpPr>
          <p:cNvPr id="1078" name="Google Shape;1078;p26"/>
          <p:cNvSpPr txBox="1"/>
          <p:nvPr/>
        </p:nvSpPr>
        <p:spPr>
          <a:xfrm>
            <a:off x="5915137" y="3442571"/>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79" name="Google Shape;1079;p26"/>
          <p:cNvSpPr txBox="1"/>
          <p:nvPr/>
        </p:nvSpPr>
        <p:spPr>
          <a:xfrm>
            <a:off x="5915137" y="3017947"/>
            <a:ext cx="2641841"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0" name="Google Shape;1080;p26"/>
          <p:cNvSpPr txBox="1"/>
          <p:nvPr/>
        </p:nvSpPr>
        <p:spPr>
          <a:xfrm>
            <a:off x="5915137" y="3867195"/>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solidFill>
                <a:srgbClr val="000000"/>
              </a:solidFill>
              <a:latin typeface="Roboto"/>
              <a:ea typeface="Roboto"/>
              <a:cs typeface="Roboto"/>
              <a:sym typeface="Roboto"/>
            </a:endParaRPr>
          </a:p>
        </p:txBody>
      </p:sp>
      <p:sp>
        <p:nvSpPr>
          <p:cNvPr id="1088" name="Google Shape;1088;p26"/>
          <p:cNvSpPr txBox="1"/>
          <p:nvPr/>
        </p:nvSpPr>
        <p:spPr>
          <a:xfrm>
            <a:off x="5915137" y="4291828"/>
            <a:ext cx="2798700" cy="4413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endParaRPr sz="1200" dirty="0">
              <a:latin typeface="Roboto"/>
              <a:ea typeface="Roboto"/>
              <a:cs typeface="Roboto"/>
              <a:sym typeface="Roboto"/>
            </a:endParaRPr>
          </a:p>
        </p:txBody>
      </p:sp>
    </p:spTree>
    <p:extLst>
      <p:ext uri="{BB962C8B-B14F-4D97-AF65-F5344CB8AC3E}">
        <p14:creationId xmlns:p14="http://schemas.microsoft.com/office/powerpoint/2010/main" val="3454196145"/>
      </p:ext>
    </p:extLst>
  </p:cSld>
  <p:clrMapOvr>
    <a:masterClrMapping/>
  </p:clrMapOvr>
</p:sld>
</file>

<file path=ppt/theme/theme1.xml><?xml version="1.0" encoding="utf-8"?>
<a:theme xmlns:a="http://schemas.openxmlformats.org/drawingml/2006/main" name="Social Media Infographics by Slidesgo">
  <a:themeElements>
    <a:clrScheme name="Simple Light">
      <a:dk1>
        <a:srgbClr val="999999"/>
      </a:dk1>
      <a:lt1>
        <a:srgbClr val="EEEEEE"/>
      </a:lt1>
      <a:dk2>
        <a:srgbClr val="F0BCBC"/>
      </a:dk2>
      <a:lt2>
        <a:srgbClr val="E59798"/>
      </a:lt2>
      <a:accent1>
        <a:srgbClr val="3B5998"/>
      </a:accent1>
      <a:accent2>
        <a:srgbClr val="55ACEE"/>
      </a:accent2>
      <a:accent3>
        <a:srgbClr val="CB2027"/>
      </a:accent3>
      <a:accent4>
        <a:srgbClr val="833AB4"/>
      </a:accent4>
      <a:accent5>
        <a:srgbClr val="AF7CC3"/>
      </a:accent5>
      <a:accent6>
        <a:srgbClr val="4DC24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1704</Words>
  <Application>Microsoft Office PowerPoint</Application>
  <PresentationFormat>Presentación en pantalla (16:9)</PresentationFormat>
  <Paragraphs>117</Paragraphs>
  <Slides>17</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Roboto</vt:lpstr>
      <vt:lpstr>Arial</vt:lpstr>
      <vt:lpstr>Fira Sans Extra Condensed Medium</vt:lpstr>
      <vt:lpstr>Footlight MT Light</vt:lpstr>
      <vt:lpstr>Social Media Infographics by Slidesgo</vt:lpstr>
      <vt:lpstr>      Universidad de La Habana   Facultad de Psicología            Tesis para la obtención del Título Máster en Psicología Educativa  Título: Relación entre alfabetización digital, capital cultural, rendimiento académico y bienestar psicológico en educandos de la Enseñanza Media Regular y de Arte en tres municipios habaneros</vt:lpstr>
      <vt:lpstr>Índice</vt:lpstr>
      <vt:lpstr>Justificación de la investigación</vt:lpstr>
      <vt:lpstr>Justificación de la investigación</vt:lpstr>
      <vt:lpstr>Aspectos metodológicos</vt:lpstr>
      <vt:lpstr>Objetivos específicos</vt:lpstr>
      <vt:lpstr> Definición conceptual y operacional de las variables</vt:lpstr>
      <vt:lpstr> Definición conceptual y operacional de las variables</vt:lpstr>
      <vt:lpstr> Definición conceptual y operacional de las variables</vt:lpstr>
      <vt:lpstr> Definición conceptual y operacional de las variables</vt:lpstr>
      <vt:lpstr> Definición conceptual y operacional de las variables</vt:lpstr>
      <vt:lpstr>Tipo de metodología</vt:lpstr>
      <vt:lpstr>Preguntas de investigación y/o hipótesis</vt:lpstr>
      <vt:lpstr>Población y muestra</vt:lpstr>
      <vt:lpstr>Métodos, técnicas e instrumentos</vt:lpstr>
      <vt:lpstr>Procedimiento para la recogida, procesamiento y análisis de la información</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dc:title>
  <cp:lastModifiedBy>La Jabalina</cp:lastModifiedBy>
  <cp:revision>42</cp:revision>
  <dcterms:modified xsi:type="dcterms:W3CDTF">2024-04-27T16:51:24Z</dcterms:modified>
</cp:coreProperties>
</file>