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1EE50-F53F-4723-938A-71BBFA95982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14E3D722-7590-46AC-96AE-0D87A9733B43}">
      <dgm:prSet phldrT="[Texto]"/>
      <dgm:spPr/>
      <dgm:t>
        <a:bodyPr/>
        <a:lstStyle/>
        <a:p>
          <a:r>
            <a:rPr lang="es-ES" b="1" dirty="0" smtClean="0">
              <a:latin typeface="Arial" panose="020B0604020202020204" pitchFamily="34" charset="0"/>
              <a:cs typeface="Arial" panose="020B0604020202020204" pitchFamily="34" charset="0"/>
            </a:rPr>
            <a:t>I Fase preparatoria </a:t>
          </a:r>
          <a:endParaRPr lang="es-ES" dirty="0"/>
        </a:p>
      </dgm:t>
    </dgm:pt>
    <dgm:pt modelId="{8A26D17C-C228-4763-98AD-F6E6A8BF3672}" type="parTrans" cxnId="{09BFC72F-4109-498C-879F-471E097538CD}">
      <dgm:prSet/>
      <dgm:spPr/>
      <dgm:t>
        <a:bodyPr/>
        <a:lstStyle/>
        <a:p>
          <a:endParaRPr lang="es-ES"/>
        </a:p>
      </dgm:t>
    </dgm:pt>
    <dgm:pt modelId="{7DE68996-F50A-463E-A1E6-A90FC61174DF}" type="sibTrans" cxnId="{09BFC72F-4109-498C-879F-471E097538CD}">
      <dgm:prSet/>
      <dgm:spPr/>
      <dgm:t>
        <a:bodyPr/>
        <a:lstStyle/>
        <a:p>
          <a:endParaRPr lang="es-ES"/>
        </a:p>
      </dgm:t>
    </dgm:pt>
    <dgm:pt modelId="{F9C0D4A6-F058-4277-8A51-A8EAD98E71F8}">
      <dgm:prSet phldrT="[Texto]"/>
      <dgm:spPr/>
      <dgm:t>
        <a:bodyPr/>
        <a:lstStyle/>
        <a:p>
          <a:r>
            <a:rPr lang="es-ES" dirty="0" smtClean="0"/>
            <a:t>Análisis de documentos</a:t>
          </a:r>
          <a:endParaRPr lang="es-ES" dirty="0"/>
        </a:p>
      </dgm:t>
    </dgm:pt>
    <dgm:pt modelId="{FBB1FCB3-7899-4A8A-947C-73BA3CCA0EB0}" type="parTrans" cxnId="{CC79AC60-CF05-4146-8F1D-DCF49570AA8C}">
      <dgm:prSet/>
      <dgm:spPr/>
      <dgm:t>
        <a:bodyPr/>
        <a:lstStyle/>
        <a:p>
          <a:endParaRPr lang="es-ES"/>
        </a:p>
      </dgm:t>
    </dgm:pt>
    <dgm:pt modelId="{A5059E27-E351-44D9-9E17-D519ABC46086}" type="sibTrans" cxnId="{CC79AC60-CF05-4146-8F1D-DCF49570AA8C}">
      <dgm:prSet/>
      <dgm:spPr/>
      <dgm:t>
        <a:bodyPr/>
        <a:lstStyle/>
        <a:p>
          <a:endParaRPr lang="es-ES"/>
        </a:p>
      </dgm:t>
    </dgm:pt>
    <dgm:pt modelId="{4598DA6F-F236-40AB-AC40-FB28B6175E6B}">
      <dgm:prSet phldrT="[Texto]"/>
      <dgm:spPr/>
      <dgm:t>
        <a:bodyPr/>
        <a:lstStyle/>
        <a:p>
          <a:r>
            <a:rPr lang="es-ES" b="1" dirty="0" smtClean="0">
              <a:latin typeface="Arial" panose="020B0604020202020204" pitchFamily="34" charset="0"/>
              <a:cs typeface="Arial" panose="020B0604020202020204" pitchFamily="34" charset="0"/>
            </a:rPr>
            <a:t>II Fase </a:t>
          </a:r>
        </a:p>
        <a:p>
          <a:r>
            <a:rPr lang="es-ES" b="1" dirty="0" smtClean="0">
              <a:latin typeface="Arial" panose="020B0604020202020204" pitchFamily="34" charset="0"/>
              <a:cs typeface="Arial" panose="020B0604020202020204" pitchFamily="34" charset="0"/>
            </a:rPr>
            <a:t>trabajo de campo</a:t>
          </a:r>
          <a:endParaRPr lang="es-ES" dirty="0"/>
        </a:p>
      </dgm:t>
    </dgm:pt>
    <dgm:pt modelId="{2D39C730-C142-4E81-9987-2387E1771FD7}" type="parTrans" cxnId="{4B9E56B0-86F4-41FB-BE16-5B13CDDDA511}">
      <dgm:prSet/>
      <dgm:spPr/>
      <dgm:t>
        <a:bodyPr/>
        <a:lstStyle/>
        <a:p>
          <a:endParaRPr lang="es-ES"/>
        </a:p>
      </dgm:t>
    </dgm:pt>
    <dgm:pt modelId="{4A381AE8-2D1D-43E5-A71A-FF329C8C0AEB}" type="sibTrans" cxnId="{4B9E56B0-86F4-41FB-BE16-5B13CDDDA511}">
      <dgm:prSet/>
      <dgm:spPr/>
      <dgm:t>
        <a:bodyPr/>
        <a:lstStyle/>
        <a:p>
          <a:endParaRPr lang="es-ES"/>
        </a:p>
      </dgm:t>
    </dgm:pt>
    <dgm:pt modelId="{D7D47680-7ADA-46BE-A02E-B487C71E55D0}">
      <dgm:prSet phldrT="[Texto]"/>
      <dgm:spPr/>
      <dgm:t>
        <a:bodyPr/>
        <a:lstStyle/>
        <a:p>
          <a:r>
            <a:rPr lang="es-ES" dirty="0" smtClean="0"/>
            <a:t>Estudio de casos </a:t>
          </a:r>
          <a:endParaRPr lang="es-ES" dirty="0"/>
        </a:p>
      </dgm:t>
    </dgm:pt>
    <dgm:pt modelId="{1BAE969E-156A-4D5C-8A8E-32A102308958}" type="parTrans" cxnId="{9485D14A-68A3-4399-AF35-C3BE1A7BF340}">
      <dgm:prSet/>
      <dgm:spPr/>
      <dgm:t>
        <a:bodyPr/>
        <a:lstStyle/>
        <a:p>
          <a:endParaRPr lang="es-ES"/>
        </a:p>
      </dgm:t>
    </dgm:pt>
    <dgm:pt modelId="{F4BCF8F7-81E9-4856-8EE1-6AFEBAA9C59A}" type="sibTrans" cxnId="{9485D14A-68A3-4399-AF35-C3BE1A7BF340}">
      <dgm:prSet/>
      <dgm:spPr/>
      <dgm:t>
        <a:bodyPr/>
        <a:lstStyle/>
        <a:p>
          <a:endParaRPr lang="es-ES"/>
        </a:p>
      </dgm:t>
    </dgm:pt>
    <dgm:pt modelId="{3CC20DD1-908F-49E7-9E4B-9F6557B084C9}">
      <dgm:prSet phldrT="[Texto]"/>
      <dgm:spPr/>
      <dgm:t>
        <a:bodyPr/>
        <a:lstStyle/>
        <a:p>
          <a:r>
            <a:rPr lang="es-ES" dirty="0" smtClean="0"/>
            <a:t>Encuestas </a:t>
          </a:r>
          <a:endParaRPr lang="es-ES" dirty="0"/>
        </a:p>
      </dgm:t>
    </dgm:pt>
    <dgm:pt modelId="{F9EC167B-D7F3-4014-889A-C8C0A99E1B00}" type="parTrans" cxnId="{6AC5D291-0008-4AEB-9734-0EAB931BF192}">
      <dgm:prSet/>
      <dgm:spPr/>
      <dgm:t>
        <a:bodyPr/>
        <a:lstStyle/>
        <a:p>
          <a:endParaRPr lang="es-ES"/>
        </a:p>
      </dgm:t>
    </dgm:pt>
    <dgm:pt modelId="{01B86B17-0BFB-4EEF-83A5-4276844D82E9}" type="sibTrans" cxnId="{6AC5D291-0008-4AEB-9734-0EAB931BF192}">
      <dgm:prSet/>
      <dgm:spPr/>
      <dgm:t>
        <a:bodyPr/>
        <a:lstStyle/>
        <a:p>
          <a:endParaRPr lang="es-ES"/>
        </a:p>
      </dgm:t>
    </dgm:pt>
    <dgm:pt modelId="{9D95960C-AC0A-45D4-B963-EF8665B92062}">
      <dgm:prSet phldrT="[Texto]"/>
      <dgm:spPr/>
      <dgm:t>
        <a:bodyPr/>
        <a:lstStyle/>
        <a:p>
          <a:r>
            <a:rPr lang="es-ES" b="1" dirty="0" smtClean="0">
              <a:latin typeface="Arial" panose="020B0604020202020204" pitchFamily="34" charset="0"/>
              <a:cs typeface="Arial" panose="020B0604020202020204" pitchFamily="34" charset="0"/>
            </a:rPr>
            <a:t>III Fase</a:t>
          </a:r>
        </a:p>
        <a:p>
          <a:r>
            <a:rPr lang="es-ES" b="1" dirty="0" smtClean="0">
              <a:latin typeface="Arial" panose="020B0604020202020204" pitchFamily="34" charset="0"/>
              <a:cs typeface="Arial" panose="020B0604020202020204" pitchFamily="34" charset="0"/>
            </a:rPr>
            <a:t>analítica</a:t>
          </a:r>
          <a:endParaRPr lang="es-ES" dirty="0"/>
        </a:p>
      </dgm:t>
    </dgm:pt>
    <dgm:pt modelId="{B41A393C-9BB5-485B-B81E-CD6AB7D0A1ED}" type="parTrans" cxnId="{943020DB-C80C-42A8-8F2C-806C4D40EFD8}">
      <dgm:prSet/>
      <dgm:spPr/>
      <dgm:t>
        <a:bodyPr/>
        <a:lstStyle/>
        <a:p>
          <a:endParaRPr lang="es-ES"/>
        </a:p>
      </dgm:t>
    </dgm:pt>
    <dgm:pt modelId="{ADA039BC-8A21-4927-A8EF-3BE86279BF66}" type="sibTrans" cxnId="{943020DB-C80C-42A8-8F2C-806C4D40EFD8}">
      <dgm:prSet/>
      <dgm:spPr/>
      <dgm:t>
        <a:bodyPr/>
        <a:lstStyle/>
        <a:p>
          <a:endParaRPr lang="es-ES"/>
        </a:p>
      </dgm:t>
    </dgm:pt>
    <dgm:pt modelId="{577B43A5-C5C1-46D1-8A1B-B3163D26210F}">
      <dgm:prSet phldrT="[Texto]"/>
      <dgm:spPr/>
      <dgm:t>
        <a:bodyPr/>
        <a:lstStyle/>
        <a:p>
          <a:r>
            <a:rPr lang="es-ES" dirty="0" smtClean="0"/>
            <a:t>Análisis y síntesis </a:t>
          </a:r>
          <a:endParaRPr lang="es-ES" dirty="0"/>
        </a:p>
      </dgm:t>
    </dgm:pt>
    <dgm:pt modelId="{93E10EF9-F232-4977-B819-B024AFFC8B9C}" type="parTrans" cxnId="{67520C73-4155-4FB8-927D-50CD5D465066}">
      <dgm:prSet/>
      <dgm:spPr/>
      <dgm:t>
        <a:bodyPr/>
        <a:lstStyle/>
        <a:p>
          <a:endParaRPr lang="es-ES"/>
        </a:p>
      </dgm:t>
    </dgm:pt>
    <dgm:pt modelId="{4841BC25-46BA-49CD-AAA9-006A9A2EC0FF}" type="sibTrans" cxnId="{67520C73-4155-4FB8-927D-50CD5D465066}">
      <dgm:prSet/>
      <dgm:spPr/>
      <dgm:t>
        <a:bodyPr/>
        <a:lstStyle/>
        <a:p>
          <a:endParaRPr lang="es-ES"/>
        </a:p>
      </dgm:t>
    </dgm:pt>
    <dgm:pt modelId="{CDB8033D-0879-4918-8E3B-4CB7704AFDC2}">
      <dgm:prSet phldrT="[Texto]"/>
      <dgm:spPr/>
      <dgm:t>
        <a:bodyPr/>
        <a:lstStyle/>
        <a:p>
          <a:r>
            <a:rPr lang="es-ES" dirty="0" smtClean="0"/>
            <a:t>Estadísticos</a:t>
          </a:r>
          <a:endParaRPr lang="es-ES" dirty="0"/>
        </a:p>
      </dgm:t>
    </dgm:pt>
    <dgm:pt modelId="{119B454D-3F5D-4DA1-AFBF-BF7249785615}" type="parTrans" cxnId="{591B74E6-EAAF-407D-9610-4603612A33FE}">
      <dgm:prSet/>
      <dgm:spPr/>
      <dgm:t>
        <a:bodyPr/>
        <a:lstStyle/>
        <a:p>
          <a:endParaRPr lang="es-ES"/>
        </a:p>
      </dgm:t>
    </dgm:pt>
    <dgm:pt modelId="{07554428-1B7F-47A3-8BE4-DBE25E361017}" type="sibTrans" cxnId="{591B74E6-EAAF-407D-9610-4603612A33FE}">
      <dgm:prSet/>
      <dgm:spPr/>
      <dgm:t>
        <a:bodyPr/>
        <a:lstStyle/>
        <a:p>
          <a:endParaRPr lang="es-ES"/>
        </a:p>
      </dgm:t>
    </dgm:pt>
    <dgm:pt modelId="{FFA04904-6E64-4C89-9C10-02550B79E361}">
      <dgm:prSet phldrT="[Texto]"/>
      <dgm:spPr/>
      <dgm:t>
        <a:bodyPr/>
        <a:lstStyle/>
        <a:p>
          <a:r>
            <a:rPr lang="es-ES" dirty="0" smtClean="0"/>
            <a:t>Observación </a:t>
          </a:r>
          <a:endParaRPr lang="es-ES" dirty="0"/>
        </a:p>
      </dgm:t>
    </dgm:pt>
    <dgm:pt modelId="{F719461D-2204-4A9C-9748-789F3F894156}" type="parTrans" cxnId="{353BDD40-3E15-4ACD-8877-2EF0C0D557D4}">
      <dgm:prSet/>
      <dgm:spPr/>
      <dgm:t>
        <a:bodyPr/>
        <a:lstStyle/>
        <a:p>
          <a:endParaRPr lang="es-ES"/>
        </a:p>
      </dgm:t>
    </dgm:pt>
    <dgm:pt modelId="{B60566A4-934C-4218-8EE7-CA2E4FC7399F}" type="sibTrans" cxnId="{353BDD40-3E15-4ACD-8877-2EF0C0D557D4}">
      <dgm:prSet/>
      <dgm:spPr/>
      <dgm:t>
        <a:bodyPr/>
        <a:lstStyle/>
        <a:p>
          <a:endParaRPr lang="es-ES"/>
        </a:p>
      </dgm:t>
    </dgm:pt>
    <dgm:pt modelId="{F3A45B1C-B00E-45F1-AB49-1F2E0CCF102D}">
      <dgm:prSet/>
      <dgm:spPr/>
      <dgm:t>
        <a:bodyPr/>
        <a:lstStyle/>
        <a:p>
          <a:r>
            <a:rPr lang="es-ES" b="1" dirty="0" smtClean="0">
              <a:latin typeface="Arial" panose="020B0604020202020204" pitchFamily="34" charset="0"/>
              <a:cs typeface="Arial" panose="020B0604020202020204" pitchFamily="34" charset="0"/>
            </a:rPr>
            <a:t>IV Fase informativa y conclusiva</a:t>
          </a:r>
          <a:endParaRPr lang="es-ES" dirty="0"/>
        </a:p>
      </dgm:t>
    </dgm:pt>
    <dgm:pt modelId="{39F03291-C0A2-4351-B7B6-2524C081ECD7}" type="parTrans" cxnId="{E034FA77-9ED1-4378-86A9-9B4EAF2BD206}">
      <dgm:prSet/>
      <dgm:spPr/>
      <dgm:t>
        <a:bodyPr/>
        <a:lstStyle/>
        <a:p>
          <a:endParaRPr lang="es-ES"/>
        </a:p>
      </dgm:t>
    </dgm:pt>
    <dgm:pt modelId="{A0161190-B7F9-4C59-8AFD-322D4769CC45}" type="sibTrans" cxnId="{E034FA77-9ED1-4378-86A9-9B4EAF2BD206}">
      <dgm:prSet/>
      <dgm:spPr/>
      <dgm:t>
        <a:bodyPr/>
        <a:lstStyle/>
        <a:p>
          <a:endParaRPr lang="es-ES"/>
        </a:p>
      </dgm:t>
    </dgm:pt>
    <dgm:pt modelId="{72D62A1B-4D06-45AB-B4EC-464B883753EC}">
      <dgm:prSet phldrT="[Texto]"/>
      <dgm:spPr/>
      <dgm:t>
        <a:bodyPr/>
        <a:lstStyle/>
        <a:p>
          <a:r>
            <a:rPr lang="es-ES" dirty="0" smtClean="0"/>
            <a:t>Modelación  </a:t>
          </a:r>
          <a:endParaRPr lang="es-ES" dirty="0"/>
        </a:p>
      </dgm:t>
    </dgm:pt>
    <dgm:pt modelId="{71BA6B86-5DE6-4830-81CB-E1BBFF27DEE2}" type="parTrans" cxnId="{09FBA378-F2E8-4964-AC77-571FD6B069C3}">
      <dgm:prSet/>
      <dgm:spPr/>
      <dgm:t>
        <a:bodyPr/>
        <a:lstStyle/>
        <a:p>
          <a:endParaRPr lang="es-ES"/>
        </a:p>
      </dgm:t>
    </dgm:pt>
    <dgm:pt modelId="{BF4F53D8-C4EE-4A90-94C0-D3C1DDB712F3}" type="sibTrans" cxnId="{09FBA378-F2E8-4964-AC77-571FD6B069C3}">
      <dgm:prSet/>
      <dgm:spPr/>
      <dgm:t>
        <a:bodyPr/>
        <a:lstStyle/>
        <a:p>
          <a:endParaRPr lang="es-ES"/>
        </a:p>
      </dgm:t>
    </dgm:pt>
    <dgm:pt modelId="{F66AE3A9-6853-43F6-90A1-CF262F2DB8B6}">
      <dgm:prSet/>
      <dgm:spPr/>
      <dgm:t>
        <a:bodyPr/>
        <a:lstStyle/>
        <a:p>
          <a:r>
            <a:rPr lang="es-ES" dirty="0" smtClean="0"/>
            <a:t>Experimento</a:t>
          </a:r>
          <a:endParaRPr lang="es-ES" dirty="0"/>
        </a:p>
      </dgm:t>
    </dgm:pt>
    <dgm:pt modelId="{4A1BCC28-7290-4B03-AFA5-D82816A61A86}" type="parTrans" cxnId="{73AC0CBA-B6E0-4FDC-BB15-B4CF55FF2A2C}">
      <dgm:prSet/>
      <dgm:spPr/>
      <dgm:t>
        <a:bodyPr/>
        <a:lstStyle/>
        <a:p>
          <a:endParaRPr lang="es-ES"/>
        </a:p>
      </dgm:t>
    </dgm:pt>
    <dgm:pt modelId="{1D15B397-1840-45E6-AE8A-B22DAEE973D2}" type="sibTrans" cxnId="{73AC0CBA-B6E0-4FDC-BB15-B4CF55FF2A2C}">
      <dgm:prSet/>
      <dgm:spPr/>
      <dgm:t>
        <a:bodyPr/>
        <a:lstStyle/>
        <a:p>
          <a:endParaRPr lang="es-ES"/>
        </a:p>
      </dgm:t>
    </dgm:pt>
    <dgm:pt modelId="{649C851C-73DA-4879-96CA-F442824A5DBB}">
      <dgm:prSet/>
      <dgm:spPr/>
      <dgm:t>
        <a:bodyPr/>
        <a:lstStyle/>
        <a:p>
          <a:r>
            <a:rPr lang="es-ES" dirty="0" smtClean="0"/>
            <a:t>Análisis y síntesis</a:t>
          </a:r>
          <a:endParaRPr lang="es-ES" dirty="0"/>
        </a:p>
      </dgm:t>
    </dgm:pt>
    <dgm:pt modelId="{0D198E8E-598B-432D-AC71-3A3773534B5A}" type="parTrans" cxnId="{9DCCD059-3DFA-459C-A69B-4CED51C4BCCA}">
      <dgm:prSet/>
      <dgm:spPr/>
      <dgm:t>
        <a:bodyPr/>
        <a:lstStyle/>
        <a:p>
          <a:endParaRPr lang="es-ES"/>
        </a:p>
      </dgm:t>
    </dgm:pt>
    <dgm:pt modelId="{B0BEEEFB-C617-42A6-A90D-D1FD322638A5}" type="sibTrans" cxnId="{9DCCD059-3DFA-459C-A69B-4CED51C4BCCA}">
      <dgm:prSet/>
      <dgm:spPr/>
      <dgm:t>
        <a:bodyPr/>
        <a:lstStyle/>
        <a:p>
          <a:endParaRPr lang="es-ES"/>
        </a:p>
      </dgm:t>
    </dgm:pt>
    <dgm:pt modelId="{8363B0FF-3E82-446B-A37F-EE658AEE0F1F}">
      <dgm:prSet/>
      <dgm:spPr/>
      <dgm:t>
        <a:bodyPr/>
        <a:lstStyle/>
        <a:p>
          <a:r>
            <a:rPr lang="es-ES" dirty="0" smtClean="0"/>
            <a:t>Estadísticos </a:t>
          </a:r>
          <a:endParaRPr lang="es-ES" dirty="0"/>
        </a:p>
      </dgm:t>
    </dgm:pt>
    <dgm:pt modelId="{6AF215C6-A00E-4C63-9672-F0E52D9A28FF}" type="parTrans" cxnId="{9AB175CC-FCFD-4565-92D9-711E3E5D2011}">
      <dgm:prSet/>
      <dgm:spPr/>
      <dgm:t>
        <a:bodyPr/>
        <a:lstStyle/>
        <a:p>
          <a:endParaRPr lang="es-ES"/>
        </a:p>
      </dgm:t>
    </dgm:pt>
    <dgm:pt modelId="{7963CCBF-7A91-4F71-88B9-E4234FE87CB1}" type="sibTrans" cxnId="{9AB175CC-FCFD-4565-92D9-711E3E5D2011}">
      <dgm:prSet/>
      <dgm:spPr/>
      <dgm:t>
        <a:bodyPr/>
        <a:lstStyle/>
        <a:p>
          <a:endParaRPr lang="es-ES"/>
        </a:p>
      </dgm:t>
    </dgm:pt>
    <dgm:pt modelId="{DF1694FD-CEB9-42B9-841C-EE538740526E}">
      <dgm:prSet/>
      <dgm:spPr/>
      <dgm:t>
        <a:bodyPr/>
        <a:lstStyle/>
        <a:p>
          <a:r>
            <a:rPr lang="es-ES" dirty="0" smtClean="0"/>
            <a:t>Encuestas </a:t>
          </a:r>
          <a:endParaRPr lang="es-ES" dirty="0"/>
        </a:p>
      </dgm:t>
    </dgm:pt>
    <dgm:pt modelId="{4149C156-DBEC-4662-B760-5C755722A779}" type="parTrans" cxnId="{A8490CCE-1A5F-4A87-A7EE-C4502FB9F61A}">
      <dgm:prSet/>
      <dgm:spPr/>
      <dgm:t>
        <a:bodyPr/>
        <a:lstStyle/>
        <a:p>
          <a:endParaRPr lang="es-ES"/>
        </a:p>
      </dgm:t>
    </dgm:pt>
    <dgm:pt modelId="{4EFC7567-4D25-4D2E-8D4C-3B14FFFA8AB4}" type="sibTrans" cxnId="{A8490CCE-1A5F-4A87-A7EE-C4502FB9F61A}">
      <dgm:prSet/>
      <dgm:spPr/>
      <dgm:t>
        <a:bodyPr/>
        <a:lstStyle/>
        <a:p>
          <a:endParaRPr lang="es-ES"/>
        </a:p>
      </dgm:t>
    </dgm:pt>
    <dgm:pt modelId="{948A7996-C59F-4428-B582-D29B0C3C53AD}">
      <dgm:prSet phldrT="[Texto]"/>
      <dgm:spPr/>
      <dgm:t>
        <a:bodyPr/>
        <a:lstStyle/>
        <a:p>
          <a:r>
            <a:rPr lang="es-ES" dirty="0" smtClean="0"/>
            <a:t>Inductivo deductivo </a:t>
          </a:r>
          <a:endParaRPr lang="es-ES" dirty="0"/>
        </a:p>
      </dgm:t>
    </dgm:pt>
    <dgm:pt modelId="{605AE674-7770-4D15-935A-8C2E2834A75A}" type="parTrans" cxnId="{DE55FD38-E183-4A69-9183-E5522A658292}">
      <dgm:prSet/>
      <dgm:spPr/>
      <dgm:t>
        <a:bodyPr/>
        <a:lstStyle/>
        <a:p>
          <a:endParaRPr lang="es-ES"/>
        </a:p>
      </dgm:t>
    </dgm:pt>
    <dgm:pt modelId="{22486AAB-EDD3-4ABD-8327-E0975E6E6C57}" type="sibTrans" cxnId="{DE55FD38-E183-4A69-9183-E5522A658292}">
      <dgm:prSet/>
      <dgm:spPr/>
      <dgm:t>
        <a:bodyPr/>
        <a:lstStyle/>
        <a:p>
          <a:endParaRPr lang="es-ES"/>
        </a:p>
      </dgm:t>
    </dgm:pt>
    <dgm:pt modelId="{F38AD8B0-9874-49D5-BE34-C8EBEE337289}" type="pres">
      <dgm:prSet presAssocID="{E421EE50-F53F-4723-938A-71BBFA95982B}" presName="Name0" presStyleCnt="0">
        <dgm:presLayoutVars>
          <dgm:dir/>
          <dgm:animLvl val="lvl"/>
          <dgm:resizeHandles val="exact"/>
        </dgm:presLayoutVars>
      </dgm:prSet>
      <dgm:spPr/>
    </dgm:pt>
    <dgm:pt modelId="{FB647AC3-4139-4EED-93C9-E2DA1F9A76F6}" type="pres">
      <dgm:prSet presAssocID="{E421EE50-F53F-4723-938A-71BBFA95982B}" presName="tSp" presStyleCnt="0"/>
      <dgm:spPr/>
    </dgm:pt>
    <dgm:pt modelId="{C5ADC830-27A4-4540-860B-74441AD23D9C}" type="pres">
      <dgm:prSet presAssocID="{E421EE50-F53F-4723-938A-71BBFA95982B}" presName="bSp" presStyleCnt="0"/>
      <dgm:spPr/>
    </dgm:pt>
    <dgm:pt modelId="{7884C4A2-6C13-4DAA-914C-9AD444CE5252}" type="pres">
      <dgm:prSet presAssocID="{E421EE50-F53F-4723-938A-71BBFA95982B}" presName="process" presStyleCnt="0"/>
      <dgm:spPr/>
    </dgm:pt>
    <dgm:pt modelId="{BCECF521-A421-4706-A30B-D72FFD857DF2}" type="pres">
      <dgm:prSet presAssocID="{14E3D722-7590-46AC-96AE-0D87A9733B43}" presName="composite1" presStyleCnt="0"/>
      <dgm:spPr/>
    </dgm:pt>
    <dgm:pt modelId="{FC210AC9-8EF4-4A6E-B1E7-4D915D579851}" type="pres">
      <dgm:prSet presAssocID="{14E3D722-7590-46AC-96AE-0D87A9733B43}" presName="dummyNode1" presStyleLbl="node1" presStyleIdx="0" presStyleCnt="4"/>
      <dgm:spPr/>
    </dgm:pt>
    <dgm:pt modelId="{4E07EA45-101A-44F5-B1E8-3FE3A357292D}" type="pres">
      <dgm:prSet presAssocID="{14E3D722-7590-46AC-96AE-0D87A9733B43}" presName="childNode1" presStyleLbl="bgAcc1" presStyleIdx="0" presStyleCnt="4">
        <dgm:presLayoutVars>
          <dgm:bulletEnabled val="1"/>
        </dgm:presLayoutVars>
      </dgm:prSet>
      <dgm:spPr/>
      <dgm:t>
        <a:bodyPr/>
        <a:lstStyle/>
        <a:p>
          <a:endParaRPr lang="es-ES"/>
        </a:p>
      </dgm:t>
    </dgm:pt>
    <dgm:pt modelId="{619FD711-392E-4FD8-A977-83668CB1C7C7}" type="pres">
      <dgm:prSet presAssocID="{14E3D722-7590-46AC-96AE-0D87A9733B43}" presName="childNode1tx" presStyleLbl="bgAcc1" presStyleIdx="0" presStyleCnt="4">
        <dgm:presLayoutVars>
          <dgm:bulletEnabled val="1"/>
        </dgm:presLayoutVars>
      </dgm:prSet>
      <dgm:spPr/>
      <dgm:t>
        <a:bodyPr/>
        <a:lstStyle/>
        <a:p>
          <a:endParaRPr lang="es-ES"/>
        </a:p>
      </dgm:t>
    </dgm:pt>
    <dgm:pt modelId="{F4746308-1416-4A41-97E5-8C848911EE92}" type="pres">
      <dgm:prSet presAssocID="{14E3D722-7590-46AC-96AE-0D87A9733B43}" presName="parentNode1" presStyleLbl="node1" presStyleIdx="0" presStyleCnt="4">
        <dgm:presLayoutVars>
          <dgm:chMax val="1"/>
          <dgm:bulletEnabled val="1"/>
        </dgm:presLayoutVars>
      </dgm:prSet>
      <dgm:spPr/>
      <dgm:t>
        <a:bodyPr/>
        <a:lstStyle/>
        <a:p>
          <a:endParaRPr lang="es-ES"/>
        </a:p>
      </dgm:t>
    </dgm:pt>
    <dgm:pt modelId="{BD1E2CCB-59FD-4843-9772-8293145B8338}" type="pres">
      <dgm:prSet presAssocID="{14E3D722-7590-46AC-96AE-0D87A9733B43}" presName="connSite1" presStyleCnt="0"/>
      <dgm:spPr/>
    </dgm:pt>
    <dgm:pt modelId="{61B4CB9D-845E-42A2-90CD-3B1A43F37620}" type="pres">
      <dgm:prSet presAssocID="{7DE68996-F50A-463E-A1E6-A90FC61174DF}" presName="Name9" presStyleLbl="sibTrans2D1" presStyleIdx="0" presStyleCnt="3"/>
      <dgm:spPr/>
    </dgm:pt>
    <dgm:pt modelId="{97EAA475-820B-41B5-A8A5-28D3ECA2B0B0}" type="pres">
      <dgm:prSet presAssocID="{4598DA6F-F236-40AB-AC40-FB28B6175E6B}" presName="composite2" presStyleCnt="0"/>
      <dgm:spPr/>
    </dgm:pt>
    <dgm:pt modelId="{79C919B5-C3AE-4B0B-9D20-F4C4DF8DBFA7}" type="pres">
      <dgm:prSet presAssocID="{4598DA6F-F236-40AB-AC40-FB28B6175E6B}" presName="dummyNode2" presStyleLbl="node1" presStyleIdx="0" presStyleCnt="4"/>
      <dgm:spPr/>
    </dgm:pt>
    <dgm:pt modelId="{6DDCC4B9-42F1-4586-A601-2B5FC96FC863}" type="pres">
      <dgm:prSet presAssocID="{4598DA6F-F236-40AB-AC40-FB28B6175E6B}" presName="childNode2" presStyleLbl="bgAcc1" presStyleIdx="1" presStyleCnt="4">
        <dgm:presLayoutVars>
          <dgm:bulletEnabled val="1"/>
        </dgm:presLayoutVars>
      </dgm:prSet>
      <dgm:spPr/>
    </dgm:pt>
    <dgm:pt modelId="{256C4B8D-586C-4571-8CC2-4491D0BC168A}" type="pres">
      <dgm:prSet presAssocID="{4598DA6F-F236-40AB-AC40-FB28B6175E6B}" presName="childNode2tx" presStyleLbl="bgAcc1" presStyleIdx="1" presStyleCnt="4">
        <dgm:presLayoutVars>
          <dgm:bulletEnabled val="1"/>
        </dgm:presLayoutVars>
      </dgm:prSet>
      <dgm:spPr/>
    </dgm:pt>
    <dgm:pt modelId="{454FE835-53E0-4157-8DFE-ACC5182C4241}" type="pres">
      <dgm:prSet presAssocID="{4598DA6F-F236-40AB-AC40-FB28B6175E6B}" presName="parentNode2" presStyleLbl="node1" presStyleIdx="1" presStyleCnt="4">
        <dgm:presLayoutVars>
          <dgm:chMax val="0"/>
          <dgm:bulletEnabled val="1"/>
        </dgm:presLayoutVars>
      </dgm:prSet>
      <dgm:spPr/>
      <dgm:t>
        <a:bodyPr/>
        <a:lstStyle/>
        <a:p>
          <a:endParaRPr lang="es-ES"/>
        </a:p>
      </dgm:t>
    </dgm:pt>
    <dgm:pt modelId="{BE282700-590F-4DA4-A987-07E93210357D}" type="pres">
      <dgm:prSet presAssocID="{4598DA6F-F236-40AB-AC40-FB28B6175E6B}" presName="connSite2" presStyleCnt="0"/>
      <dgm:spPr/>
    </dgm:pt>
    <dgm:pt modelId="{6A88AB78-0EE3-4B8F-8761-C850148305DA}" type="pres">
      <dgm:prSet presAssocID="{4A381AE8-2D1D-43E5-A71A-FF329C8C0AEB}" presName="Name18" presStyleLbl="sibTrans2D1" presStyleIdx="1" presStyleCnt="3"/>
      <dgm:spPr/>
    </dgm:pt>
    <dgm:pt modelId="{BA73C238-F804-4920-BB53-B738ADAF06CE}" type="pres">
      <dgm:prSet presAssocID="{9D95960C-AC0A-45D4-B963-EF8665B92062}" presName="composite1" presStyleCnt="0"/>
      <dgm:spPr/>
    </dgm:pt>
    <dgm:pt modelId="{70F0F235-8528-4780-8BB3-2BD3A40E8D83}" type="pres">
      <dgm:prSet presAssocID="{9D95960C-AC0A-45D4-B963-EF8665B92062}" presName="dummyNode1" presStyleLbl="node1" presStyleIdx="1" presStyleCnt="4"/>
      <dgm:spPr/>
    </dgm:pt>
    <dgm:pt modelId="{495A0B31-7DDB-4BD9-B04D-08E18422957C}" type="pres">
      <dgm:prSet presAssocID="{9D95960C-AC0A-45D4-B963-EF8665B92062}" presName="childNode1" presStyleLbl="bgAcc1" presStyleIdx="2" presStyleCnt="4">
        <dgm:presLayoutVars>
          <dgm:bulletEnabled val="1"/>
        </dgm:presLayoutVars>
      </dgm:prSet>
      <dgm:spPr/>
    </dgm:pt>
    <dgm:pt modelId="{1A908443-3AC7-4B3B-81E7-D8DE179567EF}" type="pres">
      <dgm:prSet presAssocID="{9D95960C-AC0A-45D4-B963-EF8665B92062}" presName="childNode1tx" presStyleLbl="bgAcc1" presStyleIdx="2" presStyleCnt="4">
        <dgm:presLayoutVars>
          <dgm:bulletEnabled val="1"/>
        </dgm:presLayoutVars>
      </dgm:prSet>
      <dgm:spPr/>
    </dgm:pt>
    <dgm:pt modelId="{BDE48B31-7A6D-4B80-9AB2-1A0BD608077E}" type="pres">
      <dgm:prSet presAssocID="{9D95960C-AC0A-45D4-B963-EF8665B92062}" presName="parentNode1" presStyleLbl="node1" presStyleIdx="2" presStyleCnt="4" custLinFactNeighborX="2837" custLinFactNeighborY="1783">
        <dgm:presLayoutVars>
          <dgm:chMax val="1"/>
          <dgm:bulletEnabled val="1"/>
        </dgm:presLayoutVars>
      </dgm:prSet>
      <dgm:spPr/>
      <dgm:t>
        <a:bodyPr/>
        <a:lstStyle/>
        <a:p>
          <a:endParaRPr lang="es-ES"/>
        </a:p>
      </dgm:t>
    </dgm:pt>
    <dgm:pt modelId="{1A1CD0C6-C1CF-4389-9A57-151252C2B940}" type="pres">
      <dgm:prSet presAssocID="{9D95960C-AC0A-45D4-B963-EF8665B92062}" presName="connSite1" presStyleCnt="0"/>
      <dgm:spPr/>
    </dgm:pt>
    <dgm:pt modelId="{D37DC527-5E63-4AB8-8BE2-3C3A05579EE2}" type="pres">
      <dgm:prSet presAssocID="{ADA039BC-8A21-4927-A8EF-3BE86279BF66}" presName="Name9" presStyleLbl="sibTrans2D1" presStyleIdx="2" presStyleCnt="3"/>
      <dgm:spPr/>
    </dgm:pt>
    <dgm:pt modelId="{8F655936-13DF-4F33-A847-21B94DA691CC}" type="pres">
      <dgm:prSet presAssocID="{F3A45B1C-B00E-45F1-AB49-1F2E0CCF102D}" presName="composite2" presStyleCnt="0"/>
      <dgm:spPr/>
    </dgm:pt>
    <dgm:pt modelId="{A8D26061-E76E-4406-9914-324CD200F960}" type="pres">
      <dgm:prSet presAssocID="{F3A45B1C-B00E-45F1-AB49-1F2E0CCF102D}" presName="dummyNode2" presStyleLbl="node1" presStyleIdx="2" presStyleCnt="4"/>
      <dgm:spPr/>
    </dgm:pt>
    <dgm:pt modelId="{5A58FC4B-DC92-48EE-8007-0D8D6E40154E}" type="pres">
      <dgm:prSet presAssocID="{F3A45B1C-B00E-45F1-AB49-1F2E0CCF102D}" presName="childNode2" presStyleLbl="bgAcc1" presStyleIdx="3" presStyleCnt="4">
        <dgm:presLayoutVars>
          <dgm:bulletEnabled val="1"/>
        </dgm:presLayoutVars>
      </dgm:prSet>
      <dgm:spPr/>
      <dgm:t>
        <a:bodyPr/>
        <a:lstStyle/>
        <a:p>
          <a:endParaRPr lang="es-ES"/>
        </a:p>
      </dgm:t>
    </dgm:pt>
    <dgm:pt modelId="{478F9ACF-5ADE-46E8-BCF6-201955142B15}" type="pres">
      <dgm:prSet presAssocID="{F3A45B1C-B00E-45F1-AB49-1F2E0CCF102D}" presName="childNode2tx" presStyleLbl="bgAcc1" presStyleIdx="3" presStyleCnt="4">
        <dgm:presLayoutVars>
          <dgm:bulletEnabled val="1"/>
        </dgm:presLayoutVars>
      </dgm:prSet>
      <dgm:spPr/>
      <dgm:t>
        <a:bodyPr/>
        <a:lstStyle/>
        <a:p>
          <a:endParaRPr lang="es-ES"/>
        </a:p>
      </dgm:t>
    </dgm:pt>
    <dgm:pt modelId="{82A1BF1A-6035-4341-9B0D-2A7A4A43408B}" type="pres">
      <dgm:prSet presAssocID="{F3A45B1C-B00E-45F1-AB49-1F2E0CCF102D}" presName="parentNode2" presStyleLbl="node1" presStyleIdx="3" presStyleCnt="4">
        <dgm:presLayoutVars>
          <dgm:chMax val="0"/>
          <dgm:bulletEnabled val="1"/>
        </dgm:presLayoutVars>
      </dgm:prSet>
      <dgm:spPr/>
      <dgm:t>
        <a:bodyPr/>
        <a:lstStyle/>
        <a:p>
          <a:endParaRPr lang="es-ES"/>
        </a:p>
      </dgm:t>
    </dgm:pt>
    <dgm:pt modelId="{C014775F-B0B7-4E0F-9802-659627A64BD6}" type="pres">
      <dgm:prSet presAssocID="{F3A45B1C-B00E-45F1-AB49-1F2E0CCF102D}" presName="connSite2" presStyleCnt="0"/>
      <dgm:spPr/>
    </dgm:pt>
  </dgm:ptLst>
  <dgm:cxnLst>
    <dgm:cxn modelId="{CD022B5B-05A1-4616-9C9E-5CCEE45FFC14}" type="presOf" srcId="{F66AE3A9-6853-43F6-90A1-CF262F2DB8B6}" destId="{478F9ACF-5ADE-46E8-BCF6-201955142B15}" srcOrd="1" destOrd="0" presId="urn:microsoft.com/office/officeart/2005/8/layout/hProcess4"/>
    <dgm:cxn modelId="{28A329F2-DD09-486B-9A34-9F3134261BED}" type="presOf" srcId="{ADA039BC-8A21-4927-A8EF-3BE86279BF66}" destId="{D37DC527-5E63-4AB8-8BE2-3C3A05579EE2}" srcOrd="0" destOrd="0" presId="urn:microsoft.com/office/officeart/2005/8/layout/hProcess4"/>
    <dgm:cxn modelId="{4B9E56B0-86F4-41FB-BE16-5B13CDDDA511}" srcId="{E421EE50-F53F-4723-938A-71BBFA95982B}" destId="{4598DA6F-F236-40AB-AC40-FB28B6175E6B}" srcOrd="1" destOrd="0" parTransId="{2D39C730-C142-4E81-9987-2387E1771FD7}" sibTransId="{4A381AE8-2D1D-43E5-A71A-FF329C8C0AEB}"/>
    <dgm:cxn modelId="{50B0ADB7-8645-4561-898A-E15993B75CB6}" type="presOf" srcId="{649C851C-73DA-4879-96CA-F442824A5DBB}" destId="{478F9ACF-5ADE-46E8-BCF6-201955142B15}" srcOrd="1" destOrd="3" presId="urn:microsoft.com/office/officeart/2005/8/layout/hProcess4"/>
    <dgm:cxn modelId="{DF69E605-BFCF-4F16-A067-035F6623B188}" type="presOf" srcId="{D7D47680-7ADA-46BE-A02E-B487C71E55D0}" destId="{6DDCC4B9-42F1-4586-A601-2B5FC96FC863}" srcOrd="0" destOrd="0" presId="urn:microsoft.com/office/officeart/2005/8/layout/hProcess4"/>
    <dgm:cxn modelId="{6D659835-E9AC-42BB-99A0-2CBC88BE1AD2}" type="presOf" srcId="{948A7996-C59F-4428-B582-D29B0C3C53AD}" destId="{619FD711-392E-4FD8-A977-83668CB1C7C7}" srcOrd="1" destOrd="1" presId="urn:microsoft.com/office/officeart/2005/8/layout/hProcess4"/>
    <dgm:cxn modelId="{09BFC72F-4109-498C-879F-471E097538CD}" srcId="{E421EE50-F53F-4723-938A-71BBFA95982B}" destId="{14E3D722-7590-46AC-96AE-0D87A9733B43}" srcOrd="0" destOrd="0" parTransId="{8A26D17C-C228-4763-98AD-F6E6A8BF3672}" sibTransId="{7DE68996-F50A-463E-A1E6-A90FC61174DF}"/>
    <dgm:cxn modelId="{6EEB0B8E-7CD7-4C79-A28E-45FA52480372}" type="presOf" srcId="{CDB8033D-0879-4918-8E3B-4CB7704AFDC2}" destId="{1A908443-3AC7-4B3B-81E7-D8DE179567EF}" srcOrd="1" destOrd="1" presId="urn:microsoft.com/office/officeart/2005/8/layout/hProcess4"/>
    <dgm:cxn modelId="{CC79AC60-CF05-4146-8F1D-DCF49570AA8C}" srcId="{14E3D722-7590-46AC-96AE-0D87A9733B43}" destId="{F9C0D4A6-F058-4277-8A51-A8EAD98E71F8}" srcOrd="0" destOrd="0" parTransId="{FBB1FCB3-7899-4A8A-947C-73BA3CCA0EB0}" sibTransId="{A5059E27-E351-44D9-9E17-D519ABC46086}"/>
    <dgm:cxn modelId="{6AC5D291-0008-4AEB-9734-0EAB931BF192}" srcId="{4598DA6F-F236-40AB-AC40-FB28B6175E6B}" destId="{3CC20DD1-908F-49E7-9E4B-9F6557B084C9}" srcOrd="1" destOrd="0" parTransId="{F9EC167B-D7F3-4014-889A-C8C0A99E1B00}" sibTransId="{01B86B17-0BFB-4EEF-83A5-4276844D82E9}"/>
    <dgm:cxn modelId="{9DCCD059-3DFA-459C-A69B-4CED51C4BCCA}" srcId="{F3A45B1C-B00E-45F1-AB49-1F2E0CCF102D}" destId="{649C851C-73DA-4879-96CA-F442824A5DBB}" srcOrd="3" destOrd="0" parTransId="{0D198E8E-598B-432D-AC71-3A3773534B5A}" sibTransId="{B0BEEEFB-C617-42A6-A90D-D1FD322638A5}"/>
    <dgm:cxn modelId="{8EEC3F27-3367-4F81-A33D-DCDA97B4969B}" type="presOf" srcId="{948A7996-C59F-4428-B582-D29B0C3C53AD}" destId="{4E07EA45-101A-44F5-B1E8-3FE3A357292D}" srcOrd="0" destOrd="1" presId="urn:microsoft.com/office/officeart/2005/8/layout/hProcess4"/>
    <dgm:cxn modelId="{9AB175CC-FCFD-4565-92D9-711E3E5D2011}" srcId="{F3A45B1C-B00E-45F1-AB49-1F2E0CCF102D}" destId="{8363B0FF-3E82-446B-A37F-EE658AEE0F1F}" srcOrd="2" destOrd="0" parTransId="{6AF215C6-A00E-4C63-9672-F0E52D9A28FF}" sibTransId="{7963CCBF-7A91-4F71-88B9-E4234FE87CB1}"/>
    <dgm:cxn modelId="{A8490CCE-1A5F-4A87-A7EE-C4502FB9F61A}" srcId="{F3A45B1C-B00E-45F1-AB49-1F2E0CCF102D}" destId="{DF1694FD-CEB9-42B9-841C-EE538740526E}" srcOrd="1" destOrd="0" parTransId="{4149C156-DBEC-4662-B760-5C755722A779}" sibTransId="{4EFC7567-4D25-4D2E-8D4C-3B14FFFA8AB4}"/>
    <dgm:cxn modelId="{9485D14A-68A3-4399-AF35-C3BE1A7BF340}" srcId="{4598DA6F-F236-40AB-AC40-FB28B6175E6B}" destId="{D7D47680-7ADA-46BE-A02E-B487C71E55D0}" srcOrd="0" destOrd="0" parTransId="{1BAE969E-156A-4D5C-8A8E-32A102308958}" sibTransId="{F4BCF8F7-81E9-4856-8EE1-6AFEBAA9C59A}"/>
    <dgm:cxn modelId="{01EE85D8-1AA5-408D-BFEF-5DEB3B5465EF}" type="presOf" srcId="{72D62A1B-4D06-45AB-B4EC-464B883753EC}" destId="{1A908443-3AC7-4B3B-81E7-D8DE179567EF}" srcOrd="1" destOrd="2" presId="urn:microsoft.com/office/officeart/2005/8/layout/hProcess4"/>
    <dgm:cxn modelId="{73AC0CBA-B6E0-4FDC-BB15-B4CF55FF2A2C}" srcId="{F3A45B1C-B00E-45F1-AB49-1F2E0CCF102D}" destId="{F66AE3A9-6853-43F6-90A1-CF262F2DB8B6}" srcOrd="0" destOrd="0" parTransId="{4A1BCC28-7290-4B03-AFA5-D82816A61A86}" sibTransId="{1D15B397-1840-45E6-AE8A-B22DAEE973D2}"/>
    <dgm:cxn modelId="{CC347589-048C-4838-93BA-0E5440BD2358}" type="presOf" srcId="{4598DA6F-F236-40AB-AC40-FB28B6175E6B}" destId="{454FE835-53E0-4157-8DFE-ACC5182C4241}" srcOrd="0" destOrd="0" presId="urn:microsoft.com/office/officeart/2005/8/layout/hProcess4"/>
    <dgm:cxn modelId="{591B74E6-EAAF-407D-9610-4603612A33FE}" srcId="{9D95960C-AC0A-45D4-B963-EF8665B92062}" destId="{CDB8033D-0879-4918-8E3B-4CB7704AFDC2}" srcOrd="1" destOrd="0" parTransId="{119B454D-3F5D-4DA1-AFBF-BF7249785615}" sibTransId="{07554428-1B7F-47A3-8BE4-DBE25E361017}"/>
    <dgm:cxn modelId="{0530CC65-C9F7-4DAF-A949-D5717A6D18E5}" type="presOf" srcId="{F66AE3A9-6853-43F6-90A1-CF262F2DB8B6}" destId="{5A58FC4B-DC92-48EE-8007-0D8D6E40154E}" srcOrd="0" destOrd="0" presId="urn:microsoft.com/office/officeart/2005/8/layout/hProcess4"/>
    <dgm:cxn modelId="{3881369F-F354-4120-9C35-A5D9D6249794}" type="presOf" srcId="{D7D47680-7ADA-46BE-A02E-B487C71E55D0}" destId="{256C4B8D-586C-4571-8CC2-4491D0BC168A}" srcOrd="1" destOrd="0" presId="urn:microsoft.com/office/officeart/2005/8/layout/hProcess4"/>
    <dgm:cxn modelId="{DE55FD38-E183-4A69-9183-E5522A658292}" srcId="{14E3D722-7590-46AC-96AE-0D87A9733B43}" destId="{948A7996-C59F-4428-B582-D29B0C3C53AD}" srcOrd="1" destOrd="0" parTransId="{605AE674-7770-4D15-935A-8C2E2834A75A}" sibTransId="{22486AAB-EDD3-4ABD-8327-E0975E6E6C57}"/>
    <dgm:cxn modelId="{4F5CE8E9-6ACB-4C92-AB40-A68343569F00}" type="presOf" srcId="{14E3D722-7590-46AC-96AE-0D87A9733B43}" destId="{F4746308-1416-4A41-97E5-8C848911EE92}" srcOrd="0" destOrd="0" presId="urn:microsoft.com/office/officeart/2005/8/layout/hProcess4"/>
    <dgm:cxn modelId="{AF16B339-D718-49D3-B2CF-F5F49192E6FA}" type="presOf" srcId="{577B43A5-C5C1-46D1-8A1B-B3163D26210F}" destId="{1A908443-3AC7-4B3B-81E7-D8DE179567EF}" srcOrd="1" destOrd="0" presId="urn:microsoft.com/office/officeart/2005/8/layout/hProcess4"/>
    <dgm:cxn modelId="{5E201B48-B4AB-4255-B914-9CE1C86ED70E}" type="presOf" srcId="{FFA04904-6E64-4C89-9C10-02550B79E361}" destId="{256C4B8D-586C-4571-8CC2-4491D0BC168A}" srcOrd="1" destOrd="2" presId="urn:microsoft.com/office/officeart/2005/8/layout/hProcess4"/>
    <dgm:cxn modelId="{2D8A5828-005C-4798-85FC-8556A24A1428}" type="presOf" srcId="{F9C0D4A6-F058-4277-8A51-A8EAD98E71F8}" destId="{619FD711-392E-4FD8-A977-83668CB1C7C7}" srcOrd="1" destOrd="0" presId="urn:microsoft.com/office/officeart/2005/8/layout/hProcess4"/>
    <dgm:cxn modelId="{E0D2F808-17DC-4462-9631-B300A8F6F812}" type="presOf" srcId="{72D62A1B-4D06-45AB-B4EC-464B883753EC}" destId="{495A0B31-7DDB-4BD9-B04D-08E18422957C}" srcOrd="0" destOrd="2" presId="urn:microsoft.com/office/officeart/2005/8/layout/hProcess4"/>
    <dgm:cxn modelId="{1FE152F9-133C-4536-BF26-F2BBF21F61F7}" type="presOf" srcId="{9D95960C-AC0A-45D4-B963-EF8665B92062}" destId="{BDE48B31-7A6D-4B80-9AB2-1A0BD608077E}" srcOrd="0" destOrd="0" presId="urn:microsoft.com/office/officeart/2005/8/layout/hProcess4"/>
    <dgm:cxn modelId="{E034FA77-9ED1-4378-86A9-9B4EAF2BD206}" srcId="{E421EE50-F53F-4723-938A-71BBFA95982B}" destId="{F3A45B1C-B00E-45F1-AB49-1F2E0CCF102D}" srcOrd="3" destOrd="0" parTransId="{39F03291-C0A2-4351-B7B6-2524C081ECD7}" sibTransId="{A0161190-B7F9-4C59-8AFD-322D4769CC45}"/>
    <dgm:cxn modelId="{068CC1FE-5408-4F79-90E0-CD06E40C4EC3}" type="presOf" srcId="{3CC20DD1-908F-49E7-9E4B-9F6557B084C9}" destId="{6DDCC4B9-42F1-4586-A601-2B5FC96FC863}" srcOrd="0" destOrd="1" presId="urn:microsoft.com/office/officeart/2005/8/layout/hProcess4"/>
    <dgm:cxn modelId="{2EB17842-B6BD-4A4F-8B24-7CEAA1DF72A8}" type="presOf" srcId="{F3A45B1C-B00E-45F1-AB49-1F2E0CCF102D}" destId="{82A1BF1A-6035-4341-9B0D-2A7A4A43408B}" srcOrd="0" destOrd="0" presId="urn:microsoft.com/office/officeart/2005/8/layout/hProcess4"/>
    <dgm:cxn modelId="{DCB78430-C159-465E-B84D-31A4DB328D07}" type="presOf" srcId="{649C851C-73DA-4879-96CA-F442824A5DBB}" destId="{5A58FC4B-DC92-48EE-8007-0D8D6E40154E}" srcOrd="0" destOrd="3" presId="urn:microsoft.com/office/officeart/2005/8/layout/hProcess4"/>
    <dgm:cxn modelId="{E1E9A223-49D2-43BF-90C1-BB499FC215A1}" type="presOf" srcId="{DF1694FD-CEB9-42B9-841C-EE538740526E}" destId="{5A58FC4B-DC92-48EE-8007-0D8D6E40154E}" srcOrd="0" destOrd="1" presId="urn:microsoft.com/office/officeart/2005/8/layout/hProcess4"/>
    <dgm:cxn modelId="{DD6B5F36-9AAE-47C7-A46A-7347023B15E9}" type="presOf" srcId="{FFA04904-6E64-4C89-9C10-02550B79E361}" destId="{6DDCC4B9-42F1-4586-A601-2B5FC96FC863}" srcOrd="0" destOrd="2" presId="urn:microsoft.com/office/officeart/2005/8/layout/hProcess4"/>
    <dgm:cxn modelId="{52C4FE03-639A-4D53-BF53-33334BB233CA}" type="presOf" srcId="{7DE68996-F50A-463E-A1E6-A90FC61174DF}" destId="{61B4CB9D-845E-42A2-90CD-3B1A43F37620}" srcOrd="0" destOrd="0" presId="urn:microsoft.com/office/officeart/2005/8/layout/hProcess4"/>
    <dgm:cxn modelId="{05A2FC6F-0A40-4251-B015-BEBCC83F39AE}" type="presOf" srcId="{CDB8033D-0879-4918-8E3B-4CB7704AFDC2}" destId="{495A0B31-7DDB-4BD9-B04D-08E18422957C}" srcOrd="0" destOrd="1" presId="urn:microsoft.com/office/officeart/2005/8/layout/hProcess4"/>
    <dgm:cxn modelId="{CB300428-49EF-4592-A18D-C497B62C5E01}" type="presOf" srcId="{577B43A5-C5C1-46D1-8A1B-B3163D26210F}" destId="{495A0B31-7DDB-4BD9-B04D-08E18422957C}" srcOrd="0" destOrd="0" presId="urn:microsoft.com/office/officeart/2005/8/layout/hProcess4"/>
    <dgm:cxn modelId="{09FBA378-F2E8-4964-AC77-571FD6B069C3}" srcId="{9D95960C-AC0A-45D4-B963-EF8665B92062}" destId="{72D62A1B-4D06-45AB-B4EC-464B883753EC}" srcOrd="2" destOrd="0" parTransId="{71BA6B86-5DE6-4830-81CB-E1BBFF27DEE2}" sibTransId="{BF4F53D8-C4EE-4A90-94C0-D3C1DDB712F3}"/>
    <dgm:cxn modelId="{943020DB-C80C-42A8-8F2C-806C4D40EFD8}" srcId="{E421EE50-F53F-4723-938A-71BBFA95982B}" destId="{9D95960C-AC0A-45D4-B963-EF8665B92062}" srcOrd="2" destOrd="0" parTransId="{B41A393C-9BB5-485B-B81E-CD6AB7D0A1ED}" sibTransId="{ADA039BC-8A21-4927-A8EF-3BE86279BF66}"/>
    <dgm:cxn modelId="{735C9739-CCD9-4579-9ECD-C14CBC6454C4}" type="presOf" srcId="{3CC20DD1-908F-49E7-9E4B-9F6557B084C9}" destId="{256C4B8D-586C-4571-8CC2-4491D0BC168A}" srcOrd="1" destOrd="1" presId="urn:microsoft.com/office/officeart/2005/8/layout/hProcess4"/>
    <dgm:cxn modelId="{353BDD40-3E15-4ACD-8877-2EF0C0D557D4}" srcId="{4598DA6F-F236-40AB-AC40-FB28B6175E6B}" destId="{FFA04904-6E64-4C89-9C10-02550B79E361}" srcOrd="2" destOrd="0" parTransId="{F719461D-2204-4A9C-9748-789F3F894156}" sibTransId="{B60566A4-934C-4218-8EE7-CA2E4FC7399F}"/>
    <dgm:cxn modelId="{16FCF50F-89CC-4106-82DD-B0220DE7069E}" type="presOf" srcId="{8363B0FF-3E82-446B-A37F-EE658AEE0F1F}" destId="{5A58FC4B-DC92-48EE-8007-0D8D6E40154E}" srcOrd="0" destOrd="2" presId="urn:microsoft.com/office/officeart/2005/8/layout/hProcess4"/>
    <dgm:cxn modelId="{DBDF6052-D2CD-4554-9284-99211E95E925}" type="presOf" srcId="{F9C0D4A6-F058-4277-8A51-A8EAD98E71F8}" destId="{4E07EA45-101A-44F5-B1E8-3FE3A357292D}" srcOrd="0" destOrd="0" presId="urn:microsoft.com/office/officeart/2005/8/layout/hProcess4"/>
    <dgm:cxn modelId="{17C1E692-BF2D-4F34-843A-24106E2373BF}" type="presOf" srcId="{E421EE50-F53F-4723-938A-71BBFA95982B}" destId="{F38AD8B0-9874-49D5-BE34-C8EBEE337289}" srcOrd="0" destOrd="0" presId="urn:microsoft.com/office/officeart/2005/8/layout/hProcess4"/>
    <dgm:cxn modelId="{72E2A31B-F5E4-4F15-8B8A-C8E90104A178}" type="presOf" srcId="{8363B0FF-3E82-446B-A37F-EE658AEE0F1F}" destId="{478F9ACF-5ADE-46E8-BCF6-201955142B15}" srcOrd="1" destOrd="2" presId="urn:microsoft.com/office/officeart/2005/8/layout/hProcess4"/>
    <dgm:cxn modelId="{BE357C2D-D3BE-4FED-978E-22382BDA2C46}" type="presOf" srcId="{4A381AE8-2D1D-43E5-A71A-FF329C8C0AEB}" destId="{6A88AB78-0EE3-4B8F-8761-C850148305DA}" srcOrd="0" destOrd="0" presId="urn:microsoft.com/office/officeart/2005/8/layout/hProcess4"/>
    <dgm:cxn modelId="{67520C73-4155-4FB8-927D-50CD5D465066}" srcId="{9D95960C-AC0A-45D4-B963-EF8665B92062}" destId="{577B43A5-C5C1-46D1-8A1B-B3163D26210F}" srcOrd="0" destOrd="0" parTransId="{93E10EF9-F232-4977-B819-B024AFFC8B9C}" sibTransId="{4841BC25-46BA-49CD-AAA9-006A9A2EC0FF}"/>
    <dgm:cxn modelId="{1ECEA8AB-6CBD-46E9-A86B-B8DDF4705A82}" type="presOf" srcId="{DF1694FD-CEB9-42B9-841C-EE538740526E}" destId="{478F9ACF-5ADE-46E8-BCF6-201955142B15}" srcOrd="1" destOrd="1" presId="urn:microsoft.com/office/officeart/2005/8/layout/hProcess4"/>
    <dgm:cxn modelId="{A2201F94-5C1C-4BF2-92D3-D5E7CFF22C68}" type="presParOf" srcId="{F38AD8B0-9874-49D5-BE34-C8EBEE337289}" destId="{FB647AC3-4139-4EED-93C9-E2DA1F9A76F6}" srcOrd="0" destOrd="0" presId="urn:microsoft.com/office/officeart/2005/8/layout/hProcess4"/>
    <dgm:cxn modelId="{0542C436-CE97-4097-8E71-7C333D656AEA}" type="presParOf" srcId="{F38AD8B0-9874-49D5-BE34-C8EBEE337289}" destId="{C5ADC830-27A4-4540-860B-74441AD23D9C}" srcOrd="1" destOrd="0" presId="urn:microsoft.com/office/officeart/2005/8/layout/hProcess4"/>
    <dgm:cxn modelId="{BBF97A95-9FAE-48B9-8A8E-C1B27D7F472B}" type="presParOf" srcId="{F38AD8B0-9874-49D5-BE34-C8EBEE337289}" destId="{7884C4A2-6C13-4DAA-914C-9AD444CE5252}" srcOrd="2" destOrd="0" presId="urn:microsoft.com/office/officeart/2005/8/layout/hProcess4"/>
    <dgm:cxn modelId="{2BBE3152-E997-4A93-ADA0-1DC2123E16C1}" type="presParOf" srcId="{7884C4A2-6C13-4DAA-914C-9AD444CE5252}" destId="{BCECF521-A421-4706-A30B-D72FFD857DF2}" srcOrd="0" destOrd="0" presId="urn:microsoft.com/office/officeart/2005/8/layout/hProcess4"/>
    <dgm:cxn modelId="{C559A4FB-521D-4038-A262-31B1F464C3B7}" type="presParOf" srcId="{BCECF521-A421-4706-A30B-D72FFD857DF2}" destId="{FC210AC9-8EF4-4A6E-B1E7-4D915D579851}" srcOrd="0" destOrd="0" presId="urn:microsoft.com/office/officeart/2005/8/layout/hProcess4"/>
    <dgm:cxn modelId="{07AEA5D6-B11A-49C8-A261-579FB184B38F}" type="presParOf" srcId="{BCECF521-A421-4706-A30B-D72FFD857DF2}" destId="{4E07EA45-101A-44F5-B1E8-3FE3A357292D}" srcOrd="1" destOrd="0" presId="urn:microsoft.com/office/officeart/2005/8/layout/hProcess4"/>
    <dgm:cxn modelId="{10585B5A-8669-4232-872C-1819CB1CE7CF}" type="presParOf" srcId="{BCECF521-A421-4706-A30B-D72FFD857DF2}" destId="{619FD711-392E-4FD8-A977-83668CB1C7C7}" srcOrd="2" destOrd="0" presId="urn:microsoft.com/office/officeart/2005/8/layout/hProcess4"/>
    <dgm:cxn modelId="{8D12412F-E277-4DDE-83E8-0975055238B0}" type="presParOf" srcId="{BCECF521-A421-4706-A30B-D72FFD857DF2}" destId="{F4746308-1416-4A41-97E5-8C848911EE92}" srcOrd="3" destOrd="0" presId="urn:microsoft.com/office/officeart/2005/8/layout/hProcess4"/>
    <dgm:cxn modelId="{A5B96F96-E578-4909-98C3-7ADD491945F3}" type="presParOf" srcId="{BCECF521-A421-4706-A30B-D72FFD857DF2}" destId="{BD1E2CCB-59FD-4843-9772-8293145B8338}" srcOrd="4" destOrd="0" presId="urn:microsoft.com/office/officeart/2005/8/layout/hProcess4"/>
    <dgm:cxn modelId="{969FACFD-58C5-4692-9248-B68A78F7762F}" type="presParOf" srcId="{7884C4A2-6C13-4DAA-914C-9AD444CE5252}" destId="{61B4CB9D-845E-42A2-90CD-3B1A43F37620}" srcOrd="1" destOrd="0" presId="urn:microsoft.com/office/officeart/2005/8/layout/hProcess4"/>
    <dgm:cxn modelId="{B839B100-A159-451C-AC6B-F0C6848138FC}" type="presParOf" srcId="{7884C4A2-6C13-4DAA-914C-9AD444CE5252}" destId="{97EAA475-820B-41B5-A8A5-28D3ECA2B0B0}" srcOrd="2" destOrd="0" presId="urn:microsoft.com/office/officeart/2005/8/layout/hProcess4"/>
    <dgm:cxn modelId="{9B24666C-39D9-4C48-9F8E-88AADBE3942F}" type="presParOf" srcId="{97EAA475-820B-41B5-A8A5-28D3ECA2B0B0}" destId="{79C919B5-C3AE-4B0B-9D20-F4C4DF8DBFA7}" srcOrd="0" destOrd="0" presId="urn:microsoft.com/office/officeart/2005/8/layout/hProcess4"/>
    <dgm:cxn modelId="{F503445A-B58A-4D47-86C6-B1E6C6878272}" type="presParOf" srcId="{97EAA475-820B-41B5-A8A5-28D3ECA2B0B0}" destId="{6DDCC4B9-42F1-4586-A601-2B5FC96FC863}" srcOrd="1" destOrd="0" presId="urn:microsoft.com/office/officeart/2005/8/layout/hProcess4"/>
    <dgm:cxn modelId="{04E61C63-AC7C-47CD-8C72-2BEF0405A5F4}" type="presParOf" srcId="{97EAA475-820B-41B5-A8A5-28D3ECA2B0B0}" destId="{256C4B8D-586C-4571-8CC2-4491D0BC168A}" srcOrd="2" destOrd="0" presId="urn:microsoft.com/office/officeart/2005/8/layout/hProcess4"/>
    <dgm:cxn modelId="{B838F913-FBFC-4E3D-85C7-599212896A31}" type="presParOf" srcId="{97EAA475-820B-41B5-A8A5-28D3ECA2B0B0}" destId="{454FE835-53E0-4157-8DFE-ACC5182C4241}" srcOrd="3" destOrd="0" presId="urn:microsoft.com/office/officeart/2005/8/layout/hProcess4"/>
    <dgm:cxn modelId="{9E2C255E-0ECC-4ED4-BACF-D814EE821F81}" type="presParOf" srcId="{97EAA475-820B-41B5-A8A5-28D3ECA2B0B0}" destId="{BE282700-590F-4DA4-A987-07E93210357D}" srcOrd="4" destOrd="0" presId="urn:microsoft.com/office/officeart/2005/8/layout/hProcess4"/>
    <dgm:cxn modelId="{3E1FE097-3B86-4E5B-AC9F-676A63CB58D3}" type="presParOf" srcId="{7884C4A2-6C13-4DAA-914C-9AD444CE5252}" destId="{6A88AB78-0EE3-4B8F-8761-C850148305DA}" srcOrd="3" destOrd="0" presId="urn:microsoft.com/office/officeart/2005/8/layout/hProcess4"/>
    <dgm:cxn modelId="{206838D5-6A79-4F3D-B6EC-AA42C366300F}" type="presParOf" srcId="{7884C4A2-6C13-4DAA-914C-9AD444CE5252}" destId="{BA73C238-F804-4920-BB53-B738ADAF06CE}" srcOrd="4" destOrd="0" presId="urn:microsoft.com/office/officeart/2005/8/layout/hProcess4"/>
    <dgm:cxn modelId="{9D82552B-C5E5-4D49-A481-C7D2F957683E}" type="presParOf" srcId="{BA73C238-F804-4920-BB53-B738ADAF06CE}" destId="{70F0F235-8528-4780-8BB3-2BD3A40E8D83}" srcOrd="0" destOrd="0" presId="urn:microsoft.com/office/officeart/2005/8/layout/hProcess4"/>
    <dgm:cxn modelId="{FFF0D117-D801-4AAB-9399-C8E5DF4F56F5}" type="presParOf" srcId="{BA73C238-F804-4920-BB53-B738ADAF06CE}" destId="{495A0B31-7DDB-4BD9-B04D-08E18422957C}" srcOrd="1" destOrd="0" presId="urn:microsoft.com/office/officeart/2005/8/layout/hProcess4"/>
    <dgm:cxn modelId="{DE9B2CE4-4029-45FA-9B71-1B9D0F304DF3}" type="presParOf" srcId="{BA73C238-F804-4920-BB53-B738ADAF06CE}" destId="{1A908443-3AC7-4B3B-81E7-D8DE179567EF}" srcOrd="2" destOrd="0" presId="urn:microsoft.com/office/officeart/2005/8/layout/hProcess4"/>
    <dgm:cxn modelId="{F3204671-03AF-4EB4-8C78-969A256BF362}" type="presParOf" srcId="{BA73C238-F804-4920-BB53-B738ADAF06CE}" destId="{BDE48B31-7A6D-4B80-9AB2-1A0BD608077E}" srcOrd="3" destOrd="0" presId="urn:microsoft.com/office/officeart/2005/8/layout/hProcess4"/>
    <dgm:cxn modelId="{174E36F7-4D6C-4338-BE85-4D515F358DCE}" type="presParOf" srcId="{BA73C238-F804-4920-BB53-B738ADAF06CE}" destId="{1A1CD0C6-C1CF-4389-9A57-151252C2B940}" srcOrd="4" destOrd="0" presId="urn:microsoft.com/office/officeart/2005/8/layout/hProcess4"/>
    <dgm:cxn modelId="{B1DEB70E-D78E-4DC8-9FFC-F2A200174CE3}" type="presParOf" srcId="{7884C4A2-6C13-4DAA-914C-9AD444CE5252}" destId="{D37DC527-5E63-4AB8-8BE2-3C3A05579EE2}" srcOrd="5" destOrd="0" presId="urn:microsoft.com/office/officeart/2005/8/layout/hProcess4"/>
    <dgm:cxn modelId="{07669530-2416-4B23-93D2-CA24CC15D322}" type="presParOf" srcId="{7884C4A2-6C13-4DAA-914C-9AD444CE5252}" destId="{8F655936-13DF-4F33-A847-21B94DA691CC}" srcOrd="6" destOrd="0" presId="urn:microsoft.com/office/officeart/2005/8/layout/hProcess4"/>
    <dgm:cxn modelId="{49C507AC-0A56-4B93-9EC0-D1C02FB1CDB5}" type="presParOf" srcId="{8F655936-13DF-4F33-A847-21B94DA691CC}" destId="{A8D26061-E76E-4406-9914-324CD200F960}" srcOrd="0" destOrd="0" presId="urn:microsoft.com/office/officeart/2005/8/layout/hProcess4"/>
    <dgm:cxn modelId="{655EAB78-2F71-4F8B-B7C7-8D9685768ECF}" type="presParOf" srcId="{8F655936-13DF-4F33-A847-21B94DA691CC}" destId="{5A58FC4B-DC92-48EE-8007-0D8D6E40154E}" srcOrd="1" destOrd="0" presId="urn:microsoft.com/office/officeart/2005/8/layout/hProcess4"/>
    <dgm:cxn modelId="{D8D0FB8E-C4EE-4A1A-9E36-055698ED878F}" type="presParOf" srcId="{8F655936-13DF-4F33-A847-21B94DA691CC}" destId="{478F9ACF-5ADE-46E8-BCF6-201955142B15}" srcOrd="2" destOrd="0" presId="urn:microsoft.com/office/officeart/2005/8/layout/hProcess4"/>
    <dgm:cxn modelId="{8DDDB9D0-FD4E-47C7-98A4-5AD2E273C0F3}" type="presParOf" srcId="{8F655936-13DF-4F33-A847-21B94DA691CC}" destId="{82A1BF1A-6035-4341-9B0D-2A7A4A43408B}" srcOrd="3" destOrd="0" presId="urn:microsoft.com/office/officeart/2005/8/layout/hProcess4"/>
    <dgm:cxn modelId="{DF0641AA-94BF-4BBB-A6BB-D6426D2F5151}" type="presParOf" srcId="{8F655936-13DF-4F33-A847-21B94DA691CC}" destId="{C014775F-B0B7-4E0F-9802-659627A64BD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7EA45-101A-44F5-B1E8-3FE3A357292D}">
      <dsp:nvSpPr>
        <dsp:cNvPr id="0" name=""/>
        <dsp:cNvSpPr/>
      </dsp:nvSpPr>
      <dsp:spPr>
        <a:xfrm>
          <a:off x="4714" y="2495367"/>
          <a:ext cx="2263924" cy="18672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Análisis de documentos</a:t>
          </a:r>
          <a:endParaRPr lang="es-ES" sz="2000" kern="1200" dirty="0"/>
        </a:p>
        <a:p>
          <a:pPr marL="228600" lvl="1" indent="-228600" algn="l" defTabSz="889000">
            <a:lnSpc>
              <a:spcPct val="90000"/>
            </a:lnSpc>
            <a:spcBef>
              <a:spcPct val="0"/>
            </a:spcBef>
            <a:spcAft>
              <a:spcPct val="15000"/>
            </a:spcAft>
            <a:buChar char="••"/>
          </a:pPr>
          <a:r>
            <a:rPr lang="es-ES" sz="2000" kern="1200" dirty="0" smtClean="0"/>
            <a:t>Inductivo deductivo </a:t>
          </a:r>
          <a:endParaRPr lang="es-ES" sz="2000" kern="1200" dirty="0"/>
        </a:p>
      </dsp:txBody>
      <dsp:txXfrm>
        <a:off x="47685" y="2538338"/>
        <a:ext cx="2177982" cy="1381194"/>
      </dsp:txXfrm>
    </dsp:sp>
    <dsp:sp modelId="{61B4CB9D-845E-42A2-90CD-3B1A43F37620}">
      <dsp:nvSpPr>
        <dsp:cNvPr id="0" name=""/>
        <dsp:cNvSpPr/>
      </dsp:nvSpPr>
      <dsp:spPr>
        <a:xfrm>
          <a:off x="1298085" y="3015887"/>
          <a:ext cx="2384716" cy="2384716"/>
        </a:xfrm>
        <a:prstGeom prst="leftCircularArrow">
          <a:avLst>
            <a:gd name="adj1" fmla="val 2688"/>
            <a:gd name="adj2" fmla="val 327209"/>
            <a:gd name="adj3" fmla="val 2102720"/>
            <a:gd name="adj4" fmla="val 9024489"/>
            <a:gd name="adj5" fmla="val 31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746308-1416-4A41-97E5-8C848911EE92}">
      <dsp:nvSpPr>
        <dsp:cNvPr id="0" name=""/>
        <dsp:cNvSpPr/>
      </dsp:nvSpPr>
      <dsp:spPr>
        <a:xfrm>
          <a:off x="507809" y="3962504"/>
          <a:ext cx="2012377" cy="800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latin typeface="Arial" panose="020B0604020202020204" pitchFamily="34" charset="0"/>
              <a:cs typeface="Arial" panose="020B0604020202020204" pitchFamily="34" charset="0"/>
            </a:rPr>
            <a:t>I Fase preparatoria </a:t>
          </a:r>
          <a:endParaRPr lang="es-ES" sz="1700" kern="1200" dirty="0"/>
        </a:p>
      </dsp:txBody>
      <dsp:txXfrm>
        <a:off x="531248" y="3985943"/>
        <a:ext cx="1965499" cy="753378"/>
      </dsp:txXfrm>
    </dsp:sp>
    <dsp:sp modelId="{6DDCC4B9-42F1-4586-A601-2B5FC96FC863}">
      <dsp:nvSpPr>
        <dsp:cNvPr id="0" name=""/>
        <dsp:cNvSpPr/>
      </dsp:nvSpPr>
      <dsp:spPr>
        <a:xfrm>
          <a:off x="2825443" y="2495367"/>
          <a:ext cx="2263924" cy="18672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Estudio de casos </a:t>
          </a:r>
          <a:endParaRPr lang="es-ES" sz="2000" kern="1200" dirty="0"/>
        </a:p>
        <a:p>
          <a:pPr marL="228600" lvl="1" indent="-228600" algn="l" defTabSz="889000">
            <a:lnSpc>
              <a:spcPct val="90000"/>
            </a:lnSpc>
            <a:spcBef>
              <a:spcPct val="0"/>
            </a:spcBef>
            <a:spcAft>
              <a:spcPct val="15000"/>
            </a:spcAft>
            <a:buChar char="••"/>
          </a:pPr>
          <a:r>
            <a:rPr lang="es-ES" sz="2000" kern="1200" dirty="0" smtClean="0"/>
            <a:t>Encuestas </a:t>
          </a:r>
          <a:endParaRPr lang="es-ES" sz="2000" kern="1200" dirty="0"/>
        </a:p>
        <a:p>
          <a:pPr marL="228600" lvl="1" indent="-228600" algn="l" defTabSz="889000">
            <a:lnSpc>
              <a:spcPct val="90000"/>
            </a:lnSpc>
            <a:spcBef>
              <a:spcPct val="0"/>
            </a:spcBef>
            <a:spcAft>
              <a:spcPct val="15000"/>
            </a:spcAft>
            <a:buChar char="••"/>
          </a:pPr>
          <a:r>
            <a:rPr lang="es-ES" sz="2000" kern="1200" dirty="0" smtClean="0"/>
            <a:t>Observación </a:t>
          </a:r>
          <a:endParaRPr lang="es-ES" sz="2000" kern="1200" dirty="0"/>
        </a:p>
      </dsp:txBody>
      <dsp:txXfrm>
        <a:off x="2868414" y="2938466"/>
        <a:ext cx="2177982" cy="1381194"/>
      </dsp:txXfrm>
    </dsp:sp>
    <dsp:sp modelId="{6A88AB78-0EE3-4B8F-8761-C850148305DA}">
      <dsp:nvSpPr>
        <dsp:cNvPr id="0" name=""/>
        <dsp:cNvSpPr/>
      </dsp:nvSpPr>
      <dsp:spPr>
        <a:xfrm>
          <a:off x="4099948" y="1384181"/>
          <a:ext cx="2673995" cy="2673995"/>
        </a:xfrm>
        <a:prstGeom prst="circularArrow">
          <a:avLst>
            <a:gd name="adj1" fmla="val 2397"/>
            <a:gd name="adj2" fmla="val 289848"/>
            <a:gd name="adj3" fmla="val 19534642"/>
            <a:gd name="adj4" fmla="val 12575511"/>
            <a:gd name="adj5" fmla="val 27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4FE835-53E0-4157-8DFE-ACC5182C4241}">
      <dsp:nvSpPr>
        <dsp:cNvPr id="0" name=""/>
        <dsp:cNvSpPr/>
      </dsp:nvSpPr>
      <dsp:spPr>
        <a:xfrm>
          <a:off x="3328537" y="2095239"/>
          <a:ext cx="2012377" cy="800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latin typeface="Arial" panose="020B0604020202020204" pitchFamily="34" charset="0"/>
              <a:cs typeface="Arial" panose="020B0604020202020204" pitchFamily="34" charset="0"/>
            </a:rPr>
            <a:t>II Fase </a:t>
          </a:r>
        </a:p>
        <a:p>
          <a:pPr lvl="0" algn="ctr" defTabSz="755650">
            <a:lnSpc>
              <a:spcPct val="90000"/>
            </a:lnSpc>
            <a:spcBef>
              <a:spcPct val="0"/>
            </a:spcBef>
            <a:spcAft>
              <a:spcPct val="35000"/>
            </a:spcAft>
          </a:pPr>
          <a:r>
            <a:rPr lang="es-ES" sz="1700" b="1" kern="1200" dirty="0" smtClean="0">
              <a:latin typeface="Arial" panose="020B0604020202020204" pitchFamily="34" charset="0"/>
              <a:cs typeface="Arial" panose="020B0604020202020204" pitchFamily="34" charset="0"/>
            </a:rPr>
            <a:t>trabajo de campo</a:t>
          </a:r>
          <a:endParaRPr lang="es-ES" sz="1700" kern="1200" dirty="0"/>
        </a:p>
      </dsp:txBody>
      <dsp:txXfrm>
        <a:off x="3351976" y="2118678"/>
        <a:ext cx="1965499" cy="753378"/>
      </dsp:txXfrm>
    </dsp:sp>
    <dsp:sp modelId="{495A0B31-7DDB-4BD9-B04D-08E18422957C}">
      <dsp:nvSpPr>
        <dsp:cNvPr id="0" name=""/>
        <dsp:cNvSpPr/>
      </dsp:nvSpPr>
      <dsp:spPr>
        <a:xfrm>
          <a:off x="5646172" y="2495367"/>
          <a:ext cx="2263924" cy="18672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Análisis y síntesis </a:t>
          </a:r>
          <a:endParaRPr lang="es-ES" sz="2000" kern="1200" dirty="0"/>
        </a:p>
        <a:p>
          <a:pPr marL="228600" lvl="1" indent="-228600" algn="l" defTabSz="889000">
            <a:lnSpc>
              <a:spcPct val="90000"/>
            </a:lnSpc>
            <a:spcBef>
              <a:spcPct val="0"/>
            </a:spcBef>
            <a:spcAft>
              <a:spcPct val="15000"/>
            </a:spcAft>
            <a:buChar char="••"/>
          </a:pPr>
          <a:r>
            <a:rPr lang="es-ES" sz="2000" kern="1200" dirty="0" smtClean="0"/>
            <a:t>Estadísticos</a:t>
          </a:r>
          <a:endParaRPr lang="es-ES" sz="2000" kern="1200" dirty="0"/>
        </a:p>
        <a:p>
          <a:pPr marL="228600" lvl="1" indent="-228600" algn="l" defTabSz="889000">
            <a:lnSpc>
              <a:spcPct val="90000"/>
            </a:lnSpc>
            <a:spcBef>
              <a:spcPct val="0"/>
            </a:spcBef>
            <a:spcAft>
              <a:spcPct val="15000"/>
            </a:spcAft>
            <a:buChar char="••"/>
          </a:pPr>
          <a:r>
            <a:rPr lang="es-ES" sz="2000" kern="1200" dirty="0" smtClean="0"/>
            <a:t>Modelación  </a:t>
          </a:r>
          <a:endParaRPr lang="es-ES" sz="2000" kern="1200" dirty="0"/>
        </a:p>
      </dsp:txBody>
      <dsp:txXfrm>
        <a:off x="5689143" y="2538338"/>
        <a:ext cx="2177982" cy="1381194"/>
      </dsp:txXfrm>
    </dsp:sp>
    <dsp:sp modelId="{D37DC527-5E63-4AB8-8BE2-3C3A05579EE2}">
      <dsp:nvSpPr>
        <dsp:cNvPr id="0" name=""/>
        <dsp:cNvSpPr/>
      </dsp:nvSpPr>
      <dsp:spPr>
        <a:xfrm>
          <a:off x="6996833" y="3072029"/>
          <a:ext cx="2319123" cy="2319123"/>
        </a:xfrm>
        <a:prstGeom prst="leftCircularArrow">
          <a:avLst>
            <a:gd name="adj1" fmla="val 2764"/>
            <a:gd name="adj2" fmla="val 337061"/>
            <a:gd name="adj3" fmla="val 2086698"/>
            <a:gd name="adj4" fmla="val 8998616"/>
            <a:gd name="adj5" fmla="val 32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E48B31-7A6D-4B80-9AB2-1A0BD608077E}">
      <dsp:nvSpPr>
        <dsp:cNvPr id="0" name=""/>
        <dsp:cNvSpPr/>
      </dsp:nvSpPr>
      <dsp:spPr>
        <a:xfrm>
          <a:off x="6206357" y="3976772"/>
          <a:ext cx="2012377" cy="800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latin typeface="Arial" panose="020B0604020202020204" pitchFamily="34" charset="0"/>
              <a:cs typeface="Arial" panose="020B0604020202020204" pitchFamily="34" charset="0"/>
            </a:rPr>
            <a:t>III Fase</a:t>
          </a:r>
        </a:p>
        <a:p>
          <a:pPr lvl="0" algn="ctr" defTabSz="755650">
            <a:lnSpc>
              <a:spcPct val="90000"/>
            </a:lnSpc>
            <a:spcBef>
              <a:spcPct val="0"/>
            </a:spcBef>
            <a:spcAft>
              <a:spcPct val="35000"/>
            </a:spcAft>
          </a:pPr>
          <a:r>
            <a:rPr lang="es-ES" sz="1700" b="1" kern="1200" dirty="0" smtClean="0">
              <a:latin typeface="Arial" panose="020B0604020202020204" pitchFamily="34" charset="0"/>
              <a:cs typeface="Arial" panose="020B0604020202020204" pitchFamily="34" charset="0"/>
            </a:rPr>
            <a:t>analítica</a:t>
          </a:r>
          <a:endParaRPr lang="es-ES" sz="1700" kern="1200" dirty="0"/>
        </a:p>
      </dsp:txBody>
      <dsp:txXfrm>
        <a:off x="6229796" y="4000211"/>
        <a:ext cx="1965499" cy="753378"/>
      </dsp:txXfrm>
    </dsp:sp>
    <dsp:sp modelId="{5A58FC4B-DC92-48EE-8007-0D8D6E40154E}">
      <dsp:nvSpPr>
        <dsp:cNvPr id="0" name=""/>
        <dsp:cNvSpPr/>
      </dsp:nvSpPr>
      <dsp:spPr>
        <a:xfrm>
          <a:off x="8466900" y="2495367"/>
          <a:ext cx="2263924" cy="18672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Experimento</a:t>
          </a:r>
          <a:endParaRPr lang="es-ES" sz="2000" kern="1200" dirty="0"/>
        </a:p>
        <a:p>
          <a:pPr marL="228600" lvl="1" indent="-228600" algn="l" defTabSz="889000">
            <a:lnSpc>
              <a:spcPct val="90000"/>
            </a:lnSpc>
            <a:spcBef>
              <a:spcPct val="0"/>
            </a:spcBef>
            <a:spcAft>
              <a:spcPct val="15000"/>
            </a:spcAft>
            <a:buChar char="••"/>
          </a:pPr>
          <a:r>
            <a:rPr lang="es-ES" sz="2000" kern="1200" dirty="0" smtClean="0"/>
            <a:t>Encuestas </a:t>
          </a:r>
          <a:endParaRPr lang="es-ES" sz="2000" kern="1200" dirty="0"/>
        </a:p>
        <a:p>
          <a:pPr marL="228600" lvl="1" indent="-228600" algn="l" defTabSz="889000">
            <a:lnSpc>
              <a:spcPct val="90000"/>
            </a:lnSpc>
            <a:spcBef>
              <a:spcPct val="0"/>
            </a:spcBef>
            <a:spcAft>
              <a:spcPct val="15000"/>
            </a:spcAft>
            <a:buChar char="••"/>
          </a:pPr>
          <a:r>
            <a:rPr lang="es-ES" sz="2000" kern="1200" dirty="0" smtClean="0"/>
            <a:t>Estadísticos </a:t>
          </a:r>
          <a:endParaRPr lang="es-ES" sz="2000" kern="1200" dirty="0"/>
        </a:p>
        <a:p>
          <a:pPr marL="228600" lvl="1" indent="-228600" algn="l" defTabSz="889000">
            <a:lnSpc>
              <a:spcPct val="90000"/>
            </a:lnSpc>
            <a:spcBef>
              <a:spcPct val="0"/>
            </a:spcBef>
            <a:spcAft>
              <a:spcPct val="15000"/>
            </a:spcAft>
            <a:buChar char="••"/>
          </a:pPr>
          <a:r>
            <a:rPr lang="es-ES" sz="2000" kern="1200" dirty="0" smtClean="0"/>
            <a:t>Análisis y síntesis</a:t>
          </a:r>
          <a:endParaRPr lang="es-ES" sz="2000" kern="1200" dirty="0"/>
        </a:p>
      </dsp:txBody>
      <dsp:txXfrm>
        <a:off x="8509871" y="2938466"/>
        <a:ext cx="2177982" cy="1381194"/>
      </dsp:txXfrm>
    </dsp:sp>
    <dsp:sp modelId="{82A1BF1A-6035-4341-9B0D-2A7A4A43408B}">
      <dsp:nvSpPr>
        <dsp:cNvPr id="0" name=""/>
        <dsp:cNvSpPr/>
      </dsp:nvSpPr>
      <dsp:spPr>
        <a:xfrm>
          <a:off x="8969995" y="2095239"/>
          <a:ext cx="2012377" cy="8002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latin typeface="Arial" panose="020B0604020202020204" pitchFamily="34" charset="0"/>
              <a:cs typeface="Arial" panose="020B0604020202020204" pitchFamily="34" charset="0"/>
            </a:rPr>
            <a:t>IV Fase informativa y conclusiva</a:t>
          </a:r>
          <a:endParaRPr lang="es-ES" sz="1700" kern="1200" dirty="0"/>
        </a:p>
      </dsp:txBody>
      <dsp:txXfrm>
        <a:off x="8993434" y="2118678"/>
        <a:ext cx="1965499" cy="7533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E305DCF-FF37-4856-B721-3A6E127D433F}" type="datetimeFigureOut">
              <a:rPr lang="es-ES" smtClean="0"/>
              <a:t>01/05/2024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3430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E305DCF-FF37-4856-B721-3A6E127D433F}" type="datetimeFigureOut">
              <a:rPr lang="es-ES" smtClean="0"/>
              <a:t>01/05/2024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307042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E305DCF-FF37-4856-B721-3A6E127D433F}" type="datetimeFigureOut">
              <a:rPr lang="es-ES" smtClean="0"/>
              <a:t>01/05/2024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107214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E305DCF-FF37-4856-B721-3A6E127D433F}" type="datetimeFigureOut">
              <a:rPr lang="es-ES" smtClean="0"/>
              <a:t>01/05/2024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421015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E305DCF-FF37-4856-B721-3A6E127D433F}" type="datetimeFigureOut">
              <a:rPr lang="es-ES" smtClean="0"/>
              <a:t>01/05/2024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76595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E305DCF-FF37-4856-B721-3A6E127D433F}" type="datetimeFigureOut">
              <a:rPr lang="es-ES" smtClean="0"/>
              <a:t>01/05/2024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308019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E305DCF-FF37-4856-B721-3A6E127D433F}" type="datetimeFigureOut">
              <a:rPr lang="es-ES" smtClean="0"/>
              <a:t>01/05/2024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276273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E305DCF-FF37-4856-B721-3A6E127D433F}" type="datetimeFigureOut">
              <a:rPr lang="es-ES" smtClean="0"/>
              <a:t>01/05/2024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402294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305DCF-FF37-4856-B721-3A6E127D433F}" type="datetimeFigureOut">
              <a:rPr lang="es-ES" smtClean="0"/>
              <a:t>01/05/2024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351323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E305DCF-FF37-4856-B721-3A6E127D433F}" type="datetimeFigureOut">
              <a:rPr lang="es-ES" smtClean="0"/>
              <a:t>01/05/2024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198247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E305DCF-FF37-4856-B721-3A6E127D433F}" type="datetimeFigureOut">
              <a:rPr lang="es-ES" smtClean="0"/>
              <a:t>01/05/2024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F9E7CC-C804-47E0-908C-124C48BE40A9}" type="slidenum">
              <a:rPr lang="es-ES" smtClean="0"/>
              <a:t>‹Nº›</a:t>
            </a:fld>
            <a:endParaRPr lang="es-ES"/>
          </a:p>
        </p:txBody>
      </p:sp>
    </p:spTree>
    <p:extLst>
      <p:ext uri="{BB962C8B-B14F-4D97-AF65-F5344CB8AC3E}">
        <p14:creationId xmlns:p14="http://schemas.microsoft.com/office/powerpoint/2010/main" val="236091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05DCF-FF37-4856-B721-3A6E127D433F}" type="datetimeFigureOut">
              <a:rPr lang="es-ES" smtClean="0"/>
              <a:t>01/05/2024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E7CC-C804-47E0-908C-124C48BE40A9}" type="slidenum">
              <a:rPr lang="es-ES" smtClean="0"/>
              <a:t>‹Nº›</a:t>
            </a:fld>
            <a:endParaRPr lang="es-ES"/>
          </a:p>
        </p:txBody>
      </p:sp>
    </p:spTree>
    <p:extLst>
      <p:ext uri="{BB962C8B-B14F-4D97-AF65-F5344CB8AC3E}">
        <p14:creationId xmlns:p14="http://schemas.microsoft.com/office/powerpoint/2010/main" val="1611294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91"/>
            <a:ext cx="12192000" cy="6858000"/>
          </a:xfrm>
          <a:prstGeom prst="rect">
            <a:avLst/>
          </a:prstGeom>
        </p:spPr>
      </p:pic>
      <p:sp>
        <p:nvSpPr>
          <p:cNvPr id="4" name="Rectángulo 3"/>
          <p:cNvSpPr/>
          <p:nvPr/>
        </p:nvSpPr>
        <p:spPr>
          <a:xfrm>
            <a:off x="5919787" y="1828800"/>
            <a:ext cx="6138863" cy="1384995"/>
          </a:xfrm>
          <a:prstGeom prst="rect">
            <a:avLst/>
          </a:prstGeom>
        </p:spPr>
        <p:txBody>
          <a:bodyPr wrap="square">
            <a:spAutoFit/>
          </a:bodyPr>
          <a:lstStyle/>
          <a:p>
            <a:r>
              <a:rPr lang="es-ES" sz="2800" b="1" dirty="0">
                <a:latin typeface="Arial" panose="020B0604020202020204" pitchFamily="34" charset="0"/>
                <a:cs typeface="Arial" panose="020B0604020202020204" pitchFamily="34" charset="0"/>
              </a:rPr>
              <a:t>Tecnologías emergentes en la gestión de entornos virtuales de formación. Retos y oportunidades </a:t>
            </a:r>
          </a:p>
        </p:txBody>
      </p:sp>
      <p:pic>
        <p:nvPicPr>
          <p:cNvPr id="6" name="Imagen 5"/>
          <p:cNvPicPr>
            <a:picLocks noChangeAspect="1"/>
          </p:cNvPicPr>
          <p:nvPr/>
        </p:nvPicPr>
        <p:blipFill>
          <a:blip r:embed="rId3"/>
          <a:stretch>
            <a:fillRect/>
          </a:stretch>
        </p:blipFill>
        <p:spPr>
          <a:xfrm>
            <a:off x="357187" y="1828800"/>
            <a:ext cx="5429250" cy="3429000"/>
          </a:xfrm>
          <a:prstGeom prst="rect">
            <a:avLst/>
          </a:prstGeom>
        </p:spPr>
      </p:pic>
      <p:pic>
        <p:nvPicPr>
          <p:cNvPr id="7" name="Imagen 6"/>
          <p:cNvPicPr>
            <a:picLocks noChangeAspect="1"/>
          </p:cNvPicPr>
          <p:nvPr/>
        </p:nvPicPr>
        <p:blipFill>
          <a:blip r:embed="rId4"/>
          <a:stretch>
            <a:fillRect/>
          </a:stretch>
        </p:blipFill>
        <p:spPr>
          <a:xfrm>
            <a:off x="1524000" y="216728"/>
            <a:ext cx="6712278" cy="688908"/>
          </a:xfrm>
          <a:prstGeom prst="rect">
            <a:avLst/>
          </a:prstGeom>
        </p:spPr>
      </p:pic>
      <p:sp>
        <p:nvSpPr>
          <p:cNvPr id="8" name="Rectángulo 7"/>
          <p:cNvSpPr/>
          <p:nvPr/>
        </p:nvSpPr>
        <p:spPr>
          <a:xfrm>
            <a:off x="6416024" y="4264418"/>
            <a:ext cx="5146388" cy="830997"/>
          </a:xfrm>
          <a:prstGeom prst="rect">
            <a:avLst/>
          </a:prstGeom>
        </p:spPr>
        <p:txBody>
          <a:bodyPr wrap="square">
            <a:spAutoFit/>
          </a:bodyPr>
          <a:lstStyle/>
          <a:p>
            <a:pPr algn="r"/>
            <a:r>
              <a:rPr lang="es-ES" sz="2400" dirty="0">
                <a:latin typeface="Arial" panose="020B0604020202020204" pitchFamily="34" charset="0"/>
                <a:cs typeface="Arial" panose="020B0604020202020204" pitchFamily="34" charset="0"/>
              </a:rPr>
              <a:t>Tatiana </a:t>
            </a:r>
            <a:r>
              <a:rPr lang="es-ES" sz="2400" dirty="0" err="1">
                <a:latin typeface="Arial" panose="020B0604020202020204" pitchFamily="34" charset="0"/>
                <a:cs typeface="Arial" panose="020B0604020202020204" pitchFamily="34" charset="0"/>
              </a:rPr>
              <a:t>Rigal</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Permuy</a:t>
            </a:r>
            <a:endParaRPr lang="es-ES" sz="2400" dirty="0">
              <a:latin typeface="Arial" panose="020B0604020202020204" pitchFamily="34" charset="0"/>
              <a:cs typeface="Arial" panose="020B0604020202020204" pitchFamily="34" charset="0"/>
            </a:endParaRPr>
          </a:p>
          <a:p>
            <a:pPr algn="r"/>
            <a:r>
              <a:rPr lang="es-ES" sz="2400" dirty="0">
                <a:latin typeface="Arial" panose="020B0604020202020204" pitchFamily="34" charset="0"/>
                <a:cs typeface="Arial" panose="020B0604020202020204" pitchFamily="34" charset="0"/>
              </a:rPr>
              <a:t>Enrique Lázaro Naranjo Palomino</a:t>
            </a:r>
          </a:p>
        </p:txBody>
      </p:sp>
    </p:spTree>
    <p:extLst>
      <p:ext uri="{BB962C8B-B14F-4D97-AF65-F5344CB8AC3E}">
        <p14:creationId xmlns:p14="http://schemas.microsoft.com/office/powerpoint/2010/main" val="239230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p:cNvSpPr/>
          <p:nvPr/>
        </p:nvSpPr>
        <p:spPr>
          <a:xfrm>
            <a:off x="1042988" y="1492240"/>
            <a:ext cx="10444162" cy="4093428"/>
          </a:xfrm>
          <a:prstGeom prst="rect">
            <a:avLst/>
          </a:prstGeom>
        </p:spPr>
        <p:txBody>
          <a:bodyPr wrap="square">
            <a:spAutoFit/>
          </a:bodyPr>
          <a:lstStyle/>
          <a:p>
            <a:r>
              <a:rPr lang="es-ES" sz="2800" b="1" dirty="0" smtClean="0">
                <a:latin typeface="Arial" panose="020B0604020202020204" pitchFamily="34" charset="0"/>
                <a:cs typeface="Arial" panose="020B0604020202020204" pitchFamily="34" charset="0"/>
              </a:rPr>
              <a:t>Introducción</a:t>
            </a:r>
          </a:p>
          <a:p>
            <a:endParaRPr lang="es-ES" sz="1100" b="1"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Las tecnologías emergentes han revolucionado la educación en la última década. Su uso en entornos virtuales de formación ha mostrado beneficios significativos, como la creación de experiencias de aprendizaje más interactivas y la mejora en la retención de conocimientos. Permiten a los estudiantes acceder a recursos educativos de alta calidad en cualquier momento y lugar. Sin embargo, la implementación efectiva de tecnologías emergentes en entornos virtuales de formación requiere de la formación específica de los profesores</a:t>
            </a:r>
            <a:r>
              <a:rPr lang="es-ES" sz="2400" dirty="0" smtClean="0">
                <a:latin typeface="Arial" panose="020B0604020202020204" pitchFamily="34" charset="0"/>
                <a:cs typeface="Arial" panose="020B0604020202020204" pitchFamily="34" charset="0"/>
              </a:rPr>
              <a:t>, de </a:t>
            </a:r>
            <a:r>
              <a:rPr lang="es-ES" sz="2400" dirty="0">
                <a:latin typeface="Arial" panose="020B0604020202020204" pitchFamily="34" charset="0"/>
                <a:cs typeface="Arial" panose="020B0604020202020204" pitchFamily="34" charset="0"/>
              </a:rPr>
              <a:t>un diseño </a:t>
            </a:r>
            <a:r>
              <a:rPr lang="es-ES" sz="2400" dirty="0" err="1">
                <a:latin typeface="Arial" panose="020B0604020202020204" pitchFamily="34" charset="0"/>
                <a:cs typeface="Arial" panose="020B0604020202020204" pitchFamily="34" charset="0"/>
              </a:rPr>
              <a:t>instruccional</a:t>
            </a:r>
            <a:r>
              <a:rPr lang="es-ES" sz="2400" dirty="0">
                <a:latin typeface="Arial" panose="020B0604020202020204" pitchFamily="34" charset="0"/>
                <a:cs typeface="Arial" panose="020B0604020202020204" pitchFamily="34" charset="0"/>
              </a:rPr>
              <a:t> adecuado, entre otros aspectos que motivaron la realización de la investigación. </a:t>
            </a:r>
          </a:p>
        </p:txBody>
      </p:sp>
    </p:spTree>
    <p:extLst>
      <p:ext uri="{BB962C8B-B14F-4D97-AF65-F5344CB8AC3E}">
        <p14:creationId xmlns:p14="http://schemas.microsoft.com/office/powerpoint/2010/main" val="4050188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p:cNvSpPr/>
          <p:nvPr/>
        </p:nvSpPr>
        <p:spPr>
          <a:xfrm>
            <a:off x="838200" y="2059394"/>
            <a:ext cx="10696575" cy="2739211"/>
          </a:xfrm>
          <a:prstGeom prst="rect">
            <a:avLst/>
          </a:prstGeom>
        </p:spPr>
        <p:txBody>
          <a:bodyPr wrap="square">
            <a:spAutoFit/>
          </a:bodyPr>
          <a:lstStyle/>
          <a:p>
            <a:r>
              <a:rPr lang="es-ES" sz="2800" b="1" dirty="0" smtClean="0">
                <a:latin typeface="Arial" panose="020B0604020202020204" pitchFamily="34" charset="0"/>
                <a:cs typeface="Arial" panose="020B0604020202020204" pitchFamily="34" charset="0"/>
              </a:rPr>
              <a:t>Objetivos</a:t>
            </a:r>
          </a:p>
          <a:p>
            <a:endParaRPr lang="es-ES" b="1"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La exploración de las tecnologías emergentes más relevantes en la gestión de entornos virtuales de formación, </a:t>
            </a:r>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elaboración e implementación de un modelo de gestión del entorno virtual de formación que introduce las tecnologías emergentes y el análisis de los resultados obtenidos. </a:t>
            </a:r>
          </a:p>
        </p:txBody>
      </p:sp>
    </p:spTree>
    <p:extLst>
      <p:ext uri="{BB962C8B-B14F-4D97-AF65-F5344CB8AC3E}">
        <p14:creationId xmlns:p14="http://schemas.microsoft.com/office/powerpoint/2010/main" val="748332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p:cNvSpPr/>
          <p:nvPr/>
        </p:nvSpPr>
        <p:spPr>
          <a:xfrm>
            <a:off x="1316832" y="1824980"/>
            <a:ext cx="6212681" cy="461665"/>
          </a:xfrm>
          <a:prstGeom prst="rect">
            <a:avLst/>
          </a:prstGeom>
          <a:noFill/>
        </p:spPr>
        <p:txBody>
          <a:bodyPr wrap="square">
            <a:spAutoFit/>
          </a:bodyPr>
          <a:lstStyle/>
          <a:p>
            <a:r>
              <a:rPr lang="es-ES" sz="2400" b="1" dirty="0" smtClean="0">
                <a:latin typeface="Arial" panose="020B0604020202020204" pitchFamily="34" charset="0"/>
                <a:cs typeface="Arial" panose="020B0604020202020204" pitchFamily="34" charset="0"/>
              </a:rPr>
              <a:t>Métodos</a:t>
            </a:r>
            <a:endParaRPr lang="es-ES" sz="2400" b="1" dirty="0">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908906853"/>
              </p:ext>
            </p:extLst>
          </p:nvPr>
        </p:nvGraphicFramePr>
        <p:xfrm>
          <a:off x="757237" y="0"/>
          <a:ext cx="1098708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9375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p:cNvSpPr/>
          <p:nvPr/>
        </p:nvSpPr>
        <p:spPr>
          <a:xfrm>
            <a:off x="581025" y="1720840"/>
            <a:ext cx="11029950" cy="3416320"/>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Resultados</a:t>
            </a:r>
          </a:p>
          <a:p>
            <a:r>
              <a:rPr lang="es-ES" sz="2400" dirty="0">
                <a:latin typeface="Arial" panose="020B0604020202020204" pitchFamily="34" charset="0"/>
                <a:cs typeface="Arial" panose="020B0604020202020204" pitchFamily="34" charset="0"/>
              </a:rPr>
              <a:t>Como resultado de la sistematización de los datos recolectados, se logran identificar patrones de comportamiento de los usuarios en el entorno virtual de formación, así como tendencias en el uso de tecnologías emergentes. </a:t>
            </a:r>
            <a:endParaRPr lang="es-ES" sz="2400" dirty="0" smtClean="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Algunos </a:t>
            </a:r>
            <a:r>
              <a:rPr lang="es-ES" sz="2400" dirty="0">
                <a:latin typeface="Arial" panose="020B0604020202020204" pitchFamily="34" charset="0"/>
                <a:cs typeface="Arial" panose="020B0604020202020204" pitchFamily="34" charset="0"/>
              </a:rPr>
              <a:t>de los resultados positivos obtenidos a través de la elaboración e implementación de este modelo son: la mayor interacción y participación de los estudiantes, personalización del aprendizaje, mayor flexibilidad y accesibilidad, mejora en la retroalimentación y seguimiento.</a:t>
            </a:r>
          </a:p>
        </p:txBody>
      </p:sp>
    </p:spTree>
    <p:extLst>
      <p:ext uri="{BB962C8B-B14F-4D97-AF65-F5344CB8AC3E}">
        <p14:creationId xmlns:p14="http://schemas.microsoft.com/office/powerpoint/2010/main" val="1674517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p:cNvSpPr/>
          <p:nvPr/>
        </p:nvSpPr>
        <p:spPr>
          <a:xfrm>
            <a:off x="838200" y="1551563"/>
            <a:ext cx="10515600" cy="3754874"/>
          </a:xfrm>
          <a:prstGeom prst="rect">
            <a:avLst/>
          </a:prstGeom>
        </p:spPr>
        <p:txBody>
          <a:bodyPr wrap="square">
            <a:spAutoFit/>
          </a:bodyPr>
          <a:lstStyle/>
          <a:p>
            <a:r>
              <a:rPr lang="es-ES" sz="2800" b="1" dirty="0" smtClean="0">
                <a:latin typeface="Arial" panose="020B0604020202020204" pitchFamily="34" charset="0"/>
                <a:cs typeface="Arial" panose="020B0604020202020204" pitchFamily="34" charset="0"/>
              </a:rPr>
              <a:t>Conclusiones</a:t>
            </a:r>
          </a:p>
          <a:p>
            <a:endParaRPr lang="es-ES" b="1"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En general, el modelo que se propone ha demostrado ser beneficioso para mejorar la calidad de la enseñanza y el proceso de aprendizaje de los estudiantes, permitiendo una mayor personalización, flexibilidad y eficiencia en la formación. </a:t>
            </a:r>
            <a:endParaRPr lang="es-ES" sz="2400" dirty="0" smtClean="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Las </a:t>
            </a:r>
            <a:r>
              <a:rPr lang="es-ES" sz="2400" dirty="0">
                <a:latin typeface="Arial" panose="020B0604020202020204" pitchFamily="34" charset="0"/>
                <a:cs typeface="Arial" panose="020B0604020202020204" pitchFamily="34" charset="0"/>
              </a:rPr>
              <a:t>tecnologías emergentes tienen un impacto relevante en la gestión de los entornos virtuales de formación y presentan un gran potencial para mejorar las experiencias de aprendizaje.</a:t>
            </a:r>
          </a:p>
        </p:txBody>
      </p:sp>
    </p:spTree>
    <p:extLst>
      <p:ext uri="{BB962C8B-B14F-4D97-AF65-F5344CB8AC3E}">
        <p14:creationId xmlns:p14="http://schemas.microsoft.com/office/powerpoint/2010/main" val="3073209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353</Words>
  <Application>Microsoft Office PowerPoint</Application>
  <PresentationFormat>Panorámica</PresentationFormat>
  <Paragraphs>38</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7</cp:revision>
  <dcterms:created xsi:type="dcterms:W3CDTF">2024-05-01T06:15:32Z</dcterms:created>
  <dcterms:modified xsi:type="dcterms:W3CDTF">2024-05-01T23:38:39Z</dcterms:modified>
</cp:coreProperties>
</file>