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Lst>
  <p:sldSz cx="15087600" cy="21378863"/>
  <p:notesSz cx="6858000" cy="9144000"/>
  <p:defaultTextStyle>
    <a:defPPr>
      <a:defRPr lang="es-ES"/>
    </a:defPPr>
    <a:lvl1pPr marL="0" algn="l" defTabSz="1750344" rtl="0" eaLnBrk="1" latinLnBrk="0" hangingPunct="1">
      <a:defRPr sz="3446" kern="1200">
        <a:solidFill>
          <a:schemeClr val="tx1"/>
        </a:solidFill>
        <a:latin typeface="+mn-lt"/>
        <a:ea typeface="+mn-ea"/>
        <a:cs typeface="+mn-cs"/>
      </a:defRPr>
    </a:lvl1pPr>
    <a:lvl2pPr marL="875172" algn="l" defTabSz="1750344" rtl="0" eaLnBrk="1" latinLnBrk="0" hangingPunct="1">
      <a:defRPr sz="3446" kern="1200">
        <a:solidFill>
          <a:schemeClr val="tx1"/>
        </a:solidFill>
        <a:latin typeface="+mn-lt"/>
        <a:ea typeface="+mn-ea"/>
        <a:cs typeface="+mn-cs"/>
      </a:defRPr>
    </a:lvl2pPr>
    <a:lvl3pPr marL="1750344" algn="l" defTabSz="1750344" rtl="0" eaLnBrk="1" latinLnBrk="0" hangingPunct="1">
      <a:defRPr sz="3446" kern="1200">
        <a:solidFill>
          <a:schemeClr val="tx1"/>
        </a:solidFill>
        <a:latin typeface="+mn-lt"/>
        <a:ea typeface="+mn-ea"/>
        <a:cs typeface="+mn-cs"/>
      </a:defRPr>
    </a:lvl3pPr>
    <a:lvl4pPr marL="2625517" algn="l" defTabSz="1750344" rtl="0" eaLnBrk="1" latinLnBrk="0" hangingPunct="1">
      <a:defRPr sz="3446" kern="1200">
        <a:solidFill>
          <a:schemeClr val="tx1"/>
        </a:solidFill>
        <a:latin typeface="+mn-lt"/>
        <a:ea typeface="+mn-ea"/>
        <a:cs typeface="+mn-cs"/>
      </a:defRPr>
    </a:lvl4pPr>
    <a:lvl5pPr marL="3500689" algn="l" defTabSz="1750344" rtl="0" eaLnBrk="1" latinLnBrk="0" hangingPunct="1">
      <a:defRPr sz="3446" kern="1200">
        <a:solidFill>
          <a:schemeClr val="tx1"/>
        </a:solidFill>
        <a:latin typeface="+mn-lt"/>
        <a:ea typeface="+mn-ea"/>
        <a:cs typeface="+mn-cs"/>
      </a:defRPr>
    </a:lvl5pPr>
    <a:lvl6pPr marL="4375861" algn="l" defTabSz="1750344" rtl="0" eaLnBrk="1" latinLnBrk="0" hangingPunct="1">
      <a:defRPr sz="3446" kern="1200">
        <a:solidFill>
          <a:schemeClr val="tx1"/>
        </a:solidFill>
        <a:latin typeface="+mn-lt"/>
        <a:ea typeface="+mn-ea"/>
        <a:cs typeface="+mn-cs"/>
      </a:defRPr>
    </a:lvl6pPr>
    <a:lvl7pPr marL="5251033" algn="l" defTabSz="1750344" rtl="0" eaLnBrk="1" latinLnBrk="0" hangingPunct="1">
      <a:defRPr sz="3446" kern="1200">
        <a:solidFill>
          <a:schemeClr val="tx1"/>
        </a:solidFill>
        <a:latin typeface="+mn-lt"/>
        <a:ea typeface="+mn-ea"/>
        <a:cs typeface="+mn-cs"/>
      </a:defRPr>
    </a:lvl7pPr>
    <a:lvl8pPr marL="6126206" algn="l" defTabSz="1750344" rtl="0" eaLnBrk="1" latinLnBrk="0" hangingPunct="1">
      <a:defRPr sz="3446" kern="1200">
        <a:solidFill>
          <a:schemeClr val="tx1"/>
        </a:solidFill>
        <a:latin typeface="+mn-lt"/>
        <a:ea typeface="+mn-ea"/>
        <a:cs typeface="+mn-cs"/>
      </a:defRPr>
    </a:lvl8pPr>
    <a:lvl9pPr marL="7001378" algn="l" defTabSz="1750344" rtl="0" eaLnBrk="1" latinLnBrk="0" hangingPunct="1">
      <a:defRPr sz="3446"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26" d="100"/>
          <a:sy n="26" d="100"/>
        </p:scale>
        <p:origin x="2525"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885950" y="3498811"/>
            <a:ext cx="11315700" cy="7443012"/>
          </a:xfrm>
        </p:spPr>
        <p:txBody>
          <a:bodyPr anchor="b"/>
          <a:lstStyle>
            <a:lvl1pPr algn="ctr">
              <a:defRPr sz="7425"/>
            </a:lvl1pPr>
          </a:lstStyle>
          <a:p>
            <a:r>
              <a:rPr lang="es-ES" smtClean="0"/>
              <a:t>Haga clic para modificar el estilo de título del patrón</a:t>
            </a:r>
            <a:endParaRPr lang="es-419"/>
          </a:p>
        </p:txBody>
      </p:sp>
      <p:sp>
        <p:nvSpPr>
          <p:cNvPr id="3" name="Subtítulo 2"/>
          <p:cNvSpPr>
            <a:spLocks noGrp="1"/>
          </p:cNvSpPr>
          <p:nvPr>
            <p:ph type="subTitle" idx="1"/>
          </p:nvPr>
        </p:nvSpPr>
        <p:spPr>
          <a:xfrm>
            <a:off x="1885950" y="11228854"/>
            <a:ext cx="11315700" cy="5161608"/>
          </a:xfrm>
        </p:spPr>
        <p:txBody>
          <a:bodyPr/>
          <a:lstStyle>
            <a:lvl1pPr marL="0" indent="0" algn="ctr">
              <a:buNone/>
              <a:defRPr sz="2970"/>
            </a:lvl1pPr>
            <a:lvl2pPr marL="565785" indent="0" algn="ctr">
              <a:buNone/>
              <a:defRPr sz="2475"/>
            </a:lvl2pPr>
            <a:lvl3pPr marL="1131570" indent="0" algn="ctr">
              <a:buNone/>
              <a:defRPr sz="2228"/>
            </a:lvl3pPr>
            <a:lvl4pPr marL="1697355" indent="0" algn="ctr">
              <a:buNone/>
              <a:defRPr sz="1980"/>
            </a:lvl4pPr>
            <a:lvl5pPr marL="2263140" indent="0" algn="ctr">
              <a:buNone/>
              <a:defRPr sz="1980"/>
            </a:lvl5pPr>
            <a:lvl6pPr marL="2828925" indent="0" algn="ctr">
              <a:buNone/>
              <a:defRPr sz="1980"/>
            </a:lvl6pPr>
            <a:lvl7pPr marL="3394710" indent="0" algn="ctr">
              <a:buNone/>
              <a:defRPr sz="1980"/>
            </a:lvl7pPr>
            <a:lvl8pPr marL="3960495" indent="0" algn="ctr">
              <a:buNone/>
              <a:defRPr sz="1980"/>
            </a:lvl8pPr>
            <a:lvl9pPr marL="4526280" indent="0" algn="ctr">
              <a:buNone/>
              <a:defRPr sz="1980"/>
            </a:lvl9pPr>
          </a:lstStyle>
          <a:p>
            <a:r>
              <a:rPr lang="es-ES" smtClean="0"/>
              <a:t>Haga clic para editar el estilo de subtítulo del patrón</a:t>
            </a:r>
            <a:endParaRPr lang="es-419"/>
          </a:p>
        </p:txBody>
      </p:sp>
      <p:sp>
        <p:nvSpPr>
          <p:cNvPr id="4" name="Marcador de fecha 3"/>
          <p:cNvSpPr>
            <a:spLocks noGrp="1"/>
          </p:cNvSpPr>
          <p:nvPr>
            <p:ph type="dt" sz="half" idx="10"/>
          </p:nvPr>
        </p:nvSpPr>
        <p:spPr/>
        <p:txBody>
          <a:bodyPr/>
          <a:lstStyle/>
          <a:p>
            <a:fld id="{337580C5-0A46-4A5C-8467-FC268ACABD16}" type="datetimeFigureOut">
              <a:rPr lang="es-419" smtClean="0"/>
              <a:t>26/4/2024</a:t>
            </a:fld>
            <a:endParaRPr lang="es-419"/>
          </a:p>
        </p:txBody>
      </p:sp>
      <p:sp>
        <p:nvSpPr>
          <p:cNvPr id="5" name="Marcador de pie de página 4"/>
          <p:cNvSpPr>
            <a:spLocks noGrp="1"/>
          </p:cNvSpPr>
          <p:nvPr>
            <p:ph type="ftr" sz="quarter" idx="11"/>
          </p:nvPr>
        </p:nvSpPr>
        <p:spPr/>
        <p:txBody>
          <a:bodyPr/>
          <a:lstStyle/>
          <a:p>
            <a:endParaRPr lang="es-419"/>
          </a:p>
        </p:txBody>
      </p:sp>
      <p:sp>
        <p:nvSpPr>
          <p:cNvPr id="6" name="Marcador de número de diapositiva 5"/>
          <p:cNvSpPr>
            <a:spLocks noGrp="1"/>
          </p:cNvSpPr>
          <p:nvPr>
            <p:ph type="sldNum" sz="quarter" idx="12"/>
          </p:nvPr>
        </p:nvSpPr>
        <p:spPr/>
        <p:txBody>
          <a:bodyPr/>
          <a:lstStyle/>
          <a:p>
            <a:fld id="{79B313B6-CD8C-427D-B84D-FE0354E4DA15}" type="slidenum">
              <a:rPr lang="es-419" smtClean="0"/>
              <a:t>‹Nº›</a:t>
            </a:fld>
            <a:endParaRPr lang="es-419"/>
          </a:p>
        </p:txBody>
      </p:sp>
    </p:spTree>
    <p:extLst>
      <p:ext uri="{BB962C8B-B14F-4D97-AF65-F5344CB8AC3E}">
        <p14:creationId xmlns:p14="http://schemas.microsoft.com/office/powerpoint/2010/main" val="17267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419"/>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419"/>
          </a:p>
        </p:txBody>
      </p:sp>
      <p:sp>
        <p:nvSpPr>
          <p:cNvPr id="4" name="Marcador de fecha 3"/>
          <p:cNvSpPr>
            <a:spLocks noGrp="1"/>
          </p:cNvSpPr>
          <p:nvPr>
            <p:ph type="dt" sz="half" idx="10"/>
          </p:nvPr>
        </p:nvSpPr>
        <p:spPr/>
        <p:txBody>
          <a:bodyPr/>
          <a:lstStyle/>
          <a:p>
            <a:fld id="{337580C5-0A46-4A5C-8467-FC268ACABD16}" type="datetimeFigureOut">
              <a:rPr lang="es-419" smtClean="0"/>
              <a:t>26/4/2024</a:t>
            </a:fld>
            <a:endParaRPr lang="es-419"/>
          </a:p>
        </p:txBody>
      </p:sp>
      <p:sp>
        <p:nvSpPr>
          <p:cNvPr id="5" name="Marcador de pie de página 4"/>
          <p:cNvSpPr>
            <a:spLocks noGrp="1"/>
          </p:cNvSpPr>
          <p:nvPr>
            <p:ph type="ftr" sz="quarter" idx="11"/>
          </p:nvPr>
        </p:nvSpPr>
        <p:spPr/>
        <p:txBody>
          <a:bodyPr/>
          <a:lstStyle/>
          <a:p>
            <a:endParaRPr lang="es-419"/>
          </a:p>
        </p:txBody>
      </p:sp>
      <p:sp>
        <p:nvSpPr>
          <p:cNvPr id="6" name="Marcador de número de diapositiva 5"/>
          <p:cNvSpPr>
            <a:spLocks noGrp="1"/>
          </p:cNvSpPr>
          <p:nvPr>
            <p:ph type="sldNum" sz="quarter" idx="12"/>
          </p:nvPr>
        </p:nvSpPr>
        <p:spPr/>
        <p:txBody>
          <a:bodyPr/>
          <a:lstStyle/>
          <a:p>
            <a:fld id="{79B313B6-CD8C-427D-B84D-FE0354E4DA15}" type="slidenum">
              <a:rPr lang="es-419" smtClean="0"/>
              <a:t>‹Nº›</a:t>
            </a:fld>
            <a:endParaRPr lang="es-419"/>
          </a:p>
        </p:txBody>
      </p:sp>
    </p:spTree>
    <p:extLst>
      <p:ext uri="{BB962C8B-B14F-4D97-AF65-F5344CB8AC3E}">
        <p14:creationId xmlns:p14="http://schemas.microsoft.com/office/powerpoint/2010/main" val="3822106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10797064" y="1138227"/>
            <a:ext cx="3253264" cy="18117598"/>
          </a:xfrm>
        </p:spPr>
        <p:txBody>
          <a:bodyPr vert="eaVert"/>
          <a:lstStyle/>
          <a:p>
            <a:r>
              <a:rPr lang="es-ES" smtClean="0"/>
              <a:t>Haga clic para modificar el estilo de título del patrón</a:t>
            </a:r>
            <a:endParaRPr lang="es-419"/>
          </a:p>
        </p:txBody>
      </p:sp>
      <p:sp>
        <p:nvSpPr>
          <p:cNvPr id="3" name="Marcador de texto vertical 2"/>
          <p:cNvSpPr>
            <a:spLocks noGrp="1"/>
          </p:cNvSpPr>
          <p:nvPr>
            <p:ph type="body" orient="vert" idx="1"/>
          </p:nvPr>
        </p:nvSpPr>
        <p:spPr>
          <a:xfrm>
            <a:off x="1037273" y="1138227"/>
            <a:ext cx="9571196" cy="1811759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419"/>
          </a:p>
        </p:txBody>
      </p:sp>
      <p:sp>
        <p:nvSpPr>
          <p:cNvPr id="4" name="Marcador de fecha 3"/>
          <p:cNvSpPr>
            <a:spLocks noGrp="1"/>
          </p:cNvSpPr>
          <p:nvPr>
            <p:ph type="dt" sz="half" idx="10"/>
          </p:nvPr>
        </p:nvSpPr>
        <p:spPr/>
        <p:txBody>
          <a:bodyPr/>
          <a:lstStyle/>
          <a:p>
            <a:fld id="{337580C5-0A46-4A5C-8467-FC268ACABD16}" type="datetimeFigureOut">
              <a:rPr lang="es-419" smtClean="0"/>
              <a:t>26/4/2024</a:t>
            </a:fld>
            <a:endParaRPr lang="es-419"/>
          </a:p>
        </p:txBody>
      </p:sp>
      <p:sp>
        <p:nvSpPr>
          <p:cNvPr id="5" name="Marcador de pie de página 4"/>
          <p:cNvSpPr>
            <a:spLocks noGrp="1"/>
          </p:cNvSpPr>
          <p:nvPr>
            <p:ph type="ftr" sz="quarter" idx="11"/>
          </p:nvPr>
        </p:nvSpPr>
        <p:spPr/>
        <p:txBody>
          <a:bodyPr/>
          <a:lstStyle/>
          <a:p>
            <a:endParaRPr lang="es-419"/>
          </a:p>
        </p:txBody>
      </p:sp>
      <p:sp>
        <p:nvSpPr>
          <p:cNvPr id="6" name="Marcador de número de diapositiva 5"/>
          <p:cNvSpPr>
            <a:spLocks noGrp="1"/>
          </p:cNvSpPr>
          <p:nvPr>
            <p:ph type="sldNum" sz="quarter" idx="12"/>
          </p:nvPr>
        </p:nvSpPr>
        <p:spPr/>
        <p:txBody>
          <a:bodyPr/>
          <a:lstStyle/>
          <a:p>
            <a:fld id="{79B313B6-CD8C-427D-B84D-FE0354E4DA15}" type="slidenum">
              <a:rPr lang="es-419" smtClean="0"/>
              <a:t>‹Nº›</a:t>
            </a:fld>
            <a:endParaRPr lang="es-419"/>
          </a:p>
        </p:txBody>
      </p:sp>
    </p:spTree>
    <p:extLst>
      <p:ext uri="{BB962C8B-B14F-4D97-AF65-F5344CB8AC3E}">
        <p14:creationId xmlns:p14="http://schemas.microsoft.com/office/powerpoint/2010/main" val="166064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419"/>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419"/>
          </a:p>
        </p:txBody>
      </p:sp>
      <p:sp>
        <p:nvSpPr>
          <p:cNvPr id="4" name="Marcador de fecha 3"/>
          <p:cNvSpPr>
            <a:spLocks noGrp="1"/>
          </p:cNvSpPr>
          <p:nvPr>
            <p:ph type="dt" sz="half" idx="10"/>
          </p:nvPr>
        </p:nvSpPr>
        <p:spPr/>
        <p:txBody>
          <a:bodyPr/>
          <a:lstStyle/>
          <a:p>
            <a:fld id="{337580C5-0A46-4A5C-8467-FC268ACABD16}" type="datetimeFigureOut">
              <a:rPr lang="es-419" smtClean="0"/>
              <a:t>26/4/2024</a:t>
            </a:fld>
            <a:endParaRPr lang="es-419"/>
          </a:p>
        </p:txBody>
      </p:sp>
      <p:sp>
        <p:nvSpPr>
          <p:cNvPr id="5" name="Marcador de pie de página 4"/>
          <p:cNvSpPr>
            <a:spLocks noGrp="1"/>
          </p:cNvSpPr>
          <p:nvPr>
            <p:ph type="ftr" sz="quarter" idx="11"/>
          </p:nvPr>
        </p:nvSpPr>
        <p:spPr/>
        <p:txBody>
          <a:bodyPr/>
          <a:lstStyle/>
          <a:p>
            <a:endParaRPr lang="es-419"/>
          </a:p>
        </p:txBody>
      </p:sp>
      <p:sp>
        <p:nvSpPr>
          <p:cNvPr id="6" name="Marcador de número de diapositiva 5"/>
          <p:cNvSpPr>
            <a:spLocks noGrp="1"/>
          </p:cNvSpPr>
          <p:nvPr>
            <p:ph type="sldNum" sz="quarter" idx="12"/>
          </p:nvPr>
        </p:nvSpPr>
        <p:spPr/>
        <p:txBody>
          <a:bodyPr/>
          <a:lstStyle/>
          <a:p>
            <a:fld id="{79B313B6-CD8C-427D-B84D-FE0354E4DA15}" type="slidenum">
              <a:rPr lang="es-419" smtClean="0"/>
              <a:t>‹Nº›</a:t>
            </a:fld>
            <a:endParaRPr lang="es-419"/>
          </a:p>
        </p:txBody>
      </p:sp>
    </p:spTree>
    <p:extLst>
      <p:ext uri="{BB962C8B-B14F-4D97-AF65-F5344CB8AC3E}">
        <p14:creationId xmlns:p14="http://schemas.microsoft.com/office/powerpoint/2010/main" val="211024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1029414" y="5329872"/>
            <a:ext cx="13013055" cy="8893012"/>
          </a:xfrm>
        </p:spPr>
        <p:txBody>
          <a:bodyPr anchor="b"/>
          <a:lstStyle>
            <a:lvl1pPr>
              <a:defRPr sz="7425"/>
            </a:lvl1pPr>
          </a:lstStyle>
          <a:p>
            <a:r>
              <a:rPr lang="es-ES" smtClean="0"/>
              <a:t>Haga clic para modificar el estilo de título del patrón</a:t>
            </a:r>
            <a:endParaRPr lang="es-419"/>
          </a:p>
        </p:txBody>
      </p:sp>
      <p:sp>
        <p:nvSpPr>
          <p:cNvPr id="3" name="Marcador de texto 2"/>
          <p:cNvSpPr>
            <a:spLocks noGrp="1"/>
          </p:cNvSpPr>
          <p:nvPr>
            <p:ph type="body" idx="1"/>
          </p:nvPr>
        </p:nvSpPr>
        <p:spPr>
          <a:xfrm>
            <a:off x="1029414" y="14307015"/>
            <a:ext cx="13013055" cy="4676625"/>
          </a:xfrm>
        </p:spPr>
        <p:txBody>
          <a:bodyPr/>
          <a:lstStyle>
            <a:lvl1pPr marL="0" indent="0">
              <a:buNone/>
              <a:defRPr sz="2970">
                <a:solidFill>
                  <a:schemeClr val="tx1">
                    <a:tint val="75000"/>
                  </a:schemeClr>
                </a:solidFill>
              </a:defRPr>
            </a:lvl1pPr>
            <a:lvl2pPr marL="565785" indent="0">
              <a:buNone/>
              <a:defRPr sz="2475">
                <a:solidFill>
                  <a:schemeClr val="tx1">
                    <a:tint val="75000"/>
                  </a:schemeClr>
                </a:solidFill>
              </a:defRPr>
            </a:lvl2pPr>
            <a:lvl3pPr marL="1131570" indent="0">
              <a:buNone/>
              <a:defRPr sz="2228">
                <a:solidFill>
                  <a:schemeClr val="tx1">
                    <a:tint val="75000"/>
                  </a:schemeClr>
                </a:solidFill>
              </a:defRPr>
            </a:lvl3pPr>
            <a:lvl4pPr marL="1697355" indent="0">
              <a:buNone/>
              <a:defRPr sz="1980">
                <a:solidFill>
                  <a:schemeClr val="tx1">
                    <a:tint val="75000"/>
                  </a:schemeClr>
                </a:solidFill>
              </a:defRPr>
            </a:lvl4pPr>
            <a:lvl5pPr marL="2263140" indent="0">
              <a:buNone/>
              <a:defRPr sz="1980">
                <a:solidFill>
                  <a:schemeClr val="tx1">
                    <a:tint val="75000"/>
                  </a:schemeClr>
                </a:solidFill>
              </a:defRPr>
            </a:lvl5pPr>
            <a:lvl6pPr marL="2828925" indent="0">
              <a:buNone/>
              <a:defRPr sz="1980">
                <a:solidFill>
                  <a:schemeClr val="tx1">
                    <a:tint val="75000"/>
                  </a:schemeClr>
                </a:solidFill>
              </a:defRPr>
            </a:lvl6pPr>
            <a:lvl7pPr marL="3394710" indent="0">
              <a:buNone/>
              <a:defRPr sz="1980">
                <a:solidFill>
                  <a:schemeClr val="tx1">
                    <a:tint val="75000"/>
                  </a:schemeClr>
                </a:solidFill>
              </a:defRPr>
            </a:lvl7pPr>
            <a:lvl8pPr marL="3960495" indent="0">
              <a:buNone/>
              <a:defRPr sz="1980">
                <a:solidFill>
                  <a:schemeClr val="tx1">
                    <a:tint val="75000"/>
                  </a:schemeClr>
                </a:solidFill>
              </a:defRPr>
            </a:lvl8pPr>
            <a:lvl9pPr marL="4526280" indent="0">
              <a:buNone/>
              <a:defRPr sz="198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337580C5-0A46-4A5C-8467-FC268ACABD16}" type="datetimeFigureOut">
              <a:rPr lang="es-419" smtClean="0"/>
              <a:t>26/4/2024</a:t>
            </a:fld>
            <a:endParaRPr lang="es-419"/>
          </a:p>
        </p:txBody>
      </p:sp>
      <p:sp>
        <p:nvSpPr>
          <p:cNvPr id="5" name="Marcador de pie de página 4"/>
          <p:cNvSpPr>
            <a:spLocks noGrp="1"/>
          </p:cNvSpPr>
          <p:nvPr>
            <p:ph type="ftr" sz="quarter" idx="11"/>
          </p:nvPr>
        </p:nvSpPr>
        <p:spPr/>
        <p:txBody>
          <a:bodyPr/>
          <a:lstStyle/>
          <a:p>
            <a:endParaRPr lang="es-419"/>
          </a:p>
        </p:txBody>
      </p:sp>
      <p:sp>
        <p:nvSpPr>
          <p:cNvPr id="6" name="Marcador de número de diapositiva 5"/>
          <p:cNvSpPr>
            <a:spLocks noGrp="1"/>
          </p:cNvSpPr>
          <p:nvPr>
            <p:ph type="sldNum" sz="quarter" idx="12"/>
          </p:nvPr>
        </p:nvSpPr>
        <p:spPr/>
        <p:txBody>
          <a:bodyPr/>
          <a:lstStyle/>
          <a:p>
            <a:fld id="{79B313B6-CD8C-427D-B84D-FE0354E4DA15}" type="slidenum">
              <a:rPr lang="es-419" smtClean="0"/>
              <a:t>‹Nº›</a:t>
            </a:fld>
            <a:endParaRPr lang="es-419"/>
          </a:p>
        </p:txBody>
      </p:sp>
    </p:spTree>
    <p:extLst>
      <p:ext uri="{BB962C8B-B14F-4D97-AF65-F5344CB8AC3E}">
        <p14:creationId xmlns:p14="http://schemas.microsoft.com/office/powerpoint/2010/main" val="2869775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419"/>
          </a:p>
        </p:txBody>
      </p:sp>
      <p:sp>
        <p:nvSpPr>
          <p:cNvPr id="3" name="Marcador de contenido 2"/>
          <p:cNvSpPr>
            <a:spLocks noGrp="1"/>
          </p:cNvSpPr>
          <p:nvPr>
            <p:ph sz="half" idx="1"/>
          </p:nvPr>
        </p:nvSpPr>
        <p:spPr>
          <a:xfrm>
            <a:off x="1037273" y="5691133"/>
            <a:ext cx="6412230" cy="1356469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419"/>
          </a:p>
        </p:txBody>
      </p:sp>
      <p:sp>
        <p:nvSpPr>
          <p:cNvPr id="4" name="Marcador de contenido 3"/>
          <p:cNvSpPr>
            <a:spLocks noGrp="1"/>
          </p:cNvSpPr>
          <p:nvPr>
            <p:ph sz="half" idx="2"/>
          </p:nvPr>
        </p:nvSpPr>
        <p:spPr>
          <a:xfrm>
            <a:off x="7638098" y="5691133"/>
            <a:ext cx="6412230" cy="1356469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419"/>
          </a:p>
        </p:txBody>
      </p:sp>
      <p:sp>
        <p:nvSpPr>
          <p:cNvPr id="5" name="Marcador de fecha 4"/>
          <p:cNvSpPr>
            <a:spLocks noGrp="1"/>
          </p:cNvSpPr>
          <p:nvPr>
            <p:ph type="dt" sz="half" idx="10"/>
          </p:nvPr>
        </p:nvSpPr>
        <p:spPr/>
        <p:txBody>
          <a:bodyPr/>
          <a:lstStyle/>
          <a:p>
            <a:fld id="{337580C5-0A46-4A5C-8467-FC268ACABD16}" type="datetimeFigureOut">
              <a:rPr lang="es-419" smtClean="0"/>
              <a:t>26/4/2024</a:t>
            </a:fld>
            <a:endParaRPr lang="es-419"/>
          </a:p>
        </p:txBody>
      </p:sp>
      <p:sp>
        <p:nvSpPr>
          <p:cNvPr id="6" name="Marcador de pie de página 5"/>
          <p:cNvSpPr>
            <a:spLocks noGrp="1"/>
          </p:cNvSpPr>
          <p:nvPr>
            <p:ph type="ftr" sz="quarter" idx="11"/>
          </p:nvPr>
        </p:nvSpPr>
        <p:spPr/>
        <p:txBody>
          <a:bodyPr/>
          <a:lstStyle/>
          <a:p>
            <a:endParaRPr lang="es-419"/>
          </a:p>
        </p:txBody>
      </p:sp>
      <p:sp>
        <p:nvSpPr>
          <p:cNvPr id="7" name="Marcador de número de diapositiva 6"/>
          <p:cNvSpPr>
            <a:spLocks noGrp="1"/>
          </p:cNvSpPr>
          <p:nvPr>
            <p:ph type="sldNum" sz="quarter" idx="12"/>
          </p:nvPr>
        </p:nvSpPr>
        <p:spPr/>
        <p:txBody>
          <a:bodyPr/>
          <a:lstStyle/>
          <a:p>
            <a:fld id="{79B313B6-CD8C-427D-B84D-FE0354E4DA15}" type="slidenum">
              <a:rPr lang="es-419" smtClean="0"/>
              <a:t>‹Nº›</a:t>
            </a:fld>
            <a:endParaRPr lang="es-419"/>
          </a:p>
        </p:txBody>
      </p:sp>
    </p:spTree>
    <p:extLst>
      <p:ext uri="{BB962C8B-B14F-4D97-AF65-F5344CB8AC3E}">
        <p14:creationId xmlns:p14="http://schemas.microsoft.com/office/powerpoint/2010/main" val="1535062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1039238" y="1138228"/>
            <a:ext cx="13013055" cy="4132259"/>
          </a:xfrm>
        </p:spPr>
        <p:txBody>
          <a:bodyPr/>
          <a:lstStyle/>
          <a:p>
            <a:r>
              <a:rPr lang="es-ES" smtClean="0"/>
              <a:t>Haga clic para modificar el estilo de título del patrón</a:t>
            </a:r>
            <a:endParaRPr lang="es-419"/>
          </a:p>
        </p:txBody>
      </p:sp>
      <p:sp>
        <p:nvSpPr>
          <p:cNvPr id="3" name="Marcador de texto 2"/>
          <p:cNvSpPr>
            <a:spLocks noGrp="1"/>
          </p:cNvSpPr>
          <p:nvPr>
            <p:ph type="body" idx="1"/>
          </p:nvPr>
        </p:nvSpPr>
        <p:spPr>
          <a:xfrm>
            <a:off x="1039238" y="5240792"/>
            <a:ext cx="6382761" cy="2568431"/>
          </a:xfrm>
        </p:spPr>
        <p:txBody>
          <a:bodyPr anchor="b"/>
          <a:lstStyle>
            <a:lvl1pPr marL="0" indent="0">
              <a:buNone/>
              <a:defRPr sz="2970" b="1"/>
            </a:lvl1pPr>
            <a:lvl2pPr marL="565785" indent="0">
              <a:buNone/>
              <a:defRPr sz="2475" b="1"/>
            </a:lvl2pPr>
            <a:lvl3pPr marL="1131570" indent="0">
              <a:buNone/>
              <a:defRPr sz="2228" b="1"/>
            </a:lvl3pPr>
            <a:lvl4pPr marL="1697355" indent="0">
              <a:buNone/>
              <a:defRPr sz="1980" b="1"/>
            </a:lvl4pPr>
            <a:lvl5pPr marL="2263140" indent="0">
              <a:buNone/>
              <a:defRPr sz="1980" b="1"/>
            </a:lvl5pPr>
            <a:lvl6pPr marL="2828925" indent="0">
              <a:buNone/>
              <a:defRPr sz="1980" b="1"/>
            </a:lvl6pPr>
            <a:lvl7pPr marL="3394710" indent="0">
              <a:buNone/>
              <a:defRPr sz="1980" b="1"/>
            </a:lvl7pPr>
            <a:lvl8pPr marL="3960495" indent="0">
              <a:buNone/>
              <a:defRPr sz="1980" b="1"/>
            </a:lvl8pPr>
            <a:lvl9pPr marL="4526280" indent="0">
              <a:buNone/>
              <a:defRPr sz="1980" b="1"/>
            </a:lvl9pPr>
          </a:lstStyle>
          <a:p>
            <a:pPr lvl="0"/>
            <a:r>
              <a:rPr lang="es-ES" smtClean="0"/>
              <a:t>Editar el estilo de texto del patrón</a:t>
            </a:r>
          </a:p>
        </p:txBody>
      </p:sp>
      <p:sp>
        <p:nvSpPr>
          <p:cNvPr id="4" name="Marcador de contenido 3"/>
          <p:cNvSpPr>
            <a:spLocks noGrp="1"/>
          </p:cNvSpPr>
          <p:nvPr>
            <p:ph sz="half" idx="2"/>
          </p:nvPr>
        </p:nvSpPr>
        <p:spPr>
          <a:xfrm>
            <a:off x="1039238" y="7809223"/>
            <a:ext cx="6382761" cy="1148619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419"/>
          </a:p>
        </p:txBody>
      </p:sp>
      <p:sp>
        <p:nvSpPr>
          <p:cNvPr id="5" name="Marcador de texto 4"/>
          <p:cNvSpPr>
            <a:spLocks noGrp="1"/>
          </p:cNvSpPr>
          <p:nvPr>
            <p:ph type="body" sz="quarter" idx="3"/>
          </p:nvPr>
        </p:nvSpPr>
        <p:spPr>
          <a:xfrm>
            <a:off x="7638098" y="5240792"/>
            <a:ext cx="6414195" cy="2568431"/>
          </a:xfrm>
        </p:spPr>
        <p:txBody>
          <a:bodyPr anchor="b"/>
          <a:lstStyle>
            <a:lvl1pPr marL="0" indent="0">
              <a:buNone/>
              <a:defRPr sz="2970" b="1"/>
            </a:lvl1pPr>
            <a:lvl2pPr marL="565785" indent="0">
              <a:buNone/>
              <a:defRPr sz="2475" b="1"/>
            </a:lvl2pPr>
            <a:lvl3pPr marL="1131570" indent="0">
              <a:buNone/>
              <a:defRPr sz="2228" b="1"/>
            </a:lvl3pPr>
            <a:lvl4pPr marL="1697355" indent="0">
              <a:buNone/>
              <a:defRPr sz="1980" b="1"/>
            </a:lvl4pPr>
            <a:lvl5pPr marL="2263140" indent="0">
              <a:buNone/>
              <a:defRPr sz="1980" b="1"/>
            </a:lvl5pPr>
            <a:lvl6pPr marL="2828925" indent="0">
              <a:buNone/>
              <a:defRPr sz="1980" b="1"/>
            </a:lvl6pPr>
            <a:lvl7pPr marL="3394710" indent="0">
              <a:buNone/>
              <a:defRPr sz="1980" b="1"/>
            </a:lvl7pPr>
            <a:lvl8pPr marL="3960495" indent="0">
              <a:buNone/>
              <a:defRPr sz="1980" b="1"/>
            </a:lvl8pPr>
            <a:lvl9pPr marL="4526280" indent="0">
              <a:buNone/>
              <a:defRPr sz="1980" b="1"/>
            </a:lvl9pPr>
          </a:lstStyle>
          <a:p>
            <a:pPr lvl="0"/>
            <a:r>
              <a:rPr lang="es-ES" smtClean="0"/>
              <a:t>Editar el estilo de texto del patrón</a:t>
            </a:r>
          </a:p>
        </p:txBody>
      </p:sp>
      <p:sp>
        <p:nvSpPr>
          <p:cNvPr id="6" name="Marcador de contenido 5"/>
          <p:cNvSpPr>
            <a:spLocks noGrp="1"/>
          </p:cNvSpPr>
          <p:nvPr>
            <p:ph sz="quarter" idx="4"/>
          </p:nvPr>
        </p:nvSpPr>
        <p:spPr>
          <a:xfrm>
            <a:off x="7638098" y="7809223"/>
            <a:ext cx="6414195" cy="1148619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419"/>
          </a:p>
        </p:txBody>
      </p:sp>
      <p:sp>
        <p:nvSpPr>
          <p:cNvPr id="7" name="Marcador de fecha 6"/>
          <p:cNvSpPr>
            <a:spLocks noGrp="1"/>
          </p:cNvSpPr>
          <p:nvPr>
            <p:ph type="dt" sz="half" idx="10"/>
          </p:nvPr>
        </p:nvSpPr>
        <p:spPr/>
        <p:txBody>
          <a:bodyPr/>
          <a:lstStyle/>
          <a:p>
            <a:fld id="{337580C5-0A46-4A5C-8467-FC268ACABD16}" type="datetimeFigureOut">
              <a:rPr lang="es-419" smtClean="0"/>
              <a:t>26/4/2024</a:t>
            </a:fld>
            <a:endParaRPr lang="es-419"/>
          </a:p>
        </p:txBody>
      </p:sp>
      <p:sp>
        <p:nvSpPr>
          <p:cNvPr id="8" name="Marcador de pie de página 7"/>
          <p:cNvSpPr>
            <a:spLocks noGrp="1"/>
          </p:cNvSpPr>
          <p:nvPr>
            <p:ph type="ftr" sz="quarter" idx="11"/>
          </p:nvPr>
        </p:nvSpPr>
        <p:spPr/>
        <p:txBody>
          <a:bodyPr/>
          <a:lstStyle/>
          <a:p>
            <a:endParaRPr lang="es-419"/>
          </a:p>
        </p:txBody>
      </p:sp>
      <p:sp>
        <p:nvSpPr>
          <p:cNvPr id="9" name="Marcador de número de diapositiva 8"/>
          <p:cNvSpPr>
            <a:spLocks noGrp="1"/>
          </p:cNvSpPr>
          <p:nvPr>
            <p:ph type="sldNum" sz="quarter" idx="12"/>
          </p:nvPr>
        </p:nvSpPr>
        <p:spPr/>
        <p:txBody>
          <a:bodyPr/>
          <a:lstStyle/>
          <a:p>
            <a:fld id="{79B313B6-CD8C-427D-B84D-FE0354E4DA15}" type="slidenum">
              <a:rPr lang="es-419" smtClean="0"/>
              <a:t>‹Nº›</a:t>
            </a:fld>
            <a:endParaRPr lang="es-419"/>
          </a:p>
        </p:txBody>
      </p:sp>
    </p:spTree>
    <p:extLst>
      <p:ext uri="{BB962C8B-B14F-4D97-AF65-F5344CB8AC3E}">
        <p14:creationId xmlns:p14="http://schemas.microsoft.com/office/powerpoint/2010/main" val="1801221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419"/>
          </a:p>
        </p:txBody>
      </p:sp>
      <p:sp>
        <p:nvSpPr>
          <p:cNvPr id="3" name="Marcador de fecha 2"/>
          <p:cNvSpPr>
            <a:spLocks noGrp="1"/>
          </p:cNvSpPr>
          <p:nvPr>
            <p:ph type="dt" sz="half" idx="10"/>
          </p:nvPr>
        </p:nvSpPr>
        <p:spPr/>
        <p:txBody>
          <a:bodyPr/>
          <a:lstStyle/>
          <a:p>
            <a:fld id="{337580C5-0A46-4A5C-8467-FC268ACABD16}" type="datetimeFigureOut">
              <a:rPr lang="es-419" smtClean="0"/>
              <a:t>26/4/2024</a:t>
            </a:fld>
            <a:endParaRPr lang="es-419"/>
          </a:p>
        </p:txBody>
      </p:sp>
      <p:sp>
        <p:nvSpPr>
          <p:cNvPr id="4" name="Marcador de pie de página 3"/>
          <p:cNvSpPr>
            <a:spLocks noGrp="1"/>
          </p:cNvSpPr>
          <p:nvPr>
            <p:ph type="ftr" sz="quarter" idx="11"/>
          </p:nvPr>
        </p:nvSpPr>
        <p:spPr/>
        <p:txBody>
          <a:bodyPr/>
          <a:lstStyle/>
          <a:p>
            <a:endParaRPr lang="es-419"/>
          </a:p>
        </p:txBody>
      </p:sp>
      <p:sp>
        <p:nvSpPr>
          <p:cNvPr id="5" name="Marcador de número de diapositiva 4"/>
          <p:cNvSpPr>
            <a:spLocks noGrp="1"/>
          </p:cNvSpPr>
          <p:nvPr>
            <p:ph type="sldNum" sz="quarter" idx="12"/>
          </p:nvPr>
        </p:nvSpPr>
        <p:spPr/>
        <p:txBody>
          <a:bodyPr/>
          <a:lstStyle/>
          <a:p>
            <a:fld id="{79B313B6-CD8C-427D-B84D-FE0354E4DA15}" type="slidenum">
              <a:rPr lang="es-419" smtClean="0"/>
              <a:t>‹Nº›</a:t>
            </a:fld>
            <a:endParaRPr lang="es-419"/>
          </a:p>
        </p:txBody>
      </p:sp>
    </p:spTree>
    <p:extLst>
      <p:ext uri="{BB962C8B-B14F-4D97-AF65-F5344CB8AC3E}">
        <p14:creationId xmlns:p14="http://schemas.microsoft.com/office/powerpoint/2010/main" val="1711198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37580C5-0A46-4A5C-8467-FC268ACABD16}" type="datetimeFigureOut">
              <a:rPr lang="es-419" smtClean="0"/>
              <a:t>26/4/2024</a:t>
            </a:fld>
            <a:endParaRPr lang="es-419"/>
          </a:p>
        </p:txBody>
      </p:sp>
      <p:sp>
        <p:nvSpPr>
          <p:cNvPr id="3" name="Marcador de pie de página 2"/>
          <p:cNvSpPr>
            <a:spLocks noGrp="1"/>
          </p:cNvSpPr>
          <p:nvPr>
            <p:ph type="ftr" sz="quarter" idx="11"/>
          </p:nvPr>
        </p:nvSpPr>
        <p:spPr/>
        <p:txBody>
          <a:bodyPr/>
          <a:lstStyle/>
          <a:p>
            <a:endParaRPr lang="es-419"/>
          </a:p>
        </p:txBody>
      </p:sp>
      <p:sp>
        <p:nvSpPr>
          <p:cNvPr id="4" name="Marcador de número de diapositiva 3"/>
          <p:cNvSpPr>
            <a:spLocks noGrp="1"/>
          </p:cNvSpPr>
          <p:nvPr>
            <p:ph type="sldNum" sz="quarter" idx="12"/>
          </p:nvPr>
        </p:nvSpPr>
        <p:spPr/>
        <p:txBody>
          <a:bodyPr/>
          <a:lstStyle/>
          <a:p>
            <a:fld id="{79B313B6-CD8C-427D-B84D-FE0354E4DA15}" type="slidenum">
              <a:rPr lang="es-419" smtClean="0"/>
              <a:t>‹Nº›</a:t>
            </a:fld>
            <a:endParaRPr lang="es-419"/>
          </a:p>
        </p:txBody>
      </p:sp>
    </p:spTree>
    <p:extLst>
      <p:ext uri="{BB962C8B-B14F-4D97-AF65-F5344CB8AC3E}">
        <p14:creationId xmlns:p14="http://schemas.microsoft.com/office/powerpoint/2010/main" val="1549997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039238" y="1425258"/>
            <a:ext cx="4866143" cy="4988401"/>
          </a:xfrm>
        </p:spPr>
        <p:txBody>
          <a:bodyPr anchor="b"/>
          <a:lstStyle>
            <a:lvl1pPr>
              <a:defRPr sz="3960"/>
            </a:lvl1pPr>
          </a:lstStyle>
          <a:p>
            <a:r>
              <a:rPr lang="es-ES" smtClean="0"/>
              <a:t>Haga clic para modificar el estilo de título del patrón</a:t>
            </a:r>
            <a:endParaRPr lang="es-419"/>
          </a:p>
        </p:txBody>
      </p:sp>
      <p:sp>
        <p:nvSpPr>
          <p:cNvPr id="3" name="Marcador de contenido 2"/>
          <p:cNvSpPr>
            <a:spLocks noGrp="1"/>
          </p:cNvSpPr>
          <p:nvPr>
            <p:ph idx="1"/>
          </p:nvPr>
        </p:nvSpPr>
        <p:spPr>
          <a:xfrm>
            <a:off x="6414195" y="3078162"/>
            <a:ext cx="7638098" cy="15192849"/>
          </a:xfrm>
        </p:spPr>
        <p:txBody>
          <a:bodyPr/>
          <a:lstStyle>
            <a:lvl1pPr>
              <a:defRPr sz="3960"/>
            </a:lvl1pPr>
            <a:lvl2pPr>
              <a:defRPr sz="3465"/>
            </a:lvl2pPr>
            <a:lvl3pPr>
              <a:defRPr sz="2970"/>
            </a:lvl3pPr>
            <a:lvl4pPr>
              <a:defRPr sz="2475"/>
            </a:lvl4pPr>
            <a:lvl5pPr>
              <a:defRPr sz="2475"/>
            </a:lvl5pPr>
            <a:lvl6pPr>
              <a:defRPr sz="2475"/>
            </a:lvl6pPr>
            <a:lvl7pPr>
              <a:defRPr sz="2475"/>
            </a:lvl7pPr>
            <a:lvl8pPr>
              <a:defRPr sz="2475"/>
            </a:lvl8pPr>
            <a:lvl9pPr>
              <a:defRPr sz="2475"/>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419"/>
          </a:p>
        </p:txBody>
      </p:sp>
      <p:sp>
        <p:nvSpPr>
          <p:cNvPr id="4" name="Marcador de texto 3"/>
          <p:cNvSpPr>
            <a:spLocks noGrp="1"/>
          </p:cNvSpPr>
          <p:nvPr>
            <p:ph type="body" sz="half" idx="2"/>
          </p:nvPr>
        </p:nvSpPr>
        <p:spPr>
          <a:xfrm>
            <a:off x="1039238" y="6413659"/>
            <a:ext cx="4866143" cy="11882096"/>
          </a:xfrm>
        </p:spPr>
        <p:txBody>
          <a:bodyPr/>
          <a:lstStyle>
            <a:lvl1pPr marL="0" indent="0">
              <a:buNone/>
              <a:defRPr sz="1980"/>
            </a:lvl1pPr>
            <a:lvl2pPr marL="565785" indent="0">
              <a:buNone/>
              <a:defRPr sz="1733"/>
            </a:lvl2pPr>
            <a:lvl3pPr marL="1131570" indent="0">
              <a:buNone/>
              <a:defRPr sz="1485"/>
            </a:lvl3pPr>
            <a:lvl4pPr marL="1697355" indent="0">
              <a:buNone/>
              <a:defRPr sz="1238"/>
            </a:lvl4pPr>
            <a:lvl5pPr marL="2263140" indent="0">
              <a:buNone/>
              <a:defRPr sz="1238"/>
            </a:lvl5pPr>
            <a:lvl6pPr marL="2828925" indent="0">
              <a:buNone/>
              <a:defRPr sz="1238"/>
            </a:lvl6pPr>
            <a:lvl7pPr marL="3394710" indent="0">
              <a:buNone/>
              <a:defRPr sz="1238"/>
            </a:lvl7pPr>
            <a:lvl8pPr marL="3960495" indent="0">
              <a:buNone/>
              <a:defRPr sz="1238"/>
            </a:lvl8pPr>
            <a:lvl9pPr marL="4526280" indent="0">
              <a:buNone/>
              <a:defRPr sz="1238"/>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337580C5-0A46-4A5C-8467-FC268ACABD16}" type="datetimeFigureOut">
              <a:rPr lang="es-419" smtClean="0"/>
              <a:t>26/4/2024</a:t>
            </a:fld>
            <a:endParaRPr lang="es-419"/>
          </a:p>
        </p:txBody>
      </p:sp>
      <p:sp>
        <p:nvSpPr>
          <p:cNvPr id="6" name="Marcador de pie de página 5"/>
          <p:cNvSpPr>
            <a:spLocks noGrp="1"/>
          </p:cNvSpPr>
          <p:nvPr>
            <p:ph type="ftr" sz="quarter" idx="11"/>
          </p:nvPr>
        </p:nvSpPr>
        <p:spPr/>
        <p:txBody>
          <a:bodyPr/>
          <a:lstStyle/>
          <a:p>
            <a:endParaRPr lang="es-419"/>
          </a:p>
        </p:txBody>
      </p:sp>
      <p:sp>
        <p:nvSpPr>
          <p:cNvPr id="7" name="Marcador de número de diapositiva 6"/>
          <p:cNvSpPr>
            <a:spLocks noGrp="1"/>
          </p:cNvSpPr>
          <p:nvPr>
            <p:ph type="sldNum" sz="quarter" idx="12"/>
          </p:nvPr>
        </p:nvSpPr>
        <p:spPr/>
        <p:txBody>
          <a:bodyPr/>
          <a:lstStyle/>
          <a:p>
            <a:fld id="{79B313B6-CD8C-427D-B84D-FE0354E4DA15}" type="slidenum">
              <a:rPr lang="es-419" smtClean="0"/>
              <a:t>‹Nº›</a:t>
            </a:fld>
            <a:endParaRPr lang="es-419"/>
          </a:p>
        </p:txBody>
      </p:sp>
    </p:spTree>
    <p:extLst>
      <p:ext uri="{BB962C8B-B14F-4D97-AF65-F5344CB8AC3E}">
        <p14:creationId xmlns:p14="http://schemas.microsoft.com/office/powerpoint/2010/main" val="16685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039238" y="1425258"/>
            <a:ext cx="4866143" cy="4988401"/>
          </a:xfrm>
        </p:spPr>
        <p:txBody>
          <a:bodyPr anchor="b"/>
          <a:lstStyle>
            <a:lvl1pPr>
              <a:defRPr sz="3960"/>
            </a:lvl1pPr>
          </a:lstStyle>
          <a:p>
            <a:r>
              <a:rPr lang="es-ES" smtClean="0"/>
              <a:t>Haga clic para modificar el estilo de título del patrón</a:t>
            </a:r>
            <a:endParaRPr lang="es-419"/>
          </a:p>
        </p:txBody>
      </p:sp>
      <p:sp>
        <p:nvSpPr>
          <p:cNvPr id="3" name="Marcador de posición de imagen 2"/>
          <p:cNvSpPr>
            <a:spLocks noGrp="1"/>
          </p:cNvSpPr>
          <p:nvPr>
            <p:ph type="pic" idx="1"/>
          </p:nvPr>
        </p:nvSpPr>
        <p:spPr>
          <a:xfrm>
            <a:off x="6414195" y="3078162"/>
            <a:ext cx="7638098" cy="15192849"/>
          </a:xfrm>
        </p:spPr>
        <p:txBody>
          <a:bodyPr/>
          <a:lstStyle>
            <a:lvl1pPr marL="0" indent="0">
              <a:buNone/>
              <a:defRPr sz="3960"/>
            </a:lvl1pPr>
            <a:lvl2pPr marL="565785" indent="0">
              <a:buNone/>
              <a:defRPr sz="3465"/>
            </a:lvl2pPr>
            <a:lvl3pPr marL="1131570" indent="0">
              <a:buNone/>
              <a:defRPr sz="2970"/>
            </a:lvl3pPr>
            <a:lvl4pPr marL="1697355" indent="0">
              <a:buNone/>
              <a:defRPr sz="2475"/>
            </a:lvl4pPr>
            <a:lvl5pPr marL="2263140" indent="0">
              <a:buNone/>
              <a:defRPr sz="2475"/>
            </a:lvl5pPr>
            <a:lvl6pPr marL="2828925" indent="0">
              <a:buNone/>
              <a:defRPr sz="2475"/>
            </a:lvl6pPr>
            <a:lvl7pPr marL="3394710" indent="0">
              <a:buNone/>
              <a:defRPr sz="2475"/>
            </a:lvl7pPr>
            <a:lvl8pPr marL="3960495" indent="0">
              <a:buNone/>
              <a:defRPr sz="2475"/>
            </a:lvl8pPr>
            <a:lvl9pPr marL="4526280" indent="0">
              <a:buNone/>
              <a:defRPr sz="2475"/>
            </a:lvl9pPr>
          </a:lstStyle>
          <a:p>
            <a:endParaRPr lang="es-419"/>
          </a:p>
        </p:txBody>
      </p:sp>
      <p:sp>
        <p:nvSpPr>
          <p:cNvPr id="4" name="Marcador de texto 3"/>
          <p:cNvSpPr>
            <a:spLocks noGrp="1"/>
          </p:cNvSpPr>
          <p:nvPr>
            <p:ph type="body" sz="half" idx="2"/>
          </p:nvPr>
        </p:nvSpPr>
        <p:spPr>
          <a:xfrm>
            <a:off x="1039238" y="6413659"/>
            <a:ext cx="4866143" cy="11882096"/>
          </a:xfrm>
        </p:spPr>
        <p:txBody>
          <a:bodyPr/>
          <a:lstStyle>
            <a:lvl1pPr marL="0" indent="0">
              <a:buNone/>
              <a:defRPr sz="1980"/>
            </a:lvl1pPr>
            <a:lvl2pPr marL="565785" indent="0">
              <a:buNone/>
              <a:defRPr sz="1733"/>
            </a:lvl2pPr>
            <a:lvl3pPr marL="1131570" indent="0">
              <a:buNone/>
              <a:defRPr sz="1485"/>
            </a:lvl3pPr>
            <a:lvl4pPr marL="1697355" indent="0">
              <a:buNone/>
              <a:defRPr sz="1238"/>
            </a:lvl4pPr>
            <a:lvl5pPr marL="2263140" indent="0">
              <a:buNone/>
              <a:defRPr sz="1238"/>
            </a:lvl5pPr>
            <a:lvl6pPr marL="2828925" indent="0">
              <a:buNone/>
              <a:defRPr sz="1238"/>
            </a:lvl6pPr>
            <a:lvl7pPr marL="3394710" indent="0">
              <a:buNone/>
              <a:defRPr sz="1238"/>
            </a:lvl7pPr>
            <a:lvl8pPr marL="3960495" indent="0">
              <a:buNone/>
              <a:defRPr sz="1238"/>
            </a:lvl8pPr>
            <a:lvl9pPr marL="4526280" indent="0">
              <a:buNone/>
              <a:defRPr sz="1238"/>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337580C5-0A46-4A5C-8467-FC268ACABD16}" type="datetimeFigureOut">
              <a:rPr lang="es-419" smtClean="0"/>
              <a:t>26/4/2024</a:t>
            </a:fld>
            <a:endParaRPr lang="es-419"/>
          </a:p>
        </p:txBody>
      </p:sp>
      <p:sp>
        <p:nvSpPr>
          <p:cNvPr id="6" name="Marcador de pie de página 5"/>
          <p:cNvSpPr>
            <a:spLocks noGrp="1"/>
          </p:cNvSpPr>
          <p:nvPr>
            <p:ph type="ftr" sz="quarter" idx="11"/>
          </p:nvPr>
        </p:nvSpPr>
        <p:spPr/>
        <p:txBody>
          <a:bodyPr/>
          <a:lstStyle/>
          <a:p>
            <a:endParaRPr lang="es-419"/>
          </a:p>
        </p:txBody>
      </p:sp>
      <p:sp>
        <p:nvSpPr>
          <p:cNvPr id="7" name="Marcador de número de diapositiva 6"/>
          <p:cNvSpPr>
            <a:spLocks noGrp="1"/>
          </p:cNvSpPr>
          <p:nvPr>
            <p:ph type="sldNum" sz="quarter" idx="12"/>
          </p:nvPr>
        </p:nvSpPr>
        <p:spPr/>
        <p:txBody>
          <a:bodyPr/>
          <a:lstStyle/>
          <a:p>
            <a:fld id="{79B313B6-CD8C-427D-B84D-FE0354E4DA15}" type="slidenum">
              <a:rPr lang="es-419" smtClean="0"/>
              <a:t>‹Nº›</a:t>
            </a:fld>
            <a:endParaRPr lang="es-419"/>
          </a:p>
        </p:txBody>
      </p:sp>
    </p:spTree>
    <p:extLst>
      <p:ext uri="{BB962C8B-B14F-4D97-AF65-F5344CB8AC3E}">
        <p14:creationId xmlns:p14="http://schemas.microsoft.com/office/powerpoint/2010/main" val="3604823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1037273" y="1138228"/>
            <a:ext cx="13013055" cy="4132259"/>
          </a:xfrm>
          <a:prstGeom prst="rect">
            <a:avLst/>
          </a:prstGeom>
        </p:spPr>
        <p:txBody>
          <a:bodyPr vert="horz" lIns="91440" tIns="45720" rIns="91440" bIns="45720" rtlCol="0" anchor="ctr">
            <a:normAutofit/>
          </a:bodyPr>
          <a:lstStyle/>
          <a:p>
            <a:r>
              <a:rPr lang="es-ES" smtClean="0"/>
              <a:t>Haga clic para modificar el estilo de título del patrón</a:t>
            </a:r>
            <a:endParaRPr lang="es-419"/>
          </a:p>
        </p:txBody>
      </p:sp>
      <p:sp>
        <p:nvSpPr>
          <p:cNvPr id="3" name="Marcador de texto 2"/>
          <p:cNvSpPr>
            <a:spLocks noGrp="1"/>
          </p:cNvSpPr>
          <p:nvPr>
            <p:ph type="body" idx="1"/>
          </p:nvPr>
        </p:nvSpPr>
        <p:spPr>
          <a:xfrm>
            <a:off x="1037273" y="5691133"/>
            <a:ext cx="13013055" cy="13564692"/>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419"/>
          </a:p>
        </p:txBody>
      </p:sp>
      <p:sp>
        <p:nvSpPr>
          <p:cNvPr id="4" name="Marcador de fecha 3"/>
          <p:cNvSpPr>
            <a:spLocks noGrp="1"/>
          </p:cNvSpPr>
          <p:nvPr>
            <p:ph type="dt" sz="half" idx="2"/>
          </p:nvPr>
        </p:nvSpPr>
        <p:spPr>
          <a:xfrm>
            <a:off x="1037273" y="19815040"/>
            <a:ext cx="3394710" cy="1138227"/>
          </a:xfrm>
          <a:prstGeom prst="rect">
            <a:avLst/>
          </a:prstGeom>
        </p:spPr>
        <p:txBody>
          <a:bodyPr vert="horz" lIns="91440" tIns="45720" rIns="91440" bIns="45720" rtlCol="0" anchor="ctr"/>
          <a:lstStyle>
            <a:lvl1pPr algn="l">
              <a:defRPr sz="1485">
                <a:solidFill>
                  <a:schemeClr val="tx1">
                    <a:tint val="75000"/>
                  </a:schemeClr>
                </a:solidFill>
              </a:defRPr>
            </a:lvl1pPr>
          </a:lstStyle>
          <a:p>
            <a:fld id="{337580C5-0A46-4A5C-8467-FC268ACABD16}" type="datetimeFigureOut">
              <a:rPr lang="es-419" smtClean="0"/>
              <a:t>26/4/2024</a:t>
            </a:fld>
            <a:endParaRPr lang="es-419"/>
          </a:p>
        </p:txBody>
      </p:sp>
      <p:sp>
        <p:nvSpPr>
          <p:cNvPr id="5" name="Marcador de pie de página 4"/>
          <p:cNvSpPr>
            <a:spLocks noGrp="1"/>
          </p:cNvSpPr>
          <p:nvPr>
            <p:ph type="ftr" sz="quarter" idx="3"/>
          </p:nvPr>
        </p:nvSpPr>
        <p:spPr>
          <a:xfrm>
            <a:off x="4997768" y="19815040"/>
            <a:ext cx="5092065" cy="1138227"/>
          </a:xfrm>
          <a:prstGeom prst="rect">
            <a:avLst/>
          </a:prstGeom>
        </p:spPr>
        <p:txBody>
          <a:bodyPr vert="horz" lIns="91440" tIns="45720" rIns="91440" bIns="45720" rtlCol="0" anchor="ctr"/>
          <a:lstStyle>
            <a:lvl1pPr algn="ctr">
              <a:defRPr sz="1485">
                <a:solidFill>
                  <a:schemeClr val="tx1">
                    <a:tint val="75000"/>
                  </a:schemeClr>
                </a:solidFill>
              </a:defRPr>
            </a:lvl1pPr>
          </a:lstStyle>
          <a:p>
            <a:endParaRPr lang="es-419"/>
          </a:p>
        </p:txBody>
      </p:sp>
      <p:sp>
        <p:nvSpPr>
          <p:cNvPr id="6" name="Marcador de número de diapositiva 5"/>
          <p:cNvSpPr>
            <a:spLocks noGrp="1"/>
          </p:cNvSpPr>
          <p:nvPr>
            <p:ph type="sldNum" sz="quarter" idx="4"/>
          </p:nvPr>
        </p:nvSpPr>
        <p:spPr>
          <a:xfrm>
            <a:off x="10655618" y="19815040"/>
            <a:ext cx="3394710" cy="1138227"/>
          </a:xfrm>
          <a:prstGeom prst="rect">
            <a:avLst/>
          </a:prstGeom>
        </p:spPr>
        <p:txBody>
          <a:bodyPr vert="horz" lIns="91440" tIns="45720" rIns="91440" bIns="45720" rtlCol="0" anchor="ctr"/>
          <a:lstStyle>
            <a:lvl1pPr algn="r">
              <a:defRPr sz="1485">
                <a:solidFill>
                  <a:schemeClr val="tx1">
                    <a:tint val="75000"/>
                  </a:schemeClr>
                </a:solidFill>
              </a:defRPr>
            </a:lvl1pPr>
          </a:lstStyle>
          <a:p>
            <a:fld id="{79B313B6-CD8C-427D-B84D-FE0354E4DA15}" type="slidenum">
              <a:rPr lang="es-419" smtClean="0"/>
              <a:t>‹Nº›</a:t>
            </a:fld>
            <a:endParaRPr lang="es-419"/>
          </a:p>
        </p:txBody>
      </p:sp>
    </p:spTree>
    <p:extLst>
      <p:ext uri="{BB962C8B-B14F-4D97-AF65-F5344CB8AC3E}">
        <p14:creationId xmlns:p14="http://schemas.microsoft.com/office/powerpoint/2010/main" val="332912247"/>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1131570" rtl="0" eaLnBrk="1" latinLnBrk="0" hangingPunct="1">
        <a:lnSpc>
          <a:spcPct val="90000"/>
        </a:lnSpc>
        <a:spcBef>
          <a:spcPct val="0"/>
        </a:spcBef>
        <a:buNone/>
        <a:defRPr sz="5445" kern="1200">
          <a:solidFill>
            <a:schemeClr val="tx1"/>
          </a:solidFill>
          <a:latin typeface="+mj-lt"/>
          <a:ea typeface="+mj-ea"/>
          <a:cs typeface="+mj-cs"/>
        </a:defRPr>
      </a:lvl1pPr>
    </p:titleStyle>
    <p:bodyStyle>
      <a:lvl1pPr marL="282893" indent="-282893" algn="l" defTabSz="1131570" rtl="0" eaLnBrk="1" latinLnBrk="0" hangingPunct="1">
        <a:lnSpc>
          <a:spcPct val="90000"/>
        </a:lnSpc>
        <a:spcBef>
          <a:spcPts val="1238"/>
        </a:spcBef>
        <a:buFont typeface="Arial" panose="020B0604020202020204" pitchFamily="34" charset="0"/>
        <a:buChar char="•"/>
        <a:defRPr sz="3465" kern="1200">
          <a:solidFill>
            <a:schemeClr val="tx1"/>
          </a:solidFill>
          <a:latin typeface="+mn-lt"/>
          <a:ea typeface="+mn-ea"/>
          <a:cs typeface="+mn-cs"/>
        </a:defRPr>
      </a:lvl1pPr>
      <a:lvl2pPr marL="848678" indent="-282893" algn="l" defTabSz="1131570" rtl="0" eaLnBrk="1" latinLnBrk="0" hangingPunct="1">
        <a:lnSpc>
          <a:spcPct val="90000"/>
        </a:lnSpc>
        <a:spcBef>
          <a:spcPts val="619"/>
        </a:spcBef>
        <a:buFont typeface="Arial" panose="020B0604020202020204" pitchFamily="34" charset="0"/>
        <a:buChar char="•"/>
        <a:defRPr sz="2970" kern="1200">
          <a:solidFill>
            <a:schemeClr val="tx1"/>
          </a:solidFill>
          <a:latin typeface="+mn-lt"/>
          <a:ea typeface="+mn-ea"/>
          <a:cs typeface="+mn-cs"/>
        </a:defRPr>
      </a:lvl2pPr>
      <a:lvl3pPr marL="1414463" indent="-282893" algn="l" defTabSz="1131570" rtl="0" eaLnBrk="1" latinLnBrk="0" hangingPunct="1">
        <a:lnSpc>
          <a:spcPct val="90000"/>
        </a:lnSpc>
        <a:spcBef>
          <a:spcPts val="619"/>
        </a:spcBef>
        <a:buFont typeface="Arial" panose="020B0604020202020204" pitchFamily="34" charset="0"/>
        <a:buChar char="•"/>
        <a:defRPr sz="2475" kern="1200">
          <a:solidFill>
            <a:schemeClr val="tx1"/>
          </a:solidFill>
          <a:latin typeface="+mn-lt"/>
          <a:ea typeface="+mn-ea"/>
          <a:cs typeface="+mn-cs"/>
        </a:defRPr>
      </a:lvl3pPr>
      <a:lvl4pPr marL="1980248" indent="-282893" algn="l" defTabSz="1131570" rtl="0" eaLnBrk="1" latinLnBrk="0" hangingPunct="1">
        <a:lnSpc>
          <a:spcPct val="90000"/>
        </a:lnSpc>
        <a:spcBef>
          <a:spcPts val="619"/>
        </a:spcBef>
        <a:buFont typeface="Arial" panose="020B0604020202020204" pitchFamily="34" charset="0"/>
        <a:buChar char="•"/>
        <a:defRPr sz="2228" kern="1200">
          <a:solidFill>
            <a:schemeClr val="tx1"/>
          </a:solidFill>
          <a:latin typeface="+mn-lt"/>
          <a:ea typeface="+mn-ea"/>
          <a:cs typeface="+mn-cs"/>
        </a:defRPr>
      </a:lvl4pPr>
      <a:lvl5pPr marL="2546033" indent="-282893" algn="l" defTabSz="1131570" rtl="0" eaLnBrk="1" latinLnBrk="0" hangingPunct="1">
        <a:lnSpc>
          <a:spcPct val="90000"/>
        </a:lnSpc>
        <a:spcBef>
          <a:spcPts val="619"/>
        </a:spcBef>
        <a:buFont typeface="Arial" panose="020B0604020202020204" pitchFamily="34" charset="0"/>
        <a:buChar char="•"/>
        <a:defRPr sz="2228" kern="1200">
          <a:solidFill>
            <a:schemeClr val="tx1"/>
          </a:solidFill>
          <a:latin typeface="+mn-lt"/>
          <a:ea typeface="+mn-ea"/>
          <a:cs typeface="+mn-cs"/>
        </a:defRPr>
      </a:lvl5pPr>
      <a:lvl6pPr marL="3111818" indent="-282893" algn="l" defTabSz="1131570" rtl="0" eaLnBrk="1" latinLnBrk="0" hangingPunct="1">
        <a:lnSpc>
          <a:spcPct val="90000"/>
        </a:lnSpc>
        <a:spcBef>
          <a:spcPts val="619"/>
        </a:spcBef>
        <a:buFont typeface="Arial" panose="020B0604020202020204" pitchFamily="34" charset="0"/>
        <a:buChar char="•"/>
        <a:defRPr sz="2228" kern="1200">
          <a:solidFill>
            <a:schemeClr val="tx1"/>
          </a:solidFill>
          <a:latin typeface="+mn-lt"/>
          <a:ea typeface="+mn-ea"/>
          <a:cs typeface="+mn-cs"/>
        </a:defRPr>
      </a:lvl6pPr>
      <a:lvl7pPr marL="3677603" indent="-282893" algn="l" defTabSz="1131570" rtl="0" eaLnBrk="1" latinLnBrk="0" hangingPunct="1">
        <a:lnSpc>
          <a:spcPct val="90000"/>
        </a:lnSpc>
        <a:spcBef>
          <a:spcPts val="619"/>
        </a:spcBef>
        <a:buFont typeface="Arial" panose="020B0604020202020204" pitchFamily="34" charset="0"/>
        <a:buChar char="•"/>
        <a:defRPr sz="2228" kern="1200">
          <a:solidFill>
            <a:schemeClr val="tx1"/>
          </a:solidFill>
          <a:latin typeface="+mn-lt"/>
          <a:ea typeface="+mn-ea"/>
          <a:cs typeface="+mn-cs"/>
        </a:defRPr>
      </a:lvl7pPr>
      <a:lvl8pPr marL="4243388" indent="-282893" algn="l" defTabSz="1131570" rtl="0" eaLnBrk="1" latinLnBrk="0" hangingPunct="1">
        <a:lnSpc>
          <a:spcPct val="90000"/>
        </a:lnSpc>
        <a:spcBef>
          <a:spcPts val="619"/>
        </a:spcBef>
        <a:buFont typeface="Arial" panose="020B0604020202020204" pitchFamily="34" charset="0"/>
        <a:buChar char="•"/>
        <a:defRPr sz="2228" kern="1200">
          <a:solidFill>
            <a:schemeClr val="tx1"/>
          </a:solidFill>
          <a:latin typeface="+mn-lt"/>
          <a:ea typeface="+mn-ea"/>
          <a:cs typeface="+mn-cs"/>
        </a:defRPr>
      </a:lvl8pPr>
      <a:lvl9pPr marL="4809173" indent="-282893" algn="l" defTabSz="1131570" rtl="0" eaLnBrk="1" latinLnBrk="0" hangingPunct="1">
        <a:lnSpc>
          <a:spcPct val="90000"/>
        </a:lnSpc>
        <a:spcBef>
          <a:spcPts val="619"/>
        </a:spcBef>
        <a:buFont typeface="Arial" panose="020B0604020202020204" pitchFamily="34" charset="0"/>
        <a:buChar char="•"/>
        <a:defRPr sz="2228" kern="1200">
          <a:solidFill>
            <a:schemeClr val="tx1"/>
          </a:solidFill>
          <a:latin typeface="+mn-lt"/>
          <a:ea typeface="+mn-ea"/>
          <a:cs typeface="+mn-cs"/>
        </a:defRPr>
      </a:lvl9pPr>
    </p:bodyStyle>
    <p:otherStyle>
      <a:defPPr>
        <a:defRPr lang="es-ES"/>
      </a:defPPr>
      <a:lvl1pPr marL="0" algn="l" defTabSz="1131570" rtl="0" eaLnBrk="1" latinLnBrk="0" hangingPunct="1">
        <a:defRPr sz="2228" kern="1200">
          <a:solidFill>
            <a:schemeClr val="tx1"/>
          </a:solidFill>
          <a:latin typeface="+mn-lt"/>
          <a:ea typeface="+mn-ea"/>
          <a:cs typeface="+mn-cs"/>
        </a:defRPr>
      </a:lvl1pPr>
      <a:lvl2pPr marL="565785" algn="l" defTabSz="1131570" rtl="0" eaLnBrk="1" latinLnBrk="0" hangingPunct="1">
        <a:defRPr sz="2228" kern="1200">
          <a:solidFill>
            <a:schemeClr val="tx1"/>
          </a:solidFill>
          <a:latin typeface="+mn-lt"/>
          <a:ea typeface="+mn-ea"/>
          <a:cs typeface="+mn-cs"/>
        </a:defRPr>
      </a:lvl2pPr>
      <a:lvl3pPr marL="1131570" algn="l" defTabSz="1131570" rtl="0" eaLnBrk="1" latinLnBrk="0" hangingPunct="1">
        <a:defRPr sz="2228" kern="1200">
          <a:solidFill>
            <a:schemeClr val="tx1"/>
          </a:solidFill>
          <a:latin typeface="+mn-lt"/>
          <a:ea typeface="+mn-ea"/>
          <a:cs typeface="+mn-cs"/>
        </a:defRPr>
      </a:lvl3pPr>
      <a:lvl4pPr marL="1697355" algn="l" defTabSz="1131570" rtl="0" eaLnBrk="1" latinLnBrk="0" hangingPunct="1">
        <a:defRPr sz="2228" kern="1200">
          <a:solidFill>
            <a:schemeClr val="tx1"/>
          </a:solidFill>
          <a:latin typeface="+mn-lt"/>
          <a:ea typeface="+mn-ea"/>
          <a:cs typeface="+mn-cs"/>
        </a:defRPr>
      </a:lvl4pPr>
      <a:lvl5pPr marL="2263140" algn="l" defTabSz="1131570" rtl="0" eaLnBrk="1" latinLnBrk="0" hangingPunct="1">
        <a:defRPr sz="2228" kern="1200">
          <a:solidFill>
            <a:schemeClr val="tx1"/>
          </a:solidFill>
          <a:latin typeface="+mn-lt"/>
          <a:ea typeface="+mn-ea"/>
          <a:cs typeface="+mn-cs"/>
        </a:defRPr>
      </a:lvl5pPr>
      <a:lvl6pPr marL="2828925" algn="l" defTabSz="1131570" rtl="0" eaLnBrk="1" latinLnBrk="0" hangingPunct="1">
        <a:defRPr sz="2228" kern="1200">
          <a:solidFill>
            <a:schemeClr val="tx1"/>
          </a:solidFill>
          <a:latin typeface="+mn-lt"/>
          <a:ea typeface="+mn-ea"/>
          <a:cs typeface="+mn-cs"/>
        </a:defRPr>
      </a:lvl6pPr>
      <a:lvl7pPr marL="3394710" algn="l" defTabSz="1131570" rtl="0" eaLnBrk="1" latinLnBrk="0" hangingPunct="1">
        <a:defRPr sz="2228" kern="1200">
          <a:solidFill>
            <a:schemeClr val="tx1"/>
          </a:solidFill>
          <a:latin typeface="+mn-lt"/>
          <a:ea typeface="+mn-ea"/>
          <a:cs typeface="+mn-cs"/>
        </a:defRPr>
      </a:lvl7pPr>
      <a:lvl8pPr marL="3960495" algn="l" defTabSz="1131570" rtl="0" eaLnBrk="1" latinLnBrk="0" hangingPunct="1">
        <a:defRPr sz="2228" kern="1200">
          <a:solidFill>
            <a:schemeClr val="tx1"/>
          </a:solidFill>
          <a:latin typeface="+mn-lt"/>
          <a:ea typeface="+mn-ea"/>
          <a:cs typeface="+mn-cs"/>
        </a:defRPr>
      </a:lvl8pPr>
      <a:lvl9pPr marL="4526280" algn="l" defTabSz="1131570" rtl="0" eaLnBrk="1" latinLnBrk="0" hangingPunct="1">
        <a:defRPr sz="222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5" name="Rectángulo 4"/>
          <p:cNvSpPr/>
          <p:nvPr/>
        </p:nvSpPr>
        <p:spPr>
          <a:xfrm>
            <a:off x="200025" y="200024"/>
            <a:ext cx="14687550" cy="1805757"/>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3200" dirty="0">
                <a:ln w="0"/>
                <a:solidFill>
                  <a:schemeClr val="tx1"/>
                </a:solidFill>
                <a:effectLst>
                  <a:outerShdw blurRad="38100" dist="19050" dir="2700000" algn="tl" rotWithShape="0">
                    <a:schemeClr val="dk1">
                      <a:alpha val="40000"/>
                    </a:schemeClr>
                  </a:outerShdw>
                </a:effectLst>
              </a:rPr>
              <a:t>La importancia de las inteligencias múltiples en las instituciones </a:t>
            </a:r>
            <a:r>
              <a:rPr lang="es-ES" sz="3200" dirty="0" smtClean="0">
                <a:ln w="0"/>
                <a:solidFill>
                  <a:schemeClr val="tx1"/>
                </a:solidFill>
                <a:effectLst>
                  <a:outerShdw blurRad="38100" dist="19050" dir="2700000" algn="tl" rotWithShape="0">
                    <a:schemeClr val="dk1">
                      <a:alpha val="40000"/>
                    </a:schemeClr>
                  </a:outerShdw>
                </a:effectLst>
              </a:rPr>
              <a:t>educativas</a:t>
            </a:r>
            <a:endParaRPr lang="es-419" sz="2800" dirty="0" smtClean="0">
              <a:ln w="0"/>
              <a:solidFill>
                <a:schemeClr val="tx1"/>
              </a:solidFill>
              <a:effectLst>
                <a:outerShdw blurRad="38100" dist="19050" dir="2700000" algn="tl" rotWithShape="0">
                  <a:schemeClr val="dk1">
                    <a:alpha val="40000"/>
                  </a:schemeClr>
                </a:outerShdw>
              </a:effectLst>
            </a:endParaRPr>
          </a:p>
          <a:p>
            <a:pPr algn="ctr"/>
            <a:r>
              <a:rPr lang="es-419" sz="2800" dirty="0" smtClean="0">
                <a:ln w="0"/>
                <a:solidFill>
                  <a:schemeClr val="tx1"/>
                </a:solidFill>
                <a:effectLst>
                  <a:outerShdw blurRad="38100" dist="19050" dir="2700000" algn="tl" rotWithShape="0">
                    <a:schemeClr val="dk1">
                      <a:alpha val="40000"/>
                    </a:schemeClr>
                  </a:outerShdw>
                </a:effectLst>
              </a:rPr>
              <a:t>Autores: Helen Torres Laguna</a:t>
            </a:r>
          </a:p>
          <a:p>
            <a:pPr algn="ctr"/>
            <a:r>
              <a:rPr lang="es-419" sz="2800" dirty="0" smtClean="0">
                <a:ln w="0"/>
                <a:solidFill>
                  <a:schemeClr val="tx1"/>
                </a:solidFill>
                <a:effectLst>
                  <a:outerShdw blurRad="38100" dist="19050" dir="2700000" algn="tl" rotWithShape="0">
                    <a:schemeClr val="dk1">
                      <a:alpha val="40000"/>
                    </a:schemeClr>
                  </a:outerShdw>
                </a:effectLst>
              </a:rPr>
              <a:t>                                                                 Christian Miranda Corrales                   País: Cuba</a:t>
            </a:r>
            <a:endParaRPr lang="es-419" sz="2800" dirty="0" smtClean="0">
              <a:ln w="0"/>
              <a:solidFill>
                <a:schemeClr val="tx1"/>
              </a:solidFill>
              <a:effectLst>
                <a:outerShdw blurRad="38100" dist="19050" dir="2700000" algn="tl" rotWithShape="0">
                  <a:schemeClr val="dk1">
                    <a:alpha val="40000"/>
                  </a:schemeClr>
                </a:outerShdw>
              </a:effectLst>
            </a:endParaRPr>
          </a:p>
        </p:txBody>
      </p:sp>
      <p:sp>
        <p:nvSpPr>
          <p:cNvPr id="6" name="Rectángulo 5"/>
          <p:cNvSpPr/>
          <p:nvPr/>
        </p:nvSpPr>
        <p:spPr>
          <a:xfrm>
            <a:off x="200024" y="2225040"/>
            <a:ext cx="7343775" cy="1267968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419" b="1" dirty="0" smtClean="0">
                <a:ln w="0"/>
                <a:solidFill>
                  <a:schemeClr val="tx1"/>
                </a:solidFill>
                <a:effectLst>
                  <a:outerShdw blurRad="38100" dist="38100" dir="2700000" algn="tl">
                    <a:srgbClr val="000000">
                      <a:alpha val="43137"/>
                    </a:srgbClr>
                  </a:outerShdw>
                </a:effectLst>
              </a:rPr>
              <a:t>Introducción</a:t>
            </a:r>
          </a:p>
          <a:p>
            <a:pPr algn="ctr"/>
            <a:endParaRPr lang="es-419" b="1" dirty="0" smtClean="0">
              <a:ln w="0"/>
              <a:solidFill>
                <a:schemeClr val="tx1"/>
              </a:solidFill>
              <a:effectLst>
                <a:outerShdw blurRad="38100" dist="19050" dir="2700000" algn="tl" rotWithShape="0">
                  <a:schemeClr val="dk1">
                    <a:alpha val="40000"/>
                  </a:schemeClr>
                </a:outerShdw>
              </a:effectLst>
            </a:endParaRPr>
          </a:p>
          <a:p>
            <a:pPr algn="just"/>
            <a:r>
              <a:rPr lang="es-419" sz="2800" dirty="0" smtClean="0">
                <a:ln w="0"/>
                <a:solidFill>
                  <a:schemeClr val="tx1"/>
                </a:solidFill>
              </a:rPr>
              <a:t> </a:t>
            </a:r>
            <a:r>
              <a:rPr lang="es-ES" sz="2800" dirty="0">
                <a:ln w="0"/>
                <a:solidFill>
                  <a:schemeClr val="tx1"/>
                </a:solidFill>
              </a:rPr>
              <a:t>La escuela debe ser un espacio donde los alumnos descubran su inteligencia, su potencial y sean capaces de desarrollarlo al máximo. </a:t>
            </a:r>
            <a:r>
              <a:rPr lang="es-ES" sz="2800" dirty="0" smtClean="0">
                <a:ln w="0"/>
                <a:solidFill>
                  <a:schemeClr val="tx1"/>
                </a:solidFill>
              </a:rPr>
              <a:t>Todos los estudiantes no se enfrentan de la misma forma al aprendizaje en la institución, teniendo esta la obligación de ofrecer una educación de calidad a todos.</a:t>
            </a:r>
            <a:endParaRPr lang="es-419" sz="2800" dirty="0" smtClean="0">
              <a:ln w="0"/>
              <a:solidFill>
                <a:schemeClr val="tx1"/>
              </a:solidFill>
            </a:endParaRPr>
          </a:p>
          <a:p>
            <a:pPr algn="just"/>
            <a:r>
              <a:rPr lang="es-ES" sz="2800" dirty="0" smtClean="0">
                <a:ln w="0"/>
                <a:solidFill>
                  <a:schemeClr val="tx1"/>
                </a:solidFill>
              </a:rPr>
              <a:t>Las </a:t>
            </a:r>
            <a:r>
              <a:rPr lang="es-ES" sz="2800" dirty="0">
                <a:ln w="0"/>
                <a:solidFill>
                  <a:schemeClr val="tx1"/>
                </a:solidFill>
              </a:rPr>
              <a:t>investigaciones de Howard Gardner sobre las inteligencias múltiples abren varias posibilidades en la educación. La atención a la diversidad en el aula debe tomar en cuenta la inteligencia presente en cada estudiante, enfatizando el hecho de que todas </a:t>
            </a:r>
            <a:r>
              <a:rPr lang="es-ES" sz="2800" dirty="0" smtClean="0">
                <a:ln w="0"/>
                <a:solidFill>
                  <a:schemeClr val="tx1"/>
                </a:solidFill>
              </a:rPr>
              <a:t>son </a:t>
            </a:r>
            <a:r>
              <a:rPr lang="es-ES" sz="2800" dirty="0">
                <a:ln w="0"/>
                <a:solidFill>
                  <a:schemeClr val="tx1"/>
                </a:solidFill>
              </a:rPr>
              <a:t>igualmente importantes. A pesar de esto, existe una tendencia en las instituciones educativas de no tratarlas por igual y a considerar la inteligencia lógico-matemática y la inteligencia lingüística como las más </a:t>
            </a:r>
            <a:r>
              <a:rPr lang="es-ES" sz="2800" dirty="0" smtClean="0">
                <a:ln w="0"/>
                <a:solidFill>
                  <a:schemeClr val="tx1"/>
                </a:solidFill>
              </a:rPr>
              <a:t>importantes. Todos </a:t>
            </a:r>
            <a:r>
              <a:rPr lang="es-ES" sz="2800" dirty="0">
                <a:ln w="0"/>
                <a:solidFill>
                  <a:schemeClr val="tx1"/>
                </a:solidFill>
              </a:rPr>
              <a:t>los estudiantes presentan personalidades diferentes, por lo que la enseñanza uniforme no logra satisfacer las necesidades de la gran diversidad de estudiantes presentes en las distintas instituciones educativas de nuestro país. Es necesario llevar a cabo una educación integral que tome en cuenta las inteligencias múltiples, logrando de este modo el desarrollo de las potencialidades de cada sujeto. </a:t>
            </a:r>
            <a:endParaRPr lang="es-419" sz="2800" dirty="0" smtClean="0">
              <a:ln w="0"/>
              <a:solidFill>
                <a:schemeClr val="tx1"/>
              </a:solidFill>
            </a:endParaRPr>
          </a:p>
        </p:txBody>
      </p:sp>
      <p:sp>
        <p:nvSpPr>
          <p:cNvPr id="7" name="Rectángulo 6"/>
          <p:cNvSpPr/>
          <p:nvPr/>
        </p:nvSpPr>
        <p:spPr>
          <a:xfrm>
            <a:off x="200024" y="15401926"/>
            <a:ext cx="7343775" cy="5686425"/>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419" b="1" dirty="0" smtClean="0">
                <a:solidFill>
                  <a:schemeClr val="tx1"/>
                </a:solidFill>
                <a:effectLst>
                  <a:outerShdw blurRad="38100" dist="38100" dir="2700000" algn="tl">
                    <a:srgbClr val="000000">
                      <a:alpha val="43137"/>
                    </a:srgbClr>
                  </a:outerShdw>
                </a:effectLst>
              </a:rPr>
              <a:t>Objetivos </a:t>
            </a:r>
          </a:p>
          <a:p>
            <a:pPr algn="ctr"/>
            <a:endParaRPr lang="es-419" sz="2800" b="1" dirty="0">
              <a:solidFill>
                <a:schemeClr val="tx1"/>
              </a:solidFill>
              <a:effectLst>
                <a:outerShdw blurRad="38100" dist="38100" dir="2700000" algn="tl">
                  <a:srgbClr val="000000">
                    <a:alpha val="43137"/>
                  </a:srgbClr>
                </a:outerShdw>
              </a:effectLst>
            </a:endParaRPr>
          </a:p>
          <a:p>
            <a:pPr algn="just"/>
            <a:r>
              <a:rPr lang="es-419" sz="2800" dirty="0" smtClean="0">
                <a:solidFill>
                  <a:schemeClr val="tx1"/>
                </a:solidFill>
                <a:effectLst>
                  <a:outerShdw blurRad="38100" dist="38100" dir="2700000" algn="tl">
                    <a:srgbClr val="000000">
                      <a:alpha val="43137"/>
                    </a:srgbClr>
                  </a:outerShdw>
                </a:effectLst>
              </a:rPr>
              <a:t> </a:t>
            </a:r>
            <a:r>
              <a:rPr lang="es-419" sz="2800" dirty="0" smtClean="0">
                <a:solidFill>
                  <a:schemeClr val="tx1"/>
                </a:solidFill>
              </a:rPr>
              <a:t>Durante esta investigación, </a:t>
            </a:r>
            <a:r>
              <a:rPr lang="es-419" sz="2800" dirty="0" smtClean="0">
                <a:solidFill>
                  <a:schemeClr val="tx1"/>
                </a:solidFill>
              </a:rPr>
              <a:t>los </a:t>
            </a:r>
            <a:r>
              <a:rPr lang="es-419" sz="2800" smtClean="0">
                <a:solidFill>
                  <a:schemeClr val="tx1"/>
                </a:solidFill>
              </a:rPr>
              <a:t>autores</a:t>
            </a:r>
            <a:r>
              <a:rPr lang="es-419" sz="2800" smtClean="0">
                <a:solidFill>
                  <a:schemeClr val="tx1"/>
                </a:solidFill>
              </a:rPr>
              <a:t> plantearon </a:t>
            </a:r>
            <a:r>
              <a:rPr lang="es-419" sz="2800" dirty="0" smtClean="0">
                <a:solidFill>
                  <a:schemeClr val="tx1"/>
                </a:solidFill>
              </a:rPr>
              <a:t>como objetivo:</a:t>
            </a:r>
          </a:p>
          <a:p>
            <a:pPr algn="just"/>
            <a:endParaRPr lang="es-419" sz="2800" dirty="0" smtClean="0">
              <a:solidFill>
                <a:schemeClr val="tx1"/>
              </a:solidFill>
            </a:endParaRPr>
          </a:p>
          <a:p>
            <a:pPr algn="just"/>
            <a:r>
              <a:rPr lang="es-419" sz="2800" dirty="0" smtClean="0">
                <a:solidFill>
                  <a:schemeClr val="tx1"/>
                </a:solidFill>
              </a:rPr>
              <a:t>- </a:t>
            </a:r>
            <a:r>
              <a:rPr lang="es-ES" sz="2800" dirty="0" smtClean="0">
                <a:solidFill>
                  <a:schemeClr val="tx1"/>
                </a:solidFill>
              </a:rPr>
              <a:t>Fundamentar </a:t>
            </a:r>
            <a:r>
              <a:rPr lang="es-ES" sz="2800" dirty="0">
                <a:solidFill>
                  <a:schemeClr val="tx1"/>
                </a:solidFill>
              </a:rPr>
              <a:t>la importancia de las inteligencias múltiples en las instituciones educativas.</a:t>
            </a:r>
            <a:endParaRPr lang="es-419" sz="2800" dirty="0" smtClean="0">
              <a:solidFill>
                <a:schemeClr val="tx1"/>
              </a:solidFill>
            </a:endParaRPr>
          </a:p>
        </p:txBody>
      </p:sp>
      <p:sp>
        <p:nvSpPr>
          <p:cNvPr id="12" name="Rectángulo 11"/>
          <p:cNvSpPr/>
          <p:nvPr/>
        </p:nvSpPr>
        <p:spPr>
          <a:xfrm>
            <a:off x="7915275" y="2225040"/>
            <a:ext cx="6972300" cy="583094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b="1" dirty="0" smtClean="0">
              <a:solidFill>
                <a:schemeClr val="tx1"/>
              </a:solidFill>
              <a:effectLst>
                <a:outerShdw blurRad="38100" dist="38100" dir="2700000" algn="tl">
                  <a:srgbClr val="000000">
                    <a:alpha val="43137"/>
                  </a:srgbClr>
                </a:outerShdw>
              </a:effectLst>
            </a:endParaRPr>
          </a:p>
          <a:p>
            <a:pPr algn="ctr"/>
            <a:r>
              <a:rPr lang="es-419" b="1" dirty="0" smtClean="0">
                <a:solidFill>
                  <a:schemeClr val="tx1"/>
                </a:solidFill>
                <a:effectLst>
                  <a:outerShdw blurRad="38100" dist="38100" dir="2700000" algn="tl">
                    <a:srgbClr val="000000">
                      <a:alpha val="43137"/>
                    </a:srgbClr>
                  </a:outerShdw>
                </a:effectLst>
              </a:rPr>
              <a:t>Temas Abordados</a:t>
            </a:r>
          </a:p>
          <a:p>
            <a:pPr algn="ctr"/>
            <a:endParaRPr lang="es-419" b="1" dirty="0">
              <a:solidFill>
                <a:schemeClr val="tx1"/>
              </a:solidFill>
              <a:effectLst>
                <a:outerShdw blurRad="38100" dist="38100" dir="2700000" algn="tl">
                  <a:srgbClr val="000000">
                    <a:alpha val="43137"/>
                  </a:srgbClr>
                </a:outerShdw>
              </a:effectLst>
            </a:endParaRPr>
          </a:p>
          <a:p>
            <a:pPr marL="457200" indent="-457200" algn="just">
              <a:buFont typeface="Wingdings" panose="05000000000000000000" pitchFamily="2" charset="2"/>
              <a:buChar char="q"/>
            </a:pPr>
            <a:r>
              <a:rPr lang="es-ES" sz="2800" dirty="0">
                <a:solidFill>
                  <a:schemeClr val="tx1"/>
                </a:solidFill>
              </a:rPr>
              <a:t>La concepción teórica de inteligencias </a:t>
            </a:r>
            <a:r>
              <a:rPr lang="es-ES" sz="2800" dirty="0" smtClean="0">
                <a:solidFill>
                  <a:schemeClr val="tx1"/>
                </a:solidFill>
              </a:rPr>
              <a:t>múltiples</a:t>
            </a:r>
          </a:p>
          <a:p>
            <a:pPr marL="457200" indent="-457200" algn="just">
              <a:buFont typeface="Wingdings" panose="05000000000000000000" pitchFamily="2" charset="2"/>
              <a:buChar char="q"/>
            </a:pPr>
            <a:r>
              <a:rPr lang="es-ES" sz="2800" dirty="0" smtClean="0">
                <a:solidFill>
                  <a:schemeClr val="tx1"/>
                </a:solidFill>
              </a:rPr>
              <a:t>Los </a:t>
            </a:r>
            <a:r>
              <a:rPr lang="es-ES" sz="2800" dirty="0">
                <a:solidFill>
                  <a:schemeClr val="tx1"/>
                </a:solidFill>
              </a:rPr>
              <a:t>criterios tomados en cuenta para la definición de una </a:t>
            </a:r>
            <a:r>
              <a:rPr lang="es-ES" sz="2800" dirty="0" smtClean="0">
                <a:solidFill>
                  <a:schemeClr val="tx1"/>
                </a:solidFill>
              </a:rPr>
              <a:t>inteligencia</a:t>
            </a:r>
          </a:p>
          <a:p>
            <a:pPr marL="457200" indent="-457200" algn="just">
              <a:buFont typeface="Wingdings" panose="05000000000000000000" pitchFamily="2" charset="2"/>
              <a:buChar char="q"/>
            </a:pPr>
            <a:r>
              <a:rPr lang="es-ES" sz="2800" dirty="0" smtClean="0">
                <a:solidFill>
                  <a:schemeClr val="tx1"/>
                </a:solidFill>
              </a:rPr>
              <a:t>El </a:t>
            </a:r>
            <a:r>
              <a:rPr lang="es-ES" sz="2800" dirty="0">
                <a:solidFill>
                  <a:schemeClr val="tx1"/>
                </a:solidFill>
              </a:rPr>
              <a:t>desarrollo de las inteligencias múltiples desde la atención a la diversidad en la institución.</a:t>
            </a:r>
            <a:endParaRPr lang="es-419" sz="2800" dirty="0" smtClean="0">
              <a:solidFill>
                <a:schemeClr val="tx1"/>
              </a:solidFill>
            </a:endParaRPr>
          </a:p>
          <a:p>
            <a:pPr algn="ctr"/>
            <a:endParaRPr lang="es-419" b="1" dirty="0">
              <a:solidFill>
                <a:schemeClr val="tx1"/>
              </a:solidFill>
              <a:effectLst>
                <a:outerShdw blurRad="38100" dist="38100" dir="2700000" algn="tl">
                  <a:srgbClr val="000000">
                    <a:alpha val="43137"/>
                  </a:srgbClr>
                </a:outerShdw>
              </a:effectLst>
            </a:endParaRPr>
          </a:p>
        </p:txBody>
      </p:sp>
      <p:sp>
        <p:nvSpPr>
          <p:cNvPr id="13" name="Rectángulo 12"/>
          <p:cNvSpPr/>
          <p:nvPr/>
        </p:nvSpPr>
        <p:spPr>
          <a:xfrm>
            <a:off x="7915275" y="8382000"/>
            <a:ext cx="6972300" cy="12706351"/>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419" b="1" dirty="0" smtClean="0">
                <a:solidFill>
                  <a:schemeClr val="tx1"/>
                </a:solidFill>
                <a:effectLst>
                  <a:outerShdw blurRad="38100" dist="38100" dir="2700000" algn="tl">
                    <a:srgbClr val="000000">
                      <a:alpha val="43137"/>
                    </a:srgbClr>
                  </a:outerShdw>
                </a:effectLst>
              </a:rPr>
              <a:t>Conclusiones</a:t>
            </a:r>
          </a:p>
          <a:p>
            <a:pPr algn="ctr"/>
            <a:endParaRPr lang="es-419" b="1" dirty="0">
              <a:solidFill>
                <a:schemeClr val="tx1"/>
              </a:solidFill>
              <a:effectLst>
                <a:outerShdw blurRad="38100" dist="38100" dir="2700000" algn="tl">
                  <a:srgbClr val="000000">
                    <a:alpha val="43137"/>
                  </a:srgbClr>
                </a:outerShdw>
              </a:effectLst>
            </a:endParaRPr>
          </a:p>
          <a:p>
            <a:pPr algn="just"/>
            <a:r>
              <a:rPr lang="es-419" sz="2800" dirty="0" smtClean="0">
                <a:solidFill>
                  <a:schemeClr val="tx1"/>
                </a:solidFill>
              </a:rPr>
              <a:t>  </a:t>
            </a:r>
            <a:r>
              <a:rPr lang="es-ES" sz="2800" dirty="0">
                <a:solidFill>
                  <a:schemeClr val="tx1"/>
                </a:solidFill>
              </a:rPr>
              <a:t>Fruto a la evolución cada sujeto cuenta con estos potenciales </a:t>
            </a:r>
            <a:r>
              <a:rPr lang="es-ES" sz="2800" dirty="0" err="1">
                <a:solidFill>
                  <a:schemeClr val="tx1"/>
                </a:solidFill>
              </a:rPr>
              <a:t>biopsicológicos</a:t>
            </a:r>
            <a:r>
              <a:rPr lang="es-ES" sz="2800" dirty="0">
                <a:solidFill>
                  <a:schemeClr val="tx1"/>
                </a:solidFill>
              </a:rPr>
              <a:t>, los cuales concebimos como inteligencia. Este potencial </a:t>
            </a:r>
            <a:r>
              <a:rPr lang="es-ES" sz="2800" dirty="0" err="1" smtClean="0">
                <a:solidFill>
                  <a:schemeClr val="tx1"/>
                </a:solidFill>
              </a:rPr>
              <a:t>biopsicológico</a:t>
            </a:r>
            <a:r>
              <a:rPr lang="es-ES" sz="2800" dirty="0" smtClean="0">
                <a:solidFill>
                  <a:schemeClr val="tx1"/>
                </a:solidFill>
              </a:rPr>
              <a:t> </a:t>
            </a:r>
            <a:r>
              <a:rPr lang="es-ES" sz="2800" dirty="0">
                <a:solidFill>
                  <a:schemeClr val="tx1"/>
                </a:solidFill>
              </a:rPr>
              <a:t>le permite al estudiante la resolución de problemáticas y la creación de productos que tengan valor para una cultura determinada. Los mismos se desarrollan a distintos niveles y se combinan de formas diferentes en cada persona, dependiendo del medioambiente, la experiencia personal, la educación reciba y de más factores.</a:t>
            </a:r>
          </a:p>
          <a:p>
            <a:pPr algn="just"/>
            <a:r>
              <a:rPr lang="es-ES" sz="2800" dirty="0">
                <a:solidFill>
                  <a:schemeClr val="tx1"/>
                </a:solidFill>
              </a:rPr>
              <a:t>Los estudiantes tendrán una mejor educación, ampliando la visión de la institución sobre las inteligencias múltiples. Los profesores deben utilizar diferentes métodos, ejercicios y habilidades que lleguen a todos los estudiantes y no solo a los que dispongan de un mayor desarrollo en una inteligencia determinada. </a:t>
            </a:r>
            <a:endParaRPr lang="es-ES" sz="2800" dirty="0" smtClean="0">
              <a:solidFill>
                <a:schemeClr val="tx1"/>
              </a:solidFill>
            </a:endParaRPr>
          </a:p>
          <a:p>
            <a:pPr algn="just"/>
            <a:r>
              <a:rPr lang="es-ES" sz="2800" dirty="0" smtClean="0">
                <a:solidFill>
                  <a:schemeClr val="tx1"/>
                </a:solidFill>
              </a:rPr>
              <a:t>El </a:t>
            </a:r>
            <a:r>
              <a:rPr lang="es-ES" sz="2800" dirty="0">
                <a:solidFill>
                  <a:schemeClr val="tx1"/>
                </a:solidFill>
              </a:rPr>
              <a:t>Pedagogo- Psicólogo debe desde su rol profesional asesorar a los profesores en el desarrollo de las inteligencias múltiples, al igual que orientar a los estudiantes para el autoconocimiento de sus capacidades y de esta forma dirigir un óptimo proceso educativo.</a:t>
            </a:r>
          </a:p>
          <a:p>
            <a:pPr algn="just"/>
            <a:endParaRPr lang="es-419" sz="2800" dirty="0">
              <a:solidFill>
                <a:schemeClr val="tx1"/>
              </a:solidFill>
            </a:endParaRPr>
          </a:p>
        </p:txBody>
      </p:sp>
    </p:spTree>
    <p:extLst>
      <p:ext uri="{BB962C8B-B14F-4D97-AF65-F5344CB8AC3E}">
        <p14:creationId xmlns:p14="http://schemas.microsoft.com/office/powerpoint/2010/main" val="372170748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210</TotalTime>
  <Words>446</Words>
  <Application>Microsoft Office PowerPoint</Application>
  <PresentationFormat>Personalizado</PresentationFormat>
  <Paragraphs>23</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Calibri</vt:lpstr>
      <vt:lpstr>Calibri Light</vt:lpstr>
      <vt:lpstr>Wingdings</vt:lpstr>
      <vt:lpstr>Tema de Office</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christian2015usa@gmail.com</dc:creator>
  <cp:lastModifiedBy>Christian Miranda</cp:lastModifiedBy>
  <cp:revision>15</cp:revision>
  <dcterms:created xsi:type="dcterms:W3CDTF">2022-04-24T23:10:46Z</dcterms:created>
  <dcterms:modified xsi:type="dcterms:W3CDTF">2024-04-27T03:11:21Z</dcterms:modified>
</cp:coreProperties>
</file>