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15122525" cy="21386800"/>
  <p:notesSz cx="6858000" cy="9144000"/>
  <p:defaultTextStyle>
    <a:defPPr>
      <a:defRPr lang="es-ES"/>
    </a:defPPr>
    <a:lvl1pPr marL="0" algn="l" defTabSz="2086204" rtl="0" eaLnBrk="1" latinLnBrk="0" hangingPunct="1">
      <a:defRPr sz="4100" kern="1200">
        <a:solidFill>
          <a:schemeClr val="tx1"/>
        </a:solidFill>
        <a:latin typeface="+mn-lt"/>
        <a:ea typeface="+mn-ea"/>
        <a:cs typeface="+mn-cs"/>
      </a:defRPr>
    </a:lvl1pPr>
    <a:lvl2pPr marL="1043102" algn="l" defTabSz="2086204" rtl="0" eaLnBrk="1" latinLnBrk="0" hangingPunct="1">
      <a:defRPr sz="4100" kern="1200">
        <a:solidFill>
          <a:schemeClr val="tx1"/>
        </a:solidFill>
        <a:latin typeface="+mn-lt"/>
        <a:ea typeface="+mn-ea"/>
        <a:cs typeface="+mn-cs"/>
      </a:defRPr>
    </a:lvl2pPr>
    <a:lvl3pPr marL="2086204" algn="l" defTabSz="2086204" rtl="0" eaLnBrk="1" latinLnBrk="0" hangingPunct="1">
      <a:defRPr sz="4100" kern="1200">
        <a:solidFill>
          <a:schemeClr val="tx1"/>
        </a:solidFill>
        <a:latin typeface="+mn-lt"/>
        <a:ea typeface="+mn-ea"/>
        <a:cs typeface="+mn-cs"/>
      </a:defRPr>
    </a:lvl3pPr>
    <a:lvl4pPr marL="3129305" algn="l" defTabSz="2086204" rtl="0" eaLnBrk="1" latinLnBrk="0" hangingPunct="1">
      <a:defRPr sz="4100" kern="1200">
        <a:solidFill>
          <a:schemeClr val="tx1"/>
        </a:solidFill>
        <a:latin typeface="+mn-lt"/>
        <a:ea typeface="+mn-ea"/>
        <a:cs typeface="+mn-cs"/>
      </a:defRPr>
    </a:lvl4pPr>
    <a:lvl5pPr marL="4172407" algn="l" defTabSz="2086204" rtl="0" eaLnBrk="1" latinLnBrk="0" hangingPunct="1">
      <a:defRPr sz="4100" kern="1200">
        <a:solidFill>
          <a:schemeClr val="tx1"/>
        </a:solidFill>
        <a:latin typeface="+mn-lt"/>
        <a:ea typeface="+mn-ea"/>
        <a:cs typeface="+mn-cs"/>
      </a:defRPr>
    </a:lvl5pPr>
    <a:lvl6pPr marL="5215509" algn="l" defTabSz="2086204" rtl="0" eaLnBrk="1" latinLnBrk="0" hangingPunct="1">
      <a:defRPr sz="4100" kern="1200">
        <a:solidFill>
          <a:schemeClr val="tx1"/>
        </a:solidFill>
        <a:latin typeface="+mn-lt"/>
        <a:ea typeface="+mn-ea"/>
        <a:cs typeface="+mn-cs"/>
      </a:defRPr>
    </a:lvl6pPr>
    <a:lvl7pPr marL="6258611" algn="l" defTabSz="2086204" rtl="0" eaLnBrk="1" latinLnBrk="0" hangingPunct="1">
      <a:defRPr sz="4100" kern="1200">
        <a:solidFill>
          <a:schemeClr val="tx1"/>
        </a:solidFill>
        <a:latin typeface="+mn-lt"/>
        <a:ea typeface="+mn-ea"/>
        <a:cs typeface="+mn-cs"/>
      </a:defRPr>
    </a:lvl7pPr>
    <a:lvl8pPr marL="7301713" algn="l" defTabSz="2086204" rtl="0" eaLnBrk="1" latinLnBrk="0" hangingPunct="1">
      <a:defRPr sz="4100" kern="1200">
        <a:solidFill>
          <a:schemeClr val="tx1"/>
        </a:solidFill>
        <a:latin typeface="+mn-lt"/>
        <a:ea typeface="+mn-ea"/>
        <a:cs typeface="+mn-cs"/>
      </a:defRPr>
    </a:lvl8pPr>
    <a:lvl9pPr marL="8344814" algn="l" defTabSz="2086204"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6" y="54"/>
      </p:cViewPr>
      <p:guideLst>
        <p:guide orient="horz" pos="6736"/>
        <p:guide pos="476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E02A7-55F0-46AF-937C-844A107A1BB4}" type="datetimeFigureOut">
              <a:rPr lang="es-ES" smtClean="0"/>
              <a:pPr/>
              <a:t>31/03/2024</a:t>
            </a:fld>
            <a:endParaRPr lang="es-ES"/>
          </a:p>
        </p:txBody>
      </p:sp>
      <p:sp>
        <p:nvSpPr>
          <p:cNvPr id="4" name="3 Marcador de imagen de diapositiva"/>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D2952-D077-4BCB-BAE4-4383D3136BAC}"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2086204" rtl="0" eaLnBrk="1" latinLnBrk="0" hangingPunct="1">
      <a:defRPr sz="2700" kern="1200">
        <a:solidFill>
          <a:schemeClr val="tx1"/>
        </a:solidFill>
        <a:latin typeface="+mn-lt"/>
        <a:ea typeface="+mn-ea"/>
        <a:cs typeface="+mn-cs"/>
      </a:defRPr>
    </a:lvl1pPr>
    <a:lvl2pPr marL="1043102" algn="l" defTabSz="2086204" rtl="0" eaLnBrk="1" latinLnBrk="0" hangingPunct="1">
      <a:defRPr sz="2700" kern="1200">
        <a:solidFill>
          <a:schemeClr val="tx1"/>
        </a:solidFill>
        <a:latin typeface="+mn-lt"/>
        <a:ea typeface="+mn-ea"/>
        <a:cs typeface="+mn-cs"/>
      </a:defRPr>
    </a:lvl2pPr>
    <a:lvl3pPr marL="2086204" algn="l" defTabSz="2086204" rtl="0" eaLnBrk="1" latinLnBrk="0" hangingPunct="1">
      <a:defRPr sz="2700" kern="1200">
        <a:solidFill>
          <a:schemeClr val="tx1"/>
        </a:solidFill>
        <a:latin typeface="+mn-lt"/>
        <a:ea typeface="+mn-ea"/>
        <a:cs typeface="+mn-cs"/>
      </a:defRPr>
    </a:lvl3pPr>
    <a:lvl4pPr marL="3129305" algn="l" defTabSz="2086204" rtl="0" eaLnBrk="1" latinLnBrk="0" hangingPunct="1">
      <a:defRPr sz="2700" kern="1200">
        <a:solidFill>
          <a:schemeClr val="tx1"/>
        </a:solidFill>
        <a:latin typeface="+mn-lt"/>
        <a:ea typeface="+mn-ea"/>
        <a:cs typeface="+mn-cs"/>
      </a:defRPr>
    </a:lvl4pPr>
    <a:lvl5pPr marL="4172407" algn="l" defTabSz="2086204" rtl="0" eaLnBrk="1" latinLnBrk="0" hangingPunct="1">
      <a:defRPr sz="2700" kern="1200">
        <a:solidFill>
          <a:schemeClr val="tx1"/>
        </a:solidFill>
        <a:latin typeface="+mn-lt"/>
        <a:ea typeface="+mn-ea"/>
        <a:cs typeface="+mn-cs"/>
      </a:defRPr>
    </a:lvl5pPr>
    <a:lvl6pPr marL="5215509" algn="l" defTabSz="2086204" rtl="0" eaLnBrk="1" latinLnBrk="0" hangingPunct="1">
      <a:defRPr sz="2700" kern="1200">
        <a:solidFill>
          <a:schemeClr val="tx1"/>
        </a:solidFill>
        <a:latin typeface="+mn-lt"/>
        <a:ea typeface="+mn-ea"/>
        <a:cs typeface="+mn-cs"/>
      </a:defRPr>
    </a:lvl6pPr>
    <a:lvl7pPr marL="6258611" algn="l" defTabSz="2086204" rtl="0" eaLnBrk="1" latinLnBrk="0" hangingPunct="1">
      <a:defRPr sz="2700" kern="1200">
        <a:solidFill>
          <a:schemeClr val="tx1"/>
        </a:solidFill>
        <a:latin typeface="+mn-lt"/>
        <a:ea typeface="+mn-ea"/>
        <a:cs typeface="+mn-cs"/>
      </a:defRPr>
    </a:lvl7pPr>
    <a:lvl8pPr marL="7301713" algn="l" defTabSz="2086204" rtl="0" eaLnBrk="1" latinLnBrk="0" hangingPunct="1">
      <a:defRPr sz="2700" kern="1200">
        <a:solidFill>
          <a:schemeClr val="tx1"/>
        </a:solidFill>
        <a:latin typeface="+mn-lt"/>
        <a:ea typeface="+mn-ea"/>
        <a:cs typeface="+mn-cs"/>
      </a:defRPr>
    </a:lvl8pPr>
    <a:lvl9pPr marL="8344814" algn="l" defTabSz="2086204" rtl="0" eaLnBrk="1" latinLnBrk="0" hangingPunct="1">
      <a:defRPr sz="2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134190" y="6643771"/>
            <a:ext cx="12854146" cy="4584300"/>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2268379" y="12119186"/>
            <a:ext cx="10585768" cy="5465516"/>
          </a:xfrm>
        </p:spPr>
        <p:txBody>
          <a:bodyPr/>
          <a:lstStyle>
            <a:lvl1pPr marL="0" indent="0" algn="ctr">
              <a:buNone/>
              <a:defRPr>
                <a:solidFill>
                  <a:schemeClr val="tx1">
                    <a:tint val="75000"/>
                  </a:schemeClr>
                </a:solidFill>
              </a:defRPr>
            </a:lvl1pPr>
            <a:lvl2pPr marL="1043102" indent="0" algn="ctr">
              <a:buNone/>
              <a:defRPr>
                <a:solidFill>
                  <a:schemeClr val="tx1">
                    <a:tint val="75000"/>
                  </a:schemeClr>
                </a:solidFill>
              </a:defRPr>
            </a:lvl2pPr>
            <a:lvl3pPr marL="2086204" indent="0" algn="ctr">
              <a:buNone/>
              <a:defRPr>
                <a:solidFill>
                  <a:schemeClr val="tx1">
                    <a:tint val="75000"/>
                  </a:schemeClr>
                </a:solidFill>
              </a:defRPr>
            </a:lvl3pPr>
            <a:lvl4pPr marL="3129305" indent="0" algn="ctr">
              <a:buNone/>
              <a:defRPr>
                <a:solidFill>
                  <a:schemeClr val="tx1">
                    <a:tint val="75000"/>
                  </a:schemeClr>
                </a:solidFill>
              </a:defRPr>
            </a:lvl4pPr>
            <a:lvl5pPr marL="4172407" indent="0" algn="ctr">
              <a:buNone/>
              <a:defRPr>
                <a:solidFill>
                  <a:schemeClr val="tx1">
                    <a:tint val="75000"/>
                  </a:schemeClr>
                </a:solidFill>
              </a:defRPr>
            </a:lvl5pPr>
            <a:lvl6pPr marL="5215509" indent="0" algn="ctr">
              <a:buNone/>
              <a:defRPr>
                <a:solidFill>
                  <a:schemeClr val="tx1">
                    <a:tint val="75000"/>
                  </a:schemeClr>
                </a:solidFill>
              </a:defRPr>
            </a:lvl6pPr>
            <a:lvl7pPr marL="6258611" indent="0" algn="ctr">
              <a:buNone/>
              <a:defRPr>
                <a:solidFill>
                  <a:schemeClr val="tx1">
                    <a:tint val="75000"/>
                  </a:schemeClr>
                </a:solidFill>
              </a:defRPr>
            </a:lvl7pPr>
            <a:lvl8pPr marL="7301713" indent="0" algn="ctr">
              <a:buNone/>
              <a:defRPr>
                <a:solidFill>
                  <a:schemeClr val="tx1">
                    <a:tint val="75000"/>
                  </a:schemeClr>
                </a:solidFill>
              </a:defRPr>
            </a:lvl8pPr>
            <a:lvl9pPr marL="8344814"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0963831" y="856465"/>
            <a:ext cx="3402568" cy="18248089"/>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756126" y="856465"/>
            <a:ext cx="9955662" cy="182480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194575" y="13743001"/>
            <a:ext cx="12854146" cy="4247656"/>
          </a:xfrm>
        </p:spPr>
        <p:txBody>
          <a:bodyPr anchor="t"/>
          <a:lstStyle>
            <a:lvl1pPr algn="l">
              <a:defRPr sz="91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194575" y="9064640"/>
            <a:ext cx="12854146" cy="4678361"/>
          </a:xfrm>
        </p:spPr>
        <p:txBody>
          <a:bodyPr anchor="b"/>
          <a:lstStyle>
            <a:lvl1pPr marL="0" indent="0">
              <a:buNone/>
              <a:defRPr sz="4600">
                <a:solidFill>
                  <a:schemeClr val="tx1">
                    <a:tint val="75000"/>
                  </a:schemeClr>
                </a:solidFill>
              </a:defRPr>
            </a:lvl1pPr>
            <a:lvl2pPr marL="1043102" indent="0">
              <a:buNone/>
              <a:defRPr sz="4100">
                <a:solidFill>
                  <a:schemeClr val="tx1">
                    <a:tint val="75000"/>
                  </a:schemeClr>
                </a:solidFill>
              </a:defRPr>
            </a:lvl2pPr>
            <a:lvl3pPr marL="2086204" indent="0">
              <a:buNone/>
              <a:defRPr sz="3700">
                <a:solidFill>
                  <a:schemeClr val="tx1">
                    <a:tint val="75000"/>
                  </a:schemeClr>
                </a:solidFill>
              </a:defRPr>
            </a:lvl3pPr>
            <a:lvl4pPr marL="3129305" indent="0">
              <a:buNone/>
              <a:defRPr sz="3200">
                <a:solidFill>
                  <a:schemeClr val="tx1">
                    <a:tint val="75000"/>
                  </a:schemeClr>
                </a:solidFill>
              </a:defRPr>
            </a:lvl4pPr>
            <a:lvl5pPr marL="4172407" indent="0">
              <a:buNone/>
              <a:defRPr sz="3200">
                <a:solidFill>
                  <a:schemeClr val="tx1">
                    <a:tint val="75000"/>
                  </a:schemeClr>
                </a:solidFill>
              </a:defRPr>
            </a:lvl5pPr>
            <a:lvl6pPr marL="5215509" indent="0">
              <a:buNone/>
              <a:defRPr sz="3200">
                <a:solidFill>
                  <a:schemeClr val="tx1">
                    <a:tint val="75000"/>
                  </a:schemeClr>
                </a:solidFill>
              </a:defRPr>
            </a:lvl6pPr>
            <a:lvl7pPr marL="6258611" indent="0">
              <a:buNone/>
              <a:defRPr sz="3200">
                <a:solidFill>
                  <a:schemeClr val="tx1">
                    <a:tint val="75000"/>
                  </a:schemeClr>
                </a:solidFill>
              </a:defRPr>
            </a:lvl7pPr>
            <a:lvl8pPr marL="7301713" indent="0">
              <a:buNone/>
              <a:defRPr sz="3200">
                <a:solidFill>
                  <a:schemeClr val="tx1">
                    <a:tint val="75000"/>
                  </a:schemeClr>
                </a:solidFill>
              </a:defRPr>
            </a:lvl8pPr>
            <a:lvl9pPr marL="8344814" indent="0">
              <a:buNone/>
              <a:defRPr sz="32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756126" y="4990255"/>
            <a:ext cx="6679115" cy="14114299"/>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7687284" y="4990255"/>
            <a:ext cx="6679115" cy="14114299"/>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56126" y="4787278"/>
            <a:ext cx="6681741" cy="1995110"/>
          </a:xfrm>
        </p:spPr>
        <p:txBody>
          <a:bodyPr anchor="b"/>
          <a:lstStyle>
            <a:lvl1pPr marL="0" indent="0">
              <a:buNone/>
              <a:defRPr sz="5500" b="1"/>
            </a:lvl1pPr>
            <a:lvl2pPr marL="1043102" indent="0">
              <a:buNone/>
              <a:defRPr sz="4600" b="1"/>
            </a:lvl2pPr>
            <a:lvl3pPr marL="2086204" indent="0">
              <a:buNone/>
              <a:defRPr sz="4100" b="1"/>
            </a:lvl3pPr>
            <a:lvl4pPr marL="3129305" indent="0">
              <a:buNone/>
              <a:defRPr sz="3700" b="1"/>
            </a:lvl4pPr>
            <a:lvl5pPr marL="4172407" indent="0">
              <a:buNone/>
              <a:defRPr sz="3700" b="1"/>
            </a:lvl5pPr>
            <a:lvl6pPr marL="5215509" indent="0">
              <a:buNone/>
              <a:defRPr sz="3700" b="1"/>
            </a:lvl6pPr>
            <a:lvl7pPr marL="6258611" indent="0">
              <a:buNone/>
              <a:defRPr sz="3700" b="1"/>
            </a:lvl7pPr>
            <a:lvl8pPr marL="7301713" indent="0">
              <a:buNone/>
              <a:defRPr sz="3700" b="1"/>
            </a:lvl8pPr>
            <a:lvl9pPr marL="8344814" indent="0">
              <a:buNone/>
              <a:defRPr sz="37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756126" y="6782388"/>
            <a:ext cx="6681741"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7682034" y="4787278"/>
            <a:ext cx="6684366" cy="1995110"/>
          </a:xfrm>
        </p:spPr>
        <p:txBody>
          <a:bodyPr anchor="b"/>
          <a:lstStyle>
            <a:lvl1pPr marL="0" indent="0">
              <a:buNone/>
              <a:defRPr sz="5500" b="1"/>
            </a:lvl1pPr>
            <a:lvl2pPr marL="1043102" indent="0">
              <a:buNone/>
              <a:defRPr sz="4600" b="1"/>
            </a:lvl2pPr>
            <a:lvl3pPr marL="2086204" indent="0">
              <a:buNone/>
              <a:defRPr sz="4100" b="1"/>
            </a:lvl3pPr>
            <a:lvl4pPr marL="3129305" indent="0">
              <a:buNone/>
              <a:defRPr sz="3700" b="1"/>
            </a:lvl4pPr>
            <a:lvl5pPr marL="4172407" indent="0">
              <a:buNone/>
              <a:defRPr sz="3700" b="1"/>
            </a:lvl5pPr>
            <a:lvl6pPr marL="5215509" indent="0">
              <a:buNone/>
              <a:defRPr sz="3700" b="1"/>
            </a:lvl6pPr>
            <a:lvl7pPr marL="6258611" indent="0">
              <a:buNone/>
              <a:defRPr sz="3700" b="1"/>
            </a:lvl7pPr>
            <a:lvl8pPr marL="7301713" indent="0">
              <a:buNone/>
              <a:defRPr sz="3700" b="1"/>
            </a:lvl8pPr>
            <a:lvl9pPr marL="8344814" indent="0">
              <a:buNone/>
              <a:defRPr sz="37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7682034" y="6782388"/>
            <a:ext cx="6684366"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756127" y="851512"/>
            <a:ext cx="4975207" cy="3623874"/>
          </a:xfrm>
        </p:spPr>
        <p:txBody>
          <a:bodyPr anchor="b"/>
          <a:lstStyle>
            <a:lvl1pPr algn="l">
              <a:defRPr sz="46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5912487" y="851513"/>
            <a:ext cx="8453912" cy="1825304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756127" y="4475387"/>
            <a:ext cx="4975207" cy="14629167"/>
          </a:xfrm>
        </p:spPr>
        <p:txBody>
          <a:bodyPr/>
          <a:lstStyle>
            <a:lvl1pPr marL="0" indent="0">
              <a:buNone/>
              <a:defRPr sz="3200"/>
            </a:lvl1pPr>
            <a:lvl2pPr marL="1043102" indent="0">
              <a:buNone/>
              <a:defRPr sz="2700"/>
            </a:lvl2pPr>
            <a:lvl3pPr marL="2086204" indent="0">
              <a:buNone/>
              <a:defRPr sz="2300"/>
            </a:lvl3pPr>
            <a:lvl4pPr marL="3129305" indent="0">
              <a:buNone/>
              <a:defRPr sz="2100"/>
            </a:lvl4pPr>
            <a:lvl5pPr marL="4172407" indent="0">
              <a:buNone/>
              <a:defRPr sz="2100"/>
            </a:lvl5pPr>
            <a:lvl6pPr marL="5215509" indent="0">
              <a:buNone/>
              <a:defRPr sz="2100"/>
            </a:lvl6pPr>
            <a:lvl7pPr marL="6258611" indent="0">
              <a:buNone/>
              <a:defRPr sz="2100"/>
            </a:lvl7pPr>
            <a:lvl8pPr marL="7301713" indent="0">
              <a:buNone/>
              <a:defRPr sz="2100"/>
            </a:lvl8pPr>
            <a:lvl9pPr marL="8344814" indent="0">
              <a:buNone/>
              <a:defRPr sz="21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964121" y="14970760"/>
            <a:ext cx="9073515" cy="1767383"/>
          </a:xfrm>
        </p:spPr>
        <p:txBody>
          <a:bodyPr anchor="b"/>
          <a:lstStyle>
            <a:lvl1pPr algn="l">
              <a:defRPr sz="46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964121" y="1910950"/>
            <a:ext cx="9073515" cy="12832080"/>
          </a:xfrm>
        </p:spPr>
        <p:txBody>
          <a:bodyPr/>
          <a:lstStyle>
            <a:lvl1pPr marL="0" indent="0">
              <a:buNone/>
              <a:defRPr sz="7300"/>
            </a:lvl1pPr>
            <a:lvl2pPr marL="1043102" indent="0">
              <a:buNone/>
              <a:defRPr sz="6400"/>
            </a:lvl2pPr>
            <a:lvl3pPr marL="2086204" indent="0">
              <a:buNone/>
              <a:defRPr sz="5500"/>
            </a:lvl3pPr>
            <a:lvl4pPr marL="3129305" indent="0">
              <a:buNone/>
              <a:defRPr sz="4600"/>
            </a:lvl4pPr>
            <a:lvl5pPr marL="4172407" indent="0">
              <a:buNone/>
              <a:defRPr sz="4600"/>
            </a:lvl5pPr>
            <a:lvl6pPr marL="5215509" indent="0">
              <a:buNone/>
              <a:defRPr sz="4600"/>
            </a:lvl6pPr>
            <a:lvl7pPr marL="6258611" indent="0">
              <a:buNone/>
              <a:defRPr sz="4600"/>
            </a:lvl7pPr>
            <a:lvl8pPr marL="7301713" indent="0">
              <a:buNone/>
              <a:defRPr sz="4600"/>
            </a:lvl8pPr>
            <a:lvl9pPr marL="8344814" indent="0">
              <a:buNone/>
              <a:defRPr sz="4600"/>
            </a:lvl9pPr>
          </a:lstStyle>
          <a:p>
            <a:endParaRPr lang="es-ES"/>
          </a:p>
        </p:txBody>
      </p:sp>
      <p:sp>
        <p:nvSpPr>
          <p:cNvPr id="4" name="3 Marcador de texto"/>
          <p:cNvSpPr>
            <a:spLocks noGrp="1"/>
          </p:cNvSpPr>
          <p:nvPr>
            <p:ph type="body" sz="half" idx="2"/>
          </p:nvPr>
        </p:nvSpPr>
        <p:spPr>
          <a:xfrm>
            <a:off x="2964121" y="16738143"/>
            <a:ext cx="9073515" cy="2509977"/>
          </a:xfrm>
        </p:spPr>
        <p:txBody>
          <a:bodyPr/>
          <a:lstStyle>
            <a:lvl1pPr marL="0" indent="0">
              <a:buNone/>
              <a:defRPr sz="3200"/>
            </a:lvl1pPr>
            <a:lvl2pPr marL="1043102" indent="0">
              <a:buNone/>
              <a:defRPr sz="2700"/>
            </a:lvl2pPr>
            <a:lvl3pPr marL="2086204" indent="0">
              <a:buNone/>
              <a:defRPr sz="2300"/>
            </a:lvl3pPr>
            <a:lvl4pPr marL="3129305" indent="0">
              <a:buNone/>
              <a:defRPr sz="2100"/>
            </a:lvl4pPr>
            <a:lvl5pPr marL="4172407" indent="0">
              <a:buNone/>
              <a:defRPr sz="2100"/>
            </a:lvl5pPr>
            <a:lvl6pPr marL="5215509" indent="0">
              <a:buNone/>
              <a:defRPr sz="2100"/>
            </a:lvl6pPr>
            <a:lvl7pPr marL="6258611" indent="0">
              <a:buNone/>
              <a:defRPr sz="2100"/>
            </a:lvl7pPr>
            <a:lvl8pPr marL="7301713" indent="0">
              <a:buNone/>
              <a:defRPr sz="2100"/>
            </a:lvl8pPr>
            <a:lvl9pPr marL="8344814" indent="0">
              <a:buNone/>
              <a:defRPr sz="21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31/03/2024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756126" y="856464"/>
            <a:ext cx="13610273" cy="3564467"/>
          </a:xfrm>
          <a:prstGeom prst="rect">
            <a:avLst/>
          </a:prstGeom>
        </p:spPr>
        <p:txBody>
          <a:bodyPr vert="horz" lIns="208620" tIns="104310" rIns="208620" bIns="10431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56126" y="4990255"/>
            <a:ext cx="13610273" cy="14114299"/>
          </a:xfrm>
          <a:prstGeom prst="rect">
            <a:avLst/>
          </a:prstGeom>
        </p:spPr>
        <p:txBody>
          <a:bodyPr vert="horz" lIns="208620" tIns="104310" rIns="208620" bIns="10431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756126" y="19822397"/>
            <a:ext cx="3528589" cy="1138649"/>
          </a:xfrm>
          <a:prstGeom prst="rect">
            <a:avLst/>
          </a:prstGeom>
        </p:spPr>
        <p:txBody>
          <a:bodyPr vert="horz" lIns="208620" tIns="104310" rIns="208620" bIns="104310" rtlCol="0" anchor="ctr"/>
          <a:lstStyle>
            <a:lvl1pPr algn="l">
              <a:defRPr sz="2700">
                <a:solidFill>
                  <a:schemeClr val="tx1">
                    <a:tint val="75000"/>
                  </a:schemeClr>
                </a:solidFill>
              </a:defRPr>
            </a:lvl1pPr>
          </a:lstStyle>
          <a:p>
            <a:fld id="{7A847CFC-816F-41D0-AAC0-9BF4FEBC753E}" type="datetimeFigureOut">
              <a:rPr lang="es-ES" smtClean="0"/>
              <a:pPr/>
              <a:t>31/03/2024</a:t>
            </a:fld>
            <a:endParaRPr lang="es-ES"/>
          </a:p>
        </p:txBody>
      </p:sp>
      <p:sp>
        <p:nvSpPr>
          <p:cNvPr id="5" name="4 Marcador de pie de página"/>
          <p:cNvSpPr>
            <a:spLocks noGrp="1"/>
          </p:cNvSpPr>
          <p:nvPr>
            <p:ph type="ftr" sz="quarter" idx="3"/>
          </p:nvPr>
        </p:nvSpPr>
        <p:spPr>
          <a:xfrm>
            <a:off x="5166863" y="19822397"/>
            <a:ext cx="4788800" cy="1138649"/>
          </a:xfrm>
          <a:prstGeom prst="rect">
            <a:avLst/>
          </a:prstGeom>
        </p:spPr>
        <p:txBody>
          <a:bodyPr vert="horz" lIns="208620" tIns="104310" rIns="208620" bIns="104310" rtlCol="0" anchor="ctr"/>
          <a:lstStyle>
            <a:lvl1pPr algn="ctr">
              <a:defRPr sz="27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10837810" y="19822397"/>
            <a:ext cx="3528589" cy="1138649"/>
          </a:xfrm>
          <a:prstGeom prst="rect">
            <a:avLst/>
          </a:prstGeom>
        </p:spPr>
        <p:txBody>
          <a:bodyPr vert="horz" lIns="208620" tIns="104310" rIns="208620" bIns="104310" rtlCol="0" anchor="ctr"/>
          <a:lstStyle>
            <a:lvl1pPr algn="r">
              <a:defRPr sz="27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204" rtl="0" eaLnBrk="1" latinLnBrk="0" hangingPunct="1">
        <a:spcBef>
          <a:spcPct val="0"/>
        </a:spcBef>
        <a:buNone/>
        <a:defRPr sz="10000" kern="1200">
          <a:solidFill>
            <a:schemeClr val="tx1"/>
          </a:solidFill>
          <a:latin typeface="+mj-lt"/>
          <a:ea typeface="+mj-ea"/>
          <a:cs typeface="+mj-cs"/>
        </a:defRPr>
      </a:lvl1pPr>
    </p:titleStyle>
    <p:bodyStyle>
      <a:lvl1pPr marL="782326" indent="-782326" algn="l" defTabSz="2086204" rtl="0" eaLnBrk="1" latinLnBrk="0" hangingPunct="1">
        <a:spcBef>
          <a:spcPct val="20000"/>
        </a:spcBef>
        <a:buFont typeface="Arial" pitchFamily="34" charset="0"/>
        <a:buChar char="•"/>
        <a:defRPr sz="7300" kern="1200">
          <a:solidFill>
            <a:schemeClr val="tx1"/>
          </a:solidFill>
          <a:latin typeface="+mn-lt"/>
          <a:ea typeface="+mn-ea"/>
          <a:cs typeface="+mn-cs"/>
        </a:defRPr>
      </a:lvl1pPr>
      <a:lvl2pPr marL="1695040" indent="-651939" algn="l" defTabSz="2086204" rtl="0" eaLnBrk="1" latinLnBrk="0" hangingPunct="1">
        <a:spcBef>
          <a:spcPct val="20000"/>
        </a:spcBef>
        <a:buFont typeface="Arial" pitchFamily="34" charset="0"/>
        <a:buChar char="–"/>
        <a:defRPr sz="6400" kern="1200">
          <a:solidFill>
            <a:schemeClr val="tx1"/>
          </a:solidFill>
          <a:latin typeface="+mn-lt"/>
          <a:ea typeface="+mn-ea"/>
          <a:cs typeface="+mn-cs"/>
        </a:defRPr>
      </a:lvl2pPr>
      <a:lvl3pPr marL="2607755" indent="-521551" algn="l" defTabSz="2086204" rtl="0" eaLnBrk="1" latinLnBrk="0" hangingPunct="1">
        <a:spcBef>
          <a:spcPct val="20000"/>
        </a:spcBef>
        <a:buFont typeface="Arial" pitchFamily="34" charset="0"/>
        <a:buChar char="•"/>
        <a:defRPr sz="5500" kern="1200">
          <a:solidFill>
            <a:schemeClr val="tx1"/>
          </a:solidFill>
          <a:latin typeface="+mn-lt"/>
          <a:ea typeface="+mn-ea"/>
          <a:cs typeface="+mn-cs"/>
        </a:defRPr>
      </a:lvl3pPr>
      <a:lvl4pPr marL="3650856"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4pPr>
      <a:lvl5pPr marL="4693958"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5pPr>
      <a:lvl6pPr marL="5737060"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6pPr>
      <a:lvl7pPr marL="6780162"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7pPr>
      <a:lvl8pPr marL="7823264"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8pPr>
      <a:lvl9pPr marL="8866365"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9pPr>
    </p:bodyStyle>
    <p:otherStyle>
      <a:defPPr>
        <a:defRPr lang="es-ES"/>
      </a:defPPr>
      <a:lvl1pPr marL="0" algn="l" defTabSz="2086204" rtl="0" eaLnBrk="1" latinLnBrk="0" hangingPunct="1">
        <a:defRPr sz="4100" kern="1200">
          <a:solidFill>
            <a:schemeClr val="tx1"/>
          </a:solidFill>
          <a:latin typeface="+mn-lt"/>
          <a:ea typeface="+mn-ea"/>
          <a:cs typeface="+mn-cs"/>
        </a:defRPr>
      </a:lvl1pPr>
      <a:lvl2pPr marL="1043102" algn="l" defTabSz="2086204" rtl="0" eaLnBrk="1" latinLnBrk="0" hangingPunct="1">
        <a:defRPr sz="4100" kern="1200">
          <a:solidFill>
            <a:schemeClr val="tx1"/>
          </a:solidFill>
          <a:latin typeface="+mn-lt"/>
          <a:ea typeface="+mn-ea"/>
          <a:cs typeface="+mn-cs"/>
        </a:defRPr>
      </a:lvl2pPr>
      <a:lvl3pPr marL="2086204" algn="l" defTabSz="2086204" rtl="0" eaLnBrk="1" latinLnBrk="0" hangingPunct="1">
        <a:defRPr sz="4100" kern="1200">
          <a:solidFill>
            <a:schemeClr val="tx1"/>
          </a:solidFill>
          <a:latin typeface="+mn-lt"/>
          <a:ea typeface="+mn-ea"/>
          <a:cs typeface="+mn-cs"/>
        </a:defRPr>
      </a:lvl3pPr>
      <a:lvl4pPr marL="3129305" algn="l" defTabSz="2086204" rtl="0" eaLnBrk="1" latinLnBrk="0" hangingPunct="1">
        <a:defRPr sz="4100" kern="1200">
          <a:solidFill>
            <a:schemeClr val="tx1"/>
          </a:solidFill>
          <a:latin typeface="+mn-lt"/>
          <a:ea typeface="+mn-ea"/>
          <a:cs typeface="+mn-cs"/>
        </a:defRPr>
      </a:lvl4pPr>
      <a:lvl5pPr marL="4172407" algn="l" defTabSz="2086204" rtl="0" eaLnBrk="1" latinLnBrk="0" hangingPunct="1">
        <a:defRPr sz="4100" kern="1200">
          <a:solidFill>
            <a:schemeClr val="tx1"/>
          </a:solidFill>
          <a:latin typeface="+mn-lt"/>
          <a:ea typeface="+mn-ea"/>
          <a:cs typeface="+mn-cs"/>
        </a:defRPr>
      </a:lvl5pPr>
      <a:lvl6pPr marL="5215509" algn="l" defTabSz="2086204" rtl="0" eaLnBrk="1" latinLnBrk="0" hangingPunct="1">
        <a:defRPr sz="4100" kern="1200">
          <a:solidFill>
            <a:schemeClr val="tx1"/>
          </a:solidFill>
          <a:latin typeface="+mn-lt"/>
          <a:ea typeface="+mn-ea"/>
          <a:cs typeface="+mn-cs"/>
        </a:defRPr>
      </a:lvl6pPr>
      <a:lvl7pPr marL="6258611" algn="l" defTabSz="2086204" rtl="0" eaLnBrk="1" latinLnBrk="0" hangingPunct="1">
        <a:defRPr sz="4100" kern="1200">
          <a:solidFill>
            <a:schemeClr val="tx1"/>
          </a:solidFill>
          <a:latin typeface="+mn-lt"/>
          <a:ea typeface="+mn-ea"/>
          <a:cs typeface="+mn-cs"/>
        </a:defRPr>
      </a:lvl7pPr>
      <a:lvl8pPr marL="7301713" algn="l" defTabSz="2086204" rtl="0" eaLnBrk="1" latinLnBrk="0" hangingPunct="1">
        <a:defRPr sz="4100" kern="1200">
          <a:solidFill>
            <a:schemeClr val="tx1"/>
          </a:solidFill>
          <a:latin typeface="+mn-lt"/>
          <a:ea typeface="+mn-ea"/>
          <a:cs typeface="+mn-cs"/>
        </a:defRPr>
      </a:lvl8pPr>
      <a:lvl9pPr marL="8344814" algn="l" defTabSz="2086204"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386694"/>
            <a:ext cx="14919376"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Tema</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Neuropsicología.</a:t>
            </a:r>
            <a:endParaRPr kumimoji="0" lang="es-ES" sz="16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Subtema</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Aprendizaje y neuropsicología.</a:t>
            </a:r>
          </a:p>
          <a:p>
            <a:pPr lvl="0" algn="just" defTabSz="914400" fontAlgn="base">
              <a:spcBef>
                <a:spcPct val="0"/>
              </a:spcBef>
              <a:spcAft>
                <a:spcPct val="0"/>
              </a:spcAft>
            </a:pPr>
            <a:r>
              <a:rPr lang="es-ES" sz="1600" b="1" dirty="0" smtClean="0">
                <a:latin typeface="Arial" pitchFamily="34" charset="0"/>
                <a:ea typeface="Times New Roman" pitchFamily="18" charset="0"/>
                <a:cs typeface="Arial" pitchFamily="34" charset="0"/>
              </a:rPr>
              <a:t>Título: </a:t>
            </a:r>
            <a:r>
              <a:rPr lang="es-ES" sz="1600" b="1" dirty="0" smtClean="0">
                <a:solidFill>
                  <a:srgbClr val="0070C0"/>
                </a:solidFill>
                <a:latin typeface="Arial" pitchFamily="34" charset="0"/>
                <a:ea typeface="Times New Roman" pitchFamily="18" charset="0"/>
                <a:cs typeface="Arial" pitchFamily="34" charset="0"/>
              </a:rPr>
              <a:t>Vinculo de las neurociencias (neuropsicología y neuropsicopedagogía) con la formación psicológica del licenciado en Pedagogía- Psicología.</a:t>
            </a:r>
            <a:endParaRPr lang="es-ES" sz="1600" b="1" dirty="0" smtClean="0">
              <a:solidFill>
                <a:srgbClr val="0070C0"/>
              </a:solidFill>
              <a:latin typeface="Arial" pitchFamily="34" charset="0"/>
              <a:cs typeface="Arial" pitchFamily="34" charset="0"/>
            </a:endParaRPr>
          </a:p>
          <a:p>
            <a:pPr lvl="0" algn="just" defTabSz="914400" eaLnBrk="0" fontAlgn="base" hangingPunct="0">
              <a:spcBef>
                <a:spcPct val="0"/>
              </a:spcBef>
              <a:spcAft>
                <a:spcPct val="0"/>
              </a:spcAft>
            </a:pPr>
            <a:r>
              <a:rPr lang="es-ES" sz="1600" b="1" dirty="0" smtClean="0">
                <a:latin typeface="Arial" pitchFamily="34" charset="0"/>
                <a:ea typeface="Times New Roman" pitchFamily="18" charset="0"/>
                <a:cs typeface="Arial" pitchFamily="34" charset="0"/>
              </a:rPr>
              <a:t>Autoras</a:t>
            </a:r>
            <a:r>
              <a:rPr lang="es-ES" sz="1600" dirty="0" smtClean="0">
                <a:latin typeface="Arial" pitchFamily="34" charset="0"/>
                <a:ea typeface="Times New Roman" pitchFamily="18" charset="0"/>
                <a:cs typeface="Arial" pitchFamily="34" charset="0"/>
              </a:rPr>
              <a:t>: </a:t>
            </a:r>
            <a:r>
              <a:rPr lang="es-ES" sz="1600" b="1" dirty="0" smtClean="0">
                <a:solidFill>
                  <a:srgbClr val="0070C0"/>
                </a:solidFill>
                <a:latin typeface="Arial" pitchFamily="34" charset="0"/>
                <a:ea typeface="Times New Roman" pitchFamily="18" charset="0"/>
                <a:cs typeface="Arial" pitchFamily="34" charset="0"/>
              </a:rPr>
              <a:t>Melanie Zayas López, Milagros Soto Rodríguez. Estudiantes </a:t>
            </a:r>
            <a:r>
              <a:rPr lang="es-ES" sz="1600" b="1" dirty="0" smtClean="0">
                <a:solidFill>
                  <a:srgbClr val="0070C0"/>
                </a:solidFill>
                <a:latin typeface="Arial" pitchFamily="34" charset="0"/>
                <a:ea typeface="Times New Roman" pitchFamily="18" charset="0"/>
                <a:cs typeface="Arial" pitchFamily="34" charset="0"/>
              </a:rPr>
              <a:t>de Pedagogía-Psicología. Facultad Ciencias de la Educación. UCPEJV.</a:t>
            </a:r>
            <a:endParaRPr lang="es-ES" sz="1600" b="1" dirty="0" smtClean="0">
              <a:solidFill>
                <a:srgbClr val="0070C0"/>
              </a:solidFill>
              <a:latin typeface="Arial" pitchFamily="34" charset="0"/>
              <a:cs typeface="Arial" pitchFamily="34" charset="0"/>
            </a:endParaRPr>
          </a:p>
          <a:p>
            <a:pPr lvl="0" algn="just" defTabSz="914400" eaLnBrk="0" fontAlgn="base" hangingPunct="0">
              <a:spcBef>
                <a:spcPct val="0"/>
              </a:spcBef>
              <a:spcAft>
                <a:spcPct val="0"/>
              </a:spcAft>
            </a:pPr>
            <a:r>
              <a:rPr lang="es-ES" sz="1600" b="1" smtClean="0">
                <a:latin typeface="Arial" pitchFamily="34" charset="0"/>
                <a:cs typeface="Arial" pitchFamily="34" charset="0"/>
              </a:rPr>
              <a:t>País</a:t>
            </a:r>
            <a:r>
              <a:rPr lang="es-ES" sz="1600" b="1" dirty="0" smtClean="0">
                <a:latin typeface="Arial" pitchFamily="34" charset="0"/>
                <a:cs typeface="Arial" pitchFamily="34" charset="0"/>
              </a:rPr>
              <a:t>: </a:t>
            </a:r>
            <a:r>
              <a:rPr lang="es-ES" sz="1600" b="1" dirty="0" smtClean="0">
                <a:solidFill>
                  <a:srgbClr val="0070C0"/>
                </a:solidFill>
                <a:latin typeface="Arial" pitchFamily="34" charset="0"/>
                <a:cs typeface="Arial" pitchFamily="34" charset="0"/>
              </a:rPr>
              <a:t>Cuba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2703478" y="3549600"/>
            <a:ext cx="12144460" cy="3170099"/>
          </a:xfrm>
          <a:prstGeom prst="rect">
            <a:avLst/>
          </a:prstGeom>
          <a:noFill/>
          <a:ln>
            <a:solidFill>
              <a:schemeClr val="tx2"/>
            </a:solidFill>
          </a:ln>
        </p:spPr>
        <p:txBody>
          <a:bodyPr wrap="square" rtlCol="0">
            <a:spAutoFit/>
          </a:bodyPr>
          <a:lstStyle/>
          <a:p>
            <a:pPr algn="just"/>
            <a:r>
              <a:rPr lang="es-ES" sz="1600" dirty="0" smtClean="0">
                <a:latin typeface="Arial" pitchFamily="34" charset="0"/>
                <a:cs typeface="Arial" pitchFamily="34" charset="0"/>
              </a:rPr>
              <a:t>El cerebro humano es la materia viva más compleja del universo conocido, con sus millones de neuronas capaces de realizar múltiples conexiones entre si, formando parte del SNC, periférico y el vegetativo; constituye el órgano más complejo estructural y funcionalmente hablando del cuerpo humano. La moderna neurociencia  mediante la neurohistologia y otras ramas ha venido a reforzar la afirmación anterior, quedando claro que el cerebro tiene una participación esencial en la realización de todas las funciones del ser humano tanto morfo fisiológicamente hablando como psíquica. </a:t>
            </a:r>
          </a:p>
          <a:p>
            <a:pPr algn="just"/>
            <a:r>
              <a:rPr lang="es-ES" sz="1600" dirty="0" smtClean="0">
                <a:latin typeface="Arial" pitchFamily="34" charset="0"/>
                <a:cs typeface="Arial" pitchFamily="34" charset="0"/>
              </a:rPr>
              <a:t>Las diversas actividades que realiza el lóbulo frontal, tanto cognitivas como metacognitivas se llaman en su conjunto en la literatura  neuropsicologica como funciones ejecutivas. </a:t>
            </a:r>
          </a:p>
          <a:p>
            <a:pPr algn="just"/>
            <a:r>
              <a:rPr lang="es-ES" sz="1600" dirty="0" smtClean="0">
                <a:latin typeface="Arial" pitchFamily="34" charset="0"/>
                <a:cs typeface="Arial" pitchFamily="34" charset="0"/>
              </a:rPr>
              <a:t>Precisamente las neurociencias se centran en el estudio del sistema nervioso, de su estructura y del cerebro, del impacto de este en las funciones cognitivas y el comportamiento humano. Siendo el conjunto de disciplinas científicas que estudian el sistema nervioso, con el fin de acercarse a la comprensión de los mecanismos que regulan el control de las reacciones nerviosas y del comportamiento del cerebro. </a:t>
            </a:r>
          </a:p>
          <a:p>
            <a:endParaRPr lang="es-ES" sz="1200" dirty="0" smtClean="0"/>
          </a:p>
          <a:p>
            <a:endParaRPr lang="es-ES" sz="1200" dirty="0">
              <a:latin typeface="Arial" pitchFamily="34" charset="0"/>
              <a:cs typeface="Arial" pitchFamily="34" charset="0"/>
            </a:endParaRPr>
          </a:p>
        </p:txBody>
      </p:sp>
      <p:sp>
        <p:nvSpPr>
          <p:cNvPr id="7" name="6 Rectángulo"/>
          <p:cNvSpPr/>
          <p:nvPr/>
        </p:nvSpPr>
        <p:spPr>
          <a:xfrm>
            <a:off x="6918320" y="2835220"/>
            <a:ext cx="2544286" cy="646331"/>
          </a:xfrm>
          <a:prstGeom prst="rect">
            <a:avLst/>
          </a:prstGeom>
          <a:solidFill>
            <a:schemeClr val="bg1"/>
          </a:solidFill>
        </p:spPr>
        <p:txBody>
          <a:bodyPr wrap="none" lIns="91440" tIns="45720" rIns="91440" bIns="45720">
            <a:spAutoFit/>
          </a:bodyPr>
          <a:lstStyle/>
          <a:p>
            <a:pPr algn="ctr"/>
            <a:r>
              <a:rPr lang="es-ES" sz="3200" b="0" cap="none" spc="0" dirty="0" smtClean="0">
                <a:ln w="10160">
                  <a:solidFill>
                    <a:schemeClr val="accent1"/>
                  </a:solidFill>
                  <a:prstDash val="solid"/>
                </a:ln>
                <a:solidFill>
                  <a:schemeClr val="accent1"/>
                </a:solidFill>
                <a:effectLst>
                  <a:outerShdw blurRad="38100" dist="32000" dir="5400000" algn="tl">
                    <a:srgbClr val="000000">
                      <a:alpha val="30000"/>
                    </a:srgbClr>
                  </a:outerShdw>
                </a:effectLst>
                <a:latin typeface="Arial" pitchFamily="34" charset="0"/>
                <a:cs typeface="Arial" pitchFamily="34" charset="0"/>
              </a:rPr>
              <a:t>Introducción</a:t>
            </a:r>
            <a:r>
              <a:rPr lang="es-ES" sz="3600" b="0" cap="none" spc="0" dirty="0" smtClean="0">
                <a:ln w="10160">
                  <a:solidFill>
                    <a:schemeClr val="accent1"/>
                  </a:solidFill>
                  <a:prstDash val="solid"/>
                </a:ln>
                <a:solidFill>
                  <a:schemeClr val="accent1"/>
                </a:solidFill>
                <a:effectLst>
                  <a:outerShdw blurRad="38100" dist="32000" dir="5400000" algn="tl">
                    <a:srgbClr val="000000">
                      <a:alpha val="30000"/>
                    </a:srgbClr>
                  </a:outerShdw>
                </a:effectLst>
                <a:latin typeface="Arial" pitchFamily="34" charset="0"/>
                <a:cs typeface="Arial" pitchFamily="34" charset="0"/>
              </a:rPr>
              <a:t> </a:t>
            </a:r>
            <a:endParaRPr lang="es-ES" sz="3600" b="0" cap="none" spc="0" dirty="0">
              <a:ln w="10160">
                <a:solidFill>
                  <a:schemeClr val="accent1"/>
                </a:solidFill>
                <a:prstDash val="solid"/>
              </a:ln>
              <a:solidFill>
                <a:schemeClr val="accent1"/>
              </a:solidFill>
              <a:effectLst>
                <a:outerShdw blurRad="38100" dist="32000" dir="5400000" algn="tl">
                  <a:srgbClr val="000000">
                    <a:alpha val="30000"/>
                  </a:srgbClr>
                </a:outerShdw>
              </a:effectLst>
              <a:latin typeface="Arial" pitchFamily="34" charset="0"/>
              <a:cs typeface="Arial" pitchFamily="34" charset="0"/>
            </a:endParaRPr>
          </a:p>
        </p:txBody>
      </p:sp>
      <p:sp>
        <p:nvSpPr>
          <p:cNvPr id="12" name="11 CuadroTexto"/>
          <p:cNvSpPr txBox="1"/>
          <p:nvPr/>
        </p:nvSpPr>
        <p:spPr>
          <a:xfrm>
            <a:off x="417462" y="7550128"/>
            <a:ext cx="6572296" cy="1785104"/>
          </a:xfrm>
          <a:prstGeom prst="rect">
            <a:avLst/>
          </a:prstGeom>
          <a:noFill/>
          <a:ln>
            <a:solidFill>
              <a:schemeClr val="tx2"/>
            </a:solidFill>
          </a:ln>
        </p:spPr>
        <p:txBody>
          <a:bodyPr wrap="square" rtlCol="0">
            <a:spAutoFit/>
          </a:bodyPr>
          <a:lstStyle/>
          <a:p>
            <a:pPr algn="just"/>
            <a:r>
              <a:rPr lang="es-ES" sz="1600" dirty="0" smtClean="0">
                <a:latin typeface="Arial" pitchFamily="34" charset="0"/>
                <a:cs typeface="Arial" pitchFamily="34" charset="0"/>
              </a:rPr>
              <a:t>Las neurociencias y la educación se unen para descubrir cómo funciona el cerebro y aprovechar todo ese conocimiento para optimizar los procesos educativos donde se incluye la participación de docentes y alumnos. De manera que la neurociencia, la psicología, la pedagogía y la didáctica conjugan saberes para facilitar la concepción y ejecución de las tareas educativas y de aprendizaje.</a:t>
            </a:r>
          </a:p>
          <a:p>
            <a:endParaRPr lang="es-ES" sz="1400" dirty="0">
              <a:latin typeface="Arial" pitchFamily="34" charset="0"/>
              <a:cs typeface="Arial" pitchFamily="34" charset="0"/>
            </a:endParaRPr>
          </a:p>
        </p:txBody>
      </p:sp>
      <p:sp>
        <p:nvSpPr>
          <p:cNvPr id="14" name="13 CuadroTexto"/>
          <p:cNvSpPr txBox="1"/>
          <p:nvPr/>
        </p:nvSpPr>
        <p:spPr>
          <a:xfrm>
            <a:off x="7561262" y="7550128"/>
            <a:ext cx="7000924" cy="3785652"/>
          </a:xfrm>
          <a:prstGeom prst="rect">
            <a:avLst/>
          </a:prstGeom>
          <a:noFill/>
          <a:ln>
            <a:solidFill>
              <a:schemeClr val="bg1"/>
            </a:solidFill>
          </a:ln>
        </p:spPr>
        <p:txBody>
          <a:bodyPr wrap="square" rtlCol="0">
            <a:spAutoFit/>
          </a:bodyPr>
          <a:lstStyle/>
          <a:p>
            <a:pPr algn="just"/>
            <a:r>
              <a:rPr lang="es-ES" sz="2000" b="1" dirty="0" smtClean="0">
                <a:solidFill>
                  <a:schemeClr val="accent1"/>
                </a:solidFill>
                <a:latin typeface="Arial" pitchFamily="34" charset="0"/>
                <a:cs typeface="Arial" pitchFamily="34" charset="0"/>
              </a:rPr>
              <a:t>¿Qué le ofrece las neurociencias a la educación? </a:t>
            </a:r>
          </a:p>
          <a:p>
            <a:pPr algn="just"/>
            <a:endParaRPr lang="es-ES" sz="1400" dirty="0" smtClean="0">
              <a:latin typeface="Arial" pitchFamily="34" charset="0"/>
              <a:cs typeface="Arial" pitchFamily="34" charset="0"/>
            </a:endParaRPr>
          </a:p>
          <a:p>
            <a:pPr algn="just">
              <a:buClr>
                <a:schemeClr val="tx2"/>
              </a:buClr>
              <a:buSzPct val="130000"/>
              <a:buFont typeface="Wingdings" pitchFamily="2" charset="2"/>
              <a:buChar char="v"/>
            </a:pPr>
            <a:r>
              <a:rPr lang="es-ES" sz="1600" dirty="0" smtClean="0">
                <a:latin typeface="Arial" pitchFamily="34" charset="0"/>
                <a:cs typeface="Arial" pitchFamily="34" charset="0"/>
              </a:rPr>
              <a:t>Las neurociencias educativas pueden ayudar a los docentes a entender cómo aprenden sus alumnos, así como las relaciones que existen entre sus emociones y pensamientos. </a:t>
            </a:r>
          </a:p>
          <a:p>
            <a:pPr algn="just">
              <a:buClr>
                <a:schemeClr val="tx2"/>
              </a:buClr>
              <a:buSzPct val="130000"/>
              <a:buFont typeface="Wingdings" pitchFamily="2" charset="2"/>
              <a:buChar char="v"/>
            </a:pPr>
            <a:r>
              <a:rPr lang="es-ES" sz="1600" dirty="0" smtClean="0">
                <a:latin typeface="Arial" pitchFamily="34" charset="0"/>
                <a:cs typeface="Arial" pitchFamily="34" charset="0"/>
              </a:rPr>
              <a:t> La neurociencias pueden realizar importantes contribuciones al conocimiento para facilitar la comprensión de procesos cognitivos claves en el proceso de enseñanza- aprendizaje, tales como la memoria, la atención, el lenguaje, la lectoescritura, las funciones ejecutivas, la toma de decisiones, la creatividad, la emoción etc. </a:t>
            </a:r>
          </a:p>
          <a:p>
            <a:pPr algn="just">
              <a:buClr>
                <a:schemeClr val="tx2"/>
              </a:buClr>
              <a:buSzPct val="130000"/>
              <a:buFont typeface="Wingdings" pitchFamily="2" charset="2"/>
              <a:buChar char="v"/>
            </a:pPr>
            <a:r>
              <a:rPr lang="es-ES" sz="1600" dirty="0" smtClean="0">
                <a:latin typeface="Arial" pitchFamily="34" charset="0"/>
                <a:cs typeface="Arial" pitchFamily="34" charset="0"/>
              </a:rPr>
              <a:t> Un aporte principal de la neurociencia a la educación es determinar que en primera instancia en los programas de desarrollo infantil temprano se tome en cuenta para el diseño de currículo educativo y actividades el proceso de neurodesarrollo respetando la maduración de determinados circuitos nerviosos. </a:t>
            </a:r>
          </a:p>
        </p:txBody>
      </p:sp>
      <p:sp>
        <p:nvSpPr>
          <p:cNvPr id="21" name="20 CuadroTexto"/>
          <p:cNvSpPr txBox="1"/>
          <p:nvPr/>
        </p:nvSpPr>
        <p:spPr>
          <a:xfrm>
            <a:off x="7489824" y="12907978"/>
            <a:ext cx="7000924" cy="1077218"/>
          </a:xfrm>
          <a:prstGeom prst="rect">
            <a:avLst/>
          </a:prstGeom>
          <a:noFill/>
          <a:ln>
            <a:solidFill>
              <a:schemeClr val="tx2"/>
            </a:solidFill>
          </a:ln>
        </p:spPr>
        <p:txBody>
          <a:bodyPr wrap="square" rtlCol="0">
            <a:spAutoFit/>
          </a:bodyPr>
          <a:lstStyle/>
          <a:p>
            <a:pPr algn="just"/>
            <a:r>
              <a:rPr lang="es-ES" sz="1600" dirty="0" smtClean="0">
                <a:latin typeface="Arial" pitchFamily="34" charset="0"/>
                <a:cs typeface="Arial" pitchFamily="34" charset="0"/>
              </a:rPr>
              <a:t>Las neurociencias, surgidas también como configuración disciplinar, entre la neurología y otras ciencias, entre ellas la psicología, la biología, pedagogía, educación y psicopedagogía, permite explicar el comportamiento y conducta de niños, adolescentes y adultos. </a:t>
            </a:r>
            <a:endParaRPr lang="es-ES" sz="1600" dirty="0">
              <a:latin typeface="Arial" pitchFamily="34" charset="0"/>
              <a:cs typeface="Arial" pitchFamily="34" charset="0"/>
            </a:endParaRPr>
          </a:p>
        </p:txBody>
      </p:sp>
      <p:sp>
        <p:nvSpPr>
          <p:cNvPr id="24" name="23 Rectángulo"/>
          <p:cNvSpPr/>
          <p:nvPr/>
        </p:nvSpPr>
        <p:spPr>
          <a:xfrm>
            <a:off x="8204204" y="11907846"/>
            <a:ext cx="2938625" cy="923330"/>
          </a:xfrm>
          <a:prstGeom prst="rect">
            <a:avLst/>
          </a:prstGeom>
          <a:noFill/>
        </p:spPr>
        <p:txBody>
          <a:bodyPr wrap="none" lIns="91440" tIns="45720" rIns="91440" bIns="45720">
            <a:spAutoFit/>
          </a:bodyPr>
          <a:lstStyle/>
          <a:p>
            <a:pPr algn="ctr"/>
            <a:r>
              <a:rPr lang="es-ES" sz="3200" cap="none" spc="0" dirty="0" smtClean="0">
                <a:ln w="10160">
                  <a:solidFill>
                    <a:schemeClr val="accent1"/>
                  </a:solidFill>
                  <a:prstDash val="solid"/>
                </a:ln>
                <a:solidFill>
                  <a:schemeClr val="tx2"/>
                </a:solidFill>
                <a:effectLst>
                  <a:outerShdw blurRad="38100" dist="32000" dir="5400000" algn="tl">
                    <a:srgbClr val="000000">
                      <a:alpha val="30000"/>
                    </a:srgbClr>
                  </a:outerShdw>
                </a:effectLst>
                <a:latin typeface="Arial" pitchFamily="34" charset="0"/>
                <a:cs typeface="Arial" pitchFamily="34" charset="0"/>
              </a:rPr>
              <a:t>Neurociencias</a:t>
            </a:r>
            <a:r>
              <a:rPr lang="es-ES"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endParaRPr lang="es-ES" sz="54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25" name="24 CuadroTexto"/>
          <p:cNvSpPr txBox="1"/>
          <p:nvPr/>
        </p:nvSpPr>
        <p:spPr>
          <a:xfrm>
            <a:off x="560338" y="14336738"/>
            <a:ext cx="6500858" cy="2308324"/>
          </a:xfrm>
          <a:prstGeom prst="rect">
            <a:avLst/>
          </a:prstGeom>
          <a:noFill/>
          <a:ln>
            <a:solidFill>
              <a:schemeClr val="tx2"/>
            </a:solidFill>
          </a:ln>
        </p:spPr>
        <p:txBody>
          <a:bodyPr wrap="square" rtlCol="0">
            <a:spAutoFit/>
          </a:bodyPr>
          <a:lstStyle/>
          <a:p>
            <a:pPr algn="just"/>
            <a:r>
              <a:rPr lang="es-ES" sz="1600" dirty="0" smtClean="0">
                <a:latin typeface="Arial" pitchFamily="34" charset="0"/>
                <a:cs typeface="Arial" pitchFamily="34" charset="0"/>
              </a:rPr>
              <a:t>La neuropsicopedagogía constituye un campo de formación y actuación interdisciplinario, en el cual la postura teórica, busca articular e implementar los conocimientos propios de la psicología evolutiva, la neuropsicología del desarrollo y del aprendizaje, la pedagogía para cualificar la actuación del docente ante el proceso de aprendizaje desarrollador. </a:t>
            </a:r>
          </a:p>
          <a:p>
            <a:pPr algn="just"/>
            <a:r>
              <a:rPr lang="es-ES" sz="1600" dirty="0" smtClean="0">
                <a:latin typeface="Arial" pitchFamily="34" charset="0"/>
                <a:cs typeface="Arial" pitchFamily="34" charset="0"/>
              </a:rPr>
              <a:t>Objeto de estudio: La educación, la conducta y el cerebro humano.</a:t>
            </a:r>
          </a:p>
          <a:p>
            <a:pPr algn="just"/>
            <a:r>
              <a:rPr lang="es-ES" sz="1600" dirty="0" smtClean="0">
                <a:latin typeface="Arial" pitchFamily="34" charset="0"/>
                <a:cs typeface="Arial" pitchFamily="34" charset="0"/>
              </a:rPr>
              <a:t>Aristas: Lógicas, funcionales, holísticas, sensoriales, analíticas y sintéticas.</a:t>
            </a:r>
            <a:endParaRPr lang="es-ES" sz="1600" dirty="0">
              <a:latin typeface="Arial" pitchFamily="34" charset="0"/>
              <a:cs typeface="Arial" pitchFamily="34" charset="0"/>
            </a:endParaRPr>
          </a:p>
        </p:txBody>
      </p:sp>
      <p:sp>
        <p:nvSpPr>
          <p:cNvPr id="26" name="25 Rectángulo"/>
          <p:cNvSpPr/>
          <p:nvPr/>
        </p:nvSpPr>
        <p:spPr>
          <a:xfrm>
            <a:off x="917528" y="13479482"/>
            <a:ext cx="4305987" cy="584775"/>
          </a:xfrm>
          <a:prstGeom prst="rect">
            <a:avLst/>
          </a:prstGeom>
          <a:noFill/>
        </p:spPr>
        <p:txBody>
          <a:bodyPr wrap="none" lIns="91440" tIns="45720" rIns="91440" bIns="45720">
            <a:spAutoFit/>
          </a:bodyPr>
          <a:lstStyle/>
          <a:p>
            <a:pPr algn="ctr"/>
            <a:r>
              <a:rPr lang="es-ES" sz="3200" b="0" cap="none" spc="0" dirty="0" smtClean="0">
                <a:ln w="10160">
                  <a:solidFill>
                    <a:schemeClr val="accent1"/>
                  </a:solidFill>
                  <a:prstDash val="solid"/>
                </a:ln>
                <a:solidFill>
                  <a:schemeClr val="tx2"/>
                </a:solidFill>
                <a:effectLst>
                  <a:outerShdw blurRad="38100" dist="32000" dir="5400000" algn="tl">
                    <a:srgbClr val="000000">
                      <a:alpha val="30000"/>
                    </a:srgbClr>
                  </a:outerShdw>
                </a:effectLst>
                <a:latin typeface="Arial" pitchFamily="34" charset="0"/>
                <a:cs typeface="Arial" pitchFamily="34" charset="0"/>
              </a:rPr>
              <a:t>Neuropsicopedagogía </a:t>
            </a:r>
            <a:endParaRPr lang="es-ES" sz="3200" b="0" cap="none" spc="0" dirty="0">
              <a:ln w="10160">
                <a:solidFill>
                  <a:schemeClr val="accent1"/>
                </a:solidFill>
                <a:prstDash val="solid"/>
              </a:ln>
              <a:solidFill>
                <a:schemeClr val="tx2"/>
              </a:solidFill>
              <a:effectLst>
                <a:outerShdw blurRad="38100" dist="32000" dir="5400000" algn="tl">
                  <a:srgbClr val="000000">
                    <a:alpha val="30000"/>
                  </a:srgbClr>
                </a:outerShdw>
              </a:effectLst>
              <a:latin typeface="Arial" pitchFamily="34" charset="0"/>
              <a:cs typeface="Arial" pitchFamily="34" charset="0"/>
            </a:endParaRPr>
          </a:p>
        </p:txBody>
      </p:sp>
      <p:sp>
        <p:nvSpPr>
          <p:cNvPr id="1032" name="Rectangle 8"/>
          <p:cNvSpPr>
            <a:spLocks noChangeArrowheads="1"/>
          </p:cNvSpPr>
          <p:nvPr/>
        </p:nvSpPr>
        <p:spPr bwMode="auto">
          <a:xfrm>
            <a:off x="417462" y="18694456"/>
            <a:ext cx="14216162" cy="1815882"/>
          </a:xfrm>
          <a:prstGeom prst="rect">
            <a:avLst/>
          </a:prstGeom>
          <a:noFill/>
          <a:ln w="9525">
            <a:solidFill>
              <a:schemeClr val="tx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podría concluir diciendo que los nuevos aportes de las neurociencias como arista de la formación profesional del pedagogo psicólogo adquiere un papel fundamental evidenciándose durante la preparación académica del mismo en asignaturas de currículo base como fisiología del desarrollo; la cual permite la comprensión y entendimiento de los posibles problemas profesionales futuros desde una base biológica y no solo como algo abstracto, permitiendo una mejor integración y aplicación de las habilidades obtenidas para una adecuada asesoría, orientación y atención pedagógica psicológica.</a:t>
            </a:r>
            <a:r>
              <a:rPr lang="es-ES" sz="1600" dirty="0" smtClean="0">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perspectiva de entendimiento y comprensión del cerebro para utilizar ese conocimiento desarrollador explotando las potencialidades del estudiante en el proceso educativo es una de las mayores ventajas que nos ofrece la neuropsicopedagogía con una base de inclusión de las neurociencias y la neuropsicología.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28 Rectángulo"/>
          <p:cNvSpPr/>
          <p:nvPr/>
        </p:nvSpPr>
        <p:spPr>
          <a:xfrm>
            <a:off x="3989362" y="17765762"/>
            <a:ext cx="2802370" cy="923330"/>
          </a:xfrm>
          <a:prstGeom prst="rect">
            <a:avLst/>
          </a:prstGeom>
          <a:noFill/>
        </p:spPr>
        <p:txBody>
          <a:bodyPr wrap="none" lIns="91440" tIns="45720" rIns="91440" bIns="45720">
            <a:spAutoFit/>
          </a:bodyPr>
          <a:lstStyle/>
          <a:p>
            <a:pPr algn="ctr"/>
            <a:r>
              <a:rPr lang="es-ES" sz="3200" b="0" cap="none" spc="0" dirty="0" smtClean="0">
                <a:ln w="10160">
                  <a:solidFill>
                    <a:schemeClr val="accent1"/>
                  </a:solidFill>
                  <a:prstDash val="solid"/>
                </a:ln>
                <a:solidFill>
                  <a:schemeClr val="tx2"/>
                </a:solidFill>
                <a:effectLst>
                  <a:outerShdw blurRad="38100" dist="32000" dir="5400000" algn="tl">
                    <a:srgbClr val="000000">
                      <a:alpha val="30000"/>
                    </a:srgbClr>
                  </a:outerShdw>
                </a:effectLst>
                <a:latin typeface="Arial" pitchFamily="34" charset="0"/>
                <a:cs typeface="Arial" pitchFamily="34" charset="0"/>
              </a:rPr>
              <a:t>Conclusiones</a:t>
            </a:r>
            <a:r>
              <a:rPr lang="es-ES" sz="5400" b="0" cap="none" spc="0" dirty="0" smtClean="0">
                <a:ln w="10160">
                  <a:solidFill>
                    <a:schemeClr val="accent1"/>
                  </a:solidFill>
                  <a:prstDash val="solid"/>
                </a:ln>
                <a:solidFill>
                  <a:srgbClr val="FFFFFF"/>
                </a:solidFill>
                <a:effectLst>
                  <a:outerShdw blurRad="38100" dist="32000" dir="5400000" algn="tl">
                    <a:srgbClr val="000000">
                      <a:alpha val="30000"/>
                    </a:srgbClr>
                  </a:outerShdw>
                </a:effectLst>
              </a:rPr>
              <a:t> </a:t>
            </a:r>
            <a:endParaRPr lang="es-ES" sz="5400" b="0" cap="none"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pic>
        <p:nvPicPr>
          <p:cNvPr id="30" name="29 Imagen" descr="IMG_20220429_002702_999.JPG"/>
          <p:cNvPicPr>
            <a:picLocks noChangeAspect="1"/>
          </p:cNvPicPr>
          <p:nvPr/>
        </p:nvPicPr>
        <p:blipFill>
          <a:blip r:embed="rId2"/>
          <a:stretch>
            <a:fillRect/>
          </a:stretch>
        </p:blipFill>
        <p:spPr>
          <a:xfrm rot="21339933">
            <a:off x="72489" y="4061375"/>
            <a:ext cx="2276164" cy="2004383"/>
          </a:xfrm>
          <a:prstGeom prst="rect">
            <a:avLst/>
          </a:prstGeom>
        </p:spPr>
      </p:pic>
      <p:pic>
        <p:nvPicPr>
          <p:cNvPr id="31" name="30 Imagen" descr="IMG_20220429_002741_042.JPG"/>
          <p:cNvPicPr>
            <a:picLocks noChangeAspect="1"/>
          </p:cNvPicPr>
          <p:nvPr/>
        </p:nvPicPr>
        <p:blipFill>
          <a:blip r:embed="rId3"/>
          <a:stretch>
            <a:fillRect/>
          </a:stretch>
        </p:blipFill>
        <p:spPr>
          <a:xfrm>
            <a:off x="11776104" y="15622622"/>
            <a:ext cx="2534495" cy="2542199"/>
          </a:xfrm>
          <a:prstGeom prst="rect">
            <a:avLst/>
          </a:prstGeom>
        </p:spPr>
      </p:pic>
      <p:pic>
        <p:nvPicPr>
          <p:cNvPr id="32" name="31 Imagen" descr="IMG_20220429_003001_343.JPG"/>
          <p:cNvPicPr>
            <a:picLocks noChangeAspect="1"/>
          </p:cNvPicPr>
          <p:nvPr/>
        </p:nvPicPr>
        <p:blipFill>
          <a:blip r:embed="rId4"/>
          <a:stretch>
            <a:fillRect/>
          </a:stretch>
        </p:blipFill>
        <p:spPr>
          <a:xfrm>
            <a:off x="2131974" y="10264772"/>
            <a:ext cx="2643206" cy="2675538"/>
          </a:xfrm>
          <a:prstGeom prst="rect">
            <a:avLst/>
          </a:prstGeom>
        </p:spPr>
      </p:pic>
      <p:pic>
        <p:nvPicPr>
          <p:cNvPr id="33" name="32 Imagen" descr="IMG_20220429_003053_472.JPG"/>
          <p:cNvPicPr>
            <a:picLocks noChangeAspect="1"/>
          </p:cNvPicPr>
          <p:nvPr/>
        </p:nvPicPr>
        <p:blipFill>
          <a:blip r:embed="rId5"/>
          <a:stretch>
            <a:fillRect/>
          </a:stretch>
        </p:blipFill>
        <p:spPr>
          <a:xfrm>
            <a:off x="7704138" y="14693928"/>
            <a:ext cx="3228975" cy="2486025"/>
          </a:xfrm>
          <a:prstGeom prst="rect">
            <a:avLst/>
          </a:prstGeom>
        </p:spPr>
      </p:pic>
      <p:pic>
        <p:nvPicPr>
          <p:cNvPr id="19" name="18 Imagen" descr="IMG_20220429_095153_267.JPG"/>
          <p:cNvPicPr>
            <a:picLocks noChangeAspect="1"/>
          </p:cNvPicPr>
          <p:nvPr/>
        </p:nvPicPr>
        <p:blipFill>
          <a:blip r:embed="rId6"/>
          <a:stretch>
            <a:fillRect/>
          </a:stretch>
        </p:blipFill>
        <p:spPr>
          <a:xfrm>
            <a:off x="12561922" y="0"/>
            <a:ext cx="2560603" cy="1699614"/>
          </a:xfrm>
          <a:prstGeom prst="rect">
            <a:avLst/>
          </a:prstGeom>
        </p:spPr>
      </p:pic>
      <p:pic>
        <p:nvPicPr>
          <p:cNvPr id="2" name="Imagen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80942" y="7949"/>
            <a:ext cx="5614442" cy="1735763"/>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703</Words>
  <Application>Microsoft Office PowerPoint</Application>
  <PresentationFormat>Personalizado</PresentationFormat>
  <Paragraphs>24</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Times New Roman</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ANIA</cp:lastModifiedBy>
  <cp:revision>21</cp:revision>
  <dcterms:created xsi:type="dcterms:W3CDTF">2021-12-04T23:14:20Z</dcterms:created>
  <dcterms:modified xsi:type="dcterms:W3CDTF">2024-03-31T16:33:58Z</dcterms:modified>
</cp:coreProperties>
</file>