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70" r:id="rId3"/>
    <p:sldId id="276" r:id="rId4"/>
    <p:sldId id="277" r:id="rId5"/>
    <p:sldId id="278" r:id="rId6"/>
    <p:sldId id="279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34F"/>
    <a:srgbClr val="004653"/>
    <a:srgbClr val="004656"/>
    <a:srgbClr val="DB9600"/>
    <a:srgbClr val="157C87"/>
    <a:srgbClr val="188F9C"/>
    <a:srgbClr val="8EE5EE"/>
    <a:srgbClr val="1EB4C4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E2E9C-FAD2-4E14-8141-459426FBEFB8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21EEC-1067-47AE-961A-BEEB0E829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94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21EEC-1067-47AE-961A-BEEB0E82962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49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21EEC-1067-47AE-961A-BEEB0E82962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7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6526-E28B-46DC-9F6F-8E7F8F5A043F}" type="datetime1">
              <a:rPr lang="es-ES" smtClean="0"/>
              <a:t>03/11/2024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82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F204-E577-4523-A684-AAB3FCCCA770}" type="datetime1">
              <a:rPr lang="es-ES" smtClean="0"/>
              <a:t>03/11/2024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753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1183-ED97-4368-B3B3-3EF812E96D45}" type="datetime1">
              <a:rPr lang="es-ES" smtClean="0"/>
              <a:t>03/11/2024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96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18A81-D1F1-48C1-AA75-215877C48452}" type="datetime1">
              <a:rPr lang="es-ES" smtClean="0"/>
              <a:t>03/11/2024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2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03EA-8646-4B9B-BFEC-3E59877C5F74}" type="datetime1">
              <a:rPr lang="es-ES" smtClean="0"/>
              <a:t>03/11/2024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21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0D73-DFE7-4638-9255-B401654BB0D4}" type="datetime1">
              <a:rPr lang="es-ES" smtClean="0"/>
              <a:t>03/11/2024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04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40EA-D459-4FB1-B942-BAA13DAFF0C9}" type="datetime1">
              <a:rPr lang="es-ES" smtClean="0"/>
              <a:t>03/11/2024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CDC8C-2C3C-458A-AED5-02FA42B4B609}" type="datetime1">
              <a:rPr lang="es-ES" smtClean="0"/>
              <a:t>03/11/2024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76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0429-4477-48A0-B6A4-579C3E17F07E}" type="datetime1">
              <a:rPr lang="es-ES" smtClean="0"/>
              <a:t>03/11/2024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40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51C8-A071-40FB-8F19-1ADEDC8654CB}" type="datetime1">
              <a:rPr lang="es-ES" smtClean="0"/>
              <a:t>03/11/2024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103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9CD9-9A67-445F-9C51-ABB1DD9AC8A7}" type="datetime1">
              <a:rPr lang="es-ES" smtClean="0"/>
              <a:t>03/11/2024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76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E03C8-F1CE-47A7-AA3F-89AF97746A79}" type="datetime1">
              <a:rPr lang="es-ES" smtClean="0"/>
              <a:t>03/11/2024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957EC-5372-4972-ACF9-E5B50A5765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43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99392" y="2443758"/>
            <a:ext cx="9321853" cy="924988"/>
          </a:xfrm>
        </p:spPr>
        <p:txBody>
          <a:bodyPr anchor="ctr">
            <a:normAutofit/>
          </a:bodyPr>
          <a:lstStyle/>
          <a:p>
            <a:r>
              <a:rPr lang="es-ES" sz="24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TÍTULO DE LA PONENCIA (EN MAYÚSCULA SOSTENIDA) </a:t>
            </a: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3322452" y="3412585"/>
            <a:ext cx="7780536" cy="791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Autores: Autor 1; Autor 2; Autor 3 (Todos los autores por orden de contribución separados por ;)</a:t>
            </a:r>
            <a:endParaRPr lang="es-ES" sz="1800" b="1" dirty="0">
              <a:solidFill>
                <a:srgbClr val="157C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3170051" y="4413729"/>
            <a:ext cx="7780536" cy="791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Institución: (Institución y organismo al que pertenecen los autores, separar por ; en casos de más de un autor)</a:t>
            </a: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3322452" y="5414874"/>
            <a:ext cx="7780536" cy="397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E-mail de </a:t>
            </a:r>
            <a:r>
              <a:rPr lang="pt-BR" sz="1600" b="1" dirty="0" err="1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contacto</a:t>
            </a:r>
            <a:r>
              <a:rPr lang="pt-BR" sz="16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(incluir e-mail de autor principal)</a:t>
            </a:r>
          </a:p>
        </p:txBody>
      </p:sp>
      <p:sp>
        <p:nvSpPr>
          <p:cNvPr id="17" name="Documento 16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1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23E378-E60B-A73F-D6BD-19FE1E6214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257" y="149985"/>
            <a:ext cx="2315669" cy="1503101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A8FF057B-A3B0-9228-509D-7177B6E4C4CD}"/>
              </a:ext>
            </a:extLst>
          </p:cNvPr>
          <p:cNvSpPr txBox="1">
            <a:spLocks/>
          </p:cNvSpPr>
          <p:nvPr/>
        </p:nvSpPr>
        <p:spPr>
          <a:xfrm>
            <a:off x="3322452" y="6137459"/>
            <a:ext cx="7780536" cy="397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rgbClr val="03434F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 Habana</a:t>
            </a:r>
            <a:r>
              <a:rPr lang="pt-BR" sz="1600" b="1" smtClean="0">
                <a:solidFill>
                  <a:srgbClr val="03434F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2024</a:t>
            </a:r>
            <a:endParaRPr lang="pt-BR" sz="1600" b="1" dirty="0">
              <a:solidFill>
                <a:srgbClr val="03434F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53059DF-5552-0BA5-46E4-BED3F0207BC2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</a:t>
            </a:r>
            <a:r>
              <a:rPr lang="es-ES" sz="1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7184CAF-F512-B897-F8CB-F648605A8AAC}"/>
              </a:ext>
            </a:extLst>
          </p:cNvPr>
          <p:cNvSpPr txBox="1">
            <a:spLocks/>
          </p:cNvSpPr>
          <p:nvPr/>
        </p:nvSpPr>
        <p:spPr>
          <a:xfrm>
            <a:off x="2318164" y="1474932"/>
            <a:ext cx="9321853" cy="924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b="1" dirty="0" smtClean="0">
                <a:solidFill>
                  <a:srgbClr val="0343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VII </a:t>
            </a:r>
            <a:r>
              <a:rPr lang="es-ES" sz="1600" b="1" dirty="0">
                <a:solidFill>
                  <a:srgbClr val="0343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CONVENCIÓN INTERNACIONAL DE ESTUDIOS TURÍSTICOS</a:t>
            </a:r>
          </a:p>
        </p:txBody>
      </p:sp>
    </p:spTree>
    <p:extLst>
      <p:ext uri="{BB962C8B-B14F-4D97-AF65-F5344CB8AC3E}">
        <p14:creationId xmlns:p14="http://schemas.microsoft.com/office/powerpoint/2010/main" val="305135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3292" y="1015757"/>
            <a:ext cx="6745413" cy="615647"/>
          </a:xfrm>
        </p:spPr>
        <p:txBody>
          <a:bodyPr>
            <a:normAutofit/>
          </a:bodyPr>
          <a:lstStyle/>
          <a:p>
            <a:pPr algn="ctr"/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6800" y="2223543"/>
            <a:ext cx="8720959" cy="4351338"/>
          </a:xfrm>
        </p:spPr>
        <p:txBody>
          <a:bodyPr/>
          <a:lstStyle/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 </a:t>
            </a:r>
          </a:p>
          <a:p>
            <a:endParaRPr lang="es-ES" sz="1800" dirty="0">
              <a:solidFill>
                <a:srgbClr val="157C87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Hasta 2 diapositivas</a:t>
            </a:r>
          </a:p>
          <a:p>
            <a:endParaRPr lang="es-E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Documento 7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2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BD9A52-8365-0634-8A4C-B18263AA3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591" y="107768"/>
            <a:ext cx="1564869" cy="1015757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8B979CF2-4261-AAEC-40A4-C3CCEA64762B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1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3292" y="1015757"/>
            <a:ext cx="6745413" cy="615647"/>
          </a:xfrm>
        </p:spPr>
        <p:txBody>
          <a:bodyPr>
            <a:normAutofit/>
          </a:bodyPr>
          <a:lstStyle/>
          <a:p>
            <a:pPr algn="ctr"/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MATERIALES Y MÉTODOS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6800" y="2223543"/>
            <a:ext cx="8720959" cy="4351338"/>
          </a:xfrm>
        </p:spPr>
        <p:txBody>
          <a:bodyPr/>
          <a:lstStyle/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endParaRPr lang="es-ES" sz="1800" dirty="0">
              <a:solidFill>
                <a:srgbClr val="157C87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Hasta 2 diapositivas</a:t>
            </a:r>
          </a:p>
          <a:p>
            <a:endParaRPr lang="es-E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Documento 7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3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BD9A52-8365-0634-8A4C-B18263AA3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591" y="107768"/>
            <a:ext cx="1564869" cy="1015757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8B979CF2-4261-AAEC-40A4-C3CCEA64762B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7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3292" y="1015757"/>
            <a:ext cx="6745413" cy="615647"/>
          </a:xfrm>
        </p:spPr>
        <p:txBody>
          <a:bodyPr>
            <a:normAutofit/>
          </a:bodyPr>
          <a:lstStyle/>
          <a:p>
            <a:pPr algn="ctr"/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6800" y="2223543"/>
            <a:ext cx="8720959" cy="4351338"/>
          </a:xfrm>
        </p:spPr>
        <p:txBody>
          <a:bodyPr/>
          <a:lstStyle/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endParaRPr lang="es-ES" sz="1800" dirty="0">
              <a:solidFill>
                <a:srgbClr val="157C87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Hasta 6 diapositivas</a:t>
            </a:r>
          </a:p>
          <a:p>
            <a:endParaRPr lang="es-E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Documento 7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4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BD9A52-8365-0634-8A4C-B18263AA3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591" y="107768"/>
            <a:ext cx="1564869" cy="1015757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8B979CF2-4261-AAEC-40A4-C3CCEA64762B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3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3292" y="1015757"/>
            <a:ext cx="6745413" cy="615647"/>
          </a:xfrm>
        </p:spPr>
        <p:txBody>
          <a:bodyPr>
            <a:normAutofit/>
          </a:bodyPr>
          <a:lstStyle/>
          <a:p>
            <a:pPr algn="ctr"/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6800" y="2223543"/>
            <a:ext cx="8720959" cy="4351338"/>
          </a:xfrm>
        </p:spPr>
        <p:txBody>
          <a:bodyPr/>
          <a:lstStyle/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endParaRPr lang="es-ES" sz="1800" dirty="0">
              <a:solidFill>
                <a:srgbClr val="157C87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Hasta 2 diapositivas</a:t>
            </a:r>
          </a:p>
          <a:p>
            <a:endParaRPr lang="es-E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Documento 7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5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BD9A52-8365-0634-8A4C-B18263AA3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591" y="107768"/>
            <a:ext cx="1564869" cy="1015757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8B979CF2-4261-AAEC-40A4-C3CCEA64762B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2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3292" y="1015757"/>
            <a:ext cx="6745413" cy="615647"/>
          </a:xfrm>
        </p:spPr>
        <p:txBody>
          <a:bodyPr>
            <a:normAutofit/>
          </a:bodyPr>
          <a:lstStyle/>
          <a:p>
            <a:pPr algn="ctr"/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RECOMENDACIONES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6800" y="2223543"/>
            <a:ext cx="8720959" cy="4351338"/>
          </a:xfrm>
        </p:spPr>
        <p:txBody>
          <a:bodyPr/>
          <a:lstStyle/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endParaRPr lang="es-ES" sz="1800" dirty="0">
              <a:solidFill>
                <a:srgbClr val="157C87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Hasta 2 diapositivas</a:t>
            </a:r>
          </a:p>
          <a:p>
            <a:endParaRPr lang="es-E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Documento 7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6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BD9A52-8365-0634-8A4C-B18263AA3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591" y="107768"/>
            <a:ext cx="1564869" cy="1015757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8B979CF2-4261-AAEC-40A4-C3CCEA64762B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9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99392" y="2443758"/>
            <a:ext cx="9321853" cy="924988"/>
          </a:xfrm>
        </p:spPr>
        <p:txBody>
          <a:bodyPr anchor="ctr">
            <a:normAutofit/>
          </a:bodyPr>
          <a:lstStyle/>
          <a:p>
            <a:r>
              <a:rPr lang="es-ES" sz="24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TÍTULO DE LA PONENCIA (EN MAYÚSCULA SOSTENIDA) </a:t>
            </a: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3322452" y="3412585"/>
            <a:ext cx="7780536" cy="791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Autores: Autor 1; Autor 2; Autor 3 (Todos los autores por orden de contribución separados por ;)</a:t>
            </a:r>
            <a:endParaRPr lang="es-ES" sz="1800" b="1" dirty="0">
              <a:solidFill>
                <a:srgbClr val="157C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3170051" y="4413729"/>
            <a:ext cx="7780536" cy="791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Institución: (Institución y organismo al que pertenecen los autores, separar por ; en casos de más de un autor)</a:t>
            </a: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3322452" y="5414874"/>
            <a:ext cx="7780536" cy="397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E-mail de </a:t>
            </a:r>
            <a:r>
              <a:rPr lang="pt-BR" sz="1600" b="1" dirty="0" err="1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contacto</a:t>
            </a:r>
            <a:r>
              <a:rPr lang="pt-BR" sz="16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(incluir e-mail de autor principal)</a:t>
            </a:r>
          </a:p>
        </p:txBody>
      </p:sp>
      <p:sp>
        <p:nvSpPr>
          <p:cNvPr id="17" name="Documento 16"/>
          <p:cNvSpPr/>
          <p:nvPr/>
        </p:nvSpPr>
        <p:spPr>
          <a:xfrm rot="16200000">
            <a:off x="-2268668" y="2271168"/>
            <a:ext cx="6858000" cy="2315668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7EC-5372-4972-ACF9-E5B50A57659E}" type="slidenum">
              <a:rPr lang="es-ES" smtClean="0"/>
              <a:t>7</a:t>
            </a:fld>
            <a:endParaRPr lang="es-E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23E378-E60B-A73F-D6BD-19FE1E6214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257" y="149985"/>
            <a:ext cx="2315669" cy="1503101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A8FF057B-A3B0-9228-509D-7177B6E4C4CD}"/>
              </a:ext>
            </a:extLst>
          </p:cNvPr>
          <p:cNvSpPr txBox="1">
            <a:spLocks/>
          </p:cNvSpPr>
          <p:nvPr/>
        </p:nvSpPr>
        <p:spPr>
          <a:xfrm>
            <a:off x="3322452" y="6137459"/>
            <a:ext cx="7780536" cy="397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rgbClr val="03434F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 Habana, 2024</a:t>
            </a:r>
            <a:endParaRPr lang="pt-BR" sz="1600" b="1" dirty="0">
              <a:solidFill>
                <a:srgbClr val="03434F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53059DF-5552-0BA5-46E4-BED3F0207BC2}"/>
              </a:ext>
            </a:extLst>
          </p:cNvPr>
          <p:cNvSpPr txBox="1">
            <a:spLocks/>
          </p:cNvSpPr>
          <p:nvPr/>
        </p:nvSpPr>
        <p:spPr>
          <a:xfrm>
            <a:off x="149711" y="6029150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7184CAF-F512-B897-F8CB-F648605A8AAC}"/>
              </a:ext>
            </a:extLst>
          </p:cNvPr>
          <p:cNvSpPr txBox="1">
            <a:spLocks/>
          </p:cNvSpPr>
          <p:nvPr/>
        </p:nvSpPr>
        <p:spPr>
          <a:xfrm>
            <a:off x="2318164" y="1474932"/>
            <a:ext cx="9321853" cy="924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600" b="1" dirty="0" smtClean="0">
                <a:solidFill>
                  <a:srgbClr val="0343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VII </a:t>
            </a:r>
            <a:r>
              <a:rPr lang="es-ES" sz="1600" b="1" dirty="0">
                <a:solidFill>
                  <a:srgbClr val="0343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CONVENCIÓN INTERNACIONAL DE ESTUDIOS TURÍSTICOS</a:t>
            </a:r>
          </a:p>
        </p:txBody>
      </p:sp>
    </p:spTree>
    <p:extLst>
      <p:ext uri="{BB962C8B-B14F-4D97-AF65-F5344CB8AC3E}">
        <p14:creationId xmlns:p14="http://schemas.microsoft.com/office/powerpoint/2010/main" val="3733938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250</Words>
  <Application>Microsoft Office PowerPoint</Application>
  <PresentationFormat>Panorámica</PresentationFormat>
  <Paragraphs>58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Tema de Office</vt:lpstr>
      <vt:lpstr>TÍTULO DE LA PONENCIA (EN MAYÚSCULA SOSTENIDA) </vt:lpstr>
      <vt:lpstr>INTRODUCCIÓN</vt:lpstr>
      <vt:lpstr>MATERIALES Y MÉTODOS</vt:lpstr>
      <vt:lpstr>RESULTADOS</vt:lpstr>
      <vt:lpstr>CONCLUSIONES</vt:lpstr>
      <vt:lpstr>RECOMENDACIONES</vt:lpstr>
      <vt:lpstr>TÍTULO DE LA PONENCIA (EN MAYÚSCULA SOSTENIDA)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</dc:title>
  <dc:creator>Taybel</dc:creator>
  <cp:lastModifiedBy>Admin</cp:lastModifiedBy>
  <cp:revision>23</cp:revision>
  <dcterms:created xsi:type="dcterms:W3CDTF">2021-09-30T16:46:41Z</dcterms:created>
  <dcterms:modified xsi:type="dcterms:W3CDTF">2024-11-03T08:55:03Z</dcterms:modified>
</cp:coreProperties>
</file>