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76" r:id="rId3"/>
    <p:sldId id="277" r:id="rId4"/>
    <p:sldId id="278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34F"/>
    <a:srgbClr val="004653"/>
    <a:srgbClr val="004656"/>
    <a:srgbClr val="DB9600"/>
    <a:srgbClr val="157C87"/>
    <a:srgbClr val="188F9C"/>
    <a:srgbClr val="8EE5EE"/>
    <a:srgbClr val="1EB4C4"/>
    <a:srgbClr val="FFB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78E0F-BD65-46D4-A406-BB8C307D47E2}" type="doc">
      <dgm:prSet loTypeId="urn:microsoft.com/office/officeart/2005/8/layout/hList7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4B8CAA1-0D95-49F4-8CC2-5220869F375B}">
      <dgm:prSet phldrT="[Texto]"/>
      <dgm:spPr/>
      <dgm:t>
        <a:bodyPr/>
        <a:lstStyle/>
        <a:p>
          <a:r>
            <a:rPr lang="es-EC" dirty="0"/>
            <a:t>Pre</a:t>
          </a:r>
        </a:p>
        <a:p>
          <a:r>
            <a:rPr lang="es-EC" dirty="0"/>
            <a:t>Disposición</a:t>
          </a:r>
        </a:p>
      </dgm:t>
    </dgm:pt>
    <dgm:pt modelId="{6B192CDB-0F35-46D0-96BE-55FD553CB208}" type="parTrans" cxnId="{83CDCB50-C4A2-4EDF-A5BB-58F9411CBDFC}">
      <dgm:prSet/>
      <dgm:spPr/>
      <dgm:t>
        <a:bodyPr/>
        <a:lstStyle/>
        <a:p>
          <a:endParaRPr lang="es-EC"/>
        </a:p>
      </dgm:t>
    </dgm:pt>
    <dgm:pt modelId="{E45CA46A-1ACB-4976-BFBD-51450BA2F3EA}" type="sibTrans" cxnId="{83CDCB50-C4A2-4EDF-A5BB-58F9411CBDFC}">
      <dgm:prSet/>
      <dgm:spPr/>
      <dgm:t>
        <a:bodyPr/>
        <a:lstStyle/>
        <a:p>
          <a:endParaRPr lang="es-EC"/>
        </a:p>
      </dgm:t>
    </dgm:pt>
    <dgm:pt modelId="{76703A21-F5CA-4926-8564-825A836282F0}">
      <dgm:prSet phldrT="[Texto]"/>
      <dgm:spPr/>
      <dgm:t>
        <a:bodyPr/>
        <a:lstStyle/>
        <a:p>
          <a:r>
            <a:rPr lang="es-EC" dirty="0"/>
            <a:t>Felicidad</a:t>
          </a:r>
        </a:p>
        <a:p>
          <a:r>
            <a:rPr lang="es-EC" dirty="0"/>
            <a:t>Sonrisa</a:t>
          </a:r>
        </a:p>
      </dgm:t>
    </dgm:pt>
    <dgm:pt modelId="{61A7FFBC-65D5-46C3-BA1D-DB990920DC1A}" type="parTrans" cxnId="{171FABFA-94FF-4549-A551-D71663A4E32D}">
      <dgm:prSet/>
      <dgm:spPr/>
      <dgm:t>
        <a:bodyPr/>
        <a:lstStyle/>
        <a:p>
          <a:endParaRPr lang="es-EC"/>
        </a:p>
      </dgm:t>
    </dgm:pt>
    <dgm:pt modelId="{84CF1CF1-27C2-4B17-A3B3-2AE936CEA582}" type="sibTrans" cxnId="{171FABFA-94FF-4549-A551-D71663A4E32D}">
      <dgm:prSet/>
      <dgm:spPr/>
      <dgm:t>
        <a:bodyPr/>
        <a:lstStyle/>
        <a:p>
          <a:endParaRPr lang="es-EC"/>
        </a:p>
      </dgm:t>
    </dgm:pt>
    <dgm:pt modelId="{E6EE4F54-97A1-4826-AB48-0CC37D18367D}">
      <dgm:prSet phldrT="[Texto]"/>
      <dgm:spPr/>
      <dgm:t>
        <a:bodyPr/>
        <a:lstStyle/>
        <a:p>
          <a:r>
            <a:rPr lang="es-EC" dirty="0"/>
            <a:t>Conocimiento</a:t>
          </a:r>
        </a:p>
        <a:p>
          <a:r>
            <a:rPr lang="es-EC" dirty="0"/>
            <a:t>Técnico - acumulado</a:t>
          </a:r>
        </a:p>
      </dgm:t>
    </dgm:pt>
    <dgm:pt modelId="{53747BF6-590D-4A17-8388-3383C3FA607C}" type="parTrans" cxnId="{9DE716A6-DDB5-4676-9D67-18422278D49E}">
      <dgm:prSet/>
      <dgm:spPr/>
      <dgm:t>
        <a:bodyPr/>
        <a:lstStyle/>
        <a:p>
          <a:endParaRPr lang="es-EC"/>
        </a:p>
      </dgm:t>
    </dgm:pt>
    <dgm:pt modelId="{DE2F68F8-808C-4443-80BC-811E0C1B2659}" type="sibTrans" cxnId="{9DE716A6-DDB5-4676-9D67-18422278D49E}">
      <dgm:prSet/>
      <dgm:spPr/>
      <dgm:t>
        <a:bodyPr/>
        <a:lstStyle/>
        <a:p>
          <a:endParaRPr lang="es-EC"/>
        </a:p>
      </dgm:t>
    </dgm:pt>
    <dgm:pt modelId="{E5BF40DD-0E7B-4902-B16E-B175DD526450}" type="pres">
      <dgm:prSet presAssocID="{BF478E0F-BD65-46D4-A406-BB8C307D47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9BF3D2-3BB5-4FD1-AE8C-8C8D3E446815}" type="pres">
      <dgm:prSet presAssocID="{BF478E0F-BD65-46D4-A406-BB8C307D47E2}" presName="fgShape" presStyleLbl="fgShp" presStyleIdx="0" presStyleCnt="1"/>
      <dgm:spPr/>
    </dgm:pt>
    <dgm:pt modelId="{463C4D86-E9E7-46D4-83C9-BB1B10FF3995}" type="pres">
      <dgm:prSet presAssocID="{BF478E0F-BD65-46D4-A406-BB8C307D47E2}" presName="linComp" presStyleCnt="0"/>
      <dgm:spPr/>
    </dgm:pt>
    <dgm:pt modelId="{089DC07B-71B2-415E-815F-E380303EDB98}" type="pres">
      <dgm:prSet presAssocID="{C4B8CAA1-0D95-49F4-8CC2-5220869F375B}" presName="compNode" presStyleCnt="0"/>
      <dgm:spPr/>
    </dgm:pt>
    <dgm:pt modelId="{1AD82545-CFEB-4F4B-8FA7-F2CAFB9D8183}" type="pres">
      <dgm:prSet presAssocID="{C4B8CAA1-0D95-49F4-8CC2-5220869F375B}" presName="bkgdShape" presStyleLbl="node1" presStyleIdx="0" presStyleCnt="3"/>
      <dgm:spPr/>
      <dgm:t>
        <a:bodyPr/>
        <a:lstStyle/>
        <a:p>
          <a:endParaRPr lang="es-ES"/>
        </a:p>
      </dgm:t>
    </dgm:pt>
    <dgm:pt modelId="{32BC75BB-D46E-49E9-BFAD-E98F6F60E857}" type="pres">
      <dgm:prSet presAssocID="{C4B8CAA1-0D95-49F4-8CC2-5220869F375B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5B8943-EE82-4E73-BE39-95EEC8F99989}" type="pres">
      <dgm:prSet presAssocID="{C4B8CAA1-0D95-49F4-8CC2-5220869F375B}" presName="invisiNode" presStyleLbl="node1" presStyleIdx="0" presStyleCnt="3"/>
      <dgm:spPr/>
    </dgm:pt>
    <dgm:pt modelId="{C3E5B44A-7684-4B75-A7B1-B0839C4BCE9E}" type="pres">
      <dgm:prSet presAssocID="{C4B8CAA1-0D95-49F4-8CC2-5220869F375B}" presName="imagNode" presStyleLbl="fgImgPlace1" presStyleIdx="0" presStyleCnt="3"/>
      <dgm:spPr/>
    </dgm:pt>
    <dgm:pt modelId="{2408CA5F-220C-4AC8-B1E6-6D728614B68F}" type="pres">
      <dgm:prSet presAssocID="{E45CA46A-1ACB-4976-BFBD-51450BA2F3E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A60DA91-24D6-4656-8858-54702568A779}" type="pres">
      <dgm:prSet presAssocID="{76703A21-F5CA-4926-8564-825A836282F0}" presName="compNode" presStyleCnt="0"/>
      <dgm:spPr/>
    </dgm:pt>
    <dgm:pt modelId="{C8A31234-5C53-489C-AFAC-36FF3F0B4ECD}" type="pres">
      <dgm:prSet presAssocID="{76703A21-F5CA-4926-8564-825A836282F0}" presName="bkgdShape" presStyleLbl="node1" presStyleIdx="1" presStyleCnt="3"/>
      <dgm:spPr/>
      <dgm:t>
        <a:bodyPr/>
        <a:lstStyle/>
        <a:p>
          <a:endParaRPr lang="es-ES"/>
        </a:p>
      </dgm:t>
    </dgm:pt>
    <dgm:pt modelId="{6E8DF1E8-2D18-4C44-B8A0-0A20511DE8A4}" type="pres">
      <dgm:prSet presAssocID="{76703A21-F5CA-4926-8564-825A836282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F79950-1336-4C1B-87B3-4F7062F55F0C}" type="pres">
      <dgm:prSet presAssocID="{76703A21-F5CA-4926-8564-825A836282F0}" presName="invisiNode" presStyleLbl="node1" presStyleIdx="1" presStyleCnt="3"/>
      <dgm:spPr/>
    </dgm:pt>
    <dgm:pt modelId="{47DE6DA4-BD79-4F89-BE1C-8DDE2594D384}" type="pres">
      <dgm:prSet presAssocID="{76703A21-F5CA-4926-8564-825A836282F0}" presName="imagNode" presStyleLbl="fgImgPlace1" presStyleIdx="1" presStyleCnt="3"/>
      <dgm:spPr/>
    </dgm:pt>
    <dgm:pt modelId="{8F774E0C-0F74-4681-9AF7-95F2C0E5EFB1}" type="pres">
      <dgm:prSet presAssocID="{84CF1CF1-27C2-4B17-A3B3-2AE936CEA58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BE7CAAD-7CBD-4BA9-B8D5-DA0C838B885A}" type="pres">
      <dgm:prSet presAssocID="{E6EE4F54-97A1-4826-AB48-0CC37D18367D}" presName="compNode" presStyleCnt="0"/>
      <dgm:spPr/>
    </dgm:pt>
    <dgm:pt modelId="{9EDD567B-6F2F-43B3-A271-2EE7C19F9EF5}" type="pres">
      <dgm:prSet presAssocID="{E6EE4F54-97A1-4826-AB48-0CC37D18367D}" presName="bkgdShape" presStyleLbl="node1" presStyleIdx="2" presStyleCnt="3"/>
      <dgm:spPr/>
      <dgm:t>
        <a:bodyPr/>
        <a:lstStyle/>
        <a:p>
          <a:endParaRPr lang="es-ES"/>
        </a:p>
      </dgm:t>
    </dgm:pt>
    <dgm:pt modelId="{0CC78CA8-D39C-4427-967E-15D00F77A5CB}" type="pres">
      <dgm:prSet presAssocID="{E6EE4F54-97A1-4826-AB48-0CC37D18367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FA0966-A509-425E-BCDA-97E17A9BCDB3}" type="pres">
      <dgm:prSet presAssocID="{E6EE4F54-97A1-4826-AB48-0CC37D18367D}" presName="invisiNode" presStyleLbl="node1" presStyleIdx="2" presStyleCnt="3"/>
      <dgm:spPr/>
    </dgm:pt>
    <dgm:pt modelId="{3E3972F2-E924-41B3-A272-AB83D5A91271}" type="pres">
      <dgm:prSet presAssocID="{E6EE4F54-97A1-4826-AB48-0CC37D18367D}" presName="imagNode" presStyleLbl="fgImgPlace1" presStyleIdx="2" presStyleCnt="3"/>
      <dgm:spPr/>
    </dgm:pt>
  </dgm:ptLst>
  <dgm:cxnLst>
    <dgm:cxn modelId="{9DE716A6-DDB5-4676-9D67-18422278D49E}" srcId="{BF478E0F-BD65-46D4-A406-BB8C307D47E2}" destId="{E6EE4F54-97A1-4826-AB48-0CC37D18367D}" srcOrd="2" destOrd="0" parTransId="{53747BF6-590D-4A17-8388-3383C3FA607C}" sibTransId="{DE2F68F8-808C-4443-80BC-811E0C1B2659}"/>
    <dgm:cxn modelId="{83CDCB50-C4A2-4EDF-A5BB-58F9411CBDFC}" srcId="{BF478E0F-BD65-46D4-A406-BB8C307D47E2}" destId="{C4B8CAA1-0D95-49F4-8CC2-5220869F375B}" srcOrd="0" destOrd="0" parTransId="{6B192CDB-0F35-46D0-96BE-55FD553CB208}" sibTransId="{E45CA46A-1ACB-4976-BFBD-51450BA2F3EA}"/>
    <dgm:cxn modelId="{A9944022-41FC-44D5-9218-63F58E15784F}" type="presOf" srcId="{84CF1CF1-27C2-4B17-A3B3-2AE936CEA582}" destId="{8F774E0C-0F74-4681-9AF7-95F2C0E5EFB1}" srcOrd="0" destOrd="0" presId="urn:microsoft.com/office/officeart/2005/8/layout/hList7"/>
    <dgm:cxn modelId="{C82D37CC-8031-4EF0-A58E-F8C484DB11CA}" type="presOf" srcId="{BF478E0F-BD65-46D4-A406-BB8C307D47E2}" destId="{E5BF40DD-0E7B-4902-B16E-B175DD526450}" srcOrd="0" destOrd="0" presId="urn:microsoft.com/office/officeart/2005/8/layout/hList7"/>
    <dgm:cxn modelId="{D5786BC7-B43D-4898-8567-4A5D89656DDE}" type="presOf" srcId="{E6EE4F54-97A1-4826-AB48-0CC37D18367D}" destId="{0CC78CA8-D39C-4427-967E-15D00F77A5CB}" srcOrd="1" destOrd="0" presId="urn:microsoft.com/office/officeart/2005/8/layout/hList7"/>
    <dgm:cxn modelId="{83F73D13-EF2C-4FBE-B44C-C89652FDC503}" type="presOf" srcId="{C4B8CAA1-0D95-49F4-8CC2-5220869F375B}" destId="{32BC75BB-D46E-49E9-BFAD-E98F6F60E857}" srcOrd="1" destOrd="0" presId="urn:microsoft.com/office/officeart/2005/8/layout/hList7"/>
    <dgm:cxn modelId="{2EEEC828-97B9-4A68-9BAE-84AF12550BCC}" type="presOf" srcId="{C4B8CAA1-0D95-49F4-8CC2-5220869F375B}" destId="{1AD82545-CFEB-4F4B-8FA7-F2CAFB9D8183}" srcOrd="0" destOrd="0" presId="urn:microsoft.com/office/officeart/2005/8/layout/hList7"/>
    <dgm:cxn modelId="{EC975C95-8B79-4EB2-B6EA-57EFB69CC81C}" type="presOf" srcId="{76703A21-F5CA-4926-8564-825A836282F0}" destId="{C8A31234-5C53-489C-AFAC-36FF3F0B4ECD}" srcOrd="0" destOrd="0" presId="urn:microsoft.com/office/officeart/2005/8/layout/hList7"/>
    <dgm:cxn modelId="{B52F770C-5286-4D2E-9D9F-5BD1AC9C4457}" type="presOf" srcId="{E45CA46A-1ACB-4976-BFBD-51450BA2F3EA}" destId="{2408CA5F-220C-4AC8-B1E6-6D728614B68F}" srcOrd="0" destOrd="0" presId="urn:microsoft.com/office/officeart/2005/8/layout/hList7"/>
    <dgm:cxn modelId="{171FABFA-94FF-4549-A551-D71663A4E32D}" srcId="{BF478E0F-BD65-46D4-A406-BB8C307D47E2}" destId="{76703A21-F5CA-4926-8564-825A836282F0}" srcOrd="1" destOrd="0" parTransId="{61A7FFBC-65D5-46C3-BA1D-DB990920DC1A}" sibTransId="{84CF1CF1-27C2-4B17-A3B3-2AE936CEA582}"/>
    <dgm:cxn modelId="{A8B365D9-E4CB-4891-8247-FFBE65C3F32F}" type="presOf" srcId="{E6EE4F54-97A1-4826-AB48-0CC37D18367D}" destId="{9EDD567B-6F2F-43B3-A271-2EE7C19F9EF5}" srcOrd="0" destOrd="0" presId="urn:microsoft.com/office/officeart/2005/8/layout/hList7"/>
    <dgm:cxn modelId="{208DB787-5C5B-4DA1-805E-D5DBB2C90A13}" type="presOf" srcId="{76703A21-F5CA-4926-8564-825A836282F0}" destId="{6E8DF1E8-2D18-4C44-B8A0-0A20511DE8A4}" srcOrd="1" destOrd="0" presId="urn:microsoft.com/office/officeart/2005/8/layout/hList7"/>
    <dgm:cxn modelId="{0754C678-D41B-4488-BECA-1A837280DD41}" type="presParOf" srcId="{E5BF40DD-0E7B-4902-B16E-B175DD526450}" destId="{EF9BF3D2-3BB5-4FD1-AE8C-8C8D3E446815}" srcOrd="0" destOrd="0" presId="urn:microsoft.com/office/officeart/2005/8/layout/hList7"/>
    <dgm:cxn modelId="{6F2F20A3-2BD9-4C0F-B3F6-11728C0606AC}" type="presParOf" srcId="{E5BF40DD-0E7B-4902-B16E-B175DD526450}" destId="{463C4D86-E9E7-46D4-83C9-BB1B10FF3995}" srcOrd="1" destOrd="0" presId="urn:microsoft.com/office/officeart/2005/8/layout/hList7"/>
    <dgm:cxn modelId="{F59DF6DE-ECC4-4E76-9FDA-DDD68351A0F5}" type="presParOf" srcId="{463C4D86-E9E7-46D4-83C9-BB1B10FF3995}" destId="{089DC07B-71B2-415E-815F-E380303EDB98}" srcOrd="0" destOrd="0" presId="urn:microsoft.com/office/officeart/2005/8/layout/hList7"/>
    <dgm:cxn modelId="{8721E74F-A8A0-4A6E-99AB-F47479E26B65}" type="presParOf" srcId="{089DC07B-71B2-415E-815F-E380303EDB98}" destId="{1AD82545-CFEB-4F4B-8FA7-F2CAFB9D8183}" srcOrd="0" destOrd="0" presId="urn:microsoft.com/office/officeart/2005/8/layout/hList7"/>
    <dgm:cxn modelId="{26EE3A53-4564-46CE-A890-D381F880BC43}" type="presParOf" srcId="{089DC07B-71B2-415E-815F-E380303EDB98}" destId="{32BC75BB-D46E-49E9-BFAD-E98F6F60E857}" srcOrd="1" destOrd="0" presId="urn:microsoft.com/office/officeart/2005/8/layout/hList7"/>
    <dgm:cxn modelId="{A9BF23B8-829B-4945-B8A5-6B80C8DDD2C8}" type="presParOf" srcId="{089DC07B-71B2-415E-815F-E380303EDB98}" destId="{A55B8943-EE82-4E73-BE39-95EEC8F99989}" srcOrd="2" destOrd="0" presId="urn:microsoft.com/office/officeart/2005/8/layout/hList7"/>
    <dgm:cxn modelId="{18582FEC-EC6C-4575-8783-EE05B1607F9D}" type="presParOf" srcId="{089DC07B-71B2-415E-815F-E380303EDB98}" destId="{C3E5B44A-7684-4B75-A7B1-B0839C4BCE9E}" srcOrd="3" destOrd="0" presId="urn:microsoft.com/office/officeart/2005/8/layout/hList7"/>
    <dgm:cxn modelId="{CAAF488E-E5B5-4D2D-A5E3-3646996AFD6D}" type="presParOf" srcId="{463C4D86-E9E7-46D4-83C9-BB1B10FF3995}" destId="{2408CA5F-220C-4AC8-B1E6-6D728614B68F}" srcOrd="1" destOrd="0" presId="urn:microsoft.com/office/officeart/2005/8/layout/hList7"/>
    <dgm:cxn modelId="{6539130D-801F-40B2-87C5-59507FA4DC2C}" type="presParOf" srcId="{463C4D86-E9E7-46D4-83C9-BB1B10FF3995}" destId="{FA60DA91-24D6-4656-8858-54702568A779}" srcOrd="2" destOrd="0" presId="urn:microsoft.com/office/officeart/2005/8/layout/hList7"/>
    <dgm:cxn modelId="{7A91C822-6177-469D-A1DD-6A5B474D9592}" type="presParOf" srcId="{FA60DA91-24D6-4656-8858-54702568A779}" destId="{C8A31234-5C53-489C-AFAC-36FF3F0B4ECD}" srcOrd="0" destOrd="0" presId="urn:microsoft.com/office/officeart/2005/8/layout/hList7"/>
    <dgm:cxn modelId="{FAF006F6-7701-46A2-92B4-6DCA4774A276}" type="presParOf" srcId="{FA60DA91-24D6-4656-8858-54702568A779}" destId="{6E8DF1E8-2D18-4C44-B8A0-0A20511DE8A4}" srcOrd="1" destOrd="0" presId="urn:microsoft.com/office/officeart/2005/8/layout/hList7"/>
    <dgm:cxn modelId="{58CAB88D-E1DC-4347-B6D8-65D3C54F5954}" type="presParOf" srcId="{FA60DA91-24D6-4656-8858-54702568A779}" destId="{BDF79950-1336-4C1B-87B3-4F7062F55F0C}" srcOrd="2" destOrd="0" presId="urn:microsoft.com/office/officeart/2005/8/layout/hList7"/>
    <dgm:cxn modelId="{A5B93A79-6279-4730-A11C-6D09F9782780}" type="presParOf" srcId="{FA60DA91-24D6-4656-8858-54702568A779}" destId="{47DE6DA4-BD79-4F89-BE1C-8DDE2594D384}" srcOrd="3" destOrd="0" presId="urn:microsoft.com/office/officeart/2005/8/layout/hList7"/>
    <dgm:cxn modelId="{CC2BBE3B-AD39-438A-AED7-321607DF6D38}" type="presParOf" srcId="{463C4D86-E9E7-46D4-83C9-BB1B10FF3995}" destId="{8F774E0C-0F74-4681-9AF7-95F2C0E5EFB1}" srcOrd="3" destOrd="0" presId="urn:microsoft.com/office/officeart/2005/8/layout/hList7"/>
    <dgm:cxn modelId="{C010FFD2-6483-4093-99B5-E60C80367B8C}" type="presParOf" srcId="{463C4D86-E9E7-46D4-83C9-BB1B10FF3995}" destId="{1BE7CAAD-7CBD-4BA9-B8D5-DA0C838B885A}" srcOrd="4" destOrd="0" presId="urn:microsoft.com/office/officeart/2005/8/layout/hList7"/>
    <dgm:cxn modelId="{1B741E82-A6F8-4C9D-BE92-740669902A95}" type="presParOf" srcId="{1BE7CAAD-7CBD-4BA9-B8D5-DA0C838B885A}" destId="{9EDD567B-6F2F-43B3-A271-2EE7C19F9EF5}" srcOrd="0" destOrd="0" presId="urn:microsoft.com/office/officeart/2005/8/layout/hList7"/>
    <dgm:cxn modelId="{E645CF2F-1473-4EDB-AF57-623FDC65C40E}" type="presParOf" srcId="{1BE7CAAD-7CBD-4BA9-B8D5-DA0C838B885A}" destId="{0CC78CA8-D39C-4427-967E-15D00F77A5CB}" srcOrd="1" destOrd="0" presId="urn:microsoft.com/office/officeart/2005/8/layout/hList7"/>
    <dgm:cxn modelId="{3D79FE37-963F-420E-BF2A-1EB45665F87B}" type="presParOf" srcId="{1BE7CAAD-7CBD-4BA9-B8D5-DA0C838B885A}" destId="{16FA0966-A509-425E-BCDA-97E17A9BCDB3}" srcOrd="2" destOrd="0" presId="urn:microsoft.com/office/officeart/2005/8/layout/hList7"/>
    <dgm:cxn modelId="{55AE8D32-0946-43B4-B439-87108B5E22C0}" type="presParOf" srcId="{1BE7CAAD-7CBD-4BA9-B8D5-DA0C838B885A}" destId="{3E3972F2-E924-41B3-A272-AB83D5A9127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82545-CFEB-4F4B-8FA7-F2CAFB9D8183}">
      <dsp:nvSpPr>
        <dsp:cNvPr id="0" name=""/>
        <dsp:cNvSpPr/>
      </dsp:nvSpPr>
      <dsp:spPr>
        <a:xfrm>
          <a:off x="1736" y="0"/>
          <a:ext cx="2701161" cy="477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/>
            <a:t>Pre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/>
            <a:t>Disposición</a:t>
          </a:r>
        </a:p>
      </dsp:txBody>
      <dsp:txXfrm>
        <a:off x="1736" y="1911419"/>
        <a:ext cx="2701161" cy="1911419"/>
      </dsp:txXfrm>
    </dsp:sp>
    <dsp:sp modelId="{C3E5B44A-7684-4B75-A7B1-B0839C4BCE9E}">
      <dsp:nvSpPr>
        <dsp:cNvPr id="0" name=""/>
        <dsp:cNvSpPr/>
      </dsp:nvSpPr>
      <dsp:spPr>
        <a:xfrm>
          <a:off x="556688" y="286712"/>
          <a:ext cx="1591256" cy="159125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A31234-5C53-489C-AFAC-36FF3F0B4ECD}">
      <dsp:nvSpPr>
        <dsp:cNvPr id="0" name=""/>
        <dsp:cNvSpPr/>
      </dsp:nvSpPr>
      <dsp:spPr>
        <a:xfrm>
          <a:off x="2783933" y="0"/>
          <a:ext cx="2701161" cy="477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/>
            <a:t>Felicidad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/>
            <a:t>Sonrisa</a:t>
          </a:r>
        </a:p>
      </dsp:txBody>
      <dsp:txXfrm>
        <a:off x="2783933" y="1911419"/>
        <a:ext cx="2701161" cy="1911419"/>
      </dsp:txXfrm>
    </dsp:sp>
    <dsp:sp modelId="{47DE6DA4-BD79-4F89-BE1C-8DDE2594D384}">
      <dsp:nvSpPr>
        <dsp:cNvPr id="0" name=""/>
        <dsp:cNvSpPr/>
      </dsp:nvSpPr>
      <dsp:spPr>
        <a:xfrm>
          <a:off x="3338885" y="286712"/>
          <a:ext cx="1591256" cy="1591256"/>
        </a:xfrm>
        <a:prstGeom prst="ellipse">
          <a:avLst/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DD567B-6F2F-43B3-A271-2EE7C19F9EF5}">
      <dsp:nvSpPr>
        <dsp:cNvPr id="0" name=""/>
        <dsp:cNvSpPr/>
      </dsp:nvSpPr>
      <dsp:spPr>
        <a:xfrm>
          <a:off x="5566129" y="0"/>
          <a:ext cx="2701161" cy="4778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/>
            <a:t>Conocimiento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100" kern="1200" dirty="0"/>
            <a:t>Técnico - acumulado</a:t>
          </a:r>
        </a:p>
      </dsp:txBody>
      <dsp:txXfrm>
        <a:off x="5566129" y="1911419"/>
        <a:ext cx="2701161" cy="1911419"/>
      </dsp:txXfrm>
    </dsp:sp>
    <dsp:sp modelId="{3E3972F2-E924-41B3-A272-AB83D5A91271}">
      <dsp:nvSpPr>
        <dsp:cNvPr id="0" name=""/>
        <dsp:cNvSpPr/>
      </dsp:nvSpPr>
      <dsp:spPr>
        <a:xfrm>
          <a:off x="6121082" y="286712"/>
          <a:ext cx="1591256" cy="1591256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9BF3D2-3BB5-4FD1-AE8C-8C8D3E446815}">
      <dsp:nvSpPr>
        <dsp:cNvPr id="0" name=""/>
        <dsp:cNvSpPr/>
      </dsp:nvSpPr>
      <dsp:spPr>
        <a:xfrm>
          <a:off x="330761" y="3822839"/>
          <a:ext cx="7607505" cy="716782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E2E9C-FAD2-4E14-8141-459426FBEFB8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21EEC-1067-47AE-961A-BEEB0E8296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94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1EEC-1067-47AE-961A-BEEB0E82962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549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21EEC-1067-47AE-961A-BEEB0E82962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80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A837D-9B8A-6242-D0B6-E1AC2125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F07445C-E67A-13C6-D054-ED4A71657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76F8F27-A942-26F0-358E-F59791FDE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8055B6-FC6E-7185-545C-94443D5A74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21EEC-1067-47AE-961A-BEEB0E829620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29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96526-E28B-46DC-9F6F-8E7F8F5A043F}" type="datetime1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82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2F204-E577-4523-A684-AAB3FCCCA770}" type="datetime1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53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1183-ED97-4368-B3B3-3EF812E96D45}" type="datetime1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96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A81-D1F1-48C1-AA75-215877C48452}" type="datetime1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03EA-8646-4B9B-BFEC-3E59877C5F74}" type="datetime1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2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0D73-DFE7-4638-9255-B401654BB0D4}" type="datetime1">
              <a:rPr lang="es-ES" smtClean="0"/>
              <a:t>05/11/2024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04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40EA-D459-4FB1-B942-BAA13DAFF0C9}" type="datetime1">
              <a:rPr lang="es-ES" smtClean="0"/>
              <a:t>05/11/2024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C8C-2C3C-458A-AED5-02FA42B4B609}" type="datetime1">
              <a:rPr lang="es-ES" smtClean="0"/>
              <a:t>05/11/2024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7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0429-4477-48A0-B6A4-579C3E17F07E}" type="datetime1">
              <a:rPr lang="es-ES" smtClean="0"/>
              <a:t>05/11/2024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4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51C8-A071-40FB-8F19-1ADEDC8654CB}" type="datetime1">
              <a:rPr lang="es-ES" smtClean="0"/>
              <a:t>05/11/2024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103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9CD9-9A67-445F-9C51-ABB1DD9AC8A7}" type="datetime1">
              <a:rPr lang="es-ES" smtClean="0"/>
              <a:t>05/11/2024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7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E03C8-F1CE-47A7-AA3F-89AF97746A79}" type="datetime1">
              <a:rPr lang="es-ES" smtClean="0"/>
              <a:t>05/11/2024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957EC-5372-4972-ACF9-E5B50A5765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43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96607" y="2715203"/>
            <a:ext cx="10092896" cy="924988"/>
          </a:xfrm>
        </p:spPr>
        <p:txBody>
          <a:bodyPr anchor="ctr">
            <a:normAutofit fontScale="90000"/>
          </a:bodyPr>
          <a:lstStyle/>
          <a:p>
            <a: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CLAVES:</a:t>
            </a:r>
            <a:b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PRODUCTO TURÍSTICO CON ENFOQUE ENPRESARIAL AMAZÓNICO</a:t>
            </a: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3322452" y="3804400"/>
            <a:ext cx="7780536" cy="49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Autores: Clímaco Geovani Espín Ortíz</a:t>
            </a:r>
            <a:endParaRPr lang="es-ES" sz="2000" b="1" dirty="0">
              <a:solidFill>
                <a:srgbClr val="157C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3322452" y="4623689"/>
            <a:ext cx="7780536" cy="791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Universidad Estatal Amazónica, Puyo – Pastaza - Ecuador</a:t>
            </a: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3471042" y="5411288"/>
            <a:ext cx="7780536" cy="397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E-mail de contacto: cespin@uea.edu.ec</a:t>
            </a:r>
          </a:p>
        </p:txBody>
      </p:sp>
      <p:sp>
        <p:nvSpPr>
          <p:cNvPr id="17" name="Documento 16"/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ador de número de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1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3E378-E60B-A73F-D6BD-19FE1E621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5" y="347995"/>
            <a:ext cx="2315669" cy="1503101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A8FF057B-A3B0-9228-509D-7177B6E4C4CD}"/>
              </a:ext>
            </a:extLst>
          </p:cNvPr>
          <p:cNvSpPr txBox="1">
            <a:spLocks/>
          </p:cNvSpPr>
          <p:nvPr/>
        </p:nvSpPr>
        <p:spPr>
          <a:xfrm>
            <a:off x="3322452" y="6137459"/>
            <a:ext cx="7780536" cy="397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03434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Habana, 2024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7184CAF-F512-B897-F8CB-F648605A8AAC}"/>
              </a:ext>
            </a:extLst>
          </p:cNvPr>
          <p:cNvSpPr txBox="1">
            <a:spLocks/>
          </p:cNvSpPr>
          <p:nvPr/>
        </p:nvSpPr>
        <p:spPr>
          <a:xfrm>
            <a:off x="2318164" y="1773730"/>
            <a:ext cx="9321853" cy="92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34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 CONVENCIÓN INTERNACIONAL DE ESTUDIOS TURÍSTICOS</a:t>
            </a:r>
          </a:p>
        </p:txBody>
      </p:sp>
    </p:spTree>
    <p:extLst>
      <p:ext uri="{BB962C8B-B14F-4D97-AF65-F5344CB8AC3E}">
        <p14:creationId xmlns:p14="http://schemas.microsoft.com/office/powerpoint/2010/main" val="305135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5E023-E6D5-1F09-1A13-E70C9A9F2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8633C61C-F5E6-3264-B60C-0431AE116FBE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E08FCC-A431-4F9E-79BC-D3893E13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10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5D951-4290-C6C0-F665-B39A8AA56C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F01D76-5A5C-7F8A-0A79-4F9F7FE1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8166" y="1240191"/>
            <a:ext cx="9527910" cy="4623399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75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A688A-A9C4-D242-1769-272ED8007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5813A09F-B063-6C18-336B-521D23E7F28F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B3531C-7C3E-7877-85E0-F5DDAD26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11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AD57E-BE6C-6FCB-6825-662E3832B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29310C-A802-9BD5-94A7-27DFEF973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40" y="1328636"/>
            <a:ext cx="9216390" cy="4489233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17F3D-81ED-13E8-7C22-6898AC88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F5AE713F-D6A5-6B62-5A1D-20611C9BD14A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5548B-FD05-E6C4-C73D-F576FF086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12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167B6-A61E-3654-2E9B-1692C0E24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B537E77-4DE5-9418-99F3-36751C3ED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610" y="1105495"/>
            <a:ext cx="8261352" cy="464701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A770-4BAE-C5F2-DA84-105C92D90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9A6C1C3D-C4EE-572B-957F-05FDF2E20984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0E04A9-3F4F-0345-7D99-87163D0A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13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59720-9D62-1506-5F4C-E293F152C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9D5091D-FCE4-35D1-0CE9-BC015B9B3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369" y="1123525"/>
            <a:ext cx="9002253" cy="4654738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AD989-9945-91AE-8258-A732AE283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3E5EB6F4-3A84-72B5-3C21-64588D2AADD2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F55A5F-4BB6-428D-E55D-05A4804B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14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F93B6-2849-74B2-A1BC-C84F42B4C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128A1DB6-0E45-6E2C-2EA1-927828242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12" y="4761721"/>
            <a:ext cx="4316108" cy="8375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b">
            <a:normAutofit lnSpcReduction="10000"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s-EC" sz="5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Gobernanza…</a:t>
            </a:r>
          </a:p>
        </p:txBody>
      </p:sp>
      <p:pic>
        <p:nvPicPr>
          <p:cNvPr id="10" name="Imagen 9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465C25E-747D-BCE0-3580-B643ACFD3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b="13479"/>
          <a:stretch/>
        </p:blipFill>
        <p:spPr>
          <a:xfrm>
            <a:off x="2449935" y="626342"/>
            <a:ext cx="4041540" cy="1630800"/>
          </a:xfrm>
          <a:prstGeom prst="rect">
            <a:avLst/>
          </a:prstGeom>
        </p:spPr>
      </p:pic>
      <p:pic>
        <p:nvPicPr>
          <p:cNvPr id="11" name="Imagen 10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DA1EE8F8-8DC3-5025-6CF7-4BBAD0D3F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95" y="2773728"/>
            <a:ext cx="3448800" cy="1310543"/>
          </a:xfrm>
          <a:prstGeom prst="rect">
            <a:avLst/>
          </a:prstGeom>
        </p:spPr>
      </p:pic>
      <p:pic>
        <p:nvPicPr>
          <p:cNvPr id="13" name="Imagen 12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68DE08B5-EAEC-ED15-FB50-1B86C8DEC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77" y="4413113"/>
            <a:ext cx="3494723" cy="1288028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3FAB3-F3E6-2348-B367-EDC8AA3D7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C02830FD-6A07-AD6F-4085-25592A0BBC97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C92551C-85CF-B6E5-EF5E-BC97C58D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15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0205D-C7B6-12D2-6C5C-528E24B70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D758752-FACD-4891-687C-F0E4D8859B85}"/>
              </a:ext>
            </a:extLst>
          </p:cNvPr>
          <p:cNvSpPr txBox="1"/>
          <p:nvPr/>
        </p:nvSpPr>
        <p:spPr>
          <a:xfrm>
            <a:off x="2600808" y="536689"/>
            <a:ext cx="8499143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dirty="0"/>
              <a:t>TURISMO &amp; EMPRESA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2CFCAEA-5F1B-FDD8-6EB0-4185D741C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902681"/>
              </p:ext>
            </p:extLst>
          </p:nvPr>
        </p:nvGraphicFramePr>
        <p:xfrm>
          <a:off x="2715866" y="1507097"/>
          <a:ext cx="8269028" cy="4778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a persona parado en un bosque&#10;&#10;Descripción generada automáticamente">
            <a:extLst>
              <a:ext uri="{FF2B5EF4-FFF2-40B4-BE49-F238E27FC236}">
                <a16:creationId xmlns:a16="http://schemas.microsoft.com/office/drawing/2014/main" id="{4CEFE016-AF07-CFC7-DC37-6EFA5FCA51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5"/>
          <a:stretch/>
        </p:blipFill>
        <p:spPr>
          <a:xfrm>
            <a:off x="5509874" y="1745054"/>
            <a:ext cx="2681014" cy="185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 descr="Un joven jugando con un frisbee en la mano&#10;&#10;Descripción generada automáticamente con confianza media">
            <a:extLst>
              <a:ext uri="{FF2B5EF4-FFF2-40B4-BE49-F238E27FC236}">
                <a16:creationId xmlns:a16="http://schemas.microsoft.com/office/drawing/2014/main" id="{216EB596-7BFB-CA32-31CD-AC650906F6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96" y="1745054"/>
            <a:ext cx="2644898" cy="1802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Un hombre parado en un bosque&#10;&#10;Descripción generada automáticamente con confianza media">
            <a:extLst>
              <a:ext uri="{FF2B5EF4-FFF2-40B4-BE49-F238E27FC236}">
                <a16:creationId xmlns:a16="http://schemas.microsoft.com/office/drawing/2014/main" id="{7C5DA4FE-369A-A992-82B5-DCC328C2FD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16" y="1745054"/>
            <a:ext cx="2571750" cy="185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3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C9EA2-A686-D5E8-8B66-E7DFC4E33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453B5-4953-1B56-0B29-671894310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313" y="2682705"/>
            <a:ext cx="10092896" cy="924988"/>
          </a:xfrm>
        </p:spPr>
        <p:txBody>
          <a:bodyPr anchor="ctr">
            <a:normAutofit fontScale="90000"/>
          </a:bodyPr>
          <a:lstStyle/>
          <a:p>
            <a: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CLAVES:</a:t>
            </a:r>
            <a:b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6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PRODUCTO TURÍSTICO CON ENFOQUE ENPRESARIAL AMAZÓNICO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D20B6D5-D27F-0652-9DA4-CC85D7CBBE41}"/>
              </a:ext>
            </a:extLst>
          </p:cNvPr>
          <p:cNvSpPr txBox="1">
            <a:spLocks/>
          </p:cNvSpPr>
          <p:nvPr/>
        </p:nvSpPr>
        <p:spPr>
          <a:xfrm>
            <a:off x="3322452" y="3804400"/>
            <a:ext cx="7780536" cy="49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Autor: Clímaco Geovani Espín Ortíz</a:t>
            </a:r>
            <a:endParaRPr lang="es-ES" sz="2000" b="1" dirty="0">
              <a:solidFill>
                <a:srgbClr val="157C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D0434A8-15D4-0404-08E3-81A0A601EA7F}"/>
              </a:ext>
            </a:extLst>
          </p:cNvPr>
          <p:cNvSpPr txBox="1">
            <a:spLocks/>
          </p:cNvSpPr>
          <p:nvPr/>
        </p:nvSpPr>
        <p:spPr>
          <a:xfrm>
            <a:off x="3322452" y="4623689"/>
            <a:ext cx="7780536" cy="791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Universidad Estatal Amazónica, Puyo – Pastaza - Ecuador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EF5F8EBA-7E89-7AAF-7A99-A0647EE5F754}"/>
              </a:ext>
            </a:extLst>
          </p:cNvPr>
          <p:cNvSpPr txBox="1">
            <a:spLocks/>
          </p:cNvSpPr>
          <p:nvPr/>
        </p:nvSpPr>
        <p:spPr>
          <a:xfrm>
            <a:off x="3471042" y="5411288"/>
            <a:ext cx="7780536" cy="397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157C87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E-mail de contacto: cespin@uea.edu.ec</a:t>
            </a:r>
          </a:p>
        </p:txBody>
      </p:sp>
      <p:sp>
        <p:nvSpPr>
          <p:cNvPr id="17" name="Documento 16">
            <a:extLst>
              <a:ext uri="{FF2B5EF4-FFF2-40B4-BE49-F238E27FC236}">
                <a16:creationId xmlns:a16="http://schemas.microsoft.com/office/drawing/2014/main" id="{CD126DF2-28E4-A099-F678-E15902F70B5E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arcador de número de diapositiva 28">
            <a:extLst>
              <a:ext uri="{FF2B5EF4-FFF2-40B4-BE49-F238E27FC236}">
                <a16:creationId xmlns:a16="http://schemas.microsoft.com/office/drawing/2014/main" id="{FC7D73CB-E3E2-B5A2-336A-6D46785F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16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24505-EB2D-4FCB-FD7B-BD2FBDB39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55" y="347995"/>
            <a:ext cx="2315669" cy="1503101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3E5E668B-F8F7-D3C3-F47C-72F0C624FB60}"/>
              </a:ext>
            </a:extLst>
          </p:cNvPr>
          <p:cNvSpPr txBox="1">
            <a:spLocks/>
          </p:cNvSpPr>
          <p:nvPr/>
        </p:nvSpPr>
        <p:spPr>
          <a:xfrm>
            <a:off x="3322452" y="6137459"/>
            <a:ext cx="7780536" cy="397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03434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Habana, 2024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500ED64-2573-EA7B-88E1-0747E0352CB7}"/>
              </a:ext>
            </a:extLst>
          </p:cNvPr>
          <p:cNvSpPr txBox="1">
            <a:spLocks/>
          </p:cNvSpPr>
          <p:nvPr/>
        </p:nvSpPr>
        <p:spPr>
          <a:xfrm>
            <a:off x="2318164" y="1773730"/>
            <a:ext cx="9321853" cy="92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>
                <a:solidFill>
                  <a:srgbClr val="0343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 CONVENCIÓN INTERNACIONAL DE ESTUDIOS TURÍSTICOS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/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2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D9A52-8365-0634-8A4C-B18263AA3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69C626E-E143-63C8-D75D-E4BE418F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57" y="745643"/>
            <a:ext cx="7106642" cy="5366713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2497" y="5846967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/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3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D9A52-8365-0634-8A4C-B18263AA3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7496D7-7F28-A279-6C8B-6C2D8B9C2301}"/>
              </a:ext>
            </a:extLst>
          </p:cNvPr>
          <p:cNvSpPr txBox="1"/>
          <p:nvPr/>
        </p:nvSpPr>
        <p:spPr>
          <a:xfrm>
            <a:off x="4843451" y="4998972"/>
            <a:ext cx="3571810" cy="1200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Donde…</a:t>
            </a:r>
          </a:p>
        </p:txBody>
      </p:sp>
      <p:pic>
        <p:nvPicPr>
          <p:cNvPr id="13" name="Imagen 12" descr="Imagen que contiene comida, verde, árbol&#10;&#10;Descripción generada automáticamente">
            <a:extLst>
              <a:ext uri="{FF2B5EF4-FFF2-40B4-BE49-F238E27FC236}">
                <a16:creationId xmlns:a16="http://schemas.microsoft.com/office/drawing/2014/main" id="{26E27286-2BE0-9DF7-54FD-81BC3E024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r="-1" b="7479"/>
          <a:stretch/>
        </p:blipFill>
        <p:spPr>
          <a:xfrm>
            <a:off x="2881199" y="1559944"/>
            <a:ext cx="7101001" cy="3439028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/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4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D9A52-8365-0634-8A4C-B18263AA3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7D98971-621B-11BF-7C25-492A62B2B735}"/>
              </a:ext>
            </a:extLst>
          </p:cNvPr>
          <p:cNvSpPr txBox="1">
            <a:spLocks/>
          </p:cNvSpPr>
          <p:nvPr/>
        </p:nvSpPr>
        <p:spPr>
          <a:xfrm>
            <a:off x="7098030" y="1916698"/>
            <a:ext cx="4826795" cy="28583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FORMADO</a:t>
            </a:r>
          </a:p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INFORMADO</a:t>
            </a:r>
          </a:p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INNOVADOR ILUCIONADO</a:t>
            </a:r>
          </a:p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COMPARATIVO</a:t>
            </a:r>
          </a:p>
          <a:p>
            <a:pPr algn="ctr">
              <a:spcAft>
                <a:spcPts val="600"/>
              </a:spcAft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EGO…</a:t>
            </a:r>
          </a:p>
        </p:txBody>
      </p:sp>
      <p:pic>
        <p:nvPicPr>
          <p:cNvPr id="13" name="Imagen 12" descr="Foto montaje de una mujer&#10;&#10;Descripción generada automáticamente con confianza media">
            <a:extLst>
              <a:ext uri="{FF2B5EF4-FFF2-40B4-BE49-F238E27FC236}">
                <a16:creationId xmlns:a16="http://schemas.microsoft.com/office/drawing/2014/main" id="{8D884509-BEC8-21B6-7C5C-461B63D89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r="5551" b="10516"/>
          <a:stretch/>
        </p:blipFill>
        <p:spPr>
          <a:xfrm>
            <a:off x="1691639" y="745730"/>
            <a:ext cx="5326381" cy="5366540"/>
          </a:xfrm>
          <a:custGeom>
            <a:avLst/>
            <a:gdLst/>
            <a:ahLst/>
            <a:cxnLst/>
            <a:rect l="l" t="t" r="r" b="b"/>
            <a:pathLst>
              <a:path w="5260975" h="4707593">
                <a:moveTo>
                  <a:pt x="0" y="0"/>
                </a:moveTo>
                <a:lnTo>
                  <a:pt x="5260975" y="0"/>
                </a:lnTo>
                <a:lnTo>
                  <a:pt x="5260975" y="3296937"/>
                </a:lnTo>
                <a:lnTo>
                  <a:pt x="5260975" y="3518571"/>
                </a:lnTo>
                <a:lnTo>
                  <a:pt x="5226503" y="3534000"/>
                </a:lnTo>
                <a:cubicBezTo>
                  <a:pt x="5219783" y="3536785"/>
                  <a:pt x="5212389" y="3538321"/>
                  <a:pt x="5206341" y="3542065"/>
                </a:cubicBezTo>
                <a:cubicBezTo>
                  <a:pt x="5178495" y="3559156"/>
                  <a:pt x="5151515" y="3577591"/>
                  <a:pt x="5123287" y="3594010"/>
                </a:cubicBezTo>
                <a:cubicBezTo>
                  <a:pt x="5094195" y="3611004"/>
                  <a:pt x="5068175" y="3631071"/>
                  <a:pt x="5048107" y="3658244"/>
                </a:cubicBezTo>
                <a:cubicBezTo>
                  <a:pt x="5029480" y="3683496"/>
                  <a:pt x="5011429" y="3709131"/>
                  <a:pt x="4992899" y="3734479"/>
                </a:cubicBezTo>
                <a:cubicBezTo>
                  <a:pt x="4988194" y="3740912"/>
                  <a:pt x="4983873" y="3748498"/>
                  <a:pt x="4977440" y="3752627"/>
                </a:cubicBezTo>
                <a:cubicBezTo>
                  <a:pt x="4964094" y="3761268"/>
                  <a:pt x="4949499" y="3768277"/>
                  <a:pt x="4935193" y="3775382"/>
                </a:cubicBezTo>
                <a:cubicBezTo>
                  <a:pt x="4922903" y="3781431"/>
                  <a:pt x="4909845" y="3785943"/>
                  <a:pt x="4897844" y="3792472"/>
                </a:cubicBezTo>
                <a:cubicBezTo>
                  <a:pt x="4888243" y="3797658"/>
                  <a:pt x="4879697" y="3804859"/>
                  <a:pt x="4870767" y="3811388"/>
                </a:cubicBezTo>
                <a:cubicBezTo>
                  <a:pt x="4862990" y="3817052"/>
                  <a:pt x="4854445" y="3821949"/>
                  <a:pt x="4847916" y="3828767"/>
                </a:cubicBezTo>
                <a:cubicBezTo>
                  <a:pt x="4831977" y="3845281"/>
                  <a:pt x="4815942" y="3861508"/>
                  <a:pt x="4796163" y="3873702"/>
                </a:cubicBezTo>
                <a:cubicBezTo>
                  <a:pt x="4776672" y="3885799"/>
                  <a:pt x="4758237" y="3899338"/>
                  <a:pt x="4738843" y="3911628"/>
                </a:cubicBezTo>
                <a:cubicBezTo>
                  <a:pt x="4719831" y="3923630"/>
                  <a:pt x="4702645" y="3936783"/>
                  <a:pt x="4692755" y="3958099"/>
                </a:cubicBezTo>
                <a:cubicBezTo>
                  <a:pt x="4688339" y="3967508"/>
                  <a:pt x="4682097" y="3977782"/>
                  <a:pt x="4673744" y="3983255"/>
                </a:cubicBezTo>
                <a:cubicBezTo>
                  <a:pt x="4661838" y="3991032"/>
                  <a:pt x="4646764" y="3993817"/>
                  <a:pt x="4633801" y="4000442"/>
                </a:cubicBezTo>
                <a:cubicBezTo>
                  <a:pt x="4618535" y="4008219"/>
                  <a:pt x="4600869" y="4014940"/>
                  <a:pt x="4590499" y="4027326"/>
                </a:cubicBezTo>
                <a:cubicBezTo>
                  <a:pt x="4581281" y="4038368"/>
                  <a:pt x="4571968" y="4047009"/>
                  <a:pt x="4559773" y="4054018"/>
                </a:cubicBezTo>
                <a:cubicBezTo>
                  <a:pt x="4551229" y="4058915"/>
                  <a:pt x="4544892" y="4067844"/>
                  <a:pt x="4536059" y="4071877"/>
                </a:cubicBezTo>
                <a:cubicBezTo>
                  <a:pt x="4524441" y="4077254"/>
                  <a:pt x="4512727" y="4081479"/>
                  <a:pt x="4502549" y="4089832"/>
                </a:cubicBezTo>
                <a:cubicBezTo>
                  <a:pt x="4491987" y="4098473"/>
                  <a:pt x="4479986" y="4105290"/>
                  <a:pt x="4468944" y="4113356"/>
                </a:cubicBezTo>
                <a:cubicBezTo>
                  <a:pt x="4463087" y="4117676"/>
                  <a:pt x="4458286" y="4123341"/>
                  <a:pt x="4452622" y="4127854"/>
                </a:cubicBezTo>
                <a:cubicBezTo>
                  <a:pt x="4442252" y="4136111"/>
                  <a:pt x="4431690" y="4144176"/>
                  <a:pt x="4421032" y="4151953"/>
                </a:cubicBezTo>
                <a:cubicBezTo>
                  <a:pt x="4410375" y="4159731"/>
                  <a:pt x="4400197" y="4168756"/>
                  <a:pt x="4388483" y="4174421"/>
                </a:cubicBezTo>
                <a:cubicBezTo>
                  <a:pt x="4368513" y="4184023"/>
                  <a:pt x="4346717" y="4189784"/>
                  <a:pt x="4327321" y="4200153"/>
                </a:cubicBezTo>
                <a:cubicBezTo>
                  <a:pt x="4307639" y="4210714"/>
                  <a:pt x="4289107" y="4223965"/>
                  <a:pt x="4271633" y="4237983"/>
                </a:cubicBezTo>
                <a:cubicBezTo>
                  <a:pt x="4257807" y="4249025"/>
                  <a:pt x="4244845" y="4259971"/>
                  <a:pt x="4227465" y="4265635"/>
                </a:cubicBezTo>
                <a:cubicBezTo>
                  <a:pt x="4217768" y="4268804"/>
                  <a:pt x="4207591" y="4275717"/>
                  <a:pt x="4201733" y="4283783"/>
                </a:cubicBezTo>
                <a:cubicBezTo>
                  <a:pt x="4189059" y="4301353"/>
                  <a:pt x="4172833" y="4313739"/>
                  <a:pt x="4154494" y="4324301"/>
                </a:cubicBezTo>
                <a:cubicBezTo>
                  <a:pt x="4130010" y="4338511"/>
                  <a:pt x="4105814" y="4353009"/>
                  <a:pt x="4081234" y="4366931"/>
                </a:cubicBezTo>
                <a:cubicBezTo>
                  <a:pt x="4066737" y="4375189"/>
                  <a:pt x="4052335" y="4383926"/>
                  <a:pt x="4036971" y="4389975"/>
                </a:cubicBezTo>
                <a:cubicBezTo>
                  <a:pt x="4005575" y="4402457"/>
                  <a:pt x="3973410" y="4413114"/>
                  <a:pt x="3941725" y="4424733"/>
                </a:cubicBezTo>
                <a:cubicBezTo>
                  <a:pt x="3931355" y="4428477"/>
                  <a:pt x="3921561" y="4433854"/>
                  <a:pt x="3910999" y="4437119"/>
                </a:cubicBezTo>
                <a:cubicBezTo>
                  <a:pt x="3899573" y="4440671"/>
                  <a:pt x="3887285" y="4441727"/>
                  <a:pt x="3875859" y="4445280"/>
                </a:cubicBezTo>
                <a:cubicBezTo>
                  <a:pt x="3856847" y="4451136"/>
                  <a:pt x="3838412" y="4458626"/>
                  <a:pt x="3819401" y="4464579"/>
                </a:cubicBezTo>
                <a:cubicBezTo>
                  <a:pt x="3782723" y="4476005"/>
                  <a:pt x="3745949" y="4486951"/>
                  <a:pt x="3709176" y="4497800"/>
                </a:cubicBezTo>
                <a:cubicBezTo>
                  <a:pt x="3701303" y="4500105"/>
                  <a:pt x="3692757" y="4500393"/>
                  <a:pt x="3684981" y="4502889"/>
                </a:cubicBezTo>
                <a:cubicBezTo>
                  <a:pt x="3664337" y="4509610"/>
                  <a:pt x="3643789" y="4516907"/>
                  <a:pt x="3623338" y="4524300"/>
                </a:cubicBezTo>
                <a:cubicBezTo>
                  <a:pt x="3610953" y="4528813"/>
                  <a:pt x="3598854" y="4534382"/>
                  <a:pt x="3586373" y="4538702"/>
                </a:cubicBezTo>
                <a:cubicBezTo>
                  <a:pt x="3576387" y="4542159"/>
                  <a:pt x="3566113" y="4544847"/>
                  <a:pt x="3555743" y="4546960"/>
                </a:cubicBezTo>
                <a:cubicBezTo>
                  <a:pt x="3546814" y="4548785"/>
                  <a:pt x="3537501" y="4548592"/>
                  <a:pt x="3528667" y="4550801"/>
                </a:cubicBezTo>
                <a:cubicBezTo>
                  <a:pt x="3504759" y="4556753"/>
                  <a:pt x="3481140" y="4563475"/>
                  <a:pt x="3457424" y="4569811"/>
                </a:cubicBezTo>
                <a:cubicBezTo>
                  <a:pt x="3447919" y="4572308"/>
                  <a:pt x="3438221" y="4574133"/>
                  <a:pt x="3429003" y="4577301"/>
                </a:cubicBezTo>
                <a:cubicBezTo>
                  <a:pt x="3404327" y="4585654"/>
                  <a:pt x="3380036" y="4595159"/>
                  <a:pt x="3355264" y="4603033"/>
                </a:cubicBezTo>
                <a:cubicBezTo>
                  <a:pt x="3334717" y="4609562"/>
                  <a:pt x="3313593" y="4614266"/>
                  <a:pt x="3292757" y="4620027"/>
                </a:cubicBezTo>
                <a:cubicBezTo>
                  <a:pt x="3283924" y="4622524"/>
                  <a:pt x="3275475" y="4626077"/>
                  <a:pt x="3266643" y="4628188"/>
                </a:cubicBezTo>
                <a:cubicBezTo>
                  <a:pt x="3246863" y="4632990"/>
                  <a:pt x="3226796" y="4637022"/>
                  <a:pt x="3206921" y="4641823"/>
                </a:cubicBezTo>
                <a:cubicBezTo>
                  <a:pt x="3195590" y="4644607"/>
                  <a:pt x="3184645" y="4649600"/>
                  <a:pt x="3173123" y="4651425"/>
                </a:cubicBezTo>
                <a:cubicBezTo>
                  <a:pt x="3145759" y="4655745"/>
                  <a:pt x="3118203" y="4658817"/>
                  <a:pt x="3090646" y="4662274"/>
                </a:cubicBezTo>
                <a:cubicBezTo>
                  <a:pt x="3062227" y="4665826"/>
                  <a:pt x="3033902" y="4669571"/>
                  <a:pt x="3005480" y="4672739"/>
                </a:cubicBezTo>
                <a:cubicBezTo>
                  <a:pt x="2989926" y="4674372"/>
                  <a:pt x="2974275" y="4674660"/>
                  <a:pt x="2958721" y="4676196"/>
                </a:cubicBezTo>
                <a:cubicBezTo>
                  <a:pt x="2945087" y="4677541"/>
                  <a:pt x="2931549" y="4680037"/>
                  <a:pt x="2917915" y="4681670"/>
                </a:cubicBezTo>
                <a:cubicBezTo>
                  <a:pt x="2906105" y="4683013"/>
                  <a:pt x="2894199" y="4683781"/>
                  <a:pt x="2882389" y="4685126"/>
                </a:cubicBezTo>
                <a:cubicBezTo>
                  <a:pt x="2863475" y="4687334"/>
                  <a:pt x="2844655" y="4689831"/>
                  <a:pt x="2825837" y="4692135"/>
                </a:cubicBezTo>
                <a:cubicBezTo>
                  <a:pt x="2817964" y="4692999"/>
                  <a:pt x="2809706" y="4695399"/>
                  <a:pt x="2802313" y="4693960"/>
                </a:cubicBezTo>
                <a:cubicBezTo>
                  <a:pt x="2783686" y="4690310"/>
                  <a:pt x="2765347" y="4691367"/>
                  <a:pt x="2746816" y="4693863"/>
                </a:cubicBezTo>
                <a:cubicBezTo>
                  <a:pt x="2740479" y="4694728"/>
                  <a:pt x="2733662" y="4694535"/>
                  <a:pt x="2727517" y="4692903"/>
                </a:cubicBezTo>
                <a:cubicBezTo>
                  <a:pt x="2714939" y="4689638"/>
                  <a:pt x="2702745" y="4685029"/>
                  <a:pt x="2690359" y="4680997"/>
                </a:cubicBezTo>
                <a:cubicBezTo>
                  <a:pt x="2689014" y="4680517"/>
                  <a:pt x="2687382" y="4680421"/>
                  <a:pt x="2685943" y="4680133"/>
                </a:cubicBezTo>
                <a:cubicBezTo>
                  <a:pt x="2677781" y="4678500"/>
                  <a:pt x="2669717" y="4676868"/>
                  <a:pt x="2661554" y="4675428"/>
                </a:cubicBezTo>
                <a:cubicBezTo>
                  <a:pt x="2657138" y="4674660"/>
                  <a:pt x="2652625" y="4674564"/>
                  <a:pt x="2648208" y="4673892"/>
                </a:cubicBezTo>
                <a:cubicBezTo>
                  <a:pt x="2631118" y="4671203"/>
                  <a:pt x="2612299" y="4675716"/>
                  <a:pt x="2597512" y="4664099"/>
                </a:cubicBezTo>
                <a:cubicBezTo>
                  <a:pt x="2587911" y="4656609"/>
                  <a:pt x="2578597" y="4658338"/>
                  <a:pt x="2568324" y="4659490"/>
                </a:cubicBezTo>
                <a:cubicBezTo>
                  <a:pt x="2560547" y="4660354"/>
                  <a:pt x="2552577" y="4660065"/>
                  <a:pt x="2544704" y="4660162"/>
                </a:cubicBezTo>
                <a:cubicBezTo>
                  <a:pt x="2530878" y="4660449"/>
                  <a:pt x="2517052" y="4660546"/>
                  <a:pt x="2503225" y="4661026"/>
                </a:cubicBezTo>
                <a:cubicBezTo>
                  <a:pt x="2498808" y="4661218"/>
                  <a:pt x="2494297" y="4663619"/>
                  <a:pt x="2489975" y="4663235"/>
                </a:cubicBezTo>
                <a:cubicBezTo>
                  <a:pt x="2470004" y="4661410"/>
                  <a:pt x="2450033" y="4658529"/>
                  <a:pt x="2430061" y="4656897"/>
                </a:cubicBezTo>
                <a:cubicBezTo>
                  <a:pt x="2418732" y="4655938"/>
                  <a:pt x="2407114" y="4657761"/>
                  <a:pt x="2395880" y="4656417"/>
                </a:cubicBezTo>
                <a:cubicBezTo>
                  <a:pt x="2382919" y="4654881"/>
                  <a:pt x="2370245" y="4650945"/>
                  <a:pt x="2357378" y="4648544"/>
                </a:cubicBezTo>
                <a:cubicBezTo>
                  <a:pt x="2353826" y="4647872"/>
                  <a:pt x="2349889" y="4648736"/>
                  <a:pt x="2346145" y="4648928"/>
                </a:cubicBezTo>
                <a:cubicBezTo>
                  <a:pt x="2341920" y="4649120"/>
                  <a:pt x="2337791" y="4649504"/>
                  <a:pt x="2333567" y="4649600"/>
                </a:cubicBezTo>
                <a:cubicBezTo>
                  <a:pt x="2320700" y="4649793"/>
                  <a:pt x="2307835" y="4649504"/>
                  <a:pt x="2294968" y="4650177"/>
                </a:cubicBezTo>
                <a:cubicBezTo>
                  <a:pt x="2287095" y="4650561"/>
                  <a:pt x="2278839" y="4654497"/>
                  <a:pt x="2271540" y="4653057"/>
                </a:cubicBezTo>
                <a:cubicBezTo>
                  <a:pt x="2256659" y="4650272"/>
                  <a:pt x="2241776" y="4656513"/>
                  <a:pt x="2226895" y="4651329"/>
                </a:cubicBezTo>
                <a:cubicBezTo>
                  <a:pt x="2222285" y="4649793"/>
                  <a:pt x="2215948" y="4653633"/>
                  <a:pt x="2210379" y="4653825"/>
                </a:cubicBezTo>
                <a:cubicBezTo>
                  <a:pt x="2196457" y="4654305"/>
                  <a:pt x="2182535" y="4654209"/>
                  <a:pt x="2168613" y="4654113"/>
                </a:cubicBezTo>
                <a:cubicBezTo>
                  <a:pt x="2156131" y="4654017"/>
                  <a:pt x="2143168" y="4655361"/>
                  <a:pt x="2131167" y="4652673"/>
                </a:cubicBezTo>
                <a:cubicBezTo>
                  <a:pt x="2118588" y="4649793"/>
                  <a:pt x="2107259" y="4650177"/>
                  <a:pt x="2095065" y="4653441"/>
                </a:cubicBezTo>
                <a:cubicBezTo>
                  <a:pt x="2086711" y="4655649"/>
                  <a:pt x="2077878" y="4655938"/>
                  <a:pt x="2069237" y="4656609"/>
                </a:cubicBezTo>
                <a:cubicBezTo>
                  <a:pt x="2059924" y="4657377"/>
                  <a:pt x="2049650" y="4655361"/>
                  <a:pt x="2041201" y="4658529"/>
                </a:cubicBezTo>
                <a:cubicBezTo>
                  <a:pt x="2016044" y="4667939"/>
                  <a:pt x="1990216" y="4669955"/>
                  <a:pt x="1963909" y="4669955"/>
                </a:cubicBezTo>
                <a:cubicBezTo>
                  <a:pt x="1959107" y="4669955"/>
                  <a:pt x="1954210" y="4668612"/>
                  <a:pt x="1949603" y="4667171"/>
                </a:cubicBezTo>
                <a:cubicBezTo>
                  <a:pt x="1922717" y="4658529"/>
                  <a:pt x="1895737" y="4659297"/>
                  <a:pt x="1868373" y="4664578"/>
                </a:cubicBezTo>
                <a:cubicBezTo>
                  <a:pt x="1862708" y="4665731"/>
                  <a:pt x="1856372" y="4665923"/>
                  <a:pt x="1850707" y="4664771"/>
                </a:cubicBezTo>
                <a:cubicBezTo>
                  <a:pt x="1834768" y="4661410"/>
                  <a:pt x="1819309" y="4655841"/>
                  <a:pt x="1803275" y="4653441"/>
                </a:cubicBezTo>
                <a:cubicBezTo>
                  <a:pt x="1776775" y="4649504"/>
                  <a:pt x="1753828" y="4662754"/>
                  <a:pt x="1730112" y="4671396"/>
                </a:cubicBezTo>
                <a:cubicBezTo>
                  <a:pt x="1707548" y="4679557"/>
                  <a:pt x="1688345" y="4697992"/>
                  <a:pt x="1661652" y="4693863"/>
                </a:cubicBezTo>
                <a:cubicBezTo>
                  <a:pt x="1658965" y="4693479"/>
                  <a:pt x="1655988" y="4696071"/>
                  <a:pt x="1653011" y="4696744"/>
                </a:cubicBezTo>
                <a:cubicBezTo>
                  <a:pt x="1644850" y="4698568"/>
                  <a:pt x="1636689" y="4700776"/>
                  <a:pt x="1628431" y="4701641"/>
                </a:cubicBezTo>
                <a:cubicBezTo>
                  <a:pt x="1618350" y="4702793"/>
                  <a:pt x="1608076" y="4702409"/>
                  <a:pt x="1597995" y="4703369"/>
                </a:cubicBezTo>
                <a:cubicBezTo>
                  <a:pt x="1585032" y="4704521"/>
                  <a:pt x="1572263" y="4707593"/>
                  <a:pt x="1559396" y="4707593"/>
                </a:cubicBezTo>
                <a:cubicBezTo>
                  <a:pt x="1549026" y="4707593"/>
                  <a:pt x="1538753" y="4704041"/>
                  <a:pt x="1528480" y="4702312"/>
                </a:cubicBezTo>
                <a:cubicBezTo>
                  <a:pt x="1513981" y="4699912"/>
                  <a:pt x="1498042" y="4700584"/>
                  <a:pt x="1485272" y="4694439"/>
                </a:cubicBezTo>
                <a:cubicBezTo>
                  <a:pt x="1471639" y="4687910"/>
                  <a:pt x="1458676" y="4684934"/>
                  <a:pt x="1444562" y="4686950"/>
                </a:cubicBezTo>
                <a:cubicBezTo>
                  <a:pt x="1439857" y="4687622"/>
                  <a:pt x="1433808" y="4691655"/>
                  <a:pt x="1431696" y="4695783"/>
                </a:cubicBezTo>
                <a:cubicBezTo>
                  <a:pt x="1426991" y="4705001"/>
                  <a:pt x="1420559" y="4706634"/>
                  <a:pt x="1411821" y="4703464"/>
                </a:cubicBezTo>
                <a:cubicBezTo>
                  <a:pt x="1404236" y="4700776"/>
                  <a:pt x="1394922" y="4699432"/>
                  <a:pt x="1389738" y="4694247"/>
                </a:cubicBezTo>
                <a:cubicBezTo>
                  <a:pt x="1375047" y="4679557"/>
                  <a:pt x="1356324" y="4679077"/>
                  <a:pt x="1338081" y="4675141"/>
                </a:cubicBezTo>
                <a:cubicBezTo>
                  <a:pt x="1326945" y="4672739"/>
                  <a:pt x="1316574" y="4672644"/>
                  <a:pt x="1305436" y="4674276"/>
                </a:cubicBezTo>
                <a:cubicBezTo>
                  <a:pt x="1281241" y="4677925"/>
                  <a:pt x="1257717" y="4672739"/>
                  <a:pt x="1234481" y="4666115"/>
                </a:cubicBezTo>
                <a:cubicBezTo>
                  <a:pt x="1219118" y="4661698"/>
                  <a:pt x="1203372" y="4659010"/>
                  <a:pt x="1188106" y="4654497"/>
                </a:cubicBezTo>
                <a:cubicBezTo>
                  <a:pt x="1176680" y="4651041"/>
                  <a:pt x="1165255" y="4646912"/>
                  <a:pt x="1154790" y="4641343"/>
                </a:cubicBezTo>
                <a:cubicBezTo>
                  <a:pt x="1139618" y="4633181"/>
                  <a:pt x="1126369" y="4620891"/>
                  <a:pt x="1107069" y="4624156"/>
                </a:cubicBezTo>
                <a:cubicBezTo>
                  <a:pt x="1090074" y="4627036"/>
                  <a:pt x="1074713" y="4620988"/>
                  <a:pt x="1059158" y="4615227"/>
                </a:cubicBezTo>
                <a:cubicBezTo>
                  <a:pt x="1047732" y="4611002"/>
                  <a:pt x="1036308" y="4606681"/>
                  <a:pt x="1024496" y="4603993"/>
                </a:cubicBezTo>
                <a:cubicBezTo>
                  <a:pt x="1010478" y="4600824"/>
                  <a:pt x="994635" y="4602169"/>
                  <a:pt x="982153" y="4596311"/>
                </a:cubicBezTo>
                <a:cubicBezTo>
                  <a:pt x="969095" y="4590166"/>
                  <a:pt x="958246" y="4594295"/>
                  <a:pt x="946628" y="4596024"/>
                </a:cubicBezTo>
                <a:cubicBezTo>
                  <a:pt x="928097" y="4598712"/>
                  <a:pt x="909661" y="4603705"/>
                  <a:pt x="890939" y="4597368"/>
                </a:cubicBezTo>
                <a:cubicBezTo>
                  <a:pt x="868184" y="4589687"/>
                  <a:pt x="845620" y="4581430"/>
                  <a:pt x="822769" y="4574133"/>
                </a:cubicBezTo>
                <a:cubicBezTo>
                  <a:pt x="813934" y="4571347"/>
                  <a:pt x="804431" y="4570195"/>
                  <a:pt x="795212" y="4568947"/>
                </a:cubicBezTo>
                <a:cubicBezTo>
                  <a:pt x="786476" y="4567891"/>
                  <a:pt x="776010" y="4570579"/>
                  <a:pt x="769288" y="4566547"/>
                </a:cubicBezTo>
                <a:cubicBezTo>
                  <a:pt x="752005" y="4556178"/>
                  <a:pt x="734243" y="4551089"/>
                  <a:pt x="714271" y="4551089"/>
                </a:cubicBezTo>
                <a:cubicBezTo>
                  <a:pt x="706781" y="4551089"/>
                  <a:pt x="699484" y="4546768"/>
                  <a:pt x="691900" y="4545999"/>
                </a:cubicBezTo>
                <a:cubicBezTo>
                  <a:pt x="681529" y="4545040"/>
                  <a:pt x="669623" y="4542447"/>
                  <a:pt x="660598" y="4546096"/>
                </a:cubicBezTo>
                <a:cubicBezTo>
                  <a:pt x="639379" y="4554737"/>
                  <a:pt x="622193" y="4547536"/>
                  <a:pt x="603662" y="4538991"/>
                </a:cubicBezTo>
                <a:cubicBezTo>
                  <a:pt x="585418" y="4530541"/>
                  <a:pt x="566215" y="4523821"/>
                  <a:pt x="546821" y="4518251"/>
                </a:cubicBezTo>
                <a:cubicBezTo>
                  <a:pt x="539524" y="4516235"/>
                  <a:pt x="530787" y="4519596"/>
                  <a:pt x="522721" y="4520267"/>
                </a:cubicBezTo>
                <a:cubicBezTo>
                  <a:pt x="519840" y="4520460"/>
                  <a:pt x="516671" y="4520748"/>
                  <a:pt x="514080" y="4519788"/>
                </a:cubicBezTo>
                <a:cubicBezTo>
                  <a:pt x="489020" y="4510570"/>
                  <a:pt x="463575" y="4503561"/>
                  <a:pt x="436404" y="4508361"/>
                </a:cubicBezTo>
                <a:cubicBezTo>
                  <a:pt x="433908" y="4508842"/>
                  <a:pt x="431123" y="4507786"/>
                  <a:pt x="428626" y="4507114"/>
                </a:cubicBezTo>
                <a:cubicBezTo>
                  <a:pt x="416432" y="4503657"/>
                  <a:pt x="404526" y="4498184"/>
                  <a:pt x="392141" y="4496936"/>
                </a:cubicBezTo>
                <a:cubicBezTo>
                  <a:pt x="361608" y="4493864"/>
                  <a:pt x="330884" y="4492615"/>
                  <a:pt x="300157" y="4490599"/>
                </a:cubicBezTo>
                <a:cubicBezTo>
                  <a:pt x="298237" y="4490503"/>
                  <a:pt x="296221" y="4490503"/>
                  <a:pt x="294493" y="4489831"/>
                </a:cubicBezTo>
                <a:cubicBezTo>
                  <a:pt x="283163" y="4485702"/>
                  <a:pt x="273274" y="4487047"/>
                  <a:pt x="263671" y="4494919"/>
                </a:cubicBezTo>
                <a:cubicBezTo>
                  <a:pt x="259447" y="4498376"/>
                  <a:pt x="253686" y="4500200"/>
                  <a:pt x="248406" y="4502121"/>
                </a:cubicBezTo>
                <a:cubicBezTo>
                  <a:pt x="240628" y="4505002"/>
                  <a:pt x="232659" y="4507786"/>
                  <a:pt x="224594" y="4509610"/>
                </a:cubicBezTo>
                <a:cubicBezTo>
                  <a:pt x="216624" y="4511338"/>
                  <a:pt x="208079" y="4513738"/>
                  <a:pt x="200398" y="4512395"/>
                </a:cubicBezTo>
                <a:cubicBezTo>
                  <a:pt x="186572" y="4509994"/>
                  <a:pt x="173417" y="4504618"/>
                  <a:pt x="159783" y="4501064"/>
                </a:cubicBezTo>
                <a:cubicBezTo>
                  <a:pt x="155079" y="4499816"/>
                  <a:pt x="149893" y="4500009"/>
                  <a:pt x="144997" y="4499912"/>
                </a:cubicBezTo>
                <a:cubicBezTo>
                  <a:pt x="133763" y="4499625"/>
                  <a:pt x="122241" y="4502409"/>
                  <a:pt x="112064" y="4494440"/>
                </a:cubicBezTo>
                <a:cubicBezTo>
                  <a:pt x="102655" y="4486951"/>
                  <a:pt x="93148" y="4489158"/>
                  <a:pt x="83259" y="4494824"/>
                </a:cubicBezTo>
                <a:cubicBezTo>
                  <a:pt x="76154" y="4498857"/>
                  <a:pt x="68090" y="4502025"/>
                  <a:pt x="60120" y="4503561"/>
                </a:cubicBezTo>
                <a:cubicBezTo>
                  <a:pt x="49174" y="4505673"/>
                  <a:pt x="38324" y="4506538"/>
                  <a:pt x="26514" y="4505289"/>
                </a:cubicBezTo>
                <a:cubicBezTo>
                  <a:pt x="18161" y="4504425"/>
                  <a:pt x="11343" y="4504041"/>
                  <a:pt x="4814" y="4498952"/>
                </a:cubicBezTo>
                <a:cubicBezTo>
                  <a:pt x="3759" y="4498184"/>
                  <a:pt x="1839" y="4497992"/>
                  <a:pt x="398" y="4498089"/>
                </a:cubicBezTo>
                <a:lnTo>
                  <a:pt x="0" y="4498087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2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/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5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D9A52-8365-0634-8A4C-B18263AA3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3DD542-B8F1-C387-30EF-9A6C69AED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284" y="956835"/>
            <a:ext cx="7165696" cy="4944329"/>
          </a:xfrm>
          <a:prstGeom prst="rect">
            <a:avLst/>
          </a:prstGeom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10DCEE1-B050-EA2F-5A20-79E3D97AD7EB}"/>
              </a:ext>
            </a:extLst>
          </p:cNvPr>
          <p:cNvSpPr txBox="1"/>
          <p:nvPr/>
        </p:nvSpPr>
        <p:spPr>
          <a:xfrm>
            <a:off x="2262968" y="6076705"/>
            <a:ext cx="2835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Por lo tanto…</a:t>
            </a:r>
            <a:endParaRPr lang="es-EC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59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ED5D1-C63E-2BA6-F39A-9C92DA76C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AEF77AD1-1568-6501-F00E-2EE2060A3509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EC8556B-4A79-2F5B-F531-0C689615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6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006818-A9A5-4044-AFC9-C8E111A12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3463482-124A-3241-3EE5-2F1A378A4416}"/>
              </a:ext>
            </a:extLst>
          </p:cNvPr>
          <p:cNvSpPr txBox="1"/>
          <p:nvPr/>
        </p:nvSpPr>
        <p:spPr>
          <a:xfrm>
            <a:off x="2881713" y="5606829"/>
            <a:ext cx="4284418" cy="6434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R</a:t>
            </a:r>
            <a:r>
              <a:rPr lang="en-US" sz="3600" b="1" dirty="0">
                <a:latin typeface="+mj-lt"/>
                <a:ea typeface="+mj-ea"/>
                <a:cs typeface="+mj-cs"/>
              </a:rPr>
              <a:t>á</a:t>
            </a:r>
            <a:r>
              <a:rPr lang="en-US" sz="3600" b="1" dirty="0">
                <a:effectLst/>
                <a:latin typeface="+mj-lt"/>
                <a:ea typeface="+mj-ea"/>
                <a:cs typeface="+mj-cs"/>
              </a:rPr>
              <a:t>pido y exigente…</a:t>
            </a:r>
            <a:endParaRPr lang="en-US" sz="1500" dirty="0">
              <a:latin typeface="+mj-lt"/>
              <a:ea typeface="+mj-ea"/>
              <a:cs typeface="+mj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11EC694-17EE-4424-05CE-2407256196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67" r="-2" b="17750"/>
          <a:stretch/>
        </p:blipFill>
        <p:spPr>
          <a:xfrm>
            <a:off x="2881713" y="1357221"/>
            <a:ext cx="7348137" cy="4143558"/>
          </a:xfrm>
          <a:prstGeom prst="rect">
            <a:avLst/>
          </a:prstGeom>
        </p:spPr>
      </p:pic>
      <p:sp>
        <p:nvSpPr>
          <p:cNvPr id="9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E5C6C-FD35-B5B9-CB54-41278496D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F49A538C-CBE3-2A73-B700-81E487905122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597423-CED3-1030-AEB9-6490921A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7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6192AD-DE35-0011-543C-FD4792D47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EAF77A1-5A17-4644-D681-24D54E5A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806" y="1278481"/>
            <a:ext cx="7220174" cy="3826693"/>
          </a:xfrm>
          <a:prstGeom prst="rect">
            <a:avLst/>
          </a:prstGeom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A9B40B3-3E9C-21A7-E601-0BD56099810A}"/>
              </a:ext>
            </a:extLst>
          </p:cNvPr>
          <p:cNvSpPr txBox="1"/>
          <p:nvPr/>
        </p:nvSpPr>
        <p:spPr>
          <a:xfrm>
            <a:off x="2906806" y="5321264"/>
            <a:ext cx="2835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Y somos…</a:t>
            </a:r>
            <a:endParaRPr lang="es-EC" sz="4000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A5563-3B94-C702-3206-88ABD089E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68FA4161-C3F0-B02B-36D9-3B3F2A568D2B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C4A47A-C00D-4AB1-1997-2E7738C9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8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99F72F-96DC-C02D-97A3-BB01F7CFB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8732A2B-1724-4592-2BE7-357799E7A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731" y="1304128"/>
            <a:ext cx="6076619" cy="4025760"/>
          </a:xfrm>
          <a:prstGeom prst="rect">
            <a:avLst/>
          </a:prstGeom>
          <a:ln>
            <a:noFill/>
          </a:ln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F342E-0D5C-4553-9E17-D1E477D58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umento 7">
            <a:extLst>
              <a:ext uri="{FF2B5EF4-FFF2-40B4-BE49-F238E27FC236}">
                <a16:creationId xmlns:a16="http://schemas.microsoft.com/office/drawing/2014/main" id="{94620EEB-B0F7-BDAD-B432-E7C5A0D961C8}"/>
              </a:ext>
            </a:extLst>
          </p:cNvPr>
          <p:cNvSpPr/>
          <p:nvPr/>
        </p:nvSpPr>
        <p:spPr>
          <a:xfrm rot="16200000">
            <a:off x="-2268668" y="2271168"/>
            <a:ext cx="6858000" cy="2315668"/>
          </a:xfrm>
          <a:prstGeom prst="flowChartDocument">
            <a:avLst/>
          </a:prstGeom>
          <a:solidFill>
            <a:srgbClr val="004653"/>
          </a:solidFill>
          <a:ln>
            <a:solidFill>
              <a:srgbClr val="004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8EA024-91A1-9F72-7128-C9517354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957EC-5372-4972-ACF9-E5B50A57659E}" type="slidenum">
              <a:rPr lang="es-ES" smtClean="0"/>
              <a:t>9</a:t>
            </a:fld>
            <a:endParaRPr lang="es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F8DAA-7ADD-58F9-F15D-6C2D79B09B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591" y="107768"/>
            <a:ext cx="1564869" cy="101575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BB3547D-52D3-058B-4647-B14F4CB4A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289" y="1263579"/>
            <a:ext cx="8070192" cy="4952716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053059DF-5552-0BA5-46E4-BED3F0207BC2}"/>
              </a:ext>
            </a:extLst>
          </p:cNvPr>
          <p:cNvSpPr txBox="1">
            <a:spLocks/>
          </p:cNvSpPr>
          <p:nvPr/>
        </p:nvSpPr>
        <p:spPr>
          <a:xfrm>
            <a:off x="91515" y="5809041"/>
            <a:ext cx="2005092" cy="874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Por  un turismo desde y para </a:t>
            </a:r>
            <a:r>
              <a:rPr lang="es-E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la comunidad</a:t>
            </a:r>
            <a:endParaRPr lang="es-ES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260</Words>
  <Application>Microsoft Office PowerPoint</Application>
  <PresentationFormat>Panorámica</PresentationFormat>
  <Paragraphs>64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Microsoft YaHei</vt:lpstr>
      <vt:lpstr>ADLaM Display</vt:lpstr>
      <vt:lpstr>Arial</vt:lpstr>
      <vt:lpstr>Calibri</vt:lpstr>
      <vt:lpstr>Calibri Light</vt:lpstr>
      <vt:lpstr>Cambria</vt:lpstr>
      <vt:lpstr>Tema de Office</vt:lpstr>
      <vt:lpstr>CLAVES:  PRODUCTO TURÍSTICO CON ENFOQUE ENPRESARIAL AMAZÓNICO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CLAVES:  PRODUCTO TURÍSTICO CON ENFOQUE ENPRESARIAL AMAZÓNICO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</dc:title>
  <dc:creator>Taybel</dc:creator>
  <cp:lastModifiedBy>PC</cp:lastModifiedBy>
  <cp:revision>49</cp:revision>
  <dcterms:created xsi:type="dcterms:W3CDTF">2021-09-30T16:46:41Z</dcterms:created>
  <dcterms:modified xsi:type="dcterms:W3CDTF">2024-11-05T10:02:30Z</dcterms:modified>
</cp:coreProperties>
</file>